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notesSlides/notesSlide2.xml" ContentType="application/vnd.openxmlformats-officedocument.presentationml.notesSlide+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notesSlides/notesSlide3.xml" ContentType="application/vnd.openxmlformats-officedocument.presentationml.notesSlide+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notesSlides/notesSlide4.xml" ContentType="application/vnd.openxmlformats-officedocument.presentationml.notesSlide+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notesSlides/notesSlide5.xml" ContentType="application/vnd.openxmlformats-officedocument.presentationml.notesSlide+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notesSlides/notesSlide6.xml" ContentType="application/vnd.openxmlformats-officedocument.presentationml.notesSlide+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notesSlides/notesSlide7.xml" ContentType="application/vnd.openxmlformats-officedocument.presentationml.notesSlide+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notesSlides/notesSlide8.xml" ContentType="application/vnd.openxmlformats-officedocument.presentationml.notesSlide+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notesSlides/notesSlide9.xml" ContentType="application/vnd.openxmlformats-officedocument.presentationml.notesSlide+xml"/>
  <Override PartName="/ppt/ink/ink1353.xml" ContentType="application/inkml+xml"/>
  <Override PartName="/ppt/notesSlides/notesSlide10.xml" ContentType="application/vnd.openxmlformats-officedocument.presentationml.notesSlide+xml"/>
  <Override PartName="/ppt/ink/ink1354.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355.xml" ContentType="application/inkml+xml"/>
  <Override PartName="/ppt/notesSlides/notesSlide18.xml" ContentType="application/vnd.openxmlformats-officedocument.presentationml.notesSlide+xml"/>
  <Override PartName="/ppt/ink/ink1356.xml" ContentType="application/inkml+xml"/>
  <Override PartName="/ppt/ink/ink1357.xml" ContentType="application/inkml+xml"/>
  <Override PartName="/ppt/ink/ink1358.xml" ContentType="application/inkml+xml"/>
  <Override PartName="/ppt/notesSlides/notesSlide19.xml" ContentType="application/vnd.openxmlformats-officedocument.presentationml.notesSlide+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notesSlides/notesSlide23.xml" ContentType="application/vnd.openxmlformats-officedocument.presentationml.notesSlide+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notesSlides/notesSlide24.xml" ContentType="application/vnd.openxmlformats-officedocument.presentationml.notesSlide+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notesSlides/notesSlide25.xml" ContentType="application/vnd.openxmlformats-officedocument.presentationml.notesSlide+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notesSlides/notesSlide26.xml" ContentType="application/vnd.openxmlformats-officedocument.presentationml.notesSlide+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notesSlides/notesSlide27.xml" ContentType="application/vnd.openxmlformats-officedocument.presentationml.notesSlide+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notesSlides/notesSlide28.xml" ContentType="application/vnd.openxmlformats-officedocument.presentationml.notesSlide+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1262" r:id="rId2"/>
    <p:sldId id="1263" r:id="rId3"/>
    <p:sldId id="1264" r:id="rId4"/>
    <p:sldId id="1265" r:id="rId5"/>
    <p:sldId id="1266" r:id="rId6"/>
    <p:sldId id="1267" r:id="rId7"/>
    <p:sldId id="1268" r:id="rId8"/>
    <p:sldId id="1269" r:id="rId9"/>
    <p:sldId id="1270" r:id="rId10"/>
    <p:sldId id="1271" r:id="rId11"/>
    <p:sldId id="1272" r:id="rId12"/>
    <p:sldId id="1273" r:id="rId13"/>
    <p:sldId id="1275" r:id="rId14"/>
    <p:sldId id="1276" r:id="rId15"/>
    <p:sldId id="1277" r:id="rId16"/>
    <p:sldId id="1278" r:id="rId17"/>
    <p:sldId id="1279" r:id="rId18"/>
    <p:sldId id="1280" r:id="rId19"/>
    <p:sldId id="1281" r:id="rId20"/>
    <p:sldId id="1282" r:id="rId21"/>
    <p:sldId id="1283" r:id="rId22"/>
    <p:sldId id="1285" r:id="rId23"/>
    <p:sldId id="1286" r:id="rId24"/>
    <p:sldId id="1288" r:id="rId25"/>
    <p:sldId id="1289" r:id="rId26"/>
    <p:sldId id="1290" r:id="rId27"/>
    <p:sldId id="1400" r:id="rId28"/>
    <p:sldId id="1398" r:id="rId29"/>
    <p:sldId id="1401" r:id="rId30"/>
    <p:sldId id="1402" r:id="rId31"/>
    <p:sldId id="1405" r:id="rId32"/>
    <p:sldId id="1406" r:id="rId33"/>
    <p:sldId id="1407" r:id="rId34"/>
    <p:sldId id="1408" r:id="rId35"/>
    <p:sldId id="1409" r:id="rId36"/>
    <p:sldId id="1410" r:id="rId37"/>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64" autoAdjust="0"/>
    <p:restoredTop sz="96323" autoAdjust="0"/>
  </p:normalViewPr>
  <p:slideViewPr>
    <p:cSldViewPr snapToGrid="0">
      <p:cViewPr varScale="1">
        <p:scale>
          <a:sx n="113" d="100"/>
          <a:sy n="113" d="100"/>
        </p:scale>
        <p:origin x="15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22:30.079"/>
    </inkml:context>
    <inkml:brush xml:id="br0">
      <inkml:brushProperty name="width" value="0.025" units="cm"/>
      <inkml:brushProperty name="height" value="0.025" units="cm"/>
    </inkml:brush>
  </inkml:definitions>
  <inkml:trace contextRef="#ctx0" brushRef="#br0">1 98 11018,'0'0'8990,"12"0"-8082,642-32 1460,-130 1-1021,694 47 1139,-306 3-818,-409-55-1481,-60 3 864,-476 39-2048,13 4-7957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25.510"/>
    </inkml:context>
    <inkml:brush xml:id="br0">
      <inkml:brushProperty name="width" value="0.025" units="cm"/>
      <inkml:brushProperty name="height" value="0.025" units="cm"/>
    </inkml:brush>
  </inkml:definitions>
  <inkml:trace contextRef="#ctx0" brushRef="#br0">663 94 7847,'0'0'5755,"1"-9"-1981,0 0-3529,0 4 343,0 0-1,0 0 1,-1 0-1,0 0 1,0-1-1,-2-8 1,1 12-410,1 1 1,-1-1 0,1 0-1,-1 1 1,0-1-1,0 1 1,0-1-1,0 1 1,0 0-1,0-1 1,0 1-1,0 0 1,0 0-1,-1 0 1,1 0-1,0 0 1,-1 0-1,1 0 1,-1 0-1,1 0 1,-1 1-1,0-1 1,1 1-1,-1-1 1,0 1-1,1-1 1,-1 1-1,-3 0 1,-6 0 22,0 0 1,0 1 0,0 0-1,0 1 1,0 0-1,0 1 1,1 0-1,-1 1 1,1 0 0,0 0-1,0 1 1,0 1-1,-13 9 1,-14 12 214,-64 60 0,90-76-291,-25 23-41,1 3-1,2 0 0,1 2 1,2 2-1,-33 59 0,49-74-56,1 0-1,2 1 0,0 0 1,2 1-1,1 0 1,1 0-1,2 1 0,1 0 1,1 0-1,1 47 0,2-69-2,0 1-1,1-1 1,0 0-1,1 0 1,0 0-1,0 0 1,0 0-1,1 0 0,0-1 1,0 1-1,1-1 1,0 0-1,0 0 1,0 0-1,1 0 1,-1-1-1,2 0 0,-1 0 1,0 0-1,1 0 1,0-1-1,0 0 1,0 0-1,1-1 1,-1 0-1,1 0 0,0 0 1,0-1-1,-1 0 1,2-1-1,-1 1 1,0-1-1,0 0 1,0-1-1,1 0 0,-1 0 1,0-1-1,0 0 1,0 0-1,1 0 1,-1-1-1,0 0 0,-1-1 1,1 1-1,11-7 1,0-1-8,-1 0 1,-1-2-1,0 1 0,-1-2 1,0 0-1,-1-1 1,0-1-1,-1 0 1,19-30-1,-25 35-13,0-1-1,-1 1 1,0-2-1,-1 1 1,-1 0-1,0-1 1,0 0 0,-1 0-1,-1 0 1,0 0-1,0-1 1,-1 1 0,-1 0-1,0-1 1,-1 1-1,-4-23 1,5 34-3,0 0 0,0-1 0,0 1 0,0 0 0,-1 0 0,1-1 0,-1 1 0,1 0 0,-1 0 0,1 0 0,-1 0 0,1 0 0,-1 0 0,0 0 0,0 0 0,0 0 0,1 0 0,-1 0 0,0 0 0,0 1 0,0-1 0,0 0 0,0 1 0,-1-1 0,1 0 0,0 1 0,0 0 0,0-1 0,0 1 0,-1 0 0,1-1 0,0 1 0,0 0 0,-1 0 0,1 0 0,0 0 0,0 0 0,-1 0 0,1 1 0,0-1 0,0 0 0,0 1 0,-1-1 0,1 0 0,0 1 0,0 0 0,0-1 0,0 1 0,0 0 0,-2 1 0,-3 2 0,0 1 0,0 0 0,0 0 0,1 0 0,-1 1 0,-7 10 0,10-11 0,0-1 0,0 0 0,0 1 0,0-1 0,1 1 0,0 0 0,0 0 0,0 0 0,0 0 0,1 0 0,0 0 0,0 1 0,0-1 0,1 0 0,0 1 0,0-1 0,1 6 0,0-10 0,0 0 0,0 0 0,0 0 0,0 0 0,0 0 0,0 0 0,0 0 0,1 0 0,-1 0 0,0-1 0,1 1 0,-1-1 0,1 1 0,-1-1 0,1 1 0,-1-1 0,0 0 0,1 1 0,-1-1 0,1 0 0,-1 0 0,1 0 0,2-1 0,37-3 0,-11-6 0,-1 0 0,-1-2 0,0-2 0,0 0 0,-2-1 0,27-21 0,13-6 0,-32 21 0,-22 12 0,0 1 0,0 1 0,28-11 0,-40 18 0,1 0 0,0-1 0,0 1 0,-1 0 0,1 0 0,0 0 0,0 0 0,-1 0 0,1 0 0,0 1 0,0-1 0,-1 0 0,1 0 0,0 0 0,0 1 0,-1-1 0,1 0 0,0 1 0,-1-1 0,1 1 0,0-1 0,-1 1 0,1-1 0,-1 1 0,1-1 0,-1 1 0,1-1 0,-1 1 0,1 0 0,-1-1 0,0 1 0,1 0 0,-1-1 0,0 1 0,0 0 0,1 0 0,-1-1 0,0 1 0,0 0 0,0 0 0,0-1 0,0 1 0,0 0 0,0 0 0,0-1 0,0 1 0,0 0 0,0 0 0,-1 0 0,-5 42 0,-1-17 0,-2-2 0,-1 1 0,-1-2 0,-1 1 0,-21 29 0,19-32 0,2 1 0,0 0 0,1 0 0,1 1 0,1 0 0,-6 27 0,13-34-2464,1-2-4678,1-11 5756</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09.961"/>
    </inkml:context>
    <inkml:brush xml:id="br0">
      <inkml:brushProperty name="width" value="0.025" units="cm"/>
      <inkml:brushProperty name="height" value="0.025" units="cm"/>
    </inkml:brush>
  </inkml:definitions>
  <inkml:trace contextRef="#ctx0" brushRef="#br0">1 70 14125,'0'0'7485,"3"-9"-5569,-2 6-1788,0 0-1,0 0 1,1 0 0,-1 0-1,1 0 1,0 0-1,-1 1 1,1-1-1,1 0 1,-1 1 0,0 0-1,0-1 1,1 1-1,-1 0 1,1 0-1,0 0 1,0 1-1,0-1 1,0 1 0,0-1-1,0 1 1,0 0-1,0 0 1,0 1-1,0-1 1,1 0 0,-1 1-1,4 0 1,-7 0-126,20-3 304,1 1 0,-1 1 0,1 1 1,23 3-1,-41-3-302,1 1 0,0 0 0,0 0 0,0 0 0,0 0 0,-1 1 0,1-1 0,-1 1-1,1 0 1,-1 0 0,0 1 0,6 3 0,-8-4-2,1 0 1,-1 0-1,0 0 0,1 1 0,-1-1 0,0 0 0,0 0 0,-1 1 1,1-1-1,0 1 0,-1-1 0,1 1 0,-1-1 0,0 1 0,0-1 0,0 1 1,0-1-1,0 0 0,-1 1 0,1-1 0,-1 1 0,-1 2 0,-2 4 66,0 0 1,-1 0-1,0-1 0,-1 0 0,0 0 0,0 0 0,0-1 0,-1 0 0,-1 0 0,1 0 0,-1-1 0,-11 7 1,-27 26 348,48-38-414,0 1 0,1-1 0,-1 0 0,1 1 0,0-1 0,-1 0 0,1-1 0,0 1 1,0 0-1,0-1 0,-1 0 0,1 1 0,5-2 0,12 5 23,-12-2-44,-1 0 0,0 1 0,0 0 1,0 1-1,0 0 0,-1 0 0,0 0 0,0 0 0,0 1 0,0 0 0,-1 1 0,1-1 0,-1 1 0,5 7 0,-8-10 13,0 1-1,0-1 1,0 0-1,-1 0 1,1 1 0,-1-1-1,0 1 1,0-1-1,0 1 1,0 0-1,-1-1 1,0 1 0,1 0-1,-1 0 1,0-1-1,-1 1 1,1 0-1,-1-1 1,0 1-1,0 0 1,0-1 0,0 1-1,0-1 1,-1 1-1,0-1 1,1 0-1,-1 0 1,0 0-1,-1 0 1,-4 5 0,0-1 120,-1 0 0,0-1 0,-1 0 1,0 0-1,0-1 0,0 0 1,0-1-1,-1 0 0,1 0 0,-1-1 1,0-1-1,-16 3 0,21-4-60,0 0 0,0 0-1,0-1 1,-1 0-1,1 0 1,0 0 0,0 0-1,0-1 1,-1 0-1,1 0 1,0 0 0,0-1-1,0 0 1,1 0 0,-1 0-1,0 0 1,1-1-1,-1 0 1,1 0 0,0 0-1,0 0 1,0-1 0,0 0-1,1 0 1,0 0-1,-4-5 1,6 8-175,0 0 0,0 0 0,1 0 0,-1 0 0,0 0 0,1 0-1,-1 0 1,1 0 0,-1-1 0,1 1 0,-1 0 0,1 0 0,0-1 0,0 1 0,0 0 0,0 0 0,0-1 0,0 1-1,0 0 1,0 0 0,0-1 0,0 1 0,1 0 0,-1 0 0,0 0 0,1-1 0,-1 1 0,1 0 0,0 0 0,-1 0 0,1 0-1,0 0 1,0 0 0,-1 0 0,1 0 0,0 0 0,0 1 0,0-1 0,0 0 0,2-1 0,3 0-1138,1-1 1,0 1 0,-1 1 0,1-1 0,0 1 0,8 0-1,-9 0 382,21-3-7714</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16.384"/>
    </inkml:context>
    <inkml:brush xml:id="br0">
      <inkml:brushProperty name="width" value="0.025" units="cm"/>
      <inkml:brushProperty name="height" value="0.025" units="cm"/>
    </inkml:brush>
  </inkml:definitions>
  <inkml:trace contextRef="#ctx0" brushRef="#br0">100 66 10122,'0'0'3763,"3"-9"-394,4-3-2230,3-10 55,-4-1 2879,-43 102 742,32-56-4541,1 1 0,0 0-1,2 0 1,1 0 0,1 0 0,3 32-1,0-45-371,-1-20-128,-5-27-106,-1 29 499,-1-1-1,-1 0 1,1 1 0,-1 0 0,-1 0 0,1 1 0,-9-7-1,-8-8 267,76 16 832,-25 3-2514,1-2 0,-1-1-1,54-18 1,-58 14-6438</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17.894"/>
    </inkml:context>
    <inkml:brush xml:id="br0">
      <inkml:brushProperty name="width" value="0.025" units="cm"/>
      <inkml:brushProperty name="height" value="0.025" units="cm"/>
    </inkml:brush>
  </inkml:definitions>
  <inkml:trace contextRef="#ctx0" brushRef="#br0">41 1 13100,'0'0'15135,"2"10"-13758,0-2-1191,-1 1-1,0-1 1,-1 0-1,0 1 1,0-1-1,-1 0 1,0 0-1,-1 1 1,0-1-1,0 0 1,-5 13-1,6-19-173,-5 10 119,1 1 0,1 0 0,0 0 0,0 0 0,2 0 0,-3 26 0,5-38-130,0 0-1,0-1 1,0 1 0,0 0-1,1-1 1,-1 1 0,0 0-1,0-1 1,1 1 0,-1-1-1,0 1 1,1 0 0,-1-1-1,1 1 1,-1-1 0,1 1-1,-1-1 1,1 1 0,-1-1-1,1 1 1,-1-1 0,1 0-1,0 1 1,-1-1 0,1 0-1,0 0 1,0 1 0,29 3 17,-24-5-44,0 1-1,1-1 0,-1 0 1,0 0-1,1 0 0,9-5 1,-14 5-247,0 0 0,0 0 0,0 0 0,0-1 1,-1 1-1,1-1 0,0 0 0,-1 1 0,0-1 0,1 0 1,-1 0-1,2-3 0,-3 4-355,1 0 0,-1 0 0,0-1 0,1 1 0,-1 0 0,0 0 0,0 0 1,0 0-1,0-1 0,0 1 0,0 0 0,0 0 0,-1 0 0,1 0 0,0 0 0,-1-3 0,-8-7-12739</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18.223"/>
    </inkml:context>
    <inkml:brush xml:id="br0">
      <inkml:brushProperty name="width" value="0.025" units="cm"/>
      <inkml:brushProperty name="height" value="0.025" units="cm"/>
    </inkml:brush>
  </inkml:definitions>
  <inkml:trace contextRef="#ctx0" brushRef="#br0">0 30 14862,'0'0'11467,"59"-12"-10122,-28 8-448,5-2-545,0 2-288,-2 2-416,-4 0-2595,-4 2-2466,-7 0-5349</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18.596"/>
    </inkml:context>
    <inkml:brush xml:id="br0">
      <inkml:brushProperty name="width" value="0.025" units="cm"/>
      <inkml:brushProperty name="height" value="0.025" units="cm"/>
    </inkml:brush>
  </inkml:definitions>
  <inkml:trace contextRef="#ctx0" brushRef="#br0">0 12 18161,'0'0'9833,"71"17"-8808,-32-17-544,3-1-321,-1-6-192,-3-2-1249,-10 4-1506,-7 0 577,-12 3-2370</inkml:trace>
  <inkml:trace contextRef="#ctx0" brushRef="#br0" timeOffset="1">14 115 15695,'0'0'10858,"84"-11"-10409,-42 4-353,3-2-96,-1 5-577,-4-2-1921,1 0-2627,-5 3-5253</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18.940"/>
    </inkml:context>
    <inkml:brush xml:id="br0">
      <inkml:brushProperty name="width" value="0.025" units="cm"/>
      <inkml:brushProperty name="height" value="0.025" units="cm"/>
    </inkml:brush>
  </inkml:definitions>
  <inkml:trace contextRef="#ctx0" brushRef="#br0">263 13 15983,'0'0'3112,"-10"-2"-293,6 1-2609,-1-2 148,-1 2 0,0-1 0,0 1 0,0 0 0,-1 0-1,1 0 1,0 1 0,0 0 0,0 0 0,-1 1 0,1 0 0,0 0 0,0 0 0,0 1-1,-6 2 1,-3 4 213,1 1 0,0 0 0,1 1 0,-23 21 0,31-27-424,0 1 1,0 1-1,1-1 0,-1 1 0,1 0 1,0 0-1,1 0 0,-1 0 1,1 1-1,1 0 0,-1-1 0,1 1 1,-2 12-1,4-17-147,0 1 0,0-1 0,0 0 0,0 0 0,1 0 0,-1 0 0,1 0 0,0 0 0,-1 0 0,1 0 0,0 0 0,0 0 0,0 0 0,1 0 0,-1 0 0,0-1 0,1 1 0,-1 0 0,1-1 0,-1 0 0,1 1 0,0-1 0,0 0 0,-1 0 0,1 0 0,0 0 0,0 0 0,0 0 0,0 0 0,0-1 0,1 1 0,-1-1 0,2 1 0,11 2 0,-1-1 0,1-1 0,25 0 0,-30-1 0,4-1 0,0 0 0,1 0 0,-1-2 0,0 1 0,0-2 0,-1 0 0,1-1 0,16-7 0,-25 9 0,0 1 0,0-1 0,0 0 0,0 0 0,0 0 0,-1-1 0,1 0 0,-1 0 0,0 0 0,0 0 0,-1-1 0,1 0 0,-1 1 0,0-1 0,0 0 0,-1 0 0,1-1 0,-1 1 0,0-1 0,-1 1 0,1-1 0,-1 1 0,1-8 0,-2 11-54,-1-1 0,1 0 0,0 1-1,-1-1 1,0 1 0,1-1 0,-1 1 0,0-1 0,0 1 0,0-1-1,-1 1 1,1 0 0,0 0 0,-1 0 0,0-1 0,1 2 0,-1-1-1,0 0 1,0 0 0,0 0 0,0 1 0,-1-1 0,1 1-1,0 0 1,0 0 0,-1 0 0,1 0 0,-1 0 0,1 0 0,-1 0-1,0 1 1,1 0 0,-1-1 0,-4 1 0,-1-1-363,1 1 0,-1-1 0,0 2 1,1-1-1,-1 1 0,0 0 0,1 1 0,-1-1 0,1 1 0,0 1 1,-9 3-1,3 3-6972</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21.241"/>
    </inkml:context>
    <inkml:brush xml:id="br0">
      <inkml:brushProperty name="width" value="0.025" units="cm"/>
      <inkml:brushProperty name="height" value="0.025" units="cm"/>
    </inkml:brush>
  </inkml:definitions>
  <inkml:trace contextRef="#ctx0" brushRef="#br0">12 0 15503,'0'0'14894,"35"49"-14574,-35-20-192,0 2-64,-5 1 0,-1-3-64,-1 0-608,0-4-866,1-4-640,1 0-608,0-8-1314,0-6-3171</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21.612"/>
    </inkml:context>
    <inkml:brush xml:id="br0">
      <inkml:brushProperty name="width" value="0.025" units="cm"/>
      <inkml:brushProperty name="height" value="0.025" units="cm"/>
    </inkml:brush>
  </inkml:definitions>
  <inkml:trace contextRef="#ctx0" brushRef="#br0">1 55 16047,'0'0'6566,"57"-6"-5348,-21 0-354,5 1-63,4-2-352,0 2-353,-4 2-96,-4 2 32,-8 0-96,-6 0-993,-10-2-801,-3 1-1249,-10-4-1345,0-3-4004</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21.940"/>
    </inkml:context>
    <inkml:brush xml:id="br0">
      <inkml:brushProperty name="width" value="0.025" units="cm"/>
      <inkml:brushProperty name="height" value="0.025" units="cm"/>
    </inkml:brush>
  </inkml:definitions>
  <inkml:trace contextRef="#ctx0" brushRef="#br0">0 44 14894,'0'0'4228,"56"-24"-2114,-15 17-448,9 5-673,3-2-193,4 1-383,-3 2-353,-1 1-256,-11 0-1890,-6 0-2210,-4-3-4805</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22.316"/>
    </inkml:context>
    <inkml:brush xml:id="br0">
      <inkml:brushProperty name="width" value="0.025" units="cm"/>
      <inkml:brushProperty name="height" value="0.025" units="cm"/>
    </inkml:brush>
  </inkml:definitions>
  <inkml:trace contextRef="#ctx0" brushRef="#br0">162 48 19058,'0'0'10378,"-9"1"-10058,0 1-316,1 0-1,-1 0 0,1 1 1,0 0-1,0 1 1,0 0-1,1 0 0,-1 0 1,-11 11-1,14-12-1,0 1 0,0 0 0,1 0 0,-1 1 1,1-1-1,0 1 0,1 0 0,-1 0 0,1 0 0,0 0 0,0 1 0,0-1 0,1 1 0,0 0 0,0 0 0,-1 10 1,3-15 2,0 0 0,0 0 1,0 0-1,1 0 0,-1-1 1,0 1-1,1 0 0,-1 0 1,1 0-1,-1 0 0,1-1 1,-1 1-1,1 0 0,-1 0 1,1-1-1,0 1 0,-1-1 1,1 1-1,0 0 0,0-1 1,0 1-1,-1-1 1,1 0-1,0 1 0,0-1 1,0 0-1,0 1 0,0-1 1,0 0-1,0 0 0,0 0 1,-1 0-1,1 0 0,0 0 1,0 0-1,0 0 0,0 0 1,0 0-1,0 0 0,0-1 1,0 1-1,0 0 0,1-1 1,3 0 27,0 0 1,0-1-1,0 1 1,0-1-1,0 0 1,9-5-1,-8 2 39,0 1-1,-1-2 0,1 1 1,-1 0-1,0-1 0,0 0 1,-1-1-1,0 1 0,0-1 1,0 1-1,-1-1 0,0 0 1,0 0-1,-1-1 0,0 1 1,0 0-1,-1-1 0,1 0 1,-2 1-1,1-1 0,-2-10 1,1 16-104,0 1 1,-1-1-1,1 1 1,-1-1-1,1 1 1,-1 0-1,0-1 0,0 1 1,1 0-1,-1-1 1,0 1-1,0 0 1,0 0-1,-1 0 1,1 0-1,0 0 1,0 0-1,0 0 1,-1 0-1,1 1 0,0-1 1,-1 0-1,1 1 1,-1-1-1,-1 0 1,-18-1-3353,20 2 2979,0 0 1,0 0-1,0 1 0,1-1 0,-1 0 0,0 0 0,0 1 1,1-1-1,-1 0 0,0 1 0,1-1 0,-1 1 0,0-1 0,1 1 1,-1-1-1,1 1 0,-1 0 0,1-1 0,-1 1 0,0 0 0,0 4-5814</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22.657"/>
    </inkml:context>
    <inkml:brush xml:id="br0">
      <inkml:brushProperty name="width" value="0.025" units="cm"/>
      <inkml:brushProperty name="height" value="0.025" units="cm"/>
    </inkml:brush>
  </inkml:definitions>
  <inkml:trace contextRef="#ctx0" brushRef="#br0">0 1 17745,'0'0'13613,"59"28"-19187,-45-24-2145</inkml:trace>
  <inkml:trace contextRef="#ctx0" brushRef="#br0" timeOffset="1">39 164 13613,'0'0'15310,"1"7"-15790,13-9-2307,2-3-1729,2-2-2819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10.319"/>
    </inkml:context>
    <inkml:brush xml:id="br0">
      <inkml:brushProperty name="width" value="0.025" units="cm"/>
      <inkml:brushProperty name="height" value="0.025" units="cm"/>
    </inkml:brush>
  </inkml:definitions>
  <inkml:trace contextRef="#ctx0" brushRef="#br0">54 1 21685,'0'0'6304,"-7"10"-4980,3-6-1218,-1 2 68,1 0 1,-1 1 0,1-1-1,0 1 1,1 0-1,-1 0 1,2 0 0,-1 1-1,1-1 1,0 1-1,0-1 1,-1 13 0,4-19-162,-1 1 0,1-1 1,0 0-1,-1 1 0,1-1 1,0 0-1,0 0 0,0 0 1,0 0-1,0 0 0,0 0 1,0 0-1,0 0 0,0 0 1,0-1-1,1 1 0,-1 0 1,0-1-1,0 1 1,1-1-1,-1 1 0,1-1 1,-1 0-1,0 1 0,1-1 1,-1 0-1,1 0 0,-1 0 1,0 0-1,1 0 0,1-1 1,53-3 311,-47 0-292,0 0-1,0 0 1,0 0-1,0-1 1,0-1-1,-1 0 0,0 0 1,12-12-1,6-3 2,-26 21-35,0-1 0,1 1 0,-1 0-1,0-1 1,0 1 0,1 0 0,-1 0 0,0-1 0,0 1 0,1 0-1,-1 0 1,0 0 0,1 0 0,-1-1 0,0 1 0,1 0-1,-1 0 1,0 0 0,1 0 0,-1 0 0,0 0 0,1 0 0,-1 0-1,0 0 1,1 0 0,-1 0 0,0 0 0,1 0 0,-1 0 0,0 0-1,1 0 1,-1 1 0,0-1 0,1 0 0,-1 0 0,2 13-89,-8 15-25,5-23 196,-3 2-235,2 0 0,-1 0 1,1 1-1,0-1 1,-1 15-1,3-21-62,0 1 0,0-1 0,0 0 0,0 1 0,0-1 0,1 0 0,-1 1 0,0-1 0,1 0 0,-1 0 0,1 1 0,0-1 0,-1 0 0,1 0 0,0 0-1,1 1 1,-1 0-247,0-1 0,1 0 0,-1 0-1,1 0 1,0-1 0,-1 1 0,1 0-1,0-1 1,-1 1 0,1-1 0,0 1-1,0-1 1,0 0 0,-1 0 0,3 1-1,20-1-6064,2 0-973</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23.029"/>
    </inkml:context>
    <inkml:brush xml:id="br0">
      <inkml:brushProperty name="width" value="0.025" units="cm"/>
      <inkml:brushProperty name="height" value="0.025" units="cm"/>
    </inkml:brush>
  </inkml:definitions>
  <inkml:trace contextRef="#ctx0" brushRef="#br0">0 5 15407,'0'0'13580,"52"13"-12939,-13-13-417,6 0-128,2 0-96,-2-7-256,-4 3-1313,-10 1-1570,-8 0-1410,-11 2 129</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23.358"/>
    </inkml:context>
    <inkml:brush xml:id="br0">
      <inkml:brushProperty name="width" value="0.025" units="cm"/>
      <inkml:brushProperty name="height" value="0.025" units="cm"/>
    </inkml:brush>
  </inkml:definitions>
  <inkml:trace contextRef="#ctx0" brushRef="#br0">0 20 15407,'0'0'12523,"80"11"-11369,-30-11-738,5 0-288,3-2-96,2-5-833,-7-2-2978,-4-4-2275</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24.117"/>
    </inkml:context>
    <inkml:brush xml:id="br0">
      <inkml:brushProperty name="width" value="0.025" units="cm"/>
      <inkml:brushProperty name="height" value="0.025" units="cm"/>
    </inkml:brush>
  </inkml:definitions>
  <inkml:trace contextRef="#ctx0" brushRef="#br0">0 362 17424,'0'0'2750,"13"2"-44,-6-1-2332,-1 0-86,1 0 0,-1-1 0,1 1 0,-1-1-1,1 0 1,-1-1 0,1 0 0,-1 0 0,1 0 0,-1-1 0,0 0 0,0 0 0,11-5-1,14-12 170,-1-1-1,-1-1 0,0-2 1,25-27-1,-38 35-330,0-2 0,-2 0 0,0-1-1,-1 0 1,-1-1 0,-1 0 0,16-37 0,-26 54-105,0 0 1,-1-1-1,1 1 0,0 0 0,-1-1 1,1 1-1,-1 0 0,0-1 1,0 1-1,0-5 0,0 7-22,-1-1 0,1 1 0,0-1 0,0 1 0,0 0 1,0-1-1,-1 1 0,1-1 0,0 1 0,0 0 0,-1-1 0,1 1 0,0 0 0,0-1 0,-1 1 0,1 0 0,0 0 0,-1-1 0,1 1 0,-1 0 0,1 0 0,0 0 0,-1 0 0,1-1 0,-1 1 0,1 0 0,0 0 1,-1 0-1,1 0 0,-1 0 0,1 0 0,-1 0 0,1 0 0,-1 0 0,-2 1-15,0 0 0,1 0 0,-1 0 0,0 1 0,1-1 0,-1 1 1,1 0-1,-1-1 0,1 1 0,0 0 0,0 0 0,0 1 0,0-1 0,0 0 0,-2 4 1,-10 17-232,1 0 0,1 1-1,1 0 1,1 1 0,2 0 0,0 1 0,1-1 0,2 2 0,1-1 0,-2 45 0,6-69 113,0-1 0,-1 1-1,1-1 1,0 0 0,1 1 0,-1-1-1,0 1 1,0-1 0,1 1 0,-1-1-1,1 1 1,-1-1 0,1 0 0,-1 1-1,1-1 1,0 0 0,0 1-1,0-1 1,0 0 0,0 0 0,0 0-1,0 0 1,0 0 0,0 0 0,0 0-1,0 0 1,1-1 0,-1 1-1,0 0 1,1-1 0,-1 1 0,1-1-1,-1 1 1,0-1 0,1 0 0,-1 1-1,1-1 1,-1 0 0,1 0-1,-1 0 1,1 0 0,-1 0 0,1-1-1,-1 1 1,2-1 0,6-1-671,-1 0 1,0 0-1,0-1 1,0 0-1,-1-1 0,15-8 1,24-22-4855,-1-7-3042</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24.444"/>
    </inkml:context>
    <inkml:brush xml:id="br0">
      <inkml:brushProperty name="width" value="0.025" units="cm"/>
      <inkml:brushProperty name="height" value="0.025" units="cm"/>
    </inkml:brush>
  </inkml:definitions>
  <inkml:trace contextRef="#ctx0" brushRef="#br0">176 0 8104,'0'0'10047,"-9"9"-7565,2-1-1959,-81 92 3571,78-88-3696,0 1 1,1 1-1,1-1 0,0 1 0,1 1 0,-10 25 0,17-39-382,-1 1 0,1-1 0,-1 1-1,1-1 1,0 1 0,0 0 0,0-1 0,0 1 0,0-1-1,0 1 1,0 0 0,0-1 0,0 1 0,1-1-1,-1 1 1,1-1 0,-1 1 0,1-1 0,0 1 0,0-1-1,-1 1 1,1-1 0,0 0 0,0 0 0,0 1-1,0-1 1,1 0 0,-1 0 0,0 0 0,0 0-1,1 0 1,-1 0 0,1-1 0,-1 1 0,0 0 0,1-1-1,-1 1 1,1-1 0,0 1 0,-1-1 0,1 0-1,-1 0 1,1 0 0,0 0 0,-1 0 0,4 0 0,4 0 45,0-1 1,0 1 0,0-2 0,0 1 0,0-1 0,0-1 0,11-4 0,-10 2 32,0 0 1,-1 0-1,1-1 0,-1 0 1,-1 0-1,1-1 1,-1 0-1,13-16 1,-17 18 46,0 0 1,-1 1 0,0-1-1,0-1 1,0 1 0,-1 0 0,1-1-1,-1 1 1,0-1 0,-1 0-1,0 1 1,0-1 0,0 0-1,0 0 1,-1 0 0,0 0 0,-1-11-1,0 15-138,1 0 1,-1-1-1,0 1 0,0 0 0,0 0 0,0 0 0,0 0 1,-1-1-1,1 2 0,-1-1 0,1 0 0,-1 0 0,1 0 1,-1 1-1,0-1 0,0 1 0,0-1 0,0 1 0,0 0 1,0 0-1,-1 0 0,1 0 0,0 0 0,0 0 0,-1 1 1,1-1-1,0 1 0,-1-1 0,1 1 0,-1 0 0,1 0 1,-1 0-1,-2 1 0,-1-1-13,-1 1 0,1 0 0,-1 0 0,1 0 1,0 1-1,-1 0 0,1 0 0,0 0 0,0 1 0,0 0 0,-6 5 1,6-4-336,0 0 1,0 1 0,1 0 0,-1 0 0,1 0 0,0 1 0,1-1-1,-1 1 1,1 0 0,0 1 0,0-1 0,1 1 0,0 0 0,-4 12-1,7-18 145,0 0 0,0 0 0,0 0 0,0 0-1,0 0 1,0 0 0,0 0 0,0-1 0,0 1 0,1 0-1,-1 0 1,0 0 0,1 0 0,-1 0 0,0-1 0,1 1-1,-1 0 1,1 0 0,-1-1 0,1 1 0,-1 0-1,1-1 1,0 1 0,-1 0 0,1-1 0,0 1 0,0-1-1,-1 1 1,1-1 0,0 0 0,0 1 0,0-1-1,0 0 1,-1 1 0,1-1 0,2 0 0,35 1-5349,-32-1 4181,25-2-6079</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24.787"/>
    </inkml:context>
    <inkml:brush xml:id="br0">
      <inkml:brushProperty name="width" value="0.025" units="cm"/>
      <inkml:brushProperty name="height" value="0.025" units="cm"/>
    </inkml:brush>
  </inkml:definitions>
  <inkml:trace contextRef="#ctx0" brushRef="#br0">250 7 13421,'0'0'3224,"-13"0"-443,3 0-2350,0 0-1,0 1 1,0 0-1,1 1 1,-1 0-1,0 1 1,1 0-1,0 1 1,0-1-1,0 2 1,0-1-1,0 1 1,-10 8-1,7-3 233,1 1-1,0 0 1,0 0-1,-11 17 0,18-24-555,1 1 0,0-1-1,1 1 1,-1 0-1,1 0 1,0 0 0,0 0-1,0 0 1,1 0 0,0 0-1,0 0 1,0 1 0,0-1-1,1 1 1,1 9 0,0-13-99,0 1 0,0-1 1,0 0-1,0 0 1,0 0-1,1 0 1,-1 0-1,1 0 1,-1 0-1,1 0 1,0-1-1,0 1 1,0-1-1,0 1 1,0-1-1,0 0 0,0 1 1,0-1-1,1 0 1,-1-1-1,0 1 1,1 0-1,-1-1 1,1 1-1,-1-1 1,1 0-1,2 0 1,12 2 46,-1-2 1,31-2 0,-39 2-33,0-1 32,0 0-1,1-1 1,-1 0 0,0 0 0,0-1 0,0 0 0,0 0 0,-1-1 0,1 0 0,-1 0 0,0-1 0,0 0 0,0 0 0,-1-1 0,0 1 0,0-1 0,0-1 0,-1 1 0,0-1 0,0 0 0,-1 0 0,0-1 0,0 1-1,0-1 1,-1 0 0,0 0 0,-1 0 0,0 0 0,0 0 0,-1-1 0,0 1 0,0-1 0,-1-9 0,-1 16-55,1-1 0,-1 1 0,0-1 0,0 1 0,0-1 0,0 1 0,-1 0 0,1-1 0,-1 1 0,1 0 0,-1 0 0,0 0 0,1 0 0,-1 0 0,0 0 0,0 1 0,-1-1 0,1 1 0,0-1 0,-1 1 0,1 0 0,0 0 0,-1 0 0,1 0 0,-1 0 0,0 1 0,1-1 0,-1 1 0,1 0 0,-1-1 0,0 1 0,1 1 0,-1-1 0,0 0 0,-2 1 0,-2-1 0,1 1 0,0 0 0,0 0 0,0 0 0,0 1 0,0 0 0,0 0 0,0 0 0,1 1 0,-1 0 0,1 0 0,0 0 0,-1 1 0,-5 5 0,-3 16-1656,14-23 1389,-1-1 0,1 1 0,-1 0 0,1 0 0,-1-1 0,1 1 0,0 0 0,0 0 0,0-1 0,0 1-1,0 0 1,0 0 0,1 0 0,-1-1 0,1 1 0,-1 0 0,1 0 0,-1-1 0,1 1 0,0 0 0,0-1 0,0 1 0,0-1 0,0 1 0,0-1 0,0 0 0,1 1 0,-1-1 0,0 0 0,1 0 0,-1 0 0,1 0 0,-1 0 0,3 1 0,18 4-6123</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25.146"/>
    </inkml:context>
    <inkml:brush xml:id="br0">
      <inkml:brushProperty name="width" value="0.025" units="cm"/>
      <inkml:brushProperty name="height" value="0.025" units="cm"/>
    </inkml:brush>
  </inkml:definitions>
  <inkml:trace contextRef="#ctx0" brushRef="#br0">274 50 19827,'0'0'5343,"-10"-8"-2887,-33-24-1196,41 30-1226,-1 1 1,1 0-1,-1 0 0,1 0 0,-1 0 1,1 0-1,-1 1 0,0-1 1,1 1-1,-1 0 0,0 0 1,0-1-1,1 2 0,-1-1 0,0 0 1,1 1-1,-1-1 0,0 1 1,1 0-1,-1 0 0,1 0 0,-5 2 1,-1 2-42,0 0 1,1 0-1,0 1 1,-12 12-1,12-11 46,-9 9 156,0 0 0,-18 27-1,29-37-96,1 0-1,1 0 0,-1 1 0,1-1 1,0 1-1,0 0 0,1 0 0,0 0 1,0 0-1,1 0 0,-1 11 0,2-17-87,0 0 0,0 1 0,0-1 0,0 0 0,1 1 0,-1-1 0,0 0 0,1 0 0,-1 1 0,1-1 0,-1 0 0,1 0 0,0 0 0,0 0 0,-1 1 0,1-1 0,0 0 0,0-1 0,0 1 0,0 0 0,0 0 0,0 0 0,0 0 0,2 0 0,1 1 21,0 0 0,1-1-1,-1 1 1,0-1 0,1 0 0,-1 0 0,8 0-1,3-1 73,0 0 0,0 0 0,26-5 0,-29 2-75,0-1 0,-1 0 0,1 0 1,-1-1-1,0 0 0,0-1 0,-1 0 0,18-14 1,-23 16-20,0 0 0,0 0 0,-1 0 0,1-1 0,-1 0 0,0 0 0,0 0 1,-1 0-1,1-1 0,-1 0 0,-1 1 0,1-1 0,-1 0 0,0 0 0,0 0 1,0-1-1,-1 1 0,1-8 0,-2 11-126,0 1 1,-1 0-1,1 0 1,0-1-1,-1 1 1,1 0-1,-1 0 0,0 0 1,0-1-1,1 1 1,-2 0-1,1 0 1,0 0-1,0 0 0,-1 1 1,1-1-1,-1 0 1,1 0-1,-1 1 1,0-1-1,1 1 1,-1 0-1,0-1 0,0 1 1,0 0-1,0 0 1,0 0-1,0 0 1,-1 1-1,1-1 0,0 1 1,0-1-1,-1 1 1,-3-1-1,-4 1-1201,1 0 1,0 0-1,-1 0 0,1 1 0,-1 1 1,1-1-1,-11 5 0,7-3-15610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25.766"/>
    </inkml:context>
    <inkml:brush xml:id="br0">
      <inkml:brushProperty name="width" value="0.025" units="cm"/>
      <inkml:brushProperty name="height" value="0.025" units="cm"/>
    </inkml:brush>
  </inkml:definitions>
  <inkml:trace contextRef="#ctx0" brushRef="#br0">183 96 3523,'12'-6'4426,"-4"1"-3745,43-23 3690,-43 23-3018,-1 1-1,-1-2 1,1 1-1,-1-1 1,0 0 0,6-7-1,-12 13-1236,1 0 1,-1-1-1,0 1 0,0 0 0,0 0 0,1 0 0,-1 0 1,0-1-1,0 1 0,0 0 0,1 0 0,-1 0 0,0-1 1,0 1-1,0 0 0,0 0 0,0-1 0,0 1 0,0 0 1,1 0-1,-1-1 0,0 1 0,0 0 0,0-1 0,0 1 1,0 0-1,0 0 0,0-1 0,0 1 0,0 0 0,-1 0 1,1-1-1,0 1 0,0 0 0,0 0 0,0-1 0,0 1 1,0 0-1,0 0 0,-1-1 0,1 1 0,0 0 0,0 0 1,0 0-1,0-1 0,-1 1 0,1 0 0,-18 1 1243,-21 13-1461,6 6 194,1 1-1,-36 32 0,52-39 47,1 0-1,1 0 1,0 2 0,1 0-1,-20 33 1,31-47-100,1 0 0,0-1-1,0 1 1,0 0 0,0 0-1,0 0 1,0 0 0,1 1 0,-1-1-1,0 0 1,1 0 0,0 0-1,0 0 1,0 1 0,0-1-1,0 0 1,0 0 0,0 0 0,0 1-1,1-1 1,-1 0 0,1 0-1,0 0 1,1 3 0,0-3-6,0 0 0,0 0 0,0-1 0,1 1 0,-1 0-1,0-1 1,1 1 0,-1-1 0,1 0 0,0 0 0,-1 0 0,1 0 0,0-1 0,0 1 0,5 0 0,13 0 57,0 0 1,0-2 0,38-5 0,-58 6-88,34-6-258,64-18 1,-33-2-1859,-10-9-4133,-46 22 908,-8 0-2225</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26.107"/>
    </inkml:context>
    <inkml:brush xml:id="br0">
      <inkml:brushProperty name="width" value="0.025" units="cm"/>
      <inkml:brushProperty name="height" value="0.025" units="cm"/>
    </inkml:brush>
  </inkml:definitions>
  <inkml:trace contextRef="#ctx0" brushRef="#br0">1 26 6726,'0'0'14446,"80"-6"-12780,-33-2-193,7 4-160,0 0-416,-2 1-416,-3 3-321,-8 0-160,-11 0-993,-11 1-1410,-9 5-2177,-10-2-2242</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26.437"/>
    </inkml:context>
    <inkml:brush xml:id="br0">
      <inkml:brushProperty name="width" value="0.025" units="cm"/>
      <inkml:brushProperty name="height" value="0.025" units="cm"/>
    </inkml:brush>
  </inkml:definitions>
  <inkml:trace contextRef="#ctx0" brushRef="#br0">1 130 15214,'0'0'2755,"57"0"-1153,0-7 1120,17-6-1633,12-4-640,10-1-33,5-1-256,0 0-160,-5 1-1986,-5-1-6085</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0.347"/>
    </inkml:context>
    <inkml:brush xml:id="br0">
      <inkml:brushProperty name="width" value="0.025" units="cm"/>
      <inkml:brushProperty name="height" value="0.025" units="cm"/>
    </inkml:brush>
  </inkml:definitions>
  <inkml:trace contextRef="#ctx0" brushRef="#br0">49 67 14446,'0'0'4297,"4"-10"-1243,3-3-1744,5-9 169,-4 0 5309,-36 92-6020,13-36-681,-11 41-1,23-66-83,1 1 0,0-1 0,0 1 0,1-1 0,0 1 0,1 0 0,0 0 0,1-1 0,2 14 0,-2-21-2,-1-1 1,1 1-1,0-1 0,0 1 0,0-1 0,0 1 0,0-1 0,0 0 0,0 1 1,0-1-1,1 0 0,-1 0 0,0 0 0,1 0 0,-1 0 0,1 0 0,-1 0 1,1-1-1,0 1 0,-1 0 0,1-1 0,0 1 0,-1-1 0,1 0 1,0 0-1,-1 1 0,1-1 0,0 0 0,0-1 0,-1 1 0,1 0 0,0 0 1,0-1-1,-1 1 0,1-1 0,2 0 0,4-1 24,0 0 1,-1-1-1,1 0 0,0 0 1,-1-1-1,10-6 0,-3-1-1,0 0-1,-1 0 1,-1-2-1,13-15 1,-19 21-16,-1 0 1,0 0-1,0-1 1,-1 0-1,0 0 1,0 0-1,-1-1 1,0 1-1,3-17 1,-32 69-9,22-34 0,0 1 0,0 0 0,1-1 0,0 2 0,1-1 0,0 0 0,0 22 0,2-32 0,0 0 0,0 0 0,0 0 0,0 0 0,0 0 0,0 0 0,1 0 0,-1-1 0,0 1 0,1 0 0,-1 0 0,1 0 0,-1 0 0,1 0 0,-1 0 0,1-1 0,0 1 0,-1 0 0,1 0 0,0-1 0,-1 1 0,1-1 0,0 1 0,0 0 0,0-1 0,0 1 0,1 0 0,1-1 0,0 1 0,0-1 0,0 1 0,0-1 0,0 0 0,0 0 0,0 0 0,0 0 0,5-2 0,-1 0 0,1 0 0,-1 0 0,1 0 0,-1-1 0,0-1 0,12-7 0,-11 6 0,-1-1 0,0-1 0,-1 1 0,1-1 0,-1 0 0,-1-1 0,1 1 0,-1-1 0,0 0 0,-1-1 0,0 1 0,-1-1 0,1 1 0,-2-1 0,1 0 0,-1 0 0,0-1 0,-1 1 0,0-18 0,-1 26 0,0 0 0,0 1 0,0-1 0,0 1 0,0-1 0,-1 1 0,1-1 0,0 1 0,0 0 0,-1-1 0,1 1 0,0-1 0,0 1 0,-1-1 0,1 1 0,-1 0 0,1-1 0,0 1 0,-1 0 0,1-1 0,-1 1 0,1 0 0,0 0 0,-1-1 0,1 1 0,-1 0 0,1 0 0,-1 0 0,1 0 0,-1-1 0,1 1 0,-1 0 0,1 0 0,-1 0 0,0 0 0,1 0 0,-1 0 0,1 1 0,-1-1 0,1 0 0,-1 0 0,1 0 0,-1 0 0,1 1 0,0-1 0,-1 0 0,1 0 0,-1 1 0,1-1 0,-1 0 0,1 1 0,0-1 0,-1 0 0,1 1 0,0-1 0,-1 1 0,1 0 0,-25 20 0,24-19-119,0 0 0,0 0 0,0 1-1,0-1 1,0 0 0,0 0 0,1 1 0,-1-1 0,1 1 0,0-1-1,-1 3 1,1-4-53,1 0 1,-1 0-1,0 0 0,0 0 0,0-1 0,1 1 0,-1 0 0,0 0 0,1 0 0,-1 0 0,1-1 1,-1 1-1,1 0 0,-1 0 0,1-1 0,0 1 0,-1-1 0,1 1 0,0 0 0,1 0 1,1 0-636,1 1 0,0-1 0,0 0 0,0 0 0,0 0 0,0-1 0,-1 1 0,1-1 0,0 0 0,0 0 0,5-1 0,11-1-10254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10.726"/>
    </inkml:context>
    <inkml:brush xml:id="br0">
      <inkml:brushProperty name="width" value="0.025" units="cm"/>
      <inkml:brushProperty name="height" value="0.025" units="cm"/>
    </inkml:brush>
  </inkml:definitions>
  <inkml:trace contextRef="#ctx0" brushRef="#br0">112 146 13741,'0'0'11269,"-8"0"-9785,2 0-1244,0 0 0,0 1-1,1-1 1,-1 2-1,0-1 1,0 1-1,0 0 1,-8 4 0,11-5-114,0 1 1,0 0-1,0 0 1,1 0 0,-1 0-1,1 0 1,0 0 0,-1 1-1,1-1 1,0 1-1,0 0 1,0 0 0,1-1-1,-1 1 1,1 0 0,0 0-1,-1 1 1,1-1-1,0 0 1,0 7 0,1-9-113,-1-1 1,1 1 0,0 0-1,0 0 1,0 0-1,0 0 1,0 0 0,0 0-1,1 0 1,-1 0 0,0 0-1,0 0 1,1-1-1,-1 1 1,0 0 0,1 0-1,-1 0 1,1 0 0,-1-1-1,1 1 1,-1 0-1,1-1 1,0 1 0,-1 0-1,1-1 1,0 1 0,0-1-1,1 2 1,0-1 8,1-1 1,-1 1 0,1 0-1,-1-1 1,1 1-1,-1-1 1,1 0 0,0 0-1,-1 0 1,5-1-1,1 0 5,-1 0 0,1-1 0,-1 0 0,0 0 0,0-1 0,0 0 0,9-5 0,-5 0-21,-1 0 0,-1-1 0,1 0 0,-1 0 0,-1-1 0,0 0 0,0-1 0,-1 0 0,0 0 0,-1 0 0,-1-1 0,1 0 0,-2 0 0,0 0 1,0-1-1,-1 0 0,-1 1 0,2-17 0,-4 29-8,-1 0 0,1-1 1,0 1-1,0 0 0,-1 0 1,1 0-1,0 0 0,0-1 1,0 1-1,-1 0 1,1 0-1,0 0 0,-1 0 1,1 0-1,0 0 0,0 0 1,-1 0-1,1 0 0,0 0 1,0 0-1,-1 0 1,1 0-1,0 0 0,-1 0 1,1 0-1,0 0 0,0 0 1,-1 0-1,1 0 0,0 1 1,0-1-1,-1 0 1,1 0-1,0 0 0,0 0 1,0 1-1,-1-1 0,1 0 1,0 0-1,0 0 0,0 1 1,0-1-1,-1 0 1,1 0-1,0 1 0,0-1 1,0 1-1,-13 10-38,6-3 70,0 1-1,0 1 0,1-1 1,1 1-1,-1 0 0,1 1 1,1-1-1,0 1 0,0 0 1,1 0-1,1 0 1,0 0-1,0 0 0,1 1 1,1 21-1,0-31-254,1 1 1,0-1-1,0 1 1,0-1-1,0 1 1,0-1-1,0 0 0,0 1 1,1-1-1,-1 0 1,1 0-1,0 0 1,0 0-1,-1 0 0,1-1 1,0 1-1,1 0 1,-1-1-1,0 0 1,0 1-1,1-1 0,-1 0 1,1 0-1,-1 0 1,1 0-1,4 0 1,5 2-2075,1-1 0,0-1 0,0 0 0,13 0 0,9-1-11245</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0.691"/>
    </inkml:context>
    <inkml:brush xml:id="br0">
      <inkml:brushProperty name="width" value="0.025" units="cm"/>
      <inkml:brushProperty name="height" value="0.025" units="cm"/>
    </inkml:brush>
  </inkml:definitions>
  <inkml:trace contextRef="#ctx0" brushRef="#br0">48 0 17969,'0'0'10378,"-33"59"-8584,27-36-481,0-3-448,5-1-417,-1-1-448,2-5 0,0-3-416,2-1-834,7-4-639,3 0-1346,0-1-1025,-2-4-2275,4 0-6021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1.317"/>
    </inkml:context>
    <inkml:brush xml:id="br0">
      <inkml:brushProperty name="width" value="0.025" units="cm"/>
      <inkml:brushProperty name="height" value="0.025" units="cm"/>
    </inkml:brush>
  </inkml:definitions>
  <inkml:trace contextRef="#ctx0" brushRef="#br0">68 36 10218,'0'0'19608,"1"-6"-18594,-3-13-527,-6 35 220,-10 44-156,-20 247-369,38-303-182,-1-3 0,1-1 0,0 0 0,0 1 0,0-1 0,0 1 0,-1-1 0,1 0 0,0 1 0,0-1 0,0 1 0,0-1 0,0 1 0,0-1 0,0 0 0,0 1 0,0-1 0,0 1 0,0-1 0,0 1 0,0-1 0,1 1 0,-1-1 0,0 0 0,0 1 0,0-1 0,0 1 0,1-1 0,-1 0 0,0 1 0,1-1 0,-1 0 0,0 1 0,1-1 0,-1 1 0,10-16 0,7-29 0,-13 15 0,-1 0 0,-1-51 0,-2 60 0,24 24 0,-17-4 0,0 1 0,-1-1 0,1 0 0,-1-1 0,1 0 0,-1 0 0,1 0 0,-1-1 0,0 1 0,1-2 0,-1 1 0,0-1 0,0 0 0,-1 0 0,1 0 0,-1-1 0,1 0 0,-1 0 0,8-9 0,-5 4 0,0 0 0,0 0 0,-1-1 0,-1 0 0,0 0 0,0 0 0,-1-1 0,0 0 0,-1 0 0,4-16 0,-7 26 0,-1 0 0,1 0 0,-1 1 0,0-1 0,1 0 0,-1 0 0,0 0 0,0 0 0,0 0 0,0 0 0,0 0 0,0 0 0,0 0 0,0 0 0,0 0 0,0 0 0,0 0 0,-1 0 0,1 1 0,0-1 0,-1 0 0,1 0 0,0 0 0,-2-1 0,1 2 0,0 0 0,0 0 0,0 0 0,0 0 0,0 1 0,0-1 0,0 0 0,0 0 0,1 1 0,-1-1 0,0 1 0,0-1 0,0 1 0,0-1 0,1 1 0,-1-1 0,0 1 0,-1 1 0,-36 40 0,-13 41 0,46-75 0,1 1 0,0 1 0,0-1 0,1 0 0,1 1 0,0-1 0,-2 19 0,4-27 0,0 1 1,1-1-1,-1 0 1,1 0-1,0 0 1,-1 0-1,1 0 1,0 0-1,0 0 1,-1 0-1,1 0 1,0 0-1,0 0 1,0 0-1,0 0 1,0-1-1,0 1 1,1 0-1,-1-1 1,0 1-1,0-1 1,0 1-1,1-1 1,-1 0-1,0 1 1,0-1-1,1 0 1,-1 0-1,0 0 1,1 0-1,-1 0 1,2 0-1,57-1-30,-42 0-25,-15 1-5,-1 0 1,1 0-1,-1 0 1,1 0-1,0 0 1,-1 0 0,1 1-1,-1-1 1,1 1-1,-1 0 1,1 0-1,-1 0 1,1 0-1,-1 0 1,0 1 0,0-1-1,1 0 1,-1 1-1,0 0 1,2 2-1,-2 0 14,0 0 1,0 0-1,-1 0 0,0 0 0,0 1 0,0-1 0,0 0 0,0 0 0,-1 1 0,0-1 0,0 8 1,-1-7 54,1 0 1,-1 0-1,0 0 1,0-1-1,0 1 1,0 0-1,-1-1 1,0 1-1,0-1 1,-4 6-1,5-7-44,0-1-1,0 0 0,-1 0 1,1-1-1,-1 1 0,0 0 1,0 0-1,1-1 0,-1 1 1,0-1-1,0 1 0,0-1 1,-1 0-1,1 0 0,0 0 1,0 0-1,-1 0 0,1-1 1,0 1-1,-1-1 1,1 0-1,-4 1 0,5-1-253,0 0 1,-1-1-1,1 1 0,0 0 0,0-1 0,0 1 0,0-1 0,0 1 1,0-1-1,0 1 0,0-1 0,0 0 0,0 0 0,0 1 0,0-1 1,1 0-1,-1 0 0,0 0 0,0 0 0,1 0 0,-1 0 0,0-2 1,-1 0-676,-14-21-5853</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1.658"/>
    </inkml:context>
    <inkml:brush xml:id="br0">
      <inkml:brushProperty name="width" value="0.025" units="cm"/>
      <inkml:brushProperty name="height" value="0.025" units="cm"/>
    </inkml:brush>
  </inkml:definitions>
  <inkml:trace contextRef="#ctx0" brushRef="#br0">1 10 20756,'0'0'6278,"50"-10"-19667</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2.778"/>
    </inkml:context>
    <inkml:brush xml:id="br0">
      <inkml:brushProperty name="width" value="0.025" units="cm"/>
      <inkml:brushProperty name="height" value="0.025" units="cm"/>
    </inkml:brush>
  </inkml:definitions>
  <inkml:trace contextRef="#ctx0" brushRef="#br0">27 1 18129,'0'0'6673,"-3"9"-5386,-5 26 115,2 1 0,-3 65 0,9-101-1376,0 1 0,0 0-1,0 0 1,0-1-1,0 1 1,0 0 0,0 0-1,0-1 1,0 1 0,1 0-1,-1 0 1,0-1-1,0 1 1,1 0 0,-1-1-1,1 1 1,-1 0 0,0-1-1,1 1 1,-1-1-1,1 1 1,-1-1 0,1 1-1,0-1 1,-1 1 0,1-1-1,0 1 1,0-1-1,23-2 881,22-23-99,105-105-791,-151 129-16,0 1 0,0 0 0,0 0 0,1 0 0,-1-1 0,0 1 0,0 0 0,0 0 0,1 0 0,-1 0 0,0 0 0,0-1 0,1 1 0,-1 0 0,0 0 0,0 0 0,1 0 0,-1 0 0,0 0 0,0 0 0,1 0 0,-1 0 0,0 0 0,1 0 0,-1 0 0,0 0 0,0 0 0,1 0 0,-1 0 0,0 0 0,0 0 0,1 1 0,-1-1 0,0 0 0,0 0 0,0 0 0,1 0 0,-1 0 0,0 1 0,0-1 0,0 0 0,1 0 0,-1 0 0,0 1 0,0-1 0,0 0 0,0 0 0,0 1 0,1-1 0,-1 0 0,0 0 0,0 1 0,0-1 0,1 24 0,-9 26 0,1-28 7,4-16-13,0 0-1,1 0 1,0 0-1,1 1 1,-1-1-1,1 1 1,0-1-1,1 1 1,0 0-1,1 10 1,-1-16-44,0-1 1,1 0-1,-1 1 1,1-1-1,-1 0 1,0 0-1,1 0 1,-1 1-1,1-1 1,-1 0-1,1 0 1,-1 0-1,1 0 1,-1 0-1,1 0 1,-1 0-1,1 0 1,-1 0-1,1 0 1,-1 0-1,1 0 1,-1 0-1,1 0 1,-1 0-1,1 0 1,-1-1-1,1 1 1,-1 0-1,1 0 1,-1-1-1,0 1 1,1 0-1,0-1 0,16-9-1800,17-21-854,36-57-13050,-40 48 12436,1 3 7061,-71 74 9558,29-27-11632,0 0 0,1 0 0,-13 17 0,19-22-1609,1 0 0,0 0 1,1 0-1,-1 1 0,1-1 1,0 1-1,0-1 0,1 1 1,0 0-1,0-1 0,0 1 1,0 9-1,1-14-58,0-1-1,0 0 1,0 1 0,0-1 0,1 0-1,-1 0 1,0 1 0,0-1 0,0 0-1,0 1 1,0-1 0,0 0 0,1 0 0,-1 1-1,0-1 1,0 0 0,0 0 0,1 0-1,-1 1 1,0-1 0,0 0 0,1 0-1,-1 0 1,0 0 0,0 1 0,1-1-1,-1 0 1,0 0 0,0 0 0,1 0-1,-1 0 1,0 0 0,1 0 0,-1 0 0,0 0-1,1 0 1,-1 0 0,1 0 0,18-4 201,14-12 144,6-14-197,-29 22-148,-1 0 0,1 0 0,1 1 1,0 1-1,0-1 0,22-8 1,-32 15-10,-1-1 1,1 1 0,-1 0 0,1 0-1,0 0 1,-1 0 0,1-1 0,-1 1-1,1 0 1,-1 0 0,1 0-1,-1 0 1,1 0 0,-1 0 0,1 1-1,0-1 1,-1 0 0,1 0 0,-1 0-1,1 0 1,-1 1 0,1-1 0,-1 0-1,1 0 1,-1 1 0,0-1 0,1 0-1,-1 1 1,1-1 0,-1 1 0,0-1-1,1 0 1,-1 1 0,0-1 0,1 1-1,-1-1 1,0 1 0,0-1 0,1 2-1,-1 26 20,-1-27-7,1 1 0,0 0 0,-1 0 0,1 0 1,0 0-1,0 0 0,0 0 0,0 0 0,1 0 1,-1-1-1,1 1 0,-1 0 0,1 0 0,-1 0 1,2 2-1,-1-3-3,0-1 1,0 1 0,0-1-1,0 0 1,0 1 0,0-1-1,0 0 1,1 0-1,-1 0 1,0 1 0,0-1-1,0 0 1,0-1 0,0 1-1,0 0 1,0 0-1,0 0 1,0-1 0,0 1-1,0 0 1,0-1 0,0 1-1,0-1 1,0 1-1,1-2 1,27-18 112,-21 14-102,-6 5-14,39-25-25,-39 25 21,-1 0 0,1 0 1,0 0-1,-1 0 0,1 0 1,0 0-1,0 1 1,0-1-1,0 1 0,0-1 1,-1 1-1,1 0 1,0 0-1,0-1 0,0 2 1,0-1-1,0 0 0,0 0 1,0 1-1,3 0 1,-4 0 3,0 0 0,0 1 0,-1-1 1,1 0-1,-1 0 0,1 1 1,-1-1-1,1 0 0,-1 1 1,0-1-1,1 1 0,-1-1 0,0 0 1,0 1-1,0-1 0,0 1 1,0-1-1,-1 0 0,1 1 1,0-1-1,-1 3 0,0 20 61,1-24-60,1 1 0,-1 0 0,1-1 0,-1 1 1,1 0-1,-1-1 0,1 1 0,0 0 0,-1-1 1,1 1-1,0-1 0,-1 1 0,1-1 0,0 0 0,-1 1 1,1-1-1,0 0 0,0 1 0,0-1 0,-1 0 1,1 0-1,0 0 0,0 0 0,0 1 0,-1-1 0,1 0 1,0-1-1,1 1 0,6-1-18,-1 0 1,1 0-1,-1-1 1,0 0-1,0 0 1,0-1-1,0 0 0,0 0 1,7-5-1,-8 4-29,1 1-1,-1 0 1,1 0 0,0 0-1,0 1 1,0 0-1,0 0 1,0 1-1,8-1 1,-13 25-1497,-3-6-1216,4-8-6584,6-9 3087</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3.308"/>
    </inkml:context>
    <inkml:brush xml:id="br0">
      <inkml:brushProperty name="width" value="0.025" units="cm"/>
      <inkml:brushProperty name="height" value="0.025" units="cm"/>
    </inkml:brush>
  </inkml:definitions>
  <inkml:trace contextRef="#ctx0" brushRef="#br0">89 1 12300,'0'0'17002,"-9"0"-16046,-24 1-385,32-1-549,0 0 0,0 1 0,-1-1-1,1 1 1,0-1 0,0 1 0,0-1 0,0 1 0,0 0-1,0 0 1,0-1 0,0 1 0,0 0 0,0 0 0,0 0-1,0 0 1,0 0 0,1 0 0,-1 0 0,0 0 0,1 0-1,-1 0 1,1 1 0,-1 0 0,-7 33 268,6-23 38,0-5-199,-1 2-51,1-1 0,0 0-1,0 1 1,0 12 0,22-23 151,-13-2-294,1 0 1,-1-1-1,0 0 0,0-1 0,0 0 0,-1 0 1,7-8-1,-6 6-209,1-1 1,1 2-1,16-13 1,-25 20 269,0 0 1,0 0-1,0 0 0,0-1 1,1 1-1,-1 0 0,0 0 1,0 0-1,0 0 0,1 0 1,-1 0-1,0-1 0,0 1 1,0 0-1,1 0 0,-1 0 1,0 0-1,0 0 0,0 0 1,1 0-1,-1 0 1,0 0-1,0 0 0,1 0 1,-1 0-1,0 0 0,0 0 1,0 0-1,1 1 0,-1-1 1,0 0-1,0 0 0,0 0 1,1 0-1,-1 0 0,0 0 1,0 0-1,0 1 0,1-1 1,-1 0-1,0 0 0,0 0 1,0 0-1,0 1 0,0-1 1,0 0-1,1 0 0,-1 0 1,0 1-1,1 15 9,-1-15-2,0 0-1,-1-1 1,1 1-1,0 0 1,0 0-1,0 0 1,0 0-1,0 0 1,0 0 0,0-1-1,0 1 1,0 0-1,0 0 1,1 0-1,-1 0 1,0 0-1,1-1 1,-1 1 0,0 0-1,1 0 1,-1-1-1,1 1 1,-1 0-1,1-1 1,0 1-1,-1 0 1,1-1 0,0 1-1,0 0 1,11-2-535,-1 0 0,0-1 0,0-1 0,0 0 0,15-6 0,17-5-8063,-30 10 2674,-3-1-4579</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3.651"/>
    </inkml:context>
    <inkml:brush xml:id="br0">
      <inkml:brushProperty name="width" value="0.025" units="cm"/>
      <inkml:brushProperty name="height" value="0.025" units="cm"/>
    </inkml:brush>
  </inkml:definitions>
  <inkml:trace contextRef="#ctx0" brushRef="#br0">12 11 13549,'0'0'16592,"-11"-10"-21109,17 10 834,4 0-1410,0 0-4100</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4.318"/>
    </inkml:context>
    <inkml:brush xml:id="br0">
      <inkml:brushProperty name="width" value="0.025" units="cm"/>
      <inkml:brushProperty name="height" value="0.025" units="cm"/>
    </inkml:brush>
  </inkml:definitions>
  <inkml:trace contextRef="#ctx0" brushRef="#br0">157 191 17873,'0'0'10452,"-8"0"-9736,6 0-693,-3 0 111,0 0 0,-1 0 0,1 0 0,0 1 0,0 0 0,-1 0 0,1 0 0,0 1 0,0-1 0,0 1 0,0 0 0,1 1 0,-1-1 0,0 1 0,-6 5 0,3 0 104,-1 0-1,1 0 1,-12 16-1,19-22-217,-1 0 0,1 0-1,-1 0 1,1 0 0,0 0-1,0 0 1,0 1-1,0-1 1,0 0 0,0 1-1,1-1 1,-1 1 0,1-1-1,0 1 1,0-1 0,-1 1-1,2-1 1,-1 1 0,0-1-1,0 1 1,1-1 0,-1 0-1,1 1 1,1 2 0,0-3-17,-1-1 1,1 1 0,-1-1 0,1 0-1,0 1 1,0-1 0,-1 0 0,1 0 0,0 0-1,0 0 1,0 0 0,0-1 0,0 1 0,1-1-1,-1 1 1,0-1 0,0 0 0,3 0-1,46 1 39,-36-1-38,-10-1-4,0 0 0,0 0 0,0-1 0,0 0 0,0 0 0,0 0 0,-1 0 0,1-1 0,-1 0 0,1 0 0,-1 0 0,0 0 0,0-1 0,0 1 0,-1-1 0,7-8 0,-6 7 0,1-1 0,-1 0 0,0 0 0,-1 0 0,0 0 0,0 0 0,0-1 0,0 1 0,-1-1 0,0 0 0,-1 1 0,2-10 0,-3 16-1,0-1 0,0 1 0,0 0 0,0 0 0,-1 0 0,1-1 0,0 1 0,0 0 0,0 0 0,0 0 0,0 0 0,0-1 0,0 1 1,-1 0-1,1 0 0,0 0 0,0 0 0,0-1 0,0 1 0,-1 0 0,1 0 0,0 0 0,0 0 0,0 0 0,-1 0 0,1 0 0,0 0 0,0 0 0,0 0 0,-1 0 0,1 0 0,0 0 0,0 0 0,-1 0 0,1 0 0,0 0 0,0 0 0,0 0 0,-1 0 0,1 0 1,0 0-1,0 0 0,0 0 0,-1 0 0,1 0 0,0 1 0,0-1 0,0 0 0,0 0 0,-1 0 0,1 0 0,0 0 0,0 1 0,0-1 0,0 0 0,0 0 0,0 0 0,-1 0 0,1 1 0,0-1 0,-10 9-57,9-8 59,0 0 0,0 1 0,0-1 0,0 0 0,0 0 0,1 1 0,-1-1 0,0 1 0,1-1 0,-1 0 0,1 1 0,0-1 0,-1 1 0,1-1 0,0 1 0,0-1 0,0 4 0,1-5 1,0 0 0,0 0 0,0 0 0,-1 0 0,1 0-1,0 0 1,0 0 0,0 0 0,0 0 0,0-1 0,0 1 0,0 0 0,-1-1 0,1 1 0,0 0 0,0-1 0,0 1 0,-1-1-1,1 1 1,1-2 0,49-37 57,-28 19-59,34-39 0,-52 53 0,-1 1 0,1-1 0,-1 0 0,0 0 0,-1 0 0,0-1 0,0 1 0,0-1 0,-1 0 0,0 0 0,0 0 0,0 0 0,0-9 0,-3 15 0,1 0 0,0 0 0,-1 0 0,1 0 0,-1 0 0,1 1 0,-1-1 0,1 0 0,-1 0 0,0 1 0,1-1 0,-1 0 0,0 1 0,0-1 0,1 0 0,-1 1 0,0 0 0,0-1 0,0 1 0,0-1 0,0 1 0,0 0 0,0-1 0,1 1 0,-1 0 0,0 0 0,0 0 0,0 0 0,0 0 0,0 0 0,0 0 0,0 0 0,-1 1 0,-1-1 0,0 0 0,1 0 0,-1 0 0,0 0 0,1 1 0,-1 0 0,0-1 0,1 1 0,-1 0 0,1 0 0,-5 3 0,1 2 0,1 0 0,-1 1 0,1-1 0,0 1 0,0 1 0,1-1 0,0 1 0,1 0 0,0 0 0,0 0 0,-3 11 0,3-3 0,0 1 0,1 0 0,0 0 0,2 30 0,1-43-12,-1 0 0,1 0 0,0-1 0,0 1 0,0 0 0,1 0 0,0-1 0,-1 1 0,1-1 0,0 0 0,1 1 0,-1-1 0,0 0 0,1 0 1,0 0-1,0-1 0,0 1 0,0-1 0,0 1 0,0-1 0,1 0 0,-1 0 0,1-1 0,-1 1 0,1-1 0,0 0 0,0 0 0,4 1 0,3 1-276,-1-1 1,1 0-1,0-1 0,1 0 0,-1-1 1,0-1-1,0 1 0,0-1 0,13-4 1,4-8-8255,-1-6-7494</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4.661"/>
    </inkml:context>
    <inkml:brush xml:id="br0">
      <inkml:brushProperty name="width" value="0.025" units="cm"/>
      <inkml:brushProperty name="height" value="0.025" units="cm"/>
    </inkml:brush>
  </inkml:definitions>
  <inkml:trace contextRef="#ctx0" brushRef="#br0">0 0 9065,'0'0'-2146</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5.067"/>
    </inkml:context>
    <inkml:brush xml:id="br0">
      <inkml:brushProperty name="width" value="0.025" units="cm"/>
      <inkml:brushProperty name="height" value="0.025" units="cm"/>
    </inkml:brush>
  </inkml:definitions>
  <inkml:trace contextRef="#ctx0" brushRef="#br0">46 1 18353,'0'0'9663,"-6"9"-8120,1-3-1373,1 0 1,0 1-1,0-1 1,0 1-1,1 0 1,0 0-1,0 0 1,1 1-1,0-1 1,0 1-1,1-1 1,0 1-1,0-1 1,1 1-1,0 11 1,1-18-164,-1 0 1,1 0-1,0 0 1,-1 0 0,1 0-1,0-1 1,0 1-1,0 0 1,0 0 0,0 0-1,0-1 1,0 1-1,0 0 1,0-1 0,0 1-1,0-1 1,0 0 0,0 1-1,0-1 1,1 0-1,-1 1 1,0-1 0,0 0-1,0 0 1,1 0-1,-1 0 1,2-1 0,37-3 227,-28-1-225,0 0-1,0 0 1,19-12-1,-24 12-9,-1 0-1,1 1 1,0 0 0,1 1-1,-1 0 1,1 0-1,-1 0 1,1 1-1,0 0 1,0 1-1,0-1 1,0 2-1,12-1 1,-18 3 0,-1 0 0,0 1 0,0-1 0,-1 0 0,1 1 0,0-1 0,-1 1 0,1-1 0,-1 1 0,0-1 0,0 1 0,0-1 0,0 1 0,0-1 0,-1 5 0,0-1 0,1-4 0,0 0 0,0 0 0,-1 0 0,1 0 0,1 0 0,-1-1 0,0 1 0,0 0 0,1 0 0,-1 0 0,1 0 0,0 0 0,-1 0 0,1-1 0,0 1 0,0 0 0,0-1 0,0 1 0,1 0 0,1 1 0,-1-2 0,0-1 0,0 1 0,0-1 0,0 0 0,0 0 0,0 0 0,0 0 0,0-1 0,0 1 0,0 0 0,0-1 0,0 1 0,0-1 0,-1 0 0,1 0 0,0 1 0,0-1 0,0-1 0,-1 1 0,4-2 0,4-3-185,-2 2-780,0 0 0,0 0 0,-1 0 0,1-1 0,-1 0 0,-1-1 0,1 1 0,-1-1 0,1 0 0,4-8 0,-3-3-6973</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5.811"/>
    </inkml:context>
    <inkml:brush xml:id="br0">
      <inkml:brushProperty name="width" value="0.025" units="cm"/>
      <inkml:brushProperty name="height" value="0.025" units="cm"/>
    </inkml:brush>
  </inkml:definitions>
  <inkml:trace contextRef="#ctx0" brushRef="#br0">58 1 13581,'0'0'6651,"-4"9"-3576,-7 17-1121,2 1-1,1 0 1,-9 55-1,13-52-1705,1-1 0,1 0 0,2 1 0,4 33 0,3-159-1225,-7 96 993,0-1-1,0 1 0,0-1 1,0 1-1,1-1 0,-1 1 1,0-1-1,0 1 0,0 0 0,1-1 1,-1 1-1,0-1 0,1 1 1,-1 0-1,0-1 0,1 1 1,-1 0-1,0-1 0,1 1 1,-1 0-1,1 0 0,-1 0 0,0-1 1,1 1-1,-1 0 0,1 0 1,-1 0-1,1 0 0,-1 0 1,1 0-1,-1 0 0,1 0 1,-1 0-1,1 0 0,-1 0 1,1 0-1,-1 0 0,1 0 0,-1 0 1,0 0-1,1 1 0,34 7 25,1 0 9,-27-7-31,6 0-4,0-1 1,0 0-1,1-1 0,17-3 0,-30 4 1,-1 0 0,0-1-1,0 1 1,1-1-1,-1 0 1,0 1 0,0-1-1,0 0 1,0 0-1,0 0 1,0-1 0,0 1-1,0 0 1,0-1-1,-1 1 1,1-1 0,-1 0-1,1 1 1,-1-1-1,1 0 1,-1 0 0,0 0-1,0 0 1,0 0-1,0 0 1,0 0 0,-1 0-1,1-1 1,0 1-1,-1 0 1,0 0 0,0-1-1,1 1 1,-1 0-1,0 0 1,-1-4 0,0 5-15,1 1 1,-1-1 0,1 0 0,-1 1 0,0-1-1,1 1 1,-1-1 0,0 1 0,0-1 0,1 1-1,-1-1 1,0 1 0,0 0 0,1-1-1,-1 1 1,0 0 0,0 0 0,0 0 0,0 0-1,0-1 1,1 1 0,-1 0 0,0 1 0,0-1-1,0 0 1,0 0 0,0 0 0,1 0-1,-1 1 1,0-1 0,0 0 0,0 1 0,0 0-1,-30 11-5,21-4 5,6-5 0,0-1 0,0 1 0,1 0 0,-1-1 0,1 2 0,0-1 0,-1 0 0,2 1 0,-1-1 0,0 1 0,1 0 0,-1 0 0,1 0 0,1 0 0,-1 0 0,0 1 0,-1 5 0,4-9 0,-1 0 0,1 0 0,-1 0 0,1 0 0,-1 0 0,1 0 0,0 0 0,-1-1 0,1 1 0,0 0 0,0 0 0,-1 0 0,1-1 0,0 1 0,0 0 0,0-1 0,0 1 0,0-1 0,0 1 0,0-1 0,0 0 0,0 1 0,0-1 0,2 0 0,35 9 0,-26-7 0,45 16 0,-42-12 0,1-1 0,-1-1 0,1 0 0,0-1 0,20 1 0,-35-5 0,1 1 0,-1-1 0,0 0 0,1 0 0,-1 0 0,0 1 0,1-1 0,-1 0 0,0-1 0,0 1 0,0 0 0,0 0 0,0 0 0,0-1 0,0 1 0,-1 0 0,1-1 0,0 1 0,-1-1 0,1 1 0,-1-1 0,1 1 0,-1-1 0,0 1 0,0-1 0,1 1 0,-1-1 0,0 1 0,0-1 0,-1 0 0,1-1 0,-5-53 0,-24 2 0,75 52 0,-30 2-917,23-1-8037,-20-3-2315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11.116"/>
    </inkml:context>
    <inkml:brush xml:id="br0">
      <inkml:brushProperty name="width" value="0.025" units="cm"/>
      <inkml:brushProperty name="height" value="0.025" units="cm"/>
    </inkml:brush>
  </inkml:definitions>
  <inkml:trace contextRef="#ctx0" brushRef="#br0">114 0 19378,'-9'1'3358,"4"0"-2950,-46 6 4286,48-6-4452,-1-1 0,1 1 0,0 0 0,0 0 0,0 0 0,0 1 0,1-1 0,-1 1 0,0-1 0,0 1 0,1 0 0,-1 0 0,1 0 0,0 1 0,-3 2 0,5-5-243,-1 1 0,1-1 1,0 0-1,0 0 0,0 1 0,0-1 0,0 0 0,0 0 1,0 1-1,0-1 0,0 0 0,0 0 0,0 1 1,0-1-1,0 0 0,0 1 0,0-1 0,0 0 1,0 0-1,0 1 0,0-1 0,0 0 0,0 0 0,0 1 1,0-1-1,0 0 0,1 0 0,-1 1 0,0-1 1,0 0-1,0 0 0,0 0 0,1 1 0,-1-1 1,0 0-1,0 0 0,0 0 0,1 0 0,-1 1 0,16 3 45,22-3-66,-33-1-58,13-1 64,-13 1-252,0 0 0,-1 0 0,1 0 0,0 0 1,-1 1-1,1 0 0,5 1 0,-8-1 204,0 0 0,-1 0 0,1-1 0,-1 2-1,0-1 1,1 0 0,-1 0 0,0 0 0,0 1-1,0-1 1,1 0 0,-2 1 0,1-1 0,0 1 0,0 0-1,0-1 1,-1 1 0,1-1 0,-1 1 0,1 0-1,-1 0 1,0-1 0,1 4 0,2 16 464,-1 0 0,-1 0 0,-1 0-1,0 0 1,-7 39 0,5-50-236,0 0-1,-1 0 0,0 0 0,-1-1 0,0 1 0,0-1 1,-1 0-1,0-1 0,-1 1 0,0-1 0,0 0 0,-1 0 1,0-1-1,-9 8 0,16-14-166,-1 0-1,0-1 1,1 1-1,-1 0 1,0-1-1,1 1 1,-1-1 0,0 1-1,0-1 1,1 0-1,-1 1 1,0-1 0,0 0-1,0 1 1,0-1-1,0 0 1,1 0-1,-1 0 1,0 0 0,0 0-1,0 0 1,0 0-1,0 0 1,0 0-1,0 0 1,1 0 0,-1 0-1,-2-1 1,2-1-20,0 1-1,0 0 1,0 0 0,1 0 0,-1-1 0,0 1 0,0-1-1,1 1 1,-1 0 0,1-1 0,-1 1 0,1-1 0,0 1-1,0-1 1,-1-1 0,3-62-1971,-1 62 1799,0-7-1328,1 0 0,1 0 0,0 0 0,0 0 0,1 0 0,0 1 0,1-1 0,0 1 0,8-11 0,11-12-6468</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6.156"/>
    </inkml:context>
    <inkml:brush xml:id="br0">
      <inkml:brushProperty name="width" value="0.025" units="cm"/>
      <inkml:brushProperty name="height" value="0.025" units="cm"/>
    </inkml:brush>
  </inkml:definitions>
  <inkml:trace contextRef="#ctx0" brushRef="#br0">0 0 18289,'0'0'7976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6.809"/>
    </inkml:context>
    <inkml:brush xml:id="br0">
      <inkml:brushProperty name="width" value="0.025" units="cm"/>
      <inkml:brushProperty name="height" value="0.025" units="cm"/>
    </inkml:brush>
  </inkml:definitions>
  <inkml:trace contextRef="#ctx0" brushRef="#br0">6 119 8808,'0'0'18492,"8"2"-17413,-1-1-941,1-1 1,-1 0 0,1-1-1,-1 1 1,1-1-1,-1-1 1,1 0-1,-1 0 1,0 0 0,0-1-1,0 0 1,0 0-1,0-1 1,-1 0-1,0 0 1,1 0 0,-2-1-1,1 0 1,0 0-1,-1 0 1,0-1 0,0 0-1,4-7 1,-8 12-119,-1 0 0,1 0 1,0 0-1,-1 0 1,1 0-1,-1 0 0,1-1 1,-1 1-1,1 0 0,-1 0 1,0-1-1,0 1 1,1 0-1,-1 0 0,0-1 1,0 1-1,0 0 1,-1 0-1,1-1 0,0 1 1,0 0-1,-1 0 0,1 0 1,0-1-1,-1 1 1,1 0-1,-2-1 0,1 1-14,-1 0 0,1 0-1,-1 0 1,0 1 0,1-1-1,-1 0 1,1 1 0,-1 0 0,0-1-1,0 1 1,1 0 0,-1 0-1,0 0 1,1 0 0,-1 0-1,-3 1 1,-3 0-20,0 0 0,1 1 0,-1 0 0,1 1 0,-1 0 0,1 0 0,-11 6 0,11-3 10,0 0 1,1 1-1,0 0 1,0-1-1,1 2 1,0-1-1,0 1 0,0 0 1,1 0-1,1 0 1,-1 0-1,1 1 1,1-1-1,0 1 0,0 0 1,0 0-1,0 17 1,2-25 3,0 1 1,0-1 0,0 0 0,1 1-1,-1-1 1,0 0 0,1 1-1,-1-1 1,1 0 0,-1 0-1,1 0 1,-1 1 0,1-1 0,0 0-1,0 0 1,0 0 0,-1 0-1,1 0 1,0 0 0,0 0-1,0-1 1,0 1 0,3 1-1,-1 0-44,1-1 0,-1 1-1,1-1 1,0 0-1,-1 0 1,1-1-1,0 1 1,5-1-1,3 0-834,0 0-1,0-1 0,0-1 0,22-5 0,-19 2-1537,0-1 0,-1-1 0,16-8 0,3-6-4310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7.165"/>
    </inkml:context>
    <inkml:brush xml:id="br0">
      <inkml:brushProperty name="width" value="0.025" units="cm"/>
      <inkml:brushProperty name="height" value="0.025" units="cm"/>
    </inkml:brush>
  </inkml:definitions>
  <inkml:trace contextRef="#ctx0" brushRef="#br0">144 0 13741,'0'0'8189,"-9"1"-5557,-4 1-1779,-1 0 0,1 1 0,-16 6 0,24-7-689,1-1-1,-1 1 0,1 0 0,-1 0 1,1 1-1,-1-1 0,1 1 1,0 0-1,0 0 0,1 1 0,-1-1 1,1 1-1,-1 0 0,-3 5 0,7-8-166,0-1 0,0 0-1,0 0 1,0 1-1,0-1 1,0 0 0,0 0-1,0 1 1,0-1-1,0 0 1,0 0 0,0 1-1,0-1 1,0 0-1,0 0 1,0 1 0,0-1-1,0 0 1,0 0-1,0 1 1,0-1-1,1 0 1,-1 0 0,0 0-1,0 1 1,0-1-1,0 0 1,1 0 0,-1 0-1,0 1 1,0-1-1,0 0 1,1 0 0,-1 0-1,0 0 1,0 0-1,0 1 1,1-1 0,16 4-53,27-1-21,-32-2-15,2 0-90,0 1 0,0 0 0,0 2 1,-1-1-1,18 8 0,-28-10 150,0 0-1,0 0 1,0 0 0,0 1-1,-1-1 1,1 1 0,0-1-1,-1 1 1,0 0 0,1 0 0,-1 0-1,0 0 1,0 0 0,0 1-1,0-1 1,0 1 0,-1-1-1,1 1 1,-1 0 0,1 0-1,-1-1 1,0 1 0,0 0-1,-1 0 1,1 0 0,0 0-1,-1 0 1,0 0 0,0 0-1,0 6 1,-1-7 67,0 1 1,0-1-1,0 0 0,0 0 1,-1 0-1,1 0 0,-1 0 1,1 0-1,-1 0 0,0 0 1,1-1-1,-1 1 0,0-1 1,0 1-1,0-1 0,0 0 1,-1 0-1,1 0 0,0 0 1,-4 1-1,-1 1 15,0-1 0,0-1 0,0 1-1,0-1 1,-13 1 0,19-2-83,1 0 0,-1 0 0,0-1 1,0 1-1,0 0 0,0 0 0,1 0 0,-1-1 0,0 1 0,0 0 0,0-1 0,1 1 1,-1 0-1,0-1 0,1 1 0,-1-1 0,0 0 0,1 1 0,-1-1 0,0 1 1,1-1-1,-1 0 0,1 1 0,0-1 0,-1 0 0,1 0 0,-1-1 0,-2-28-3060,16-31-4840,1 22 1564</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7.507"/>
    </inkml:context>
    <inkml:brush xml:id="br0">
      <inkml:brushProperty name="width" value="0.025" units="cm"/>
      <inkml:brushProperty name="height" value="0.025" units="cm"/>
    </inkml:brush>
  </inkml:definitions>
  <inkml:trace contextRef="#ctx0" brushRef="#br0">58 0 8776,'0'0'13987,"1"9"-12322,-5 68 987,2-52-2021,0 49 0,3-67-980,-1 0 1,1 0 0,1-1-1,-1 1 1,1 0 0,0 0-1,1-1 1,-1 0 0,1 1-1,1-1 1,6 10 0,-10-16-406,5 6-69,-3-5-2009</inkml:trace>
  <inkml:trace contextRef="#ctx0" brushRef="#br0" timeOffset="1">46 244 8168,'0'0'13004,"-45"-51"-10922,45 43-320,3 2-865,12 0-385,3 0-160,6 1-224,5 0-63,7-1-578,4-2-2850,2-5-3428</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8.740"/>
    </inkml:context>
    <inkml:brush xml:id="br0">
      <inkml:brushProperty name="width" value="0.025" units="cm"/>
      <inkml:brushProperty name="height" value="0.025" units="cm"/>
    </inkml:brush>
  </inkml:definitions>
  <inkml:trace contextRef="#ctx0" brushRef="#br0">22 106 15983,'0'0'7453,"-1"9"-5393,-7 55 679,3-31-1924,1 1 0,0 50 0,4-84-812,0 0 0,0 1 0,0-1 0,0 0 0,0 0 0,0 1 0,1-1 0,-1 0 0,0 0 0,0 1 0,0-1 1,0 0-1,0 0 0,0 0 0,1 1 0,-1-1 0,0 0 0,0 0 0,0 0 0,1 0 0,-1 1 0,0-1 0,0 0 0,0 0 0,1 0 0,-1 0 1,0 0-1,0 0 0,1 0 0,-1 1 0,0-1 0,0 0 0,1 0 0,-1 0 0,0 0 0,0 0 0,1 0 0,-1 0 0,0 0 0,0 0 1,1-1-1,-1 1 0,0 0 0,0 0 0,1 0 0,-1 0 0,0 0 0,0 0 0,1 0 0,-1-1 0,0 1 0,0 0 0,0 0 0,1 0 0,-1 0 1,0-1-1,0 1 0,0 0 0,0 0 0,0-1 0,1 1 0,-1 0 0,0 0 0,0-1 0,0 1 0,0 0 0,0-1 0,13-15 136,-8-3-111,-1 0 1,-1-1 0,2-21-1,-1 10-229,0 23-593,-1 12 396,1 0 1,0-1-1,1 1 1,-1-1-1,1 0 1,0 0-1,-1-1 0,1 1 1,0-1-1,1 0 1,-1 0-1,0-1 1,0 0-1,1 0 0,-1 0 1,1 0-1,7-1 1,15 1-4957,53-4 0,-80 3 5110,29-6-4864,-5-6 4339,-9-8 4742,-10-9 5149,-7 29-8949,1-1 0,-1 0 1,1 0-1,-1 0 0,1 1 1,-1-1-1,1 0 1,-1 1-1,0-1 0,1 0 1,-1 1-1,0-1 0,1 1 1,-1-1-1,0 1 1,0 0-1,0-1 0,1 1 1,-1 0-1,0-1 1,0 1-1,0 0 0,0 0 1,0 0-1,0 0 0,0 0 1,1 0-1,-1 0 1,0 0-1,0 0 0,0 0 1,0 0-1,0 1 0,0-1 1,1 0-1,-1 1 1,-2 0-1,-32 13 1305,31-12-1394,0 1 0,1 1 0,-1-1 0,1 0 0,0 1-1,0 0 1,0-1 0,0 1 0,1 0 0,-1 1 0,1-1 0,0 0 0,1 1 0,-1-1 0,1 1 0,0-1 0,-1 10 0,2-14-78,0 1 1,0-1 0,0 0 0,0 1 0,0-1-1,0 1 1,0-1 0,0 0 0,0 1 0,1-1 0,-1 0-1,0 1 1,0-1 0,0 0 0,1 1 0,-1-1-1,0 0 1,1 1 0,-1-1 0,0 0 0,0 0-1,1 1 1,-1-1 0,0 0 0,1 0 0,-1 0-1,1 0 1,-1 1 0,0-1 0,1 0 0,-1 0 0,1 0-1,-1 0 1,1 0 0,20-2 121,18-13-137,-1-18-801,-32 27 263,0 0 1,0 1-1,0 0 1,0 0 0,13-6-1,-16 58-1407,-3-43 1951,0-1-1,0 0 1,0 0-1,0 0 1,1 0-1,-1 0 1,1 0-1,0 0 1,0 0-1,0 0 1,0-1-1,0 1 1,1 0-1,1 2 0,-2-4-10,1 0 0,-1 0 1,0-1-1,1 1 0,-1-1 0,0 1 0,1-1 0,-1 1 0,1-1 0,-1 0 0,1 0 0,-1 0 0,0 0 0,1 0 0,-1 0 0,1 0 0,-1 0 0,1 0 0,-1-1 0,1 1 0,-1 0 0,0-1 0,1 0 0,-1 1 0,0-1 0,1 0 0,-1 1 0,0-1 0,0 0 0,0 0 0,0 0 0,0 0 0,2-2 0,4-3 19,0-1 1,0 0-1,0 0 1,-1 0-1,0-1 0,0 0 1,0-1-1,-2 1 1,1-1-1,-1 0 1,5-13-1,-4 6 244,0-1 0,-1 0 0,-1 0 0,-1 0 0,1-30 0,-4 51-168,0-1 0,0 1 0,0 0 1,-1-1-1,1 1 0,-1-1 1,0 1-1,-3 3 0,-6 12 100,11-18-183,-8 14 370,2 0-1,0 0 1,1 1-1,0 0 1,1 0-1,1 0 1,1 0-1,0 0 1,1 21-1,1-37-352,0 1 0,0 0-1,1 0 1,-1 0-1,0-1 1,0 1 0,1 0-1,-1-1 1,0 1 0,1 0-1,-1 0 1,1-1 0,-1 1-1,1-1 1,-1 1 0,1 0-1,-1-1 1,1 1 0,0-1-1,-1 1 1,1-1 0,0 0-1,-1 1 1,1-1 0,0 0-1,0 1 1,-1-1-1,1 0 1,0 0 0,0 0-1,0 0 1,-1 0 0,1 1-1,0-1 1,0-1 0,0 1-1,-1 0 1,1 0 0,0 0-1,0 0 1,1-1 0,-1 1 33,1-1 0,0 1 0,-1-1 0,1 0-1,-1 1 1,1-1 0,-1 0 0,0 0 0,1 0 0,-1 0 0,0 0 0,0 0 0,1 0 0,-1-1 0,0 1 0,0 0 0,0 0 0,0-1 0,-1 1 0,2-3 0,2-48 1916,-4 42-1723,0 9-284,26 25-240,-11-19 299,-1-1 0,1 0 0,-1-1 0,1 0 0,0-1 0,0-1 0,0-1 0,0 0 0,1 0 0,-1-2 0,0 0 0,26-7 0,-39 8-15,39-16 1,-40 17 5,1-1 0,-1 0 1,0 0-1,1 0 0,-1 0 1,0 0-1,0-1 0,1 1 1,-1 0-1,0 0 0,0-1 1,0 1-1,-1-1 0,1 1 1,0-1-1,0 1 0,-1-1 1,1 1-1,-1-1 0,0 0 1,1 1-1,-1-3 0,0 3-4,-1 0 0,1 1 0,-1-1-1,1 0 1,-1 1 0,1-1 0,-1 0 0,0 1-1,1-1 1,-1 1 0,0-1 0,1 1 0,-1-1-1,0 1 1,0-1 0,0 1 0,1 0 0,-1 0-1,0-1 1,0 1 0,0 0 0,0 0-1,1 0 1,-1 0 0,0 0 0,0 0 0,0 0-1,0 0 1,0 0 0,1 0 0,-3 1 0,-30 5 30,29-4-28,-1 1 1,1 0-1,0 0 0,-1 0 1,1 0-1,1 0 0,-1 1 1,0 0-1,1 0 0,0 0 1,0 0-1,0 0 0,0 1 1,-2 6-1,4-9-14,0 0-1,1-1 1,-1 1 0,0 0 0,1 0-1,-1 0 1,1-1 0,0 1-1,0 0 1,0 0 0,0 0-1,0 0 1,0-1 0,0 1-1,1 0 1,-1 0 0,1 0-1,-1-1 1,1 1 0,-1 0 0,1 0-1,0-1 1,0 1 0,0-1-1,0 1 1,0-1 0,0 1-1,1-1 1,-1 0 0,0 1-1,1-1 1,-1 0 0,1 0 0,-1 0-1,1 0 1,0 0 0,-1-1-1,1 1 1,0 0 0,0-1-1,-1 1 1,3-1 0,6 3-1742,-1-2 0,1 1 0,-1-2 0,16 1 0,11-1-7367</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9.442"/>
    </inkml:context>
    <inkml:brush xml:id="br0">
      <inkml:brushProperty name="width" value="0.025" units="cm"/>
      <inkml:brushProperty name="height" value="0.025" units="cm"/>
    </inkml:brush>
  </inkml:definitions>
  <inkml:trace contextRef="#ctx0" brushRef="#br0">5 41 5509,'10'-6'7150,"4"-5"-2160,7-4-589,-7 6 4720,-19 15-7632,-4 9-1455,0 0-1,0 0 0,-10 29 1,17-38-36,-1-1 0,2 1 0,-1 0 1,0 0-1,1 0 0,0 0 0,1 0 0,0 1 1,-1-1-1,2 0 0,-1 0 0,1 0 1,0 0-1,2 8 0,-1-12 2,0 1 0,0-1 0,0 0 0,0 0 0,1 0 0,-1 0 0,1 0 0,-1-1 0,1 1 0,0-1 0,0 0 0,-1 1 0,1-1 0,0 0 0,0-1 0,0 1 0,0 0 0,0-1 0,0 0 0,0 0 0,6 0 0,4 0 0,-1 0 0,1-1 0,24-4 0,-30 3-326,-1 0-1,1 0 1,-1 0 0,1-1 0,-1 0-1,0-1 1,11-7 0,-13 8-124,0 0 0,-1-1 0,1 1-1,-1-1 1,0 0 0,0 0 0,-1 0 0,1 0 0,-1 0 0,0-1-1,0 1 1,0-1 0,-1 1 0,1-1 0,-1 0 0,0 0 0,-1 1 0,1-9-1,-1-16-7156</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9.788"/>
    </inkml:context>
    <inkml:brush xml:id="br0">
      <inkml:brushProperty name="width" value="0.025" units="cm"/>
      <inkml:brushProperty name="height" value="0.025" units="cm"/>
    </inkml:brush>
  </inkml:definitions>
  <inkml:trace contextRef="#ctx0" brushRef="#br0">0 1 16560,'0'0'13741,"6"2"-13709,15 2-1826,0-3-2786,0-1-5318</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40.144"/>
    </inkml:context>
    <inkml:brush xml:id="br0">
      <inkml:brushProperty name="width" value="0.025" units="cm"/>
      <inkml:brushProperty name="height" value="0.025" units="cm"/>
    </inkml:brush>
  </inkml:definitions>
  <inkml:trace contextRef="#ctx0" brushRef="#br0">1 14 15022,'0'0'9866,"69"1"-7945,-26-1-479,6 0-770,7 0-447,-2 0-129,0-1-64,-10-3-865,-8-1-1633,-13 1-898,-19 3-1953</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40.498"/>
    </inkml:context>
    <inkml:brush xml:id="br0">
      <inkml:brushProperty name="width" value="0.025" units="cm"/>
      <inkml:brushProperty name="height" value="0.025" units="cm"/>
    </inkml:brush>
  </inkml:definitions>
  <inkml:trace contextRef="#ctx0" brushRef="#br0">0 33 14830,'0'0'5093,"51"14"-3972,-5-14-256,11 0-129,10-6-95,2-2-385,0-3-256,3 2-2402,-1-3-6599</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40.841"/>
    </inkml:context>
    <inkml:brush xml:id="br0">
      <inkml:brushProperty name="width" value="0.025" units="cm"/>
      <inkml:brushProperty name="height" value="0.025" units="cm"/>
    </inkml:brush>
  </inkml:definitions>
  <inkml:trace contextRef="#ctx0" brushRef="#br0">163 1 15375,'0'0'12961,"-9"12"-11856,0 0-859,0-2-77,1 0 1,0 1-1,1 0 1,0 0-1,0 1 1,1 0-1,-7 21 1,12-32-163,1-1-1,0 1 1,0 0 0,0 0 0,0-1 0,0 1 0,0 0 0,1-1-1,-1 1 1,0 0 0,0 0 0,0-1 0,1 1 0,-1 0 0,0-1-1,1 1 1,-1-1 0,0 1 0,1 0 0,-1-1 0,1 1 0,-1-1 0,1 1-1,-1-1 1,1 1 0,0-1 0,-1 0 0,1 1 0,-1-1 0,1 0-1,0 1 1,-1-1 0,1 0 0,0 0 0,-1 0 0,1 1 0,0-1-1,0 0 1,0 0 0,36 1 209,-26-2-124,41 0 67,-28-1-167,-1 2 1,0 0-1,33 6 0,-54-6-3,-1 0-1,1 0 1,-1 0 0,1 0 0,0 0 0,-1 1 0,1-1 0,-1 1 0,1-1-1,-1 1 1,1 0 0,-1-1 0,0 1 0,1 0 0,-1 0 0,0 0 0,1 0-1,-1 0 1,0 0 0,0 0 0,0 0 0,0 1 0,0-1 0,0 0-1,-1 1 1,1-1 0,0 1 0,-1-1 0,1 1 0,-1-1 0,1 1 0,-1-1-1,1 1 1,-1-1 0,0 1 0,0 0 0,0-1 0,0 1 0,0-1 0,-1 1-1,1 0 1,0-1 0,-1 1 0,1-1 0,-1 1 0,0 1 0,-2 4 52,-1-1 0,1-1 0,-1 1 0,0 0 0,-1-1 0,1 0 0,-1 0 0,0 0 1,-9 6-1,-2 0 96,-1 0 1,0-2-1,-1 0 1,0-1-1,-23 7 1,29-11-127,0-1 0,-1 0 0,1-1-1,-1 0 1,0-1 0,1-1 0,-1 0 0,0 0 0,-13-3 0,24 2-174,0 1 1,1 0-1,-1-1 1,0 0-1,1 1 0,-1-1 1,0 0-1,1 0 1,-1 0-1,1 0 1,0 0-1,-1 0 0,1-1 1,0 1-1,-1 0 1,0-2-1,1 0-652,-1 1 0,1-1-1,0 0 1,-1 0 0,1 0-1,0 1 1,1-1 0,-1 0-1,0-4 1,-1-21-8447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11.474"/>
    </inkml:context>
    <inkml:brush xml:id="br0">
      <inkml:brushProperty name="width" value="0.025" units="cm"/>
      <inkml:brushProperty name="height" value="0.025" units="cm"/>
    </inkml:brush>
  </inkml:definitions>
  <inkml:trace contextRef="#ctx0" brushRef="#br0">91 75 6054,'0'0'25854,"1"-8"-25769,2-1-59,-1 5-19,-1 1-1,0-1 0,0 0 0,0 0 1,0 0-1,-1 1 0,1-1 0,-1 0 1,0 0-1,0 0 0,-1-6 0,0 10-11,1-1-1,-1 1 0,0-1 1,1 1-1,-1-1 0,1 1 1,-1-1-1,0 1 1,1 0-1,-1-1 0,0 1 1,0 0-1,1 0 0,-1 0 1,0-1-1,0 1 0,1 0 1,-1 0-1,0 0 0,0 0 1,1 0-1,-1 0 0,0 0 1,0 1-1,1-1 0,-1 0 1,0 0-1,1 1 0,-1-1 1,0 0-1,1 1 1,-1-1-1,0 1 0,-25 12-186,20-8 200,1 0-1,-1 1 1,1 0-1,1 0 1,-1 0-1,-4 9 1,7-12 34,1 1 1,-1-1 0,1 0 0,-1 1-1,1-1 1,0 1 0,1 0 0,-1-1-1,0 1 1,1-1 0,0 1 0,0 0-1,0-1 1,1 1 0,0 5 0,0-8-31,0 1 1,1 0 0,-1-1-1,1 0 1,-1 1-1,1-1 1,-1 0 0,1 0-1,0 1 1,-1-1 0,1-1-1,0 1 1,0 0 0,0 0-1,0-1 1,0 1-1,0-1 1,0 1 0,0-1-1,0 0 1,0 0 0,0 0-1,2 0 1,50-5-1400,-47 3 813,-1-1-1,0 1 1,0-1-1,-1-1 1,1 1-1,6-7 1,31-27-6931,-40 34 6705,21-21-6482</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41.198"/>
    </inkml:context>
    <inkml:brush xml:id="br0">
      <inkml:brushProperty name="width" value="0.025" units="cm"/>
      <inkml:brushProperty name="height" value="0.025" units="cm"/>
    </inkml:brush>
  </inkml:definitions>
  <inkml:trace contextRef="#ctx0" brushRef="#br0">1 47 16015,'0'0'7912,"62"-27"-5542,-27 19-769,1 3-672,3 0-448,1 3-353,4 2-128,0 0-1249,-1 0-2147,0 0-2433,-1 0-5606</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41.525"/>
    </inkml:context>
    <inkml:brush xml:id="br0">
      <inkml:brushProperty name="width" value="0.025" units="cm"/>
      <inkml:brushProperty name="height" value="0.025" units="cm"/>
    </inkml:brush>
  </inkml:definitions>
  <inkml:trace contextRef="#ctx0" brushRef="#br0">204 1 21140,'0'0'4164,"-62"40"-2114,39-16-865,-2 2-640,-1 1-289,5 0-160,3-4-96,3-3 0,6-4-993,5-7-673,4-4-127</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41.880"/>
    </inkml:context>
    <inkml:brush xml:id="br0">
      <inkml:brushProperty name="width" value="0.025" units="cm"/>
      <inkml:brushProperty name="height" value="0.025" units="cm"/>
    </inkml:brush>
  </inkml:definitions>
  <inkml:trace contextRef="#ctx0" brushRef="#br0">152 1 16432,'0'0'1345,"-11"1"310,3 0-1488,1 1 0,0 0 0,0 0 0,0 0 0,0 1 0,1 0 0,-1 0 0,1 1 0,-1-1 0,1 2 0,0-1 0,1 1 0,-1-1 0,1 1-1,0 1 1,0-1 0,1 1 0,-1 0 0,1 0 0,0 0 0,1 1 0,0-1 0,0 1 0,-2 7 0,4-12-98,1-1 1,-1 1-1,1 0 0,0-1 0,0 1 0,0 0 0,0-1 0,0 1 1,0 0-1,0-1 0,1 1 0,-1 0 0,0-1 0,1 1 0,-1 0 0,1-1 1,0 1-1,0-1 0,-1 1 0,1-1 0,0 0 0,0 1 0,3 1 0,-2-1 8,1 0-1,0 0 1,0 0-1,-1-1 0,1 0 1,0 1-1,0-1 1,0 0-1,1 0 0,-1-1 1,0 1-1,3-1 1,1 1 32,0 0 0,1-1 0,-1-1 0,0 1 0,0-1 0,-1 0 0,1-1 0,0 1 0,0-1 0,-1-1 0,12-5 0,-15 6-13,1 0 0,-1-1 0,0 0 0,0 0 0,0 0 0,0 0 0,-1 0 0,1 0 0,-1-1 0,0 1 0,0-1-1,0 0 1,0 1 0,-1-1 0,0 0 0,1 0 0,-1 0 0,-1 0 0,1 0 0,0-5 0,-1 7-57,0 0 0,-1 0 0,1 1 0,0-1 0,-1 0 0,1 0 0,-1 1 0,1-1 0,-1 0 1,0 1-1,0-1 0,0 0 0,0 1 0,0-1 0,0 1 0,0 0 0,0-1 0,-3-1 0,1 1-45,1 1-1,-1 0 1,1-1-1,-1 1 1,0 0-1,0 1 1,1-1-1,-1 0 1,0 1-1,0-1 1,0 1 0,0 0-1,0 0 1,0 0-1,-3 1 1,3-1-123,-1 1 0,1 0 1,0 0-1,0 0 1,0 0-1,0 0 0,0 1 1,0-1-1,0 1 1,0 0-1,1 0 0,-1 0 1,1 0-1,-1 0 0,1 1 1,0-1-1,0 1 1,0-1-1,0 1 0,0 0 1,0 0-1,1 0 1,-2 3-1,1 0-654,0 0-1,0-1 1,1 1-1,0 0 1,0 0-1,0 0 1,0-1 0,1 1-1,0 0 1,1 0-1,-1 0 1,2 8-1,9 10-5467</inkml:trace>
  <inkml:trace contextRef="#ctx0" brushRef="#br0" timeOffset="1">430 338 17489,'0'0'7730,"-8"4"-6663,-4 2-583,0 0 0,1 1 0,-21 15 0,29-19-343,-1 0-1,1 0 1,0 0 0,0 0-1,0 1 1,0-1 0,0 1-1,1 0 1,0 0 0,-1 0 0,1 0-1,1 0 1,-1 0 0,1 1-1,-1-1 1,1 0 0,0 9-1,1-13-117,0 1 0,0 0-1,0 0 1,0 0-1,0 0 1,1-1-1,-1 1 1,0 0-1,1 0 1,-1-1-1,1 1 1,-1 0 0,0-1-1,1 1 1,0 0-1,-1-1 1,1 1-1,-1-1 1,1 1-1,0-1 1,-1 1 0,1-1-1,0 1 1,0-1-1,-1 1 1,2-1-1,29 6 432,29-11 101,-50 3-514,-1-1 0,0 0 0,1-1 0,-1 0 0,15-10 0,-22 13-35,1 0 0,-1-1 0,1 1 0,-1-1 1,0 0-1,0 0 0,0 0 0,0 0 1,0 0-1,0 0 0,0-1 0,0 1 0,-1-1 1,0 1-1,1-1 0,-1 1 0,0-1 1,0 0-1,0 0 0,-1 1 0,1-1 1,-1 0-1,1-5 0,-2 6-80,0 0-1,0 0 1,0 0 0,-1 0 0,1 1-1,0-1 1,-1 0 0,1 1 0,-1-1-1,0 1 1,1 0 0,-1 0 0,0-1-1,0 1 1,0 0 0,0 0 0,0 1-1,0-1 1,0 0 0,0 1 0,0-1-1,0 1 1,-4-1 0,-55-6-4282,57 6 3885,-22 0-7825,6 1-7164</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46.908"/>
    </inkml:context>
    <inkml:brush xml:id="br0">
      <inkml:brushProperty name="width" value="0.025" units="cm"/>
      <inkml:brushProperty name="height" value="0.025" units="cm"/>
    </inkml:brush>
  </inkml:definitions>
  <inkml:trace contextRef="#ctx0" brushRef="#br0">45 0 18257,'0'0'7933,"0"10"-6353,-1 22-524,-3 0-1,-11 54 1,6-48-678,3 0 1,-3 48 0,9-82-345,0 1 1,0 0-1,0-1 0,0 1 0,1-1 1,-1 1-1,1-1 0,1 0 0,-1 1 1,0-1-1,4 6 0,-3-8-20,0 0-1,0 0 0,0 0 1,0-1-1,0 1 1,0-1-1,1 1 1,-1-1-1,0 0 1,1 0-1,-1 0 1,1 0-1,0 0 1,-1 0-1,1-1 1,0 1-1,-1-1 1,1 0-1,0 0 1,4 0-1,16 0-737,0 0 0,39-7-1,-52 6 309,-1-1 1,1-1-1,-1 0 0,0 0 0,0-1 0,0 0 0,0 0 0,-1-1 1,10-7-1,-8 1-4246,-8 0-1759,-2-1-4512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47.281"/>
    </inkml:context>
    <inkml:brush xml:id="br0">
      <inkml:brushProperty name="width" value="0.025" units="cm"/>
      <inkml:brushProperty name="height" value="0.025" units="cm"/>
    </inkml:brush>
  </inkml:definitions>
  <inkml:trace contextRef="#ctx0" brushRef="#br0">0 1 9545,'0'0'13581,"55"26"-12172,-23-22-416,7-2-288,3 0-577,1-2-64,0 0-416,-2-3-1794,-3-12-4741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47.671"/>
    </inkml:context>
    <inkml:brush xml:id="br0">
      <inkml:brushProperty name="width" value="0.025" units="cm"/>
      <inkml:brushProperty name="height" value="0.025" units="cm"/>
    </inkml:brush>
  </inkml:definitions>
  <inkml:trace contextRef="#ctx0" brushRef="#br0">1 31 9033,'0'0'20051,"55"-11"-18994,-23 5-545,4 1-384,1 1-128,1 2 32,-7-1-608,-4 3-802,-6 0-1536,-8 0-1282</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48.027"/>
    </inkml:context>
    <inkml:brush xml:id="br0">
      <inkml:brushProperty name="width" value="0.025" units="cm"/>
      <inkml:brushProperty name="height" value="0.025" units="cm"/>
    </inkml:brush>
  </inkml:definitions>
  <inkml:trace contextRef="#ctx0" brushRef="#br0">0 59 16912,'0'0'5797,"63"10"-4355,-23-10-481,4-8-545,5-3-288,-3-2-160,-3-1-1345,-7 1-2915,-8 3-2979</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48.357"/>
    </inkml:context>
    <inkml:brush xml:id="br0">
      <inkml:brushProperty name="width" value="0.025" units="cm"/>
      <inkml:brushProperty name="height" value="0.025" units="cm"/>
    </inkml:brush>
  </inkml:definitions>
  <inkml:trace contextRef="#ctx0" brushRef="#br0">0 210 14446,'0'0'12550,"11"-5"-10516,17-10-1787,0-2 1,-1 0-1,-1-2 1,-1-1-1,0-1 0,-2-1 1,0-1-1,19-27 0,-50 66-64,0 0 1,1 0-1,-8 30 0,10-32-457,1 1 0,1-1 1,1 1-1,0 0 0,0 0 0,2 0 1,0 16-1,4-22-3762,5-7-2765</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50.277"/>
    </inkml:context>
    <inkml:brush xml:id="br0">
      <inkml:brushProperty name="width" value="0.025" units="cm"/>
      <inkml:brushProperty name="height" value="0.025" units="cm"/>
    </inkml:brush>
  </inkml:definitions>
  <inkml:trace contextRef="#ctx0" brushRef="#br0">17 0 13453,'3'14'8318,"-3"26"-6410,0-33-849,-10 85 1781,7-74-2797,0-1 0,1 1-1,1 0 1,1 0 0,2 23-1,14-20-1066,-12-16-2195</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50.650"/>
    </inkml:context>
    <inkml:brush xml:id="br0">
      <inkml:brushProperty name="width" value="0.025" units="cm"/>
      <inkml:brushProperty name="height" value="0.025" units="cm"/>
    </inkml:brush>
  </inkml:definitions>
  <inkml:trace contextRef="#ctx0" brushRef="#br0">0 118 14990,'0'0'10410,"72"9"-9033,-32-9-416,8 0-576,3-1-225,2-8-96,-4-4-32,-3 0 0,-6 1-641,-11-1-896,-8-1-1058,-11-2-1248,-10-2-1378,0 0-6374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11.815"/>
    </inkml:context>
    <inkml:brush xml:id="br0">
      <inkml:brushProperty name="width" value="0.025" units="cm"/>
      <inkml:brushProperty name="height" value="0.025" units="cm"/>
    </inkml:brush>
  </inkml:definitions>
  <inkml:trace contextRef="#ctx0" brushRef="#br0">135 1 16848,'0'0'5269,"-9"10"-2888,4-5-2091,0 0 35,0 0-1,0 0 0,0 1 1,1-1-1,0 1 0,0 0 1,1 0-1,-1 1 0,1-1 1,1 1-1,-1 0 0,1-1 1,-2 14-1,4-9-152,0-1 1,1 1-1,1-1 1,-1 1-1,2-1 1,-1 0-1,2 0 0,-1 0 1,1 0-1,10 17 1,16 43-5513,-40-82-4875,-17-12 9203,9 8 1124,-4-3 1544,15 14-221,1 0 1,-1-1-1,1 1 0,1-1 0,-1 0 1,1-1-1,-8-12 0,13 19-1355,0-1 0,0 1-1,0-1 1,1 1 0,-1-1-1,0 1 1,0 0 0,0-1 0,0 1-1,1-1 1,-1 1 0,0-1 0,0 1-1,1 0 1,-1-1 0,0 1 0,1 0-1,-1-1 1,0 1 0,1 0-1,-1-1 1,1 1 0,-1 0 0,0 0-1,1 0 1,-1-1 0,1 1 0,-1 0-1,1 0 1,-1 0 0,1 0-1,-1 0 1,1 0 0,-1 0 0,0 0-1,1 0 1,0 0 0,26-3-296,-22 3 397,44-3-261,5-1-2023,1-3-4341,-6-1-3854</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50.976"/>
    </inkml:context>
    <inkml:brush xml:id="br0">
      <inkml:brushProperty name="width" value="0.025" units="cm"/>
      <inkml:brushProperty name="height" value="0.025" units="cm"/>
    </inkml:brush>
  </inkml:definitions>
  <inkml:trace contextRef="#ctx0" brushRef="#br0">1 84 17200,'0'0'8552,"49"-34"-7719,-8 25 128,7 0-577,8 1-255,1 0-65,-1 2-64,-7 1-897,-3 2-1858,-10 3-1601,-9-1-2563</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51.334"/>
    </inkml:context>
    <inkml:brush xml:id="br0">
      <inkml:brushProperty name="width" value="0.025" units="cm"/>
      <inkml:brushProperty name="height" value="0.025" units="cm"/>
    </inkml:brush>
  </inkml:definitions>
  <inkml:trace contextRef="#ctx0" brushRef="#br0">65 1 12620,'0'0'16928,"-1"9"-16752,-3 15 150,-2-1-1,-1 0 1,-11 28-1,1-4 1069,14-40-1359,1-1-1,1 0 1,-1 1 0,1-1 0,0 1-1,0 0 1,1-1 0,0 1-1,1 12 1,0-19-97,-1 1 0,0-1 0,0 1 0,1-1 1,-1 1-1,0-1 0,0 0 0,1 1 0,-1-1 0,1 1 0,-1-1 0,0 0 1,1 1-1,-1-1 0,1 0 0,-1 0 0,1 1 0,-1-1 0,1 0 0,-1 0 1,1 1-1,-1-1 0,1 0 0,-1 0 0,1 0 0,-1 0 0,1 0 0,-1 0 0,1 0 1,-1 0-1,1 0 0,-1 0 0,1 0 0,0 0 0,-1-1 0,1 1 0,-1 0 1,1 0-1,-1 0 0,0-1 0,1 1 0,-1 0 0,1-1 0,-1 1 0,1 0 0,-1-1 1,0 1-1,1-1 0,19-19-6045,-12 3-897</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59.925"/>
    </inkml:context>
    <inkml:brush xml:id="br0">
      <inkml:brushProperty name="width" value="0.025" units="cm"/>
      <inkml:brushProperty name="height" value="0.025" units="cm"/>
    </inkml:brush>
  </inkml:definitions>
  <inkml:trace contextRef="#ctx0" brushRef="#br0">1 88 10218,'0'0'16645,"1"-5"-15802,2-2-614,0 0 0,0 0-1,1 1 1,0-1 0,6-7-1,-9 11-182,1 0 0,0 1 0,0-1 1,0 1-1,1 0 0,-1 0 0,1 0 0,-1 0 0,1 0 0,-1 0 0,1 1 0,0-1 0,0 1 0,0 0 0,0-1 0,0 2 1,0-1-1,4-1 0,-33 42 205,18-28-194,5-7-31,0 0 0,0 0 1,-1-1-1,1 1 0,-1-1 0,0 0 0,-8 7 0,11-11 87,3-3-106,0-1 0,0 1 1,0 0-1,0 0 0,1 1 1,-1-1-1,5-4 0,2-2-63,-6 5 24,1-1 0,0 1 1,0 1-1,0-1 0,0 1 1,0-1-1,1 1 0,-1 0 0,10-4 1,-24 30-7950,-1-10 843</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00.657"/>
    </inkml:context>
    <inkml:brush xml:id="br0">
      <inkml:brushProperty name="width" value="0.025" units="cm"/>
      <inkml:brushProperty name="height" value="0.025" units="cm"/>
    </inkml:brush>
  </inkml:definitions>
  <inkml:trace contextRef="#ctx0" brushRef="#br0">1 48 17392,'0'0'7149,"9"0"-5302,149-22 2538,-106 12-4853,105-6-1,-142 22-3611,-15-6 3863,0 0 1,0 1-1,0-1 0,0 1 1,0-1-1,0 0 0,0 1 1,0-1-1,0 1 1,0-1-1,0 1 0,0-1 1,0 0-1,0 1 0,0-1 1,-1 1-1,1-1 0,0 0 1,0 1-1,0-1 1,-1 0-1,1 1 0,0-1 1,0 0-1,-1 1 0,1-1 1,0 0-1,-1 0 0,1 1 1,0-1-1,-1 0 0,1 0 1,0 1-1,-1-1 1,1 0-1,0 0 0,-1 0 1,0 0-1,-16 9-6744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01.017"/>
    </inkml:context>
    <inkml:brush xml:id="br0">
      <inkml:brushProperty name="width" value="0.025" units="cm"/>
      <inkml:brushProperty name="height" value="0.025" units="cm"/>
    </inkml:brush>
  </inkml:definitions>
  <inkml:trace contextRef="#ctx0" brushRef="#br0">0 61 10090,'0'0'14349,"62"5"-12715,-26-7-65,8-6-640,2-2-673,2 1-192,-3-2-832,-5-2-2948,-4 0-5445</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0.249"/>
    </inkml:context>
    <inkml:brush xml:id="br0">
      <inkml:brushProperty name="width" value="0.025" units="cm"/>
      <inkml:brushProperty name="height" value="0.025" units="cm"/>
    </inkml:brush>
  </inkml:definitions>
  <inkml:trace contextRef="#ctx0" brushRef="#br0">1 265 10218,'0'0'19992,"8"-1"-18519,1-2-1401,0 0-1,0-1 0,0 0 1,0-1-1,-1 0 0,0 0 0,0 0 1,-1-1-1,1 0 0,10-13 1,74-86 213,-68 75-271,23-33-14,-44 88 0,-8-4 0,-1 0 0,-16 35 0,16-41 0,0-1 0,0 1 0,1 0 0,1 1 0,1-1 0,-3 29 0,6-44-43,0 1 1,0-1-1,0 0 0,0 1 1,0-1-1,0 0 0,0 1 0,1-1 1,-1 0-1,0 1 0,0-1 1,0 0-1,0 1 0,0-1 1,1 0-1,-1 1 0,0-1 1,0 0-1,1 0 0,-1 1 1,0-1-1,0 0 0,1 0 0,-1 0 1,0 1-1,0-1 0,1 0 1,-1 0-1,0 0 0,1 0 1,-1 0-1,0 1 0,1-1 1,-1 0-1,0 0 0,1 0 1,18-4-3908,13-13-6328,-12 1-1301</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0.650"/>
    </inkml:context>
    <inkml:brush xml:id="br0">
      <inkml:brushProperty name="width" value="0.025" units="cm"/>
      <inkml:brushProperty name="height" value="0.025" units="cm"/>
    </inkml:brush>
  </inkml:definitions>
  <inkml:trace contextRef="#ctx0" brushRef="#br0">75 51 19923,'0'0'10442,"-9"10"-10159,2-4-224,1 1 1,0 0 0,1 1 0,-1-1-1,1 1 1,1 0 0,-1 0-1,2 1 1,-1-1 0,1 1 0,0 0-1,1 0 1,0 0 0,0 0 0,0 11-1,2-18-43,-1 0-1,1 1 0,0-1 1,0 0-1,0 0 1,1 1-1,-1-1 0,0 0 1,1 0-1,0 0 1,-1 0-1,1 0 0,0 1 1,0-1-1,0-1 1,2 5-1,0-5 21,-1 0 0,0 0 0,0 0 0,1 0 0,-1 0 0,1 0 0,-1-1-1,1 1 1,-1-1 0,1 0 0,-1 0 0,1 0 0,-1 0 0,5 0 0,2-1-20,-1-1 1,0 1-1,1-1 0,-1-1 1,0 0-1,0 0 0,0 0 1,-1-1-1,1 0 0,-1-1 1,0 1-1,0-1 0,0-1 1,-1 1-1,0-1 0,8-10 1,-7 8-11,-1 0 0,0 0 0,-1 0 0,1 0 0,-2-1 0,1 0 0,-1 0 0,-1 0 1,1-1-1,-2 1 0,1-1 0,-1 0 0,1-17 0,-3 25-6,0 1 0,0 0 0,0-1 0,0 1 0,0 0 0,-1-1 0,1 1 0,0 0 0,-1-1 0,1 1 0,-1 0 0,1 0 0,-1-1 0,1 1 0,-1 0 0,0 0 0,0 0 0,0 0 0,1 0 0,-1 0 0,0 0 0,0 0 0,-1 0 0,1 1 0,0-1 0,0 0 0,0 1 0,0-1 0,-1 1 0,1-1 0,0 1 0,0-1 0,-1 1 0,1 0 0,0 0 0,-1-1 0,1 1 0,0 0 0,-1 0 0,1 1 0,0-1 0,-1 0 0,1 0 0,0 1 0,-2 0 0,-4 0 0,1 1 0,0 0 0,-1 0 0,1 0 0,0 1 0,1 0 0,-1 1 0,-6 3 0,0 2 14,-33 29 46,43-35-92,-1-1-1,0 1 1,1 0-1,-1 0 1,1 0 0,0 1-1,0-1 1,0 0-1,1 1 1,-1-1-1,-1 8 1,3-11-134,0 0 0,0 1-1,1-1 1,-1 1 0,0-1 0,0 1 0,1-1 0,-1 0-1,0 1 1,1-1 0,-1 1 0,1-1 0,-1 0-1,0 0 1,1 1 0,-1-1 0,1 0 0,-1 0 0,1 1-1,-1-1 1,1 0 0,-1 0 0,1 0 0,-1 0-1,1 0 1,-1 0 0,1 0 0,-1 0 0,1 0 0,-1 0-1,1 0 1,-1 0 0,1 0 0,0 0 0,22-2-3901,-22 2 3866,28-7-5922,5-6-4004</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1.087"/>
    </inkml:context>
    <inkml:brush xml:id="br0">
      <inkml:brushProperty name="width" value="0.025" units="cm"/>
      <inkml:brushProperty name="height" value="0.025" units="cm"/>
    </inkml:brush>
  </inkml:definitions>
  <inkml:trace contextRef="#ctx0" brushRef="#br0">130 76 12620,'0'0'7298,"-2"-10"-4304,0-4-1891,2 8-406,-1 0 0,0 0 0,-1 0 0,1 0 0,-5-10 0,5 15-618,1 1 0,0-1 0,-1 1 0,1 0 0,0-1 0,-1 1 0,1 0 0,-1-1 0,1 1 0,0 0 0,-1-1 0,1 1 0,-1 0 0,1 0 0,-1 0 0,1 0 0,-1-1 1,1 1-1,-1 0 0,1 0 0,-1 0 0,1 0 0,-1 0 0,1 0 0,-1 0 0,1 0 0,-1 0 0,1 1 0,-1-1 0,1 0 0,-1 0 0,1 0 0,-1 0 0,1 1 0,-1-1 0,1 0 0,-1 1 0,1-1 0,0 0 0,-1 1 0,1-1 0,-1 0 0,1 1 0,0-1 0,0 1 0,-1-1 0,1 1 0,0-1 0,0 1 0,-1-1 0,1 2 0,-19 23 12,19-24 17,-16 25-8,-20 42-1,32-59-92,1 1 0,-1-1 0,1 1 0,1 0 0,0 1 0,0-1 0,1 0 0,1 14 0,0-22-7,0-1 0,1 1 0,-1-1 0,1 1 0,0-1 0,-1 1 0,1-1 0,0 1 0,0-1 0,0 0 0,0 0 0,0 1 0,0-1 0,0 0 0,0 0 0,1 0 0,-1 0 0,0 0 0,1-1 0,-1 1 0,1 0 0,-1-1 0,1 1 0,-1-1 0,1 1 0,-1-1 0,1 1 0,-1-1 0,1 0 0,0 0 0,-1 0 0,1 0 0,-1 0 0,1 0 0,-1-1 0,3 0 0,4 1 0,-1-1 0,0 0 0,0 0 0,0-1 0,0 0 0,0-1 0,7-3 0,-5 2 0,-1-2 0,0 1 0,0-1 0,-1 0 0,0 0 0,0-1 0,0 0 0,-1 0 0,0-1 0,0 0 0,-1 0 0,0 0 0,0-1 0,-1 1 0,0-1 0,-1 0 0,0 0 0,0-1 0,-1 1 0,0-1 0,0-9 0,-2 17 0,0 1 0,0-1 0,-1 1 0,1-1 0,0 0 0,-1 1 0,0-1 0,1 1 0,-1-1 0,0 1 0,0 0 0,0-1 0,0 1 0,0 0 0,0 0 0,0-1 0,0 1 0,0 0 0,0 0 0,-1 0 0,1 0 0,0 1 0,-1-1 0,1 0 0,-1 0 0,1 1 0,-1-1 0,1 1 0,-1 0 0,0-1 0,1 1 0,-1 0 0,1 0 0,-1 0 0,0 0 0,1 0 0,-1 0 0,-2 1 0,-2-1 0,0 1 0,-1 0 0,1 0 0,-1 0 0,1 1 0,0 0 0,0 0 0,-11 6 0,11-4 4,-1-1-25,0 1 0,0 0 1,1 1-1,-1 0 0,1 0 1,0 0-1,0 1 0,1 0 1,-9 12-1,45-18-7565,-3-6 2611,1-6-1928</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1.426"/>
    </inkml:context>
    <inkml:brush xml:id="br0">
      <inkml:brushProperty name="width" value="0.025" units="cm"/>
      <inkml:brushProperty name="height" value="0.025" units="cm"/>
    </inkml:brush>
  </inkml:definitions>
  <inkml:trace contextRef="#ctx0" brushRef="#br0">224 1 5445,'0'0'17606,"-10"0"-14333,4 0-2856,-4-1-40,1 1 1,-1 0-1,1 1 1,0 0-1,-1 0 1,1 1-1,0 0 0,0 0 1,0 1-1,0 1 1,0-1-1,1 1 1,-12 8-1,14-8-340,1 0 0,-1 1 0,1 0 0,1 0 0,-1 0 1,1 0-1,0 1 0,0 0 0,0-1 0,1 2 0,0-1 0,0 0 0,1 0 0,-1 1 1,1 0-1,1-1 0,-1 1 0,1 0 0,0 9 0,1-15-37,0 1 0,0-1 0,1 0 0,-1 1 0,0-1 0,1 0 0,-1 1 0,1-1 0,0 0 0,-1 0 0,1 1 0,0-1 0,0 0 0,-1 0 0,1 0 0,0 0 0,0 0 0,0 0 0,1 0 0,-1 0 0,0-1 0,2 2 0,1 0 0,0 0 0,0-1 0,0 1 0,0-1 0,0 0 0,1 0 0,5 0 0,4 0 0,-1-1 0,0-1 0,1 0 0,14-3 0,-18 2 0,0-1 0,-1 0 0,1-1 0,-1 0 0,1-1 0,-2 0 0,1 0 0,15-12 0,-20 13 0,1 0 0,0 0 0,-1 0 0,0-1 0,0 0 0,0 0 0,-1 0 0,1 0 0,-1 0 0,-1 0 0,1-1 0,-1 0 0,0 1 0,0-1 0,2-12 0,-4 17-5,0 0 0,0 0 1,0 0-1,0-1 0,0 1 0,0 0 0,0 0 1,-1 0-1,1 0 0,0 0 0,-1 0 0,1 0 1,-1 0-1,1 0 0,-1 0 0,1 0 0,-1 0 1,0 0-1,0 0 0,1 0 0,-1 1 0,0-1 1,0 0-1,0 1 0,-1-2 0,-1 1-60,-1-1-1,1 1 1,0 0-1,-1 0 1,1 0-1,-1 0 1,1 1-1,-6-1 1,-1 1-579,0 0 1,0 0 0,0 1-1,0 1 1,-12 2-1</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2.218"/>
    </inkml:context>
    <inkml:brush xml:id="br0">
      <inkml:brushProperty name="width" value="0.025" units="cm"/>
      <inkml:brushProperty name="height" value="0.025" units="cm"/>
    </inkml:brush>
  </inkml:definitions>
  <inkml:trace contextRef="#ctx0" brushRef="#br0">189 53 10890,'0'0'7997,"3"-8"-5018,2 1-2103,-4 5-567,1-1 0,0 1 0,-1-1 0,0 1 1,1-1-1,-1 1 0,0-1 0,0 0 0,-1 0 1,1 1-1,0-1 0,-1-4 0,-12 9 2334,2 4-2484,1 1-1,1-1 1,-1 1 0,1 1 0,1 0 0,-1 0-1,-10 15 1,-40 69 866,49-77-936,1 0 0,0 0 0,1 1 0,0-1 0,2 2 0,0-1 0,1 1 0,0-1 0,1 1 0,1 0 0,0 29 0,3-42-205,0 0-1,0 0 1,0-1 0,0 1 0,0-1-1,1 1 1,0-1 0,-1 1-1,1-1 1,0 0 0,1 0 0,-1 0-1,1 0 1,-1 0 0,1-1-1,0 1 1,0-1 0,0 0 0,0 0-1,0 0 1,1 0 0,6 2-1,0 1-658,0-2-1,1 0 1,-1 0-1,1-1 1,0 0-1,17 0 0,18-1-5309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12.810"/>
    </inkml:context>
    <inkml:brush xml:id="br0">
      <inkml:brushProperty name="width" value="0.025" units="cm"/>
      <inkml:brushProperty name="height" value="0.025" units="cm"/>
    </inkml:brush>
  </inkml:definitions>
  <inkml:trace contextRef="#ctx0" brushRef="#br0">13 0 13325,'0'0'14072,"2"14"-13277,-1 26-289,-1-1 0,-8 67 1,3-51-147,4-46-280,0-1 0,1 0 0,0 0-1,0 0 1,1 0 0,3 14 0,-4-20-58,0-1 0,1 0 0,-1 0 0,1 0 0,0 0 0,-1 0 0,1 0 0,0 0 1,0 0-1,-1 0 0,1 0 0,0 0 0,0 0 0,0 0 0,0-1 0,0 1 0,0 0 0,0-1 0,0 1 1,2 0-1,0-1 26,-1 0 0,1 1 0,-1-1 0,0-1 1,1 1-1,-1 0 0,1 0 0,-1-1 1,1 0-1,-1 1 0,0-1 0,0 0 0,1 0 1,2-2-1,5-4 5,0-1 0,0 0 0,-1 0-1,0-1 1,-1-1 0,0 1 0,0-1 0,7-13 0,-4 7-33,-11 15-62,0 7-13,-1 0 1,0 0 0,0 0 0,-1 0-1,-4 10 1,4-12 102,1 0-1,-1 0 1,1 0 0,0 0-1,0 1 1,0-1-1,0 0 1,1 1 0,0-1-1,0 0 1,0 0 0,2 9-1,-1-12-39,0 0 0,0 0 0,1-1 0,-1 1 0,0 0-1,1 0 1,-1-1 0,1 1 0,-1-1 0,1 0 0,-1 1 0,1-1 0,-1 0-1,1 0 1,0 0 0,-1 0 0,1 0 0,-1 0 0,4-1 0,33-3 37,-24 0-45,-1-1 0,0 0 0,19-11 0,-24 11 0,1 0 0,0 1 0,1 0 0,-1 0 0,1 1 0,0 0 0,0 1 0,17-2 0,-26 4 0,0 1 0,0-1 0,0 1 0,-1 0 0,1-1 0,0 1 0,0 0 0,0 0 0,-1 0 0,1 0 0,0 0 0,-1 0 0,1 0 0,-1 0 0,1 0 0,-1 0 0,1 0 0,-1 0 0,0 0 0,1 0 0,-1 0 0,0 0 0,0 0 0,0 0 0,0 1 0,0-1 0,0 0 0,0 1 0,-1 47 0,1-37 0,0-11 0,0 0 0,0 0 0,-1 0 0,1 0 0,0 0 0,1-1 0,-1 1 0,0 0 0,0 0 0,0 0 0,0 0 0,1-1 0,-1 1 0,0 0 0,1 0 0,-1 0 0,1-1 0,-1 1 0,1 0 0,-1-1 0,1 1 0,-1 0 0,1-1 0,0 1 0,-1-1 0,1 1 0,0-1 0,-1 1 0,1-1 0,0 1 0,0-1 0,0 0 0,0 1 0,2-1 0,0 0 0,-1 0 0,1-1 0,0 1 0,-1 0 0,1-1 0,-1 0 0,1 1 0,-1-1 0,1 0 0,2-2 0,8-4 0,0 0 0,23-19 0,-34 24-792,11-8-9034</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3.188"/>
    </inkml:context>
    <inkml:brush xml:id="br0">
      <inkml:brushProperty name="width" value="0.025" units="cm"/>
      <inkml:brushProperty name="height" value="0.025" units="cm"/>
    </inkml:brush>
  </inkml:definitions>
  <inkml:trace contextRef="#ctx0" brushRef="#br0">57 130 5125,'0'0'10196,"-7"8"-7975,-18 31-28,21-32-1023,1 0 0,-1-1 1,2 1-1,-1 0 0,1 1 1,0-1-1,0 0 0,1 1 0,-1 10 1,2-17-1157,0-1 1,0 0-1,0 0 1,0 1-1,0-1 0,0 0 1,0 1-1,0-1 1,0 0-1,1 1 1,-1-1-1,0 0 1,0 0-1,0 1 0,0-1 1,1 0-1,-1 1 1,0-1-1,0 0 1,0 0-1,1 0 1,-1 1-1,0-1 1,1 0-1,-1 0 0,0 0 1,0 0-1,1 1 1,-1-1-1,0 0 1,1 0-1,-1 0 1,0 0-1,1 0 0,-1 0 1,0 0-1,1 0 1,-1 0-1,19-4 404,15-13-70,6-11-348,-2-2 0,-2-1 0,0-2 0,-3-1 0,36-46 0,-69 80 0,0-1 0,0 1 0,0-1 0,1 1 0,-1-1 0,0 1 0,0-1 0,1 1 0,-1-1 0,0 1 0,0 0 0,1-1 0,-1 1 0,0 0 0,1-1 0,-1 1 0,1 0 0,-1-1 0,0 1 0,1 0 0,-1 0 0,1-1 0,-1 1 0,1 0 0,-1 0 0,1 0 0,-1 0 0,1-1 0,-1 1 0,1 0 0,-1 0 0,1 0 0,-1 0 0,1 0 0,-3 19 0,-14 28 0,-8 3 64,15-35-142,1 1 0,0 1-1,1 0 1,1 0 0,-5 23-1,11-40-83,0 0 0,0 1-1,0-1 1,0 1 0,0-1-1,0 0 1,0 1 0,0-1-1,0 0 1,0 1-1,0-1 1,0 0 0,0 1-1,1-1 1,-1 0 0,0 1-1,0-1 1,0 0 0,0 1-1,1-1 1,-1 0 0,0 0-1,0 1 1,0-1 0,1 0-1,-1 0 1,0 1 0,1-1-1,-1 0 1,0 0-1,0 0 1,1 1 0,-1-1-1,0 0 1,1 0 0,-1 0-1,1 0 1,-1 0 0,0 0-1,1 0 1,-1 0 0,0 0-1,1 0 1,-1 0 0,0 0-1,1 0 1,-1 0 0,0 0-1,1 0 1,-1 0 0,0 0-1,1-1 1,-1 1-1,0 0 1,1 0 0,-1 0-1,0-1 1,0 1 0,1 0-1,-1-1 1,21-12-6025,-5-6-2333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3.528"/>
    </inkml:context>
    <inkml:brush xml:id="br0">
      <inkml:brushProperty name="width" value="0.025" units="cm"/>
      <inkml:brushProperty name="height" value="0.025" units="cm"/>
    </inkml:brush>
  </inkml:definitions>
  <inkml:trace contextRef="#ctx0" brushRef="#br0">5 0 14862,'0'0'17606,"4"10"-17339,-2-4-265,1 1 1,-1 0-1,-1 0 1,1 0-1,-1 0 1,0 0-1,-1 1 1,0-1-1,0 0 1,0 0-1,-1 0 1,-3 13-1,2-13-2,-2 8 0,1 0 0,0 1 0,1-1 0,1 1 0,1 27 0,0-42-300,0 0 0,1 0 0,-1 0 0,0 0-1,1-1 1,-1 1 0,1 0 0,-1 0 0,1-1 0,0 1 0,-1-1 0,1 1 0,0 0-1,-1-1 1,1 1 0,0-1 0,0 1 0,-1-1 0,1 0 0,0 1 0,0-1 0,1 1-1,-2-1 63,0 0-1,1 0 0,-1 0 0,0 0 0,1 1 0,-1-1 0,1 0 1,-1 0-1,0 0 0,1 0 0,-1 0 0,1 0 0,-1 0 0,0 0 1,1 0-1,-1 0 0,0 0 0,1 0 0,-1 0 0,1-1 0,-1 1 0,0 0 1,1 0-1,-1 0 0,0 0 0,1-1 0,-1 1 0,0 0 0,1 0 1,-1-1-1,0 1 0,0 0 0,1-1 0,-1 1 0,0 0 0,0-1 1,0 1-1,1 0 0,-1-1 0,0 1 0,0 0 0,0-1 0,0 1 0,0 0 1,0-1-1,0 0 0,0-10-10011</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3.872"/>
    </inkml:context>
    <inkml:brush xml:id="br0">
      <inkml:brushProperty name="width" value="0.025" units="cm"/>
      <inkml:brushProperty name="height" value="0.025" units="cm"/>
    </inkml:brush>
  </inkml:definitions>
  <inkml:trace contextRef="#ctx0" brushRef="#br0">0 20 14478,'0'0'17168,"69"-2"-16816,-35 2-224,-3 0-64,-1 0-320,-5-2-1441,-1-1-1987,-9-2-3042,3-3-12044</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4.460"/>
    </inkml:context>
    <inkml:brush xml:id="br0">
      <inkml:brushProperty name="width" value="0.025" units="cm"/>
      <inkml:brushProperty name="height" value="0.025" units="cm"/>
    </inkml:brush>
  </inkml:definitions>
  <inkml:trace contextRef="#ctx0" brushRef="#br0">121 0 17873,'0'0'12764,"2"9"-12065,-1 3-570,-1-1 1,0 1-1,0-1 0,-1 1 0,-5 17 0,0 17-28,6-45-102,0 0-1,1 0 1,-1 0 0,1 0 0,-1 0 0,1-1-1,-1 1 1,1 0 0,0 0 0,-1-1 0,1 1-1,0 0 1,-1-1 0,1 1 0,0-1 0,0 1-1,0-1 1,0 1 0,0-1 0,-1 0 0,1 1 0,0-1-1,0 0 1,0 0 0,0 1 0,0-1 0,0 0-1,0 0 1,0 0 0,0 0 0,2-1 0,49 2-239,-26-1-11,-23 0 246,0 0 0,0 1-1,0 0 1,0-1 0,0 1-1,0 1 1,0-1 0,0 0-1,-1 1 1,1-1 0,0 1-1,-1 0 1,0 0 0,1 0-1,-1 0 1,0 0 0,0 0-1,0 1 1,0-1 0,0 1-1,-1-1 1,1 1 0,-1 0-1,0-1 1,0 1 0,0 0-1,0 0 1,0 0 0,0 0-1,-1 0 1,0 0 0,1 0-1,-1 0 1,0 0-1,-1 0 1,1 0 0,0 0-1,-1 0 1,0 0 0,0 0-1,0 0 1,0 0 0,0 0-1,0 0 1,-1-1 0,1 1-1,-1-1 1,0 1 0,0-1-1,0 1 1,0-1 0,-4 4-1,-3-1 179,0 0 0,0 0 1,-1 0-1,1-1 0,-1-1 0,0 0 0,0 0 0,0-1 0,0 0 0,0 0 0,-12-1 0,16-1-316,-1 0 0,1-1 1,-1 1-1,1-1 0,0-1 0,0 1 0,0-1 0,-9-4 0,11 5-292,1-1-1,0 0 0,-1 0 1,1-1-1,0 1 0,0-1 1,0 1-1,1-1 0,-1 0 1,1 0-1,-1 0 0,1 0 1,0-1-1,-2-5 0,-7-23-5826,7-7-1601</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4.807"/>
    </inkml:context>
    <inkml:brush xml:id="br0">
      <inkml:brushProperty name="width" value="0.025" units="cm"/>
      <inkml:brushProperty name="height" value="0.025" units="cm"/>
    </inkml:brush>
  </inkml:definitions>
  <inkml:trace contextRef="#ctx0" brushRef="#br0">1 21 14189,'0'0'10955,"53"-21"-8617,-33 21-865,2 0-384,1 0-576,5 0-417,-2 6-256,2 0-1474,-3-2-2434,-1-2-2498,3-2-9513</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5.178"/>
    </inkml:context>
    <inkml:brush xml:id="br0">
      <inkml:brushProperty name="width" value="0.025" units="cm"/>
      <inkml:brushProperty name="height" value="0.025" units="cm"/>
    </inkml:brush>
  </inkml:definitions>
  <inkml:trace contextRef="#ctx0" brushRef="#br0">172 1 19923,'0'0'5990,"-52"61"-3364,29-34-1217,4 5-704,-2-2-449,3-2-160,4-2-96,2-6 32,4-5-32,4-4-224,3-8-448,1-15-9450,7-8 128</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5.522"/>
    </inkml:context>
    <inkml:brush xml:id="br0">
      <inkml:brushProperty name="width" value="0.025" units="cm"/>
      <inkml:brushProperty name="height" value="0.025" units="cm"/>
    </inkml:brush>
  </inkml:definitions>
  <inkml:trace contextRef="#ctx0" brushRef="#br0">164 15 16239,'0'0'2114,"-9"-3"145,5 1-1972,-1 0 0,1 1 1,0-1-1,0 1 0,-1 0 1,1 0-1,-1 0 0,1 1 1,-1-1-1,1 1 0,-1 0 1,1 1-1,-1-1 0,1 1 1,-1 0-1,1 0 0,0 0 1,-1 1-1,1-1 1,0 1-1,0 0 0,0 0 1,0 0-1,0 1 0,1 0 1,-1-1-1,1 1 0,-4 4 1,3-2 84,0 0 0,1 0-1,-1 1 1,1-1 0,-4 13 0,6-17-336,1-1 0,-1 1 1,1 0-1,-1 0 0,1 0 0,-1 0 0,1 0 0,0 0 1,0 0-1,0 0 0,-1 0 0,1 0 0,0 0 0,0 0 0,0 0 1,1 0-1,-1 0 0,0 0 0,0 0 0,0 0 0,1 0 1,-1 0-1,1 0 0,-1 0 0,0 0 0,1 0 0,0 0 1,-1 0-1,1 0 0,0-1 0,-1 1 0,1 0 0,0-1 0,0 1 1,-1 0-1,1-1 0,0 1 0,0-1 0,0 1 0,0-1 1,0 1-1,0-1 0,1 1 0,10 0-36,-1 0 0,0 0 0,1-1 0,-1-1 0,0 0 0,1 0 0,11-4 0,-19 4 0,0 1 0,0-1 0,-1-1 0,1 1 0,0 0 0,-1-1 0,1 0 0,-1 1 0,1-2 0,-1 1 0,0 0 0,0-1 0,0 1 0,0-1 0,0 0 0,0 0 0,-1 0 0,1 0 0,-1 0 0,0-1 0,0 1 0,-1-1 0,4-7 0,-5 11-5,0-1 0,0 0-1,1 0 1,-1 0 0,0 1 0,0-1 0,0 0 0,0 0-1,0 0 1,0 1 0,0-1 0,0 0 0,-1 0-1,1 0 1,0 1 0,0-1 0,-1 0 0,1 0-1,0 1 1,-1-1 0,1 0 0,-1 1 0,1-1 0,-1 0-1,1 1 1,-1-1 0,1 1 0,-1-1 0,0 0-1,1 1 1,-1 0 0,-1-1 0,0 0-35,0 0 1,-1 1-1,1-1 1,-1 1 0,1 0-1,-1 0 1,1 0-1,-1 0 1,1 0-1,0 1 1,-3 0-1,-2 0-161,0 1-1,0 0 0,0 0 1,0 1-1,1 0 0,0 0 1,-9 6-1,11-6-391,0 1-1,0 0 1,1 0 0,0 0-1,-1 1 1,2-1 0,-1 1 0,0 0-1,1 0 1,0 0 0,-2 8-1,-3 35-9588,7-19-2609</inkml:trace>
  <inkml:trace contextRef="#ctx0" brushRef="#br0" timeOffset="1">360 348 865,'0'0'27962,"-11"-2"-26472,3 0-1297,4 1-145,0 0-1,1 0 0,-1 0 0,0 0 0,0 1 0,0-1 1,0 1-1,0 0 0,0 0 0,0 1 0,1-1 0,-1 1 1,0 0-1,0 0 0,0 0 0,1 1 0,-1-1 0,1 1 1,-4 2-1,-5 4 75,0 1-1,1 1 1,-13 13 0,21-19-61,-1 1-1,1-1 1,0 0 0,0 1-1,0 0 1,1-1 0,0 1-1,0 0 1,0 0 0,0 0-1,1 1 1,-1 5 0,2-10-60,0 0 1,0 0-1,0 0 0,0 0 1,0 0-1,0 0 1,0 0-1,0 0 1,0 0-1,1 0 0,-1-1 1,0 1-1,1 0 1,-1 0-1,1 0 1,-1 0-1,1-1 1,-1 1-1,1 0 0,0 0 1,-1-1-1,1 1 1,0 0-1,-1-1 1,3 2-1,27 5 8,-20-7-11,0 0 1,0-1-1,0 0 0,13-4 0,-13 2 2,1-1 0,-1 0 0,0-1 0,0 0 0,0 0 0,-1-1 0,0 0 0,15-13 0,-21 16 0,1-1 0,0 1 0,-1-1 0,0 0 0,0 0 0,0 0 0,0 0 0,-1 0 0,1 0 0,-1-1 0,0 1 0,-1-1 0,1 0 0,-1 1 0,0-1 0,0 0 0,0 0 0,-1 0 0,1 0 0,-1 0 0,-1-9 0,0 13-91,1-1 0,-1 1-1,1 0 1,-1-1 0,1 1 0,-1 0 0,0 0 0,0 0-1,0-1 1,1 1 0,-1 0 0,0 0 0,0 0 0,-1 0-1,1 1 1,0-1 0,0 0 0,0 0 0,-1 1 0,1-1-1,0 0 1,0 1 0,-1-1 0,1 1 0,-2 0 0,-38-4-5209,35 4 4258,-7 0-6485</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5.973"/>
    </inkml:context>
    <inkml:brush xml:id="br0">
      <inkml:brushProperty name="width" value="0.025" units="cm"/>
      <inkml:brushProperty name="height" value="0.025" units="cm"/>
    </inkml:brush>
  </inkml:definitions>
  <inkml:trace contextRef="#ctx0" brushRef="#br0">29 1 18033,'0'0'6828,"7"12"-5200,5 7-1101,-2 0 0,0 0 1,-1 1-1,-1 1 0,-1 0 0,0 0 0,3 27 0,-8-25-347,-1 1 0,-2-1 0,0 1 0,-2-1 0,-8 37-1,8-49-263,0 0 0,0 0 1,-1 0-1,-1-1 0,0 1 0,0-1 0,-1 0 0,0-1 0,-1 1 0,0-1 0,0-1 0,-1 1 0,-12 10 0,19-19-257,-4 2-1013,4-16-12122</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6.328"/>
    </inkml:context>
    <inkml:brush xml:id="br0">
      <inkml:brushProperty name="width" value="0.025" units="cm"/>
      <inkml:brushProperty name="height" value="0.025" units="cm"/>
    </inkml:brush>
  </inkml:definitions>
  <inkml:trace contextRef="#ctx0" brushRef="#br0">1 1 21749,'0'0'7367,"54"32"-6214,-16-28-481,7-4-383,5 0-225,-4 0-64,-5 0-417,-8-4-1248,-12 4-1282,-14 0-1121,-21 0-9257</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6.670"/>
    </inkml:context>
    <inkml:brush xml:id="br0">
      <inkml:brushProperty name="width" value="0.025" units="cm"/>
      <inkml:brushProperty name="height" value="0.025" units="cm"/>
    </inkml:brush>
  </inkml:definitions>
  <inkml:trace contextRef="#ctx0" brushRef="#br0">0 13 13389,'0'0'14638,"79"19"-13742,-29-19-543,7-2-193,-3-2-96,-3-1-288,-4 0-2403,-11-2-3907,-3-2-8296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13.167"/>
    </inkml:context>
    <inkml:brush xml:id="br0">
      <inkml:brushProperty name="width" value="0.025" units="cm"/>
      <inkml:brushProperty name="height" value="0.025" units="cm"/>
    </inkml:brush>
  </inkml:definitions>
  <inkml:trace contextRef="#ctx0" brushRef="#br0">0 27 11691,'0'0'16560,"61"-26"-16624,-33 29-2307,2 9-1889,-1-1-2562</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7.027"/>
    </inkml:context>
    <inkml:brush xml:id="br0">
      <inkml:brushProperty name="width" value="0.025" units="cm"/>
      <inkml:brushProperty name="height" value="0.025" units="cm"/>
    </inkml:brush>
  </inkml:definitions>
  <inkml:trace contextRef="#ctx0" brushRef="#br0">1 291 9257,'0'0'17008,"9"-3"-15556,9-4-1169,-1 0 1,0-2-1,-1 0 1,0-1-1,0-1 1,-1 0-1,-1-1 1,24-24-1,-21 19 70,-1-1-1,-1-1 1,0 0-1,-2-1 0,0-1 1,19-41-1,-87 274-544,52-196-345,0 1 1,1-1-1,0 20 1,2-35 392,0-1 0,0 1 0,0 0 1,0-1-1,0 1 0,0 0 0,0-1 1,0 1-1,0 0 0,0-1 0,1 1 0,-1 0 1,0-1-1,1 1 0,-1 0 0,0-1 1,1 1-1,-1-1 0,1 1 0,-1-1 0,1 1 1,-1-1-1,1 1 0,-1-1 0,1 1 1,-1-1-1,1 0 0,0 1 0,-1-1 0,1 0 1,1 1-1,25-2-6242,-3-4-660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7.370"/>
    </inkml:context>
    <inkml:brush xml:id="br0">
      <inkml:brushProperty name="width" value="0.025" units="cm"/>
      <inkml:brushProperty name="height" value="0.025" units="cm"/>
    </inkml:brush>
  </inkml:definitions>
  <inkml:trace contextRef="#ctx0" brushRef="#br0">154 1 18962,'0'0'2493,"-11"6"-219,0 2-1937,-1 1-1,1 0 1,0 0 0,1 1-1,0 1 1,0 0 0,1 0 0,1 1-1,0 0 1,0 0 0,1 1-1,1 0 1,0 0 0,-3 14-1,7-22-327,1-1 1,0 1-1,0 0 0,0-1 0,1 1 1,-1 0-1,1-1 0,0 1 0,1 0 1,-1-1-1,1 1 0,0 0 0,0-1 1,0 1-1,4 7 0,-3-10 4,0 1-1,1-1 1,-1 0 0,1 0-1,-1 0 1,1 0 0,0 0 0,0 0-1,0-1 1,0 1 0,0-1-1,0 0 1,0 0 0,1 0-1,-1 0 1,0-1 0,1 1 0,-1-1-1,0 0 1,1 0 0,5 0-1,-2-1 78,0 0-1,0 0 1,0-1-1,-1 0 1,1 0 0,0 0-1,-1-1 1,1 0-1,-1 0 1,0-1-1,0 1 1,-1-1-1,1-1 1,-1 1-1,0-1 1,0 0 0,0 0-1,0 0 1,-1-1-1,4-6 1,-1 1 62,-1 1 1,0-1 0,-1 0 0,0 0-1,0 0 1,-1-1 0,-1 1 0,0-1 0,-1 0-1,2-22 1,-4 31-200,0 0 1,0 0-1,0 0 1,-1 0-1,1 1 1,-1-1-1,0 0 1,0 0-1,0 1 0,0-1 1,0 1-1,0-1 1,-1 1-1,1-1 1,-1 1-1,0 0 0,0 0 1,0 0-1,0 0 1,0 0-1,0 0 1,0 0-1,-1 1 0,1-1 1,-1 1-1,1 0 1,-1 0-1,0 0 1,1 0-1,-1 0 1,0 0-1,0 1 0,1-1 1,-1 1-1,-5 0 1,4-1-86,1 1 0,-1 0 0,1 1 1,-1-1-1,1 1 0,-1-1 0,1 1 0,-1 0 1,1 0-1,0 1 0,-1-1 0,1 1 0,0-1 1,0 1-1,0 0 0,0 0 0,0 1 0,1-1 0,-1 1 1,1-1-1,-1 1 0,1 0 0,0 0 0,0-1 1,0 2-1,0-1 0,1 0 0,-3 6 0,1 5-6135,3-4-4164</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7.898"/>
    </inkml:context>
    <inkml:brush xml:id="br0">
      <inkml:brushProperty name="width" value="0.025" units="cm"/>
      <inkml:brushProperty name="height" value="0.025" units="cm"/>
    </inkml:brush>
  </inkml:definitions>
  <inkml:trace contextRef="#ctx0" brushRef="#br0">112 0 14926,'0'0'13746,"-7"9"-13388,4-6-312,-1 1-18,0 0 0,0 0 0,1 0 0,-1 0 0,1 1 0,0-1 0,0 1 1,1 0-1,0 0 0,-1 0 0,2 0 0,-4 11 0,7-14-16,1-1 0,-1 1-1,0-1 1,1 0-1,-1 0 1,1 0 0,-1 0-1,1 0 1,-1 0 0,1-1-1,0 1 1,-1-1 0,1 0-1,0 0 1,0 0 0,2 0-1,2 1 5,19 1 100,-9-1-208,1 1 1,0 1 0,0 1-1,-1 0 1,19 8 0,-32-11 79,-1 0 0,0 1 0,0 0 0,0-1 1,0 1-1,0 1 0,0-1 0,0 0 0,-1 0 1,1 1-1,-1 0 0,0-1 0,0 1 0,0 0 0,0 0 1,0 0-1,0 0 0,-1 1 0,0-1 0,1 0 0,-1 1 1,-1-1-1,1 1 0,0-1 0,-1 1 0,0-1 1,0 1-1,0-1 0,0 1 0,0-1 0,-1 1 0,0 3 1,-1-2 106,0 1 0,0-1 1,0 0-1,-1 0 1,0 0-1,0 0 0,0 0 1,-1-1-1,0 1 1,1-1-1,-1 0 0,-1 0 1,1-1-1,-1 1 0,1-1 1,-1 0-1,0 0 1,0 0-1,0-1 0,-10 3 1,-1 2 226,0-2 0,-1 0-1,1-1 1,-1-1 0,-28 2 0,41-5-543,1 1 1,-1-1-1,1 0 0,-1 0 0,1 0 1,-1-1-1,1 1 0,-1-1 0,1 0 1,-1 0-1,1 0 0,0 0 0,-1-1 1,1 1-1,0-1 0,0 0 0,0 0 1,0 0-1,1 0 0,-1 0 0,0-1 1,1 1-1,0-1 0,-1 1 0,1-1 1,0 0-1,0 0 0,1 0 0,-1 0 1,1-1-1,-1 1 0,1 0 0,0-1 1,0 1-1,1-1 0,-1-5 0,-4-26-6986</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8.241"/>
    </inkml:context>
    <inkml:brush xml:id="br0">
      <inkml:brushProperty name="width" value="0.025" units="cm"/>
      <inkml:brushProperty name="height" value="0.025" units="cm"/>
    </inkml:brush>
  </inkml:definitions>
  <inkml:trace contextRef="#ctx0" brushRef="#br0">1 45 11435,'0'0'18770,"49"-29"-17938,-16 22-447,5 3-321,4 2-128,3 0-865,-5 2-1505,-4 0-1891,-5 0-2369,-1 4-7591</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8.612"/>
    </inkml:context>
    <inkml:brush xml:id="br0">
      <inkml:brushProperty name="width" value="0.025" units="cm"/>
      <inkml:brushProperty name="height" value="0.025" units="cm"/>
    </inkml:brush>
  </inkml:definitions>
  <inkml:trace contextRef="#ctx0" brushRef="#br0">263 1 17521,'-9'2'2519,"-6"2"-1887,-1 0 1,0 1-1,1 1 0,0 1 0,0 0 0,1 1 0,0 1 0,1 0 0,-14 12 0,18-15-488,2 1-1,-1 0 0,1 1 0,0-1 0,0 2 0,1-1 1,0 0-1,1 1 0,0 0 0,0 1 0,1-1 0,0 1 1,1 0-1,0 0 0,0 0 0,-1 14 0,4-22-136,0 0 0,0 0-1,0 0 1,0 0-1,0 1 1,0-1 0,1 0-1,-1 0 1,1 0 0,0 0-1,-1 0 1,1 0-1,0 0 1,0 0 0,0 0-1,1 0 1,-1-1 0,0 1-1,1 0 1,-1-1 0,1 1-1,-1-1 1,3 2-1,0-1 15,0 1 0,1-1 0,-1-1 0,0 1 0,1-1 0,-1 0-1,1 0 1,-1 0 0,1 0 0,7-1 0,0 0 126,-1 0 0,0-1 1,1-1-1,-1 0 0,0 0 0,0-1 0,0-1 1,17-7-1,-16 4 13,-1-1-1,0 0 1,0 0-1,-1-1 1,0-1 0,-1 1-1,16-23 1,-20 26-95,-1-1 1,0 0-1,0 0 1,0 0-1,-1 0 0,0-1 1,0 1-1,-1-1 1,0 0-1,-1 0 0,1 0 1,-1 0-1,-1 0 1,0-13-1,0 19-63,-1 0-1,1-1 1,-1 1-1,0 0 1,1-1 0,-1 1-1,0 0 1,-1 0 0,1 0-1,0 0 1,0 0-1,-1 0 1,1 0 0,-1 0-1,0 1 1,1-1 0,-1 1-1,0-1 1,0 1-1,-3-2 1,-1 0 2,1 1 0,0 0-1,-1 0 1,1 1 0,-1-1 0,0 1 0,1 0-1,-10 0 1,5 1-38,-1 0 0,1 1 0,0 0 0,0 1 0,0 0 0,0 0 0,0 1 0,0 0 0,-14 7 0,14-3-495,-7 3-1928,7-5-2410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40.588"/>
    </inkml:context>
    <inkml:brush xml:id="br0">
      <inkml:brushProperty name="width" value="0.025" units="cm"/>
      <inkml:brushProperty name="height" value="0.025" units="cm"/>
    </inkml:brush>
  </inkml:definitions>
  <inkml:trace contextRef="#ctx0" brushRef="#br0">135 109 6150,'18'-13'2207,"35"-29"6366,-51 40-7875,1-1-1,-1 1 1,0-1-1,1 1 1,-1-1-1,-1 0 1,1 0-1,0 0 1,-1 0-1,1-1 1,-1 1-1,0 0 1,0 0 0,0-1-1,0-6 1,-27 14 855,6 7-1424,1 1 1,1 1-1,0 1 0,1 1 1,0 0-1,1 1 0,1 1 1,-14 19-1,24-30-81,1 0 0,0 0 0,0 1 0,0-1 0,1 1 0,0-1-1,0 1 1,-3 14 0,5-20-54,1 1 0,0 0 0,0 0 0,0 0-1,0 0 1,0 0 0,0 0 0,0 0 0,1 0 0,-1 0-1,1 0 1,-1 0 0,1 0 0,0-1 0,0 1-1,0 0 1,0 0 0,0-1 0,0 1 0,0-1 0,0 1-1,1-1 1,-1 1 0,1-1 0,-1 0 0,1 0-1,-1 0 1,1 0 0,0 0 0,0 0 0,-1 0 0,1 0-1,0-1 1,0 1 0,0-1 0,3 1 0,19 4-835,-1 0-1,1-2 1,-1-1 0,33-1 0,-42-1-406,1-2 0,-1 1 0,21-7 0,-28 6 291,-1 0 0,1 0 0,-1-1 0,1 0 0,-1 0 0,0-1 0,0 0 0,5-4-1,8-13-6329</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40.945"/>
    </inkml:context>
    <inkml:brush xml:id="br0">
      <inkml:brushProperty name="width" value="0.025" units="cm"/>
      <inkml:brushProperty name="height" value="0.025" units="cm"/>
    </inkml:brush>
  </inkml:definitions>
  <inkml:trace contextRef="#ctx0" brushRef="#br0">0 1 10186,'0'0'14285,"62"4"-13132,-15-4-704,5-2-289,3-1-96,-5 3-32,-8 0-160,-12 0-1089,-14 4-1506,-10 2-672,-6 0-1346,-20 1-4163</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41.272"/>
    </inkml:context>
    <inkml:brush xml:id="br0">
      <inkml:brushProperty name="width" value="0.025" units="cm"/>
      <inkml:brushProperty name="height" value="0.025" units="cm"/>
    </inkml:brush>
  </inkml:definitions>
  <inkml:trace contextRef="#ctx0" brushRef="#br0">0 55 13677,'0'0'8360,"97"5"-6086,-29-9-1345,12-5-513,4 0-127,-1-2-289,-11-1-1634,-8-3-5893</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41.925"/>
    </inkml:context>
    <inkml:brush xml:id="br0">
      <inkml:brushProperty name="width" value="0.025" units="cm"/>
      <inkml:brushProperty name="height" value="0.025" units="cm"/>
    </inkml:brush>
  </inkml:definitions>
  <inkml:trace contextRef="#ctx0" brushRef="#br0">175 3 7175,'0'0'20440,"0"0"-20402,-1-1 0,0 1-1,1 0 1,-1-1-1,0 1 1,1 0 0,-1 0-1,0 0 1,1 0-1,-1 0 1,0-1-1,1 1 1,-1 0 0,0 0-1,1 1 1,-1-1-1,0 0 1,1 0 0,-1 0-1,0 0 1,1 0-1,-1 1 1,1-1-1,-2 1 1,-6 3 136,0 1 1,0-1-1,1 2 1,-1-1-1,1 1 1,-12 12-1,-36 45 634,49-57-748,1 1 0,1 0 0,0-1 1,-1 1-1,2 1 0,-5 9 0,8-16-61,-1 0-1,1 1 0,0-1 0,-1 0 0,1 1 0,0-1 0,-1 1 1,1-1-1,0 0 0,0 1 0,0-1 0,1 1 0,-1-1 0,0 0 1,0 1-1,1-1 0,-1 0 0,1 1 0,-1-1 0,1 0 0,-1 0 0,1 1 1,0-1-1,0 0 0,0 0 0,-1 0 0,1 0 0,0 0 0,0 0 1,0 0-1,1 0 0,-1 0 0,0-1 0,0 1 0,0 0 0,1-1 0,-1 1 1,0-1-1,1 1 0,-1-1 0,0 0 0,3 1 0,15 2-790,0-1 1,1-1-1,0-1 0,-1 0 0,27-5 0,4 1-7851,-35 3 2675</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42.285"/>
    </inkml:context>
    <inkml:brush xml:id="br0">
      <inkml:brushProperty name="width" value="0.025" units="cm"/>
      <inkml:brushProperty name="height" value="0.025" units="cm"/>
    </inkml:brush>
  </inkml:definitions>
  <inkml:trace contextRef="#ctx0" brushRef="#br0">1 37 12011,'0'0'11019,"51"-20"-9962,-24 15-513,3 2-127,3 1-257,2 0-160,-2 1-449,-6 0-1761,-4 1-1313,-11-2-1538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13.496"/>
    </inkml:context>
    <inkml:brush xml:id="br0">
      <inkml:brushProperty name="width" value="0.025" units="cm"/>
      <inkml:brushProperty name="height" value="0.025" units="cm"/>
    </inkml:brush>
  </inkml:definitions>
  <inkml:trace contextRef="#ctx0" brushRef="#br0">94 83 14606,'0'0'15577,"3"1"-14963,5-1-511,-1 0-1,1 0 1,-1-1-1,1 0 1,-1-1-1,0 0 1,0 0 0,1 0-1,-1-1 1,-1 0-1,1-1 1,0 1-1,-1-1 1,0 0-1,1-1 1,-2 0 0,1 0-1,9-11 1,-14 16-103,-1 0 0,0-1 1,1 1-1,-1 0 1,0-1-1,1 1 1,-1-1-1,0 1 0,1-1 1,-1 1-1,0 0 1,0-1-1,0 1 1,1-1-1,-1 1 0,0-1 1,0 1-1,0-1 1,0 0-1,0 1 0,0-1 1,0 1-1,0-1 1,0 1-1,0-1 1,0 1-1,-1-1 0,1 1 1,0-1-1,0 1 1,0-1-1,-1 1 0,1 0 1,0-1-1,-1 1 1,1-1-1,0 1 1,-1-1-1,1 1 0,0 0 1,-1-1-1,1 1 1,-1 0-1,1 0 0,0-1 1,-1 1-1,1 0 1,-1 0-1,1 0 1,-1-1-1,1 1 0,-1 0 1,1 0-1,-1 0 1,1 0-1,-1 0 0,0 0 1,1 0-1,-1 0 1,1 0-1,-1 0 1,1 0-1,-1 1 0,-37 2-5,22 2 5,0 1 0,1 1 0,0 0 0,0 1 0,1 0 0,0 2 0,0-1 0,1 2 0,0 0 0,-13 14 0,25-24 0,-1 0 0,1 1 0,0-1 0,0 0 0,0 0 0,0 0 0,0 1 0,0-1 0,0 0 0,0 1 0,1-1 0,-1 1 0,0-1 0,1 1 0,-1 0 0,1-1 0,0 1 0,0-1 0,-1 1 0,1 0 0,0-1 0,0 1 0,0 0 0,1-1 0,-1 1 0,0-1 0,1 1 0,-1 0 0,1-1 0,-1 1 0,1-1 0,0 1 0,-1-1 0,1 0 0,0 1 0,0-1 0,0 0 0,0 1 0,0-1 0,1 0 0,-1 0 0,0 0 0,0 0 0,1 0 0,-1 0 0,1-1 0,-1 1 0,1 0 0,-1-1 0,1 1 0,2 0 0,10 4 0,1-1 0,-1 0 0,1-1 0,19 1 0,-30-3 0,49 3-2071,59-2-1,-54-4-6341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42.626"/>
    </inkml:context>
    <inkml:brush xml:id="br0">
      <inkml:brushProperty name="width" value="0.025" units="cm"/>
      <inkml:brushProperty name="height" value="0.025" units="cm"/>
    </inkml:brush>
  </inkml:definitions>
  <inkml:trace contextRef="#ctx0" brushRef="#br0">1 1 15791,'0'0'5637,"51"0"-4452,-16-1 65,6 1-514,-2 0-544,2 0-288,-11 0-1729,-6 0-1378,-11 1-1826,-6-1-4644</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46.207"/>
    </inkml:context>
    <inkml:brush xml:id="br0">
      <inkml:brushProperty name="width" value="0.025" units="cm"/>
      <inkml:brushProperty name="height" value="0.025" units="cm"/>
    </inkml:brush>
  </inkml:definitions>
  <inkml:trace contextRef="#ctx0" brushRef="#br0">1 1 17457,'0'0'8039,"5"66"-6598,-5-36-512,0 1-608,0 2-225,0-1-32,0-4-32,0-5-384,3-5-1090,3-5-608,0-6-1281,-1-7-2563</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46.709"/>
    </inkml:context>
    <inkml:brush xml:id="br0">
      <inkml:brushProperty name="width" value="0.025" units="cm"/>
      <inkml:brushProperty name="height" value="0.025" units="cm"/>
    </inkml:brush>
  </inkml:definitions>
  <inkml:trace contextRef="#ctx0" brushRef="#br0">0 64 19058,'0'0'8515,"13"-7"-7335,9-3-836,0 1 0,0 1 1,0 1-1,1 1 0,1 0 0,-1 2 1,32-1-1,-47 4-322,7 0-15,-1 1 0,1 0 0,-1 1 0,1 1 0,13 3-1,-25-5-8,-1 1-1,0-1 1,1 1-1,-1 0 0,0 0 1,0 0-1,0 0 1,0 0-1,0 0 1,0 1-1,0-1 0,0 1 1,0-1-1,-1 1 1,1 0-1,-1 0 1,1-1-1,-1 1 0,0 0 1,0 0-1,1 1 1,-1-1-1,-1 0 0,1 0 1,0 0-1,0 1 1,-1-1-1,0 0 1,1 1-1,-1-1 0,0 0 1,0 1-1,0-1 1,0 0-1,-1 1 1,1-1-1,-1 0 0,0 4 1,-2 2 28,0-1 0,-1-1 0,1 1 0,-1 0-1,0-1 1,-1 0 0,0 0 0,0 0 0,0 0 0,-1-1 0,-6 6 0,-72 51 454,82-61-465,-57 35 476,130-34-592,-65-1 22,0-1 1,0 1 0,0 0 0,0 1 0,-1-1 0,1 1-1,0 0 1,-1 1 0,1 0 0,-1-1 0,0 1 0,0 1 0,0-1-1,0 1 1,0 0 0,-1 0 0,0 1 0,0-1 0,0 1-1,3 5 1,-4-7 74,-1 1 0,0-1-1,-1 1 1,1-1 0,-1 1 0,1-1-1,-1 1 1,0 0 0,-1 0-1,1 0 1,0-1 0,-1 1-1,0 0 1,0 0 0,0 0 0,-1 0-1,1 0 1,-1 0 0,0-1-1,0 1 1,0 0 0,0-1 0,-1 1-1,0-1 1,0 1 0,1-1-1,-2 1 1,1-1 0,0 0-1,-1 0 1,1 0 0,-5 2 0,-2 3 103,0-1 0,-1 0 0,0 0 0,-1-1 0,0-1 1,0 0-1,0 0 0,0-1 0,-1 0 0,1-1 1,-1 0-1,0-1 0,0-1 0,0 0 0,0 0 0,0-1 1,0-1-1,-17-2 0,25 2-167,1-1 0,-1 1 0,1-1-1,-1 1 1,1-1 0,0-1 0,-1 1 0,1 0 0,0-1 0,1 1 0,-1-1-1,0 0 1,1 0 0,0 0 0,-1 0 0,1 0 0,0 0 0,1-1 0,-1 1-1,-2-8 1,3 8-138,0 0 1,0 0-1,1-1 0,-1 1 0,0 0 0,1 0 0,0-1 1,0 1-1,0 0 0,0-1 0,1 1 0,-1 0 0,1 0 0,0 0 1,0-1-1,0 1 0,0 0 0,1 0 0,-1 0 0,1 0 0,0 1 1,-1-1-1,1 0 0,4-3 0,13-9-8848</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47.891"/>
    </inkml:context>
    <inkml:brush xml:id="br0">
      <inkml:brushProperty name="width" value="0.025" units="cm"/>
      <inkml:brushProperty name="height" value="0.025" units="cm"/>
    </inkml:brush>
  </inkml:definitions>
  <inkml:trace contextRef="#ctx0" brushRef="#br0">24 184 10890,'0'0'15749,"-4"10"-15253,0 0-417,0 1 0,1-1 0,0 1 0,1 0-1,0 0 1,1 0 0,0 0 0,1 22 0,1-31-60,0 0-1,0 0 1,0-1-1,0 1 1,0-1 0,0 1-1,0-1 1,0 1-1,0-1 1,1 0 0,-1 1-1,1-1 1,-1 0-1,1 0 1,-1 0 0,1 0-1,0 0 1,-1-1-1,1 1 1,0 0 0,0-1-1,0 1 1,-1-1-1,1 0 1,0 0-1,0 0 1,0 1 0,0-2-1,0 1 1,2 0-1,3 0 90,0-1 0,1 1-1,-1-1 1,0-1-1,0 1 1,12-6-1,-9 2-59,0-1-1,-1-1 1,0 1 0,-1-1-1,1-1 1,-1 0-1,-1 0 1,1-1 0,-2 1-1,1-2 1,6-11-1,-18 32-97,0-1 43,0 1 0,1 0 0,0 0-1,0 0 1,1 1 0,1-1 0,0 1-1,0 0 1,1 19 0,1-30 10,1 0-1,-1 0 1,0 0 0,1 0 0,-1 0 0,1 0 0,0-1 0,-1 1-1,1 0 1,-1 0 0,1 0 0,0-1 0,0 1 0,0 0 0,-1-1-1,1 1 1,0-1 0,0 1 0,0-1 0,0 1 0,0-1 0,0 0 0,0 1-1,0-1 1,0 0 0,0 0 0,0 1 0,0-1 0,0 0 0,0 0-1,0 0 1,0-1 0,0 1 0,0 0 0,0 0 0,0-1 0,2 1-1,39-15 210,-26 6-190,-2-2 0,1 0-1,-2 0 1,1-1 0,-2-1 0,0 0 0,0-1 0,-1 0-1,16-28 1,-16 21-382,0 0 1,-1-1-1,-1 0 0,-1 0 0,-2-1 0,9-45 0,-14 48 66,-5 20-207,-10 29-37,9-19 755,-7 17 432,1 0 0,-11 47-1,19-62-483,1-1-1,0 1 0,1 0 0,0 0 0,1-1 0,0 1 0,1 0 1,0 0-1,4 17 0,-1-21-280,-1-1 0,1 1 0,0-1 0,0 0 1,1 0-1,0-1 0,0 1 0,1-1 0,10 9 0,-15-14-620,-22-20-343,13 10 755,-73-81-1334,7-6 3288,74 96-1601,-1-1-1,1 0 1,-1 1 0,1-1 0,0 0-1,-1 0 1,1 1 0,0-1 0,-1 0-1,1 0 1,0 0 0,0 1 0,0-1-1,0 0 1,-1 0 0,1 0-1,1 0 1,-1 0 0,0 1 0,0-1-1,0 0 1,0 0 0,0 0 0,1 1-1,-1-1 1,0 0 0,1 0 0,-1 0-1,1 1 1,-1-1 0,1 0-1,-1 1 1,1-1 0,-1 1 0,1-1-1,0 0 1,-1 1 0,1-1 0,0 1-1,-1-1 1,1 1 0,0 0 0,0-1-1,-1 1 1,1 0 0,0 0-1,0-1 1,0 1 0,0 0 0,-1 0-1,1 0 1,0 0 0,0 0 0,1 0-1,60-3 1345,-52 4-1294,38-1-778,65-1-6124,-78-2-2855</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52.291"/>
    </inkml:context>
    <inkml:brush xml:id="br0">
      <inkml:brushProperty name="width" value="0.025" units="cm"/>
      <inkml:brushProperty name="height" value="0.025" units="cm"/>
    </inkml:brush>
  </inkml:definitions>
  <inkml:trace contextRef="#ctx0" brushRef="#br0">203 19 14574,'0'0'336,"0"-1"1,0 0-1,1 1 0,-1-1 1,0 0-1,0 0 1,0 1-1,-1-1 1,1 0-1,0 1 0,0-1 1,0 0-1,0 1 1,-1-1-1,1 0 0,0 1 1,-1-1-1,1 0 1,0 1-1,-1-1 0,1 1 1,-1-1-1,1 1 1,-1-1-1,1 1 1,-1-1-1,1 1 0,-2-1 1,-16 7 3122,-17 30-2602,25-18-760,1 0 1,0 1-1,2 0 1,0 1-1,1 0 1,1 0-1,1 0 1,0 1-1,2-1 1,0 1-1,2-1 1,0 1-1,1 0 1,1-1-1,1 1 1,1-1-1,1 0 1,7 21-1,-10-35-41,-1-1 1,0 0-1,0 0 0,0 1 0,-1-1 0,0 7 1,0-11-42,0 0 0,0-1 0,0 1 0,0 0 0,0-1 0,0 1 0,0-1 0,0 1 0,-1 0 0,1-1 0,0 1 0,0-1 0,-1 1 0,1-1 0,0 1 0,-1-1 0,1 1 0,-1-1 0,1 1 0,0-1 0,-1 1 0,1-1 0,-2 1 0,1-1 3,0 0 0,0 0 0,0 0-1,0 0 1,0-1 0,0 1-1,0 0 1,0 0 0,0-1 0,0 1-1,1-1 1,-1 1 0,0-1 0,0 1-1,0-1 1,0 1 0,1-1-1,-1 0 1,0 1 0,0-2 0,-8-7 54,1 0 1,0-1-1,1 0 1,0 0 0,0-1-1,1 1 1,1-2-1,0 1 1,0 0 0,1-1-1,1 0 1,0 0-1,0 0 1,-1-20 0,5 31-71,-1 0 0,1-1 1,0 1-1,-1 0 0,1 0 1,0 0-1,0 0 0,-1 0 1,1 1-1,0-1 0,0 0 1,0 0-1,0 1 0,0-1 1,0 0-1,0 1 0,0-1 1,0 1-1,1-1 0,-1 1 1,0 0-1,0-1 0,0 1 1,1 0-1,-1 0 0,0 0 1,2 0-1,46-5-10,-35 5 4,62-10-214,-26 4-129,51-1-1,-100 7 339,-1 1-1,1-1 1,-1 1 0,1-1-1,-1 1 1,1 0 0,-1-1-1,1 1 1,-1 0 0,1-1-1,-1 1 1,0 0-1,1 0 1,-1-1 0,0 1-1,0 0 1,0 0 0,1 0-1,-1-1 1,0 1 0,0 0-1,0 0 1,0 0-1,-1-1 1,1 1 0,0 0-1,0 0 1,0-1 0,-1 1-1,1 0 1,-1 1 0,-6 28 164,-23 33 375,20-44-167,26-48-199,-9 16-164,-1-1 0,-1 1 0,0-1 0,-1 0 0,-1 0 0,0-1 0,-1 1 0,1-24 0,-3 39-55,0 1 0,0 0-1,0 0 1,0 0 0,0-1 0,1 1 0,-1 0 0,0 0-1,1 0 1,-1-1 0,1 1 0,0 0 0,0-1 0,0 1-1,0-1 1,0 1 0,0-1 0,0 1 0,0-1-1,0 0 1,1 1 0,-1-1 0,0 0 0,1 0 0,-1 0-1,1 0 1,-1 0 0,4 1 0,0-1-269,1 0-1,0 0 1,-1 0 0,1-1 0,0 0 0,-1 0 0,1 0-1,0-1 1,5-1 0,7-2-4627,0-1-1,29-12 1,-47 17 4815,25-10-7898</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52.729"/>
    </inkml:context>
    <inkml:brush xml:id="br0">
      <inkml:brushProperty name="width" value="0.025" units="cm"/>
      <inkml:brushProperty name="height" value="0.025" units="cm"/>
    </inkml:brush>
  </inkml:definitions>
  <inkml:trace contextRef="#ctx0" brushRef="#br0">88 1 13229,'0'0'9779,"-10"11"-7980,4-5-1521,-37 41 1386,40-43-1393,0-1 1,0 1-1,0 0 1,0 1-1,1-1 1,0 0-1,0 1 1,0 0-1,1-1 1,-1 1 0,-1 9-1,7-14-208,-1 1-1,0-1 1,0 0-1,0 0 1,0-1 0,0 1-1,0-1 1,0 1 0,0-1-1,6-2 1,62-33 171,-62 30-242,1 0 0,0 0 0,0 1 1,0 1-1,0-1 0,1 2 1,0-1-1,-1 1 0,1 1 0,0 0 1,1 1-1,11 0 0,-22 1 12,0 1 0,0 0 1,0 0-1,0 0 0,0 0 0,0 0 0,-1 0 0,1 0 1,0 0-1,-1 0 0,1 0 0,-1 0 0,1 1 0,-1-1 1,0 0-1,1 0 0,-1 1 0,0-1 0,0 0 0,0 0 1,0 1-1,0-1 0,0 0 0,0 0 0,0 1 0,-1 1 1,-3 36 768,1-29-644,-2 15 448,5-24-569,0-1-1,0 0 1,1 1-1,-1-1 1,0 1-1,1-1 1,-1 1-1,0-1 1,1 0-1,-1 1 1,1-1-1,-1 0 1,1 0-1,-1 1 1,0-1-1,1 0 1,-1 0 0,1 0-1,-1 1 1,1-1-1,-1 0 1,1 0-1,0 0 1,-1 0-1,1 0 1,-1 0-1,1 0 1,-1 0-1,1 0 1,-1 0-1,1 0 1,-1-1-1,1 1 1,-1 0-1,1 0 1,-1 0-1,1-1 1,-1 1-1,1 0 1,-1-1-1,0 1 1,1 0-1,-1-1 1,0 1-1,1-1 1,54-32-8,-47 28 0,0-1 0,0 1 0,0 0 0,0 0 0,1 1 0,0 1 0,0-1 0,0 1 0,0 1 0,18-4 0,-26 7 0,0-1 0,0 0 0,-1 0 0,1 0 0,0 0 0,-1 1 0,1-1 0,0 0 0,0 1 0,-1-1 0,1 1 0,-1-1 0,1 1 0,0-1 0,-1 1 0,1-1 0,-1 1 0,1-1 0,-1 1 0,0 0 0,1-1 0,-1 1 0,1 0 0,-1-1 0,0 1 0,0 0 0,1-1 0,-1 1 0,0 0 0,0 0 0,0-1 0,0 1 0,0 0 0,0 0 0,0 0 0,0-1 0,0 2 0,-6 40 0,3-20 0,6-21-134,1 0 0,-1 0 0,1-1 1,-1 0-1,1 1 0,-1-1 0,1-1 0,-1 1 0,1 0 0,-1-1 0,1 0 1,4-1-1,2-6-4778,-5 2-3875</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53.760"/>
    </inkml:context>
    <inkml:brush xml:id="br0">
      <inkml:brushProperty name="width" value="0.025" units="cm"/>
      <inkml:brushProperty name="height" value="0.025" units="cm"/>
    </inkml:brush>
  </inkml:definitions>
  <inkml:trace contextRef="#ctx0" brushRef="#br0">73 0 9865,'1'1'8113,"-1"4"-3291,-5 13-1931,-8 22-2306,-2-3 505,-18 54 31,31-84-934,0 1-1,1-1 1,-1 1 0,2-1 0,-1 1-1,1-1 1,0 1 0,1-1-1,0 1 1,2 8 0,-2-14-136,0 0 0,0-1 0,0 1 0,0 0 0,1-1 0,-1 1 0,1-1-1,-1 1 1,1-1 0,-1 0 0,1 1 0,0-1 0,0 0 0,0 0 0,-1 0 0,1 0 0,0-1 0,0 1 0,0-1 0,0 1 0,1-1 0,-1 1 0,0-1 0,3 0 0,55 0 207,-55 0-242,2-1-84,1-1-1,-1 1 1,1-1 0,-1-1-1,8-3 1,-13 6-239,0-1 0,-1 0 0,1 0 0,-1 0-1,1 0 1,-1 0 0,1 0 0,-1 0 0,0-1 0,0 1 0,1 0 0,0-3 0,-1 3-92,-1 0 0,0 0 1,0 0-1,1 1 1,-1-1-1,0 0 0,0 0 1,0 0-1,0 0 1,0 0-1,0 1 0,-1-1 1,1 0-1,0 0 1,0 0-1,-1 1 0,1-1 1,0 0-1,-1 0 1,1 0-1,-1 1 0,1-1 1,-1 0-1,1 1 1,-1-1-1,1 1 0,-1-1 1,-1 0-1,-16-12-10923</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54.119"/>
    </inkml:context>
    <inkml:brush xml:id="br0">
      <inkml:brushProperty name="width" value="0.025" units="cm"/>
      <inkml:brushProperty name="height" value="0.025" units="cm"/>
    </inkml:brush>
  </inkml:definitions>
  <inkml:trace contextRef="#ctx0" brushRef="#br0">1 50 18033,'0'0'7687,"71"-6"-6181,-29-2-577,4 2-673,2-2-224,1 2-513,-5-3-3234,-3 3-3588</inkml:trace>
  <inkml:trace contextRef="#ctx0" brushRef="#br0" timeOffset="1">551 19 20083,'0'0'7111,"50"6"-6791,-23-6-224,1 0-897,-4 0-1985,-3 0-1218,-6 0 224,-12 0 321</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54.478"/>
    </inkml:context>
    <inkml:brush xml:id="br0">
      <inkml:brushProperty name="width" value="0.025" units="cm"/>
      <inkml:brushProperty name="height" value="0.025" units="cm"/>
    </inkml:brush>
  </inkml:definitions>
  <inkml:trace contextRef="#ctx0" brushRef="#br0">0 42 7815,'0'0'19443,"53"27"-18546,-13-27-609,3-9-192,3-1-96,-2 0-416,-1-1-2083,-4 0-2401,-4 2-1186,-5 0 352</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54.808"/>
    </inkml:context>
    <inkml:brush xml:id="br0">
      <inkml:brushProperty name="width" value="0.025" units="cm"/>
      <inkml:brushProperty name="height" value="0.025" units="cm"/>
    </inkml:brush>
  </inkml:definitions>
  <inkml:trace contextRef="#ctx0" brushRef="#br0">191 35 14382,'0'0'5263,"-9"-2"-1889,6 1-3241,-2 0 112,0-1 0,0 1 0,-1 0 1,1 0-1,0 0 0,-1 1 0,1-1 0,-1 1 0,1 1 0,-1-1 0,1 1 0,0 0 0,-1 0 1,1 1-1,0-1 0,0 1 0,0 0 0,0 1 0,0-1 0,0 1 0,-4 3 0,3-1-97,1 0-1,0 0 0,1 0 0,-1 1 0,1 0 1,0 0-1,0 0 0,1 0 0,-1 0 1,2 1-1,-1-1 0,1 1 0,0 0 1,0 0-1,0 0 0,1 0 0,0 0 0,1 11 1,0-16-122,1 0 0,0 0 0,0 0 0,-1 0 0,1 0 0,0 0 0,1 0 1,-1 0-1,0-1 0,0 1 0,1-1 0,-1 1 0,1-1 0,0 1 0,-1-1 0,1 0 1,0 0-1,0 0 0,0 0 0,-1 0 0,1 0 0,0 0 0,0-1 0,0 1 0,0-1 1,1 1-1,-1-1 0,0 0 0,0 0 0,2 0 0,10 1 55,0-1-1,0 0 1,17-2-1,-23 0-66,0 0-1,0 0 1,0 0-1,0-1 1,-1 0-1,1 0 1,-1-1-1,0 0 0,0 0 1,0-1-1,-1 0 1,8-7-1,-11 9-8,1 0 0,-1 0-1,0 0 1,-1-1 0,1 1 0,0-1-1,-1 0 1,0 0 0,0 0 0,0 0-1,-1 0 1,1 0 0,-1 0 0,0-1-1,0 1 1,0 0 0,-1-1 0,0 1 0,1-1-1,-1 1 1,-1 0 0,1-1 0,-1 1-1,-1-6 1,0 7-3,0-1 0,0 1 0,0-1 0,-1 1 0,0 0 0,1 0 0,-1 0 0,0 0 0,0 1 0,0-1 0,-1 1 0,1 0 0,-1 0 0,1 0 0,-1 0 0,0 0 0,1 1 0,-1 0 0,0 0 0,0 0 0,-6 0 0,0-2-29,0 2-1,0 0 0,-1 0 1,1 1-1,0 0 1,-1 0-1,-13 4 1,5 5-2046,16-2-6846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10.920"/>
    </inkml:context>
    <inkml:brush xml:id="br0">
      <inkml:brushProperty name="width" value="0.025" units="cm"/>
      <inkml:brushProperty name="height" value="0.025" units="cm"/>
    </inkml:brush>
  </inkml:definitions>
  <inkml:trace contextRef="#ctx0" brushRef="#br0">10 6 9577,'-9'-5'16659,"23"22"-15632,23 39 818,32 64 1,-50-81-1683,2 0 0,2-2 1,1-1-1,2-1 1,44 46-1,-58-75-474,-11-17-3069,-11-18-5255,-4 11 1134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56.488"/>
    </inkml:context>
    <inkml:brush xml:id="br0">
      <inkml:brushProperty name="width" value="0.025" units="cm"/>
      <inkml:brushProperty name="height" value="0.025" units="cm"/>
    </inkml:brush>
  </inkml:definitions>
  <inkml:trace contextRef="#ctx0" brushRef="#br0">52 0 17136,'-1'56'7114,"-1"-13"-5387,1 1 1,3-1 0,7 48-1,-22-120-7315,-18-15-7012,17 29 5458</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56.845"/>
    </inkml:context>
    <inkml:brush xml:id="br0">
      <inkml:brushProperty name="width" value="0.025" units="cm"/>
      <inkml:brushProperty name="height" value="0.025" units="cm"/>
    </inkml:brush>
  </inkml:definitions>
  <inkml:trace contextRef="#ctx0" brushRef="#br0">1 12 11563,'0'0'15631,"69"-2"-14734,-36 2-513,6 0-160,-4 0-96,1 0-96,-3 0-1569,-6 0-2243,-4-4-2241,-7-1-3717</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57.171"/>
    </inkml:context>
    <inkml:brush xml:id="br0">
      <inkml:brushProperty name="width" value="0.025" units="cm"/>
      <inkml:brushProperty name="height" value="0.025" units="cm"/>
    </inkml:brush>
  </inkml:definitions>
  <inkml:trace contextRef="#ctx0" brushRef="#br0">128 14 12492,'0'0'5205,"-9"2"-1746,-2 1-2420,0 0 0,0 1-1,1 1 1,-1 0 0,-13 8 0,21-11-925,0-1 1,1 0 0,0 1-1,-1-1 1,1 1-1,0 0 1,0 0 0,-1 0-1,1 0 1,1 0-1,-1 0 1,0 1 0,1-1-1,-1 1 1,1-1 0,0 1-1,-1-1 1,1 1-1,0 0 1,1 0 0,-1-1-1,1 1 1,-1 0-1,1 0 1,0 0 0,0 0-1,0 0 1,0-1-1,0 1 1,1 0 0,-1 0-1,2 4 1,0-5-93,0 0 1,0 0-1,0 0 1,0 0-1,1-1 1,-1 1-1,0-1 1,1 1-1,-1-1 1,1 0-1,-1 0 1,1 0-1,0 0 1,-1-1-1,1 1 1,0-1-1,0 1 1,0-1-1,-1 0 1,5 0 0,60-3 438,-62 1-430,1 0 0,0 0 0,-1 0 0,1-1 0,-1 0 0,0 0-1,0 0 1,0-1 0,0 0 0,0 0 0,3-4 0,-7 7-26,1 0 1,-1 0-1,0 1 0,-1-1 1,1 0-1,0 0 0,0 0 0,0 0 1,0 0-1,-1-1 0,1 1 1,-1 0-1,1 0 0,-1 0 0,1-1 1,-1 1-1,0 0 0,1-1 1,-1 1-1,0 0 0,0 0 0,0-1 1,0 1-1,0 0 0,0-1 1,0 1-1,-1 0 0,1-1 0,0 1 1,-1 0-1,1 0 0,-1 0 1,0-1-1,1 1 0,-1 0 0,0 0 1,1 0-1,-1 0 0,0 0 1,0 0-1,0 0 0,0 0 0,0 0 1,0 1-1,0-1 0,0 0 1,-1 1-1,1-1 0,0 1 1,0-1-1,0 1 0,-1-1 0,1 1 1,-2 0-1,-35-10 33,30 8-138,0 1 0,1-1 0,-1-1 0,1 1 0,-1-1 0,-7-5 0,8-1-3690,8 2-1922,7-3-7186</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57.528"/>
    </inkml:context>
    <inkml:brush xml:id="br0">
      <inkml:brushProperty name="width" value="0.025" units="cm"/>
      <inkml:brushProperty name="height" value="0.025" units="cm"/>
    </inkml:brush>
  </inkml:definitions>
  <inkml:trace contextRef="#ctx0" brushRef="#br0">25 0 11147,'0'0'18316,"2"13"-17452,-1-7-767,0 3 31,1 1 0,-1-1 0,-1 0 0,0 1 0,0-1 0,-1 0 0,0 1 0,-3 12 1,-1-5 21,-13 56 515,17-67-627,0 0-1,1 0 1,-1 0-1,1 0 1,0 0-1,1 0 1,0 0-1,0 0 1,2 9-1,-2-13-37,1-1 0,-1 1 0,0 0 0,1-1 0,0 1 0,-1-1 0,1 1 0,0-1 0,0 0 0,-1 0 0,1 0 0,0 0 0,0 0 0,0 0 0,1 0 0,-1-1 0,0 1 0,0-1 0,0 0 0,0 1 0,0-1 0,1 0 0,-1 0 0,0-1 0,3 1 0,2 0 0,1-1 0,0 0 0,-1 0 0,0-1 0,1 0 0,8-3 0,-10 2-420,-1 0 0,1-1 0,-1 1 1,1-1-1,-1-1 0,0 1 0,-1 0 0,1-1 0,6-9 0,-10 12 242,1 0-1,-1 1 1,0-1 0,0 0-1,0 1 1,-1-1-1,1 0 1,0 0-1,-1 0 1,1 0-1,-1 0 1,1 0-1,-1 0 1,0 0-1,0 0 1,0 0-1,0 0 1,0 0 0,-1 0-1,1 0 1,0 0-1,-1 0 1,0 0-1,1 1 1,-1-1-1,0 0 1,0 0-1,0 0 1,0 1-1,0-1 1,0 1-1,-1-1 1,1 1 0,-1-1-1,-2-2 1,-49-28-11428,22 16 2958</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57.855"/>
    </inkml:context>
    <inkml:brush xml:id="br0">
      <inkml:brushProperty name="width" value="0.025" units="cm"/>
      <inkml:brushProperty name="height" value="0.025" units="cm"/>
    </inkml:brush>
  </inkml:definitions>
  <inkml:trace contextRef="#ctx0" brushRef="#br0">1 31 11499,'0'0'15471,"44"-14"-14831,-6 9-416,2 4-128,3-2-96,4 2-800,-3 0-1923,-1-1-1953,-4-1-2371</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58.231"/>
    </inkml:context>
    <inkml:brush xml:id="br0">
      <inkml:brushProperty name="width" value="0.025" units="cm"/>
      <inkml:brushProperty name="height" value="0.025" units="cm"/>
    </inkml:brush>
  </inkml:definitions>
  <inkml:trace contextRef="#ctx0" brushRef="#br0">57 1 10570,'0'0'19603,"75"20"-18803,-46-20-543,-2 0-193,-3 0-64,-5 0-929,-6 0-961,-6 0-1217,-20 4-16592</inkml:trace>
  <inkml:trace contextRef="#ctx0" brushRef="#br0" timeOffset="1">1 79 13837,'0'0'12300,"82"25"-12012,-48-25-224,4-4-224,-5-5-1538,-2-3-3427,0 1-7527</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58.683"/>
    </inkml:context>
    <inkml:brush xml:id="br0">
      <inkml:brushProperty name="width" value="0.025" units="cm"/>
      <inkml:brushProperty name="height" value="0.025" units="cm"/>
    </inkml:brush>
  </inkml:definitions>
  <inkml:trace contextRef="#ctx0" brushRef="#br0">1 300 12940,'0'0'12449,"11"-2"-10591,-4 2-1691,-1-1 0,1 0 0,-1-1 0,1 0 0,-1 0 0,0 0 0,0 0 0,0-1 0,0 0 0,0-1 0,0 1 0,-1-1 0,8-7 0,22-23 436,39-50-1,-62 69-381,0-1 1,-2 0-1,0 0 1,-1-1-1,0-1 0,7-23 1,-35 97-400,12-37 189,0 1 0,1 0 0,1 0 0,1 1 0,-1 23 0,4-37-7,1-1 0,0 0 0,1 1 0,-1-1-1,1 0 1,0 0 0,3 8 0,-3-13-112,-1 1 0,1-1 0,0 0 0,-1 0 0,1 1 0,0-1 0,0 0 0,0 0 0,0 0-1,0 0 1,0 0 0,0 0 0,0 0 0,1 0 0,1 0 0,-2 0-235,1 0-1,0-1 1,0 0 0,-1 1-1,1-1 1,0 0 0,0 0-1,0 0 1,0 0 0,-1 0 0,1 0-1,0-1 1,0 1 0,0-1-1,2 0 1,17-11-7398</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59.788"/>
    </inkml:context>
    <inkml:brush xml:id="br0">
      <inkml:brushProperty name="width" value="0.025" units="cm"/>
      <inkml:brushProperty name="height" value="0.025" units="cm"/>
    </inkml:brush>
  </inkml:definitions>
  <inkml:trace contextRef="#ctx0" brushRef="#br0">1 86 15503,'0'0'10292,"13"-8"-9182,-4 1-950,1 1-1,1 1 0,-1 0 0,1 0 0,0 1 0,0 0 0,1 1 0,-1 0 0,20-1 0,-28 3-156,-1 1 0,1 0 0,-1-1 0,1 1 0,-1 1 0,1-1 0,-1 0 0,1 1 0,-1-1 0,1 1-1,-1 0 1,0-1 0,1 1 0,-1 0 0,0 1 0,0-1 0,4 3 0,-4-1 0,0 0-1,-1 0 1,0 0 0,0 0 0,0 0-1,0 0 1,0 0 0,-1 0-1,1 0 1,-1 1 0,0-1 0,0 0-1,0 6 1,-9 48 240,7-48-205,0 0 0,1 0 0,0 0-1,0 1 1,1 12 0,0-21-22,1 0 1,-1 0-1,1 0 0,-1-1 1,1 1-1,0 0 0,-1 0 1,1-1-1,-1 1 1,1-1-1,0 1 0,0-1 1,-1 1-1,1-1 0,0 1 1,0-1-1,0 1 1,0-1-1,0 0 0,-1 0 1,1 1-1,0-1 0,0 0 1,0 0-1,0 0 1,0 0-1,0 0 0,0 0 1,0 0-1,0 0 0,0-1 1,-1 1-1,1 0 1,0 0-1,0-1 0,0 1 1,0-1-1,0 1 1,1-2-1,37-16 364,-21 6-234,-1-2 0,0 0 0,24-27 0,-35 35-40,-1 1 1,0-1-1,-1-1 0,0 1 1,0 0-1,0-1 0,-1 0 0,1 0 1,-2 0-1,1-1 0,-1 1 1,0 0-1,-1-1 0,1-7 1,-13 27-218,-2 11 115,-12 49 121,23-67-85,1 1 1,0 0-1,0 0 1,0-1 0,1 1-1,0 0 1,0 0-1,1 0 1,-1 0-1,3 9 1,-2-13-40,0-1 1,0 0-1,0 1 0,0-1 1,0 0-1,0 0 0,0 1 1,0-1-1,0 0 0,1 0 1,-1 0-1,0-1 0,1 1 1,-1 0-1,1 0 0,-1-1 1,1 1-1,-1-1 0,1 1 1,-1-1-1,1 0 0,-1 1 1,1-1-1,0 0 0,-1 0 1,1 0-1,0 0 0,-1-1 1,3 1-1,-1-1-2,1 1 1,-1-1-1,1 1 0,-1-1 1,1 0-1,-1-1 0,1 1 1,-1-1-1,0 1 0,0-1 1,5-4-1,-2 0 1,-1 0 0,0 0 0,0-1 0,-1 0 0,0 0 0,0 0 0,4-11 0,-6 14 0,-1 0 0,1-1 0,-1 0 0,0 1 0,0-1 0,-1 0 0,1 1 0,-1-1 0,0 0 0,0 0 0,-1 1 0,1-1 0,-4-9 0,4 13 0,0 0 0,-1 0 0,0 0 0,1 0 0,-1 0 0,1 0 0,-1 0 0,0 0 0,0 0 0,0 0 0,0 0 0,1 0 0,-1 1 0,0-1 0,0 0 0,0 1 0,-1-1 0,1 0 0,0 1 0,0 0 0,0-1 0,0 1 0,0 0 0,-1-1 0,1 1 0,0 0 0,0 0 0,0 0 0,-1 0 0,1 0 0,0 0 0,0 0 0,-1 1 0,1-1 0,0 0 0,0 1 0,0-1 0,0 1 0,0-1 0,0 1 0,0 0 0,0-1 0,0 1 0,0 0 0,0 0 0,0-1 0,0 1 0,0 0 0,0 0 0,1 0 0,-1 0 0,0 0 0,1 0 0,-1 0 0,1 1 0,-1-1 0,1 0 0,0 0 0,0 0 0,-1 0 0,1 1 0,0 0 0,0 0 0,0 0 0,0-1 0,0 1 0,0-1 0,0 1 0,0-1 0,1 1 0,-1-1 0,1 1 0,-1-1 0,1 1 0,-1-1 0,1 0 0,0 1 0,0-1 0,0 0 0,0 1 0,0-1 0,0 0 0,0 0 0,0 0 0,0 0 0,0 0 0,2 1 0,1 0 0,1 0 0,-1 0 0,0-1 0,0 1 0,1-1 0,-1 0 0,1 0 0,6 0 0,5 0 0,-1-1 0,0-1 0,0-1 0,23-4 0,-29 4 0,-1-1 0,1 0 0,-1 0 0,0-1 0,0 0 0,15-10 0,-20 12 0,0 0 0,0-1 0,0 1 0,0-1 0,-1 1 0,0-1 0,1 0 0,-1 0 0,0 0 0,0 0 0,0 0 0,-1 0 0,1-1 0,-1 1 0,0-1 0,0 1 0,0-1 0,0 1 0,0-7 0,-2 9 0,1 1 0,0-1 0,-1 0 0,1 1 0,-1-1 0,0 0 0,1 1 0,-1-1 0,1 1 0,-1-1 0,0 1 0,1 0 0,-1-1 0,0 1 0,1 0 0,-1-1 0,0 1 0,0 0 0,0 0 0,1 0 0,-1 0 0,0-1 0,0 1 0,1 0 0,-1 0 0,0 0 0,0 1 0,0-1 0,1 0 0,-1 0 0,-1 1 0,-27 5 0,23-3 0,0 1 0,1 0 0,0 0 0,0 0 0,0 1 0,0 0 0,1 0 0,0 0 0,0 1 0,0-1 0,1 1 0,0 0 0,0 0 0,0 0 0,1 0 0,0 0 0,0 1 0,0-1 0,1 1 0,0-1 0,0 1 0,1 0 0,0-1 0,0 8 0,1-12 0,0 0 0,1 0 0,-1 0 0,0 0 0,1 0 0,-1 0 0,1 0 0,-1-1 0,1 1 0,0-1 0,0 1 0,0-1 0,0 1 0,0-1 0,0 0 0,0 0 0,0 0 0,0 0 0,1-1 0,-1 1 0,0 0 0,4-1 0,55 8 0,-37-7-1540,46-4 0,-20-8-6046</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00.481"/>
    </inkml:context>
    <inkml:brush xml:id="br0">
      <inkml:brushProperty name="width" value="0.025" units="cm"/>
      <inkml:brushProperty name="height" value="0.025" units="cm"/>
    </inkml:brush>
  </inkml:definitions>
  <inkml:trace contextRef="#ctx0" brushRef="#br0">41 0 17681,'0'7'7117,"-7"19"-5212,1-4-616,-17 68 1112,21-80-2265,1 0 0,0-1 0,1 1 0,-1 0 0,2 0 0,-1-1 0,4 13-1,-4-21-114,1 1 0,-1-1 0,1 1 0,0-1 0,0 0 0,0 0 0,0 1 0,0-1 0,0 0 0,0 0 0,0 0 0,0 0-1,1 0 1,-1 0 0,0-1 0,1 1 0,-1 0 0,0-1 0,1 1 0,-1 0 0,1-1 0,-1 0 0,1 1 0,-1-1-1,1 0 1,-1 0 0,1 0 0,-1 0 0,1 0 0,0 0 0,-1 0 0,1-1 0,1 0 0,3 0 61,1 0 0,-1 0 0,1-1 0,-1 0 1,0-1-1,9-4 0,26-20-82,-30 18 0,1 1 0,0 1 0,0 0 0,0 0 0,26-9 0,-37 16 0,0 0 0,-1 0 0,1 0 0,0-1 0,-1 1 0,1 0 0,0 0 0,-1 0 0,1 0 0,0 0 0,-1 1 0,1-1 0,0 0 0,-1 0 0,1 0 0,0 0 0,-1 1 0,1-1 0,-1 0 0,1 1 0,0-1 0,-1 0 0,1 1 0,-1-1 0,1 1 0,-1-1 0,0 1 0,1-1 0,-1 1 0,1-1 0,-1 1 0,1 1 0,3 26 0,-16 31 0,5-40 0,4-14 0,1 1 0,-1 0 0,1 0 0,1 0 0,-1 0 0,-1 11 0,4-16-42,-1-1-1,0 0 1,0 1-1,1-1 1,-1 1-1,0-1 1,1 0-1,-1 1 1,1-1-1,-1 0 1,0 1-1,1-1 1,-1 0-1,1 0 1,-1 0-1,1 1 1,-1-1 0,1 0-1,-1 0 1,1 0-1,-1 0 1,1 0-1,-1 0 1,1 0-1,-1 0 1,1 0-1,-1 0 1,1 0-1,-1 0 1,1 0-1,-1 0 1,1-1 0,-1 1-1,1 0 1,-1 0-1,1 0 1,-1-1-1,0 1 1,1 0-1,-1-1 1,1 1-1,-1 0 1,0-1-1,1 0 1,23-13-4400,-3-8-1980,0-2-2904</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00.840"/>
    </inkml:context>
    <inkml:brush xml:id="br0">
      <inkml:brushProperty name="width" value="0.025" units="cm"/>
      <inkml:brushProperty name="height" value="0.025" units="cm"/>
    </inkml:brush>
  </inkml:definitions>
  <inkml:trace contextRef="#ctx0" brushRef="#br0">80 23 16752,'0'0'9967,"-9"8"-8531,4-4-1392,-40 41 1207,42-43-1201,1 1-1,0-1 1,0 1 0,1-1-1,-1 1 1,1 0 0,-1 0-1,1 0 1,0 0 0,0 0-1,0 0 1,0 1 0,1-1-1,-1 0 1,1 0 0,0 0-1,0 1 1,0-1 0,1 0-1,0 5 1,-1-7-43,1 0 0,0-1 0,0 1 0,-1 0 0,1-1 0,0 1 0,0-1 0,-1 1 0,1-1-1,0 0 1,0 1 0,0-1 0,0 0 0,0 1 0,0-1 0,0 0 0,0 0 0,-1 0 0,1 0 0,0 0 0,0 0 0,0 0 0,0 0 0,0 0 0,0 0 0,0-1 0,0 1 0,0 0 0,0-1 0,1 0 0,28-12 188,-21 5-88,0-1-1,-1 1 1,0-1 0,-1-1 0,0 0 0,0 0-1,-1 0 1,-1-1 0,1 0 0,-2 0-1,7-21 1,-26 73 30,9-29-74,2 0 1,-1 0-1,2 1 1,0-1 0,0 1-1,-1 24 1,4-36-73,0 1-1,0-1 0,0 0 1,0 0-1,0 0 1,0 0-1,1 0 1,-1 0-1,0 0 1,1 1-1,-1-1 1,1 0-1,-1 0 1,1 0-1,-1 0 1,1-1-1,0 1 1,-1 0-1,1 0 1,0 0-1,0 0 1,0-1-1,0 1 1,0 0-1,0-1 1,0 1-1,1 0 1,1 0-61,0-1 0,-1 1 0,1 0-1,0-1 1,0 0 0,0 0 0,0 0 0,0 0 0,1 0 0,3-1 0,0-1-291,1 0 0,0 0 0,0 0 1,-1-1-1,1 0 0,-1-1 0,11-6 0,-3-4-4491,-2 0-2035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26.412"/>
    </inkml:context>
    <inkml:brush xml:id="br0">
      <inkml:brushProperty name="width" value="0.025" units="cm"/>
      <inkml:brushProperty name="height" value="0.025" units="cm"/>
    </inkml:brush>
  </inkml:definitions>
  <inkml:trace contextRef="#ctx0" brushRef="#br0">179 148 8392,'3'-1'238,"1"0"0,0 0 0,-1 0-1,1-1 1,-1 1 0,0-1 0,1 0 0,-1 0 0,0 0 0,0 0 0,0-1-1,-1 1 1,1-1 0,0 0 0,-1 1 0,3-6 0,35-51 7777,-39 58-7746,-1 0 0,1 0 0,0 0 1,-1 0-1,1 0 0,0 0 0,-1 0 0,1 0 0,-1 0 0,0 0 0,1 0 0,-1-1 0,0 1 0,0 0 0,0 0 0,0 0 0,0 0 0,0 0 0,0-1 0,0 1 0,0 0 0,0 0 0,-1 0 0,1 0 0,0 0 0,-1 0 0,1 0 0,-2-2 1,1 2-136,-1 1 0,1-1 0,-1 0 0,1 0 0,-1 1 0,1-1 0,-1 1 0,0 0 1,1-1-1,-1 1 0,0 0 0,0 0 0,1 0 0,-1 0 0,0 0 0,-2 1 0,-5 0-97,0 1 0,0 1 0,0-1 0,0 1 0,0 1 0,-9 4 0,4 3 51,0 0 0,0 0 0,2 1 0,-1 1 0,2 0 0,0 1 0,0 0 0,1 0 1,1 1-1,0 1 0,1 0 0,1 0 0,1 0 0,0 1 0,1 0 0,1 0 0,0 0 0,1 0 0,1 1 0,1-1 1,1 27-1,0-41-86,1 1-1,-1-1 1,1 0 0,0 1 0,0-1 0,0 0 0,0 0 0,1 0-1,-1 0 1,1 0 0,0 0 0,0 0 0,0 0 0,0-1 0,0 1 0,1-1-1,-1 0 1,1 1 0,3 1 0,-1-1-1,0-1 0,0 1 0,1-1-1,-1 0 1,1-1 0,-1 0 0,1 1 0,-1-2 0,1 1 0,10-1-1,-3 0-1,0-1 0,0-1 1,0 0-1,0-1 0,0 0 0,0-1 0,-1-1 0,0 0 0,16-9 0,-16 7 1,-1-1 0,0 0 0,-1 0 0,0-2 0,0 1 0,-1-1 0,0 0 0,-1-1 0,0 0 0,-1-1 0,0 1 0,6-16 0,-10 20 0,0-1 0,-1 1 0,0-1 0,0 0 0,-1 0 0,0 0 0,0 1 0,-1-1 0,0 0 0,0 0 0,-1 0 0,0 0 0,0 0 0,-1 0 0,0 1 0,-1-1 0,1 1 0,-1-1 0,-1 1 0,0 0 0,0 0 0,-5-6 0,7 10 0,-45-57 0,43 55 0,0 1 0,0 0 0,0 0 0,0 1 0,-1-1 0,0 1 0,0 0 0,1 0 0,-2 0 0,-9-3 0,14 6-91,1-1 0,-1 1-1,1 0 1,-1 0 0,1 0 0,-1 0-1,1 0 1,-1 0 0,1 0 0,-1 0-1,1 0 1,-1 0 0,1 0 0,-1 0-1,1 0 1,-1 1 0,1-1 0,-1 0-1,1 0 1,-1 1 0,1-1 0,0 0-1,-1 0 1,1 1 0,-1-1 0,1 0-1,0 1 1,-1-1 0,1 1 0,0-1-1,-1 0 1,1 1 0,0-1 0,0 1-1,0-1 1,-1 1 0,1 0 0,1 20-7621,5-8-2057</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11.265"/>
    </inkml:context>
    <inkml:brush xml:id="br0">
      <inkml:brushProperty name="width" value="0.025" units="cm"/>
      <inkml:brushProperty name="height" value="0.025" units="cm"/>
    </inkml:brush>
  </inkml:definitions>
  <inkml:trace contextRef="#ctx0" brushRef="#br0">42 342 12332,'0'0'7724,"-9"1"-5017,-5 2-2680,-5-1 5882,35-13-2183,52-31-3580,-2-2 0,71-62-1,-12 8-2466,-96 75-2996,-6-1-3475</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01.492"/>
    </inkml:context>
    <inkml:brush xml:id="br0">
      <inkml:brushProperty name="width" value="0.025" units="cm"/>
      <inkml:brushProperty name="height" value="0.025" units="cm"/>
    </inkml:brush>
  </inkml:definitions>
  <inkml:trace contextRef="#ctx0" brushRef="#br0">46 17 14350,'0'0'10874,"-3"11"-8659,-5 13-1163,0-3-197,1 0 0,1 0 1,1 1-1,-3 33 0,8-54-855,0 0 0,1 0 0,-1 0 0,1 0 0,-1 0 0,1 0 0,-1 0 0,1-1 0,-1 1 0,1 0 0,0 0 0,0-1 0,-1 1 0,1 0 0,0-1 0,0 1 0,0 0 0,-1-1 0,1 0 0,0 1 0,0-1 0,0 1 0,0-1 0,0 0 0,0 0 0,0 1 0,0-1 0,0 0 0,0 0 0,0 0 0,0 0 0,0 0 0,0-1 0,0 1 0,0 0 0,0 0 0,0-1 0,0 1 0,1-1 0,3 0 0,-1 1 0,1-1 0,-1-1 0,1 1 0,-1-1 0,1 0 0,6-4 0,-6 2 0,1-2 0,-1 1 0,0 0 0,-1-1 0,1 0 0,-1 0 0,0-1 0,-1 1 0,1-1 0,-1 1 0,-1-1 0,1 0 0,-1-1 0,0 1 0,-1 0 0,0 0 0,0-1 0,0 1 0,-1 0 0,-1-15 0,1 21 0,0 1 0,0 0 0,0-1 0,0 1 0,0-1 0,0 1 0,0-1 0,0 1 0,0-1 0,0 1 0,0-1 0,0 1 0,0-1 0,0 1 0,0-1 0,-1 1 0,1-1 0,0 1 0,0-1 0,-1 1 0,1 0 0,0-1 0,0 1 0,-1-1 0,1 1 0,0 0 0,-1-1 0,1 1 0,-1 0 0,1-1 0,0 1 0,-1 0 0,1 0 0,-1 0 0,1-1 0,-1 1 0,1 0 0,-1 0 0,1 0 0,-1 0 0,1 0 0,-1 0 0,1 0 0,-1 0 0,0 0 0,0 0 0,0 1 0,1-1 0,-1 1 0,0-1 0,1 1 0,-1-1 0,0 1 0,1-1 0,-1 1 0,1-1 0,-1 1 0,1 0 0,-1-1 0,1 1 0,-1 0 0,1 0 0,0-1 0,-1 1 0,1 0 0,0 0 0,0-1 0,-1 1 0,1 0 0,0 0 0,0 1 0,0 0 0,0-1 0,0 1 0,0 0 0,1 0 0,-1 0 0,0 0 0,1-1 0,-1 1 0,1 0 0,0-1 0,-1 1 0,1 0 0,0-1 0,0 1 0,0-1 0,0 1 0,1-1 0,-1 1 0,0-1 0,0 0 0,3 2 0,0 0 0,0-1 0,0 0 0,1 0 0,-1 0 0,0-1 0,1 0 0,-1 1 0,8 0 0,7-1 0,0 0 0,1-1 0,24-3 0,-35 2 0,0-1 0,-1 0 0,1 0 0,-1-1 0,1 0 0,-1-1 0,10-5 0,-15 7 0,0 1 0,0-1 0,-1 0 0,1 0 0,0 0 0,-1 0 0,1 0 0,-1-1 0,0 1 0,0-1 0,0 1 0,0-1 0,0 0 0,0 0 0,-1 0 0,1 0 0,-1 0 0,0 0 0,0-1 0,0 1 0,0-5 0,-1 7 0,-1 0 0,1 1 0,-1-1 0,1 0 0,-1 1 0,0-1 0,1 1 0,-1-1 0,0 1 0,0-1 0,1 1 0,-1 0 0,0-1 0,0 1 0,0 0 0,1 0 0,-1-1 0,0 1 0,0 0 0,0 0 0,0 0 0,0 0 0,1 0 0,-1 0 0,0 0 0,-1 1 0,-28 1 0,24 0 0,1-1 0,0 2 0,0-1 0,0 0 0,0 1 0,0 0 0,1 0 0,-1 0 0,1 1 0,0 0 0,-7 7 0,8-8 0,1 0 0,-1 0 0,1 0 0,0 1 0,-1-1 0,2 1 0,-1-1 0,0 1 0,1 0 0,0 0 0,-1 0 0,2 0 0,-1 0 0,0 0 0,1 0 0,0 0 0,0 4 0,0-6 0,1-1 0,0 1 0,-1 0 0,1-1 0,0 1 0,0-1 0,0 0 0,0 1 0,0-1 0,1 0 0,-1 1 0,0-1 0,1 0 0,-1 0 0,0 0 0,1 0 0,-1 0 0,1-1 0,0 1 0,-1 0 0,1-1 0,2 1 0,43 11 0,-40-11 0,51 7-1455,1-7-4083,-20-1-4317</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03.250"/>
    </inkml:context>
    <inkml:brush xml:id="br0">
      <inkml:brushProperty name="width" value="0.025" units="cm"/>
      <inkml:brushProperty name="height" value="0.025" units="cm"/>
    </inkml:brush>
  </inkml:definitions>
  <inkml:trace contextRef="#ctx0" brushRef="#br0">258 67 9769,'2'-2'550,"-1"0"0,1 0-1,0 0 1,-1-1 0,1 1-1,-1-1 1,0 1 0,0-1-1,0 0 1,0 1 0,0-1-1,-1 0 1,1 0 0,-1 0-1,1 1 1,-1-6 0,-1 7-300,1 0 0,-1 1 1,1-1-1,-1 0 0,1 0 1,-1 0-1,1 0 0,-1 0 1,0 1-1,1-1 0,-1 0 1,0 1-1,0-1 0,0 0 1,1 1-1,-1-1 0,0 1 0,0 0 1,0-1-1,0 1 0,0 0 1,-1-1-1,-24-2 647,14 3-548,-1 1 0,1 1 0,0 0-1,0 0 1,0 1 0,0 1 0,1 0 0,-1 1-1,-10 6 1,14-7-238,0 0 0,0 1 1,1 1-1,-1-1 0,2 1 0,-1 1 0,0-1 0,1 1 0,0 0 1,1 0-1,0 1 0,-9 16 0,13-23-91,0 0 1,1 1-1,-1-1 1,0 1-1,1-1 1,-1 1-1,1 0 0,-1-1 1,1 1-1,0 0 1,0-1-1,-1 1 0,1 0 1,0-1-1,1 1 1,-1 0-1,0-1 1,0 1-1,1 0 0,-1-1 1,1 1-1,-1-1 1,2 3-1,0-3-4,-1 0 1,0 0-1,1 0 1,-1 0-1,1 0 1,0 0-1,-1 0 1,1-1-1,0 1 1,-1-1-1,1 1 1,0-1-1,-1 0 0,1 0 1,0 1-1,0-1 1,0 0-1,1-1 1,8 0 21,-1 0 1,0-1 0,1-1-1,-1 1 1,0-2-1,11-4 1,-1-2-2,-1-1-1,1-1 1,18-15 0,-31 21-4,0 1-1,0-1 1,-1-1 0,0 1 0,0-1-1,-1 0 1,1 0 0,-2-1 0,1 1-1,5-15 1,-42 64 421,31-40-449,-3 4-2,0 0 0,0 1 0,1 0 0,0-1 0,0 1 0,0 0 0,1 1 0,-2 11 0,4-18-3,1 0 0,-1 0 0,0 0 0,1 0 0,-1-1 0,1 1 0,-1 0 0,1-1 0,0 1 0,-1 0 0,1-1 0,0 1 0,-1-1 0,1 1 0,0-1 0,0 1 0,-1-1 0,1 1 0,0-1 0,0 0 0,0 1 0,0-1 0,-1 0 0,1 0 0,0 0 0,0 0 0,0 0 0,0 0 0,0 0 0,0 0 0,0 0 0,0 0 0,1-1 0,35-3 0,-21-1 0,-2-1 0,1 0 0,-1-1 0,0 0 0,23-17 0,30-16 0,-67 40 0,0 0 0,0 0 0,0 0 0,1 0 0,-1 0 0,0 0 0,0 0 0,0 0 0,1 0 0,-1 0 0,0 0 0,0 0 0,1 0 0,-1 0 0,0 0 0,0 0 0,0 1 0,1-1 0,-1 0 0,0 0 0,0 0 0,0 0 0,0 0 0,1 1 0,-1-1 0,0 0 0,0 0 0,0 0 0,0 0 0,0 1 0,0-1 0,1 0 0,-1 0 0,0 0 0,0 1 0,0-1 0,0 0 0,0 0 0,0 0 0,0 1 0,0-1 0,0 0 0,0 0 0,0 1 0,0-1 0,0 0 0,0 0 0,0 0 0,0 1 0,0-1 0,0 0 0,-1 1 0,0 10 0,-14 22 0,12-28 0,0-1 0,1 0 0,0 1 0,0 0 0,0-1 0,1 1 0,-1 0 0,0 10 0,2-15 0,1 1 0,-1 0 0,0-1 0,1 1 0,-1-1 0,1 1 0,-1-1 0,1 0 0,0 1 0,-1-1 0,1 1 0,-1-1 0,1 0 0,0 1 0,-1-1 0,1 0 0,0 0 0,-1 0 0,1 0 0,0 1 0,0-1 0,-1 0 0,1 0 0,0 0 0,-1 0 0,1-1 0,0 1 0,-1 0 0,1 0 0,0 0 0,-1 0 0,1-1 0,0 1 0,-1 0 0,1-1 0,1 0 0,27-9 0,30-27 0,-44 26 0,0 1 0,1 1 0,25-11 0,-41 20 0,0 0 0,1-1 0,-1 1 0,0 0 0,1 0 0,-1 0 0,1 0 0,-1 0 0,0-1 0,1 1 0,-1 0 0,0 0 0,1 0 0,-1 0 0,1 0 0,-1 0 0,0 0 0,1 0 0,-1 1 0,1-1 0,-1 0 0,0 0 0,1 0 0,-1 0 0,0 0 0,1 1 0,-1-1 0,0 0 0,1 0 0,-1 1 0,0-1 0,0 0 0,1 0 0,-1 1 0,0-1 0,0 0 0,1 1 0,-1-1 0,0 20 0,-15 26 0,13-41 0,-2 2-303,-2 11-5410,6-27-5279</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04.437"/>
    </inkml:context>
    <inkml:brush xml:id="br0">
      <inkml:brushProperty name="width" value="0.025" units="cm"/>
      <inkml:brushProperty name="height" value="0.025" units="cm"/>
    </inkml:brush>
  </inkml:definitions>
  <inkml:trace contextRef="#ctx0" brushRef="#br0">1 1 13421,'0'0'14328,"1"11"-12956,1 12-724,9 64 1004,-11-82-1583,1 1 0,1-1-1,-1 0 1,0 0 0,1 0-1,0 0 1,1-1 0,-1 1-1,1 0 1,-1-1 0,1 0-1,1 1 1,4 4 0,-5-7-62,0-1 0,1 1 0,-1-1 1,0 0-1,0 0 0,1 0 0,-1 0 0,1 0 1,-1-1-1,0 0 0,1 0 0,-1 0 1,1 0-1,-1 0 0,1-1 0,-1 1 1,1-1-1,-1 0 0,0 0 0,0 0 0,1-1 1,-1 1-1,0-1 0,0 0 0,0 0 1,-1 0-1,1 0 0,3-3 0,11-9 36,-1 0 0,-1-1 0,17-22 0,-25 29-40,-4 4-3,17-16 0,-13 23 0,-5 14 0,-2 82 0,0-98 0,0-1 0,0 0 0,0 1 0,0-1 0,0 0 0,0 1 0,0-1 0,0 0 0,0 1 0,0-1 0,0 0 0,0 1 0,0-1 0,0 0 0,1 1 0,-1-1 0,0 0 0,0 0 0,0 1 0,1-1 0,-1 0 0,0 0 0,0 1 0,1-1 0,-1 0 0,0 0 0,0 0 0,1 1 0,-1-1 0,0 0 0,1 0 0,-1 0 0,0 0 0,1 0 0,-1 0 0,0 1 0,1-1 0,-1 0 0,0 0 0,1 0 0,18-7 0,14-15 0,-13 2 0,-15 14 0,0 0 0,0 1 0,0 0 0,1 0 0,0 1 0,0 0 0,0 0 0,0 0 0,9-3 0,-15 7-15,0 0 0,0 0 0,1 0 1,-1 0-1,0 0 0,0 0 0,1 0 0,-1 0 0,0 0 1,0 0-1,1 0 0,-1 0 0,0 0 0,0 0 0,1 0 1,-1 0-1,0 0 0,0 1 0,0-1 0,1 0 0,-1 0 1,0 0-1,0 0 0,0 1 0,0-1 0,1 0 0,-1 0 1,0 0-1,0 1 0,0-1 0,0 0 0,0 0 0,0 0 1,0 1-1,1-1 0,-1 0 0,0 0 0,0 1 0,0-1 1,0 0-1,0 0 0,0 1 0,-1 19-1512,-8 15-1871,-2-13-62,3-9-1664,0-5-3983</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04.778"/>
    </inkml:context>
    <inkml:brush xml:id="br0">
      <inkml:brushProperty name="width" value="0.025" units="cm"/>
      <inkml:brushProperty name="height" value="0.025" units="cm"/>
    </inkml:brush>
  </inkml:definitions>
  <inkml:trace contextRef="#ctx0" brushRef="#br0">1 0 15182,'0'0'12460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05.340"/>
    </inkml:context>
    <inkml:brush xml:id="br0">
      <inkml:brushProperty name="width" value="0.025" units="cm"/>
      <inkml:brushProperty name="height" value="0.025" units="cm"/>
    </inkml:brush>
  </inkml:definitions>
  <inkml:trace contextRef="#ctx0" brushRef="#br0">198 1 14189,'0'0'11142,"-9"0"-9979,7 1-1066,-1-1-1,0 0 1,0 1-1,1-1 1,-1 1-1,0 0 1,1 0-1,-1 0 1,1 0-1,-1 1 0,1-1 1,0 0-1,0 1 1,-1 0-1,-1 2 1,0 0 21,1 0 1,1 1-1,-1-1 1,0 1-1,1 0 1,0 0-1,0 0 0,0 0 1,-1 7-1,-5 24 297,0 1 0,3-1 0,1 1 0,1-1 0,3 1 0,3 39-1,-1-68-405,0 0 0,0 0-1,0 0 1,8 14 0,-7-15 3,0 0 0,0-1-1,-1 2 1,0-1 0,0 0 0,-1 0 0,2 15 0,-25-37-551,7-4 339,0 0 1,2-1-1,0 0 1,1-1-1,2 0 1,0-1-1,-12-40 1,22 61 213,0 0 0,0 1 0,1-1 0,-1 0 0,0 0 0,1 1 0,-1-1 0,1 1 0,-1-1 0,1 0 0,-1 1 0,1-1 1,-1 1-1,1-1 0,-1 1 0,1-1 0,0 1 0,-1 0 0,1-1 0,0 1 0,-1 0 0,1 0 0,0-1 0,-1 1 0,1 0 0,0 0 0,0 0 0,-1 0 0,1 0 0,0 0 1,0 0-1,-1 0 0,1 0 0,1 0 0,38 0 301,-30 1-119,168-1-345,-175-1-273,0 1 1,0 0-1,0-1 1,0 1-1,0-1 1,0 0-1,0 0 1,0 0-1,-1-1 1,1 1-1,0-1 1,3-2-1,-3 1-638,0 1-1,-1-1 0,0 1 1,1-1-1,-1 0 0,0 0 1,0 0-1,-1 0 0,1 0 1,2-6-1,2-16-8612</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05.677"/>
    </inkml:context>
    <inkml:brush xml:id="br0">
      <inkml:brushProperty name="width" value="0.025" units="cm"/>
      <inkml:brushProperty name="height" value="0.025" units="cm"/>
    </inkml:brush>
  </inkml:definitions>
  <inkml:trace contextRef="#ctx0" brushRef="#br0">52 1 14318,'0'0'6977,"-1"10"-4532,-22 96 763,16-82-2376,1 0-1,1 0 0,0 1 0,2-1 1,1 1-1,3 48 0,-1-72-971,1 1 0,-1-1 0,0 0 0,1 0 0,-1 0 1,1 1-1,0-1 0,-1 0 0,1 0 0,0 0 0,0 0 0,0 0 0,0 0 0,0 0 0,0-1 1,0 1-1,0 0 0,0 0 0,0-1 0,0 1 0,0 0 0,0-1 0,1 0 0,-1 1 0,0-1 0,0 0 1,1 1-1,-1-1 0,0 0 0,0 0 0,1 0 0,-1 0 0,0 0 0,1 0 0,-1-1 0,0 1 1,0 0-1,1-1 0,-1 1 0,2-1 0,4-1-1094,-1-1 1,1 1-1,-1-1 1,0 0-1,1 0 1,5-5-1,7-7-5183</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06.378"/>
    </inkml:context>
    <inkml:brush xml:id="br0">
      <inkml:brushProperty name="width" value="0.025" units="cm"/>
      <inkml:brushProperty name="height" value="0.025" units="cm"/>
    </inkml:brush>
  </inkml:definitions>
  <inkml:trace contextRef="#ctx0" brushRef="#br0">72 154 16912,'0'0'10234,"-9"10"-9305,4-6-851,0 0 39,0 1 1,0 0-1,1 0 1,-1 0 0,1 1-1,0-1 1,0 1-1,1 0 1,0 0-1,0 0 1,0 0 0,1 1-1,0-1 1,0 1-1,-1 12 1,3-18-112,0 0 1,0 0-1,1 0 1,-1 0-1,0 0 1,1 0-1,-1-1 1,1 1-1,-1 0 1,1 0-1,0 0 1,-1-1 0,1 1-1,0 0 1,0-1-1,-1 1 1,1-1-1,0 1 1,0-1-1,0 1 1,0-1-1,-1 1 1,1-1-1,0 0 1,0 0-1,0 1 1,0-1-1,0 0 1,0 0-1,0 0 1,0 0-1,0 0 1,0 0-1,0 0 1,0 0 0,0-1-1,0 1 1,2-1-1,1 1 22,1-1 1,-1 0-1,1 0 0,-1-1 0,0 1 1,1-1-1,5-3 0,0-3-55,0 0 0,-1 0 0,0-1 0,-1 0-1,0-1 1,0 0 0,-1 0 0,0-1 0,-1 0-1,7-17 1,-17 41-120,-1 0-1,2 0 1,0 0-1,0 0 1,1 1-1,1-1 1,0 16-1,1-28 59,0 0-1,0 0 0,0 1 0,0-1 1,1 0-1,-1 0 0,0 0 0,1 0 1,-1 0-1,0 0 0,1 0 0,0 0 1,-1 0-1,1 0 0,-1 0 0,1 0 0,0 0 1,0 0-1,-1-1 0,1 1 0,0 0 1,0 0-1,0-1 0,0 1 0,0-1 1,2 2-1,-1-2-181,1 1-1,-1-1 1,1 0 0,0 0 0,-1 0-1,1 0 1,-1 0 0,1 0 0,-1-1-1,1 1 1,3-2 0,2-1-473,-1 1-1,0-2 1,0 1 0,0-1 0,-1 0 0,1 0-1,6-6 1,-4 1-417,-2 0 1,1 0-1,-1-1 0,6-11 1,16-44-434,-10-5 4178,-7 0 4151,-31 158-2113,13-68-4128,1 0 1,1 0-1,1 0 0,0 1 1,2-1-1,1 25 0,0-44-478,0 1-1,0-1 1,1 0-1,-1 1 0,1-1 1,-1 0-1,1 0 1,0 1-1,-1-1 0,1 0 1,0 0-1,0 0 1,0 0-1,0 0 1,0 0-1,0 0 0,0 0 1,0 0-1,0-1 1,0 1-1,0 0 1,1-1-1,-1 1 0,0-1 1,1 1-1,-1-1 1,0 0-1,1 1 0,-1-1 1,0 0-1,1 0 1,-1 0-1,0 0 1,1 0-1,-1 0 0,1 0 1,-1-1-1,0 1 1,1-1-1,-1 1 1,0 0-1,0-1 0,1 0 1,-1 1-1,0-1 1,0 0-1,0 0 0,0 0 1,0 1-1,0-1 1,0 0-1,0 0 1,0-1-1,0 1 0,0 0 1,-1 0-1,1 0 1,-1 0-1,1-1 1,-1 1-1,1 0 0,0-2 1,0-4 58,1-1 0,-1 1 1,0 0-1,0-1 0,-1 1 0,-1-10 1,2 15-6,-1 1 0,0-1 1,0 0-1,-1 1 0,1-1 1,0 1-1,0-1 0,-1 1 1,1-1-1,-1 1 0,1-1 1,-1 1-1,0-1 0,0 1 1,0-1-1,1 1 0,-1 0 1,0 0-1,-1-1 0,1 1 1,0 0-1,0 0 0,0 0 1,-1 0-1,1 0 1,0 1-1,-1-1 0,1 0 1,-1 1-1,1-1 0,-1 1 1,1-1-1,-4 0 0,4 2-64,1-1-1,-1 1 1,0-1-1,0 1 1,1-1-1,-1 1 1,1 0-1,-1-1 1,0 1-1,1 0 1,-1-1-1,1 1 1,0 0-1,-1 0 1,1 0-1,0-1 0,-1 1 1,1 0-1,0 0 1,0 0-1,0 0 1,0 0-1,0 0 1,0-1-1,0 1 1,0 0-1,0 0 1,0 2-1,0-1 8,0 1 0,0-1 0,1 1 0,-1-1 0,0 1 0,1-1 0,0 0 0,-1 1 0,1-1 0,2 4 0,0-3 9,0-1 0,0 0 0,0 0 0,1 0 0,-1-1 0,0 1 0,1-1 0,-1 1 0,1-1 0,0 0 0,-1-1 0,1 1 0,0-1 0,0 1 1,-1-1-1,1 0 0,0-1 0,0 1 0,4-1 0,2-1 19,0 0-1,0 0 1,0 0 0,-1-1 0,1-1-1,10-5 1,39-32 21,-56 39-51,1-2 1,-1 1-1,1 0 0,-1-1 0,0 1 0,-1-1 0,1 0 0,-1 0 0,0 0 1,1 0-1,-2-1 0,1 1 0,1-6 0,-3 10-14,0 0 1,0 1-1,0-1 0,0 0 1,0 0-1,0 0 1,-1 0-1,1 1 0,0-1 1,0 0-1,0 0 0,0 0 1,0 0-1,0 0 0,-1 0 1,1 0-1,0 0 1,0 1-1,0-1 0,0 0 1,0 0-1,-1 0 0,1 0 1,0 0-1,0 0 0,0 0 1,0 0-1,-1 0 0,1 0 1,0 0-1,0 0 1,0 0-1,0 0 0,-1 0 1,1 0-1,0 0 0,0 0 1,0 0-1,0 0 0,-1 0 1,1-1-1,0 1 1,0 0-1,0 0 0,0 0 1,0 0-1,0 0 0,-1 0 1,1 0-1,0-1 0,0 1 1,0 0-1,0 0 1,0 0-1,0 0 0,0 0 1,0-1-1,0 1 0,0 0 1,0 0-1,-1 0 0,1 0 1,0-1-1,-9 11-62,4-3 106,0-1 1,0 2-1,1-1 1,0 0-1,1 1 0,0 0 1,0 0-1,0 0 0,1 0 1,0 0-1,1 0 1,0 1-1,0-1 0,1 0 1,0 11-1,1-18-74,-1 0 1,1 0-1,-1 0 1,1 1-1,0-1 1,-1 0-1,1 0 0,0 0 1,0 0-1,0 0 1,0 0-1,0-1 0,0 1 1,0 0-1,0 0 1,0-1-1,0 1 1,0-1-1,1 1 0,-1-1 1,0 1-1,0-1 1,1 0-1,-1 1 0,0-1 1,1 0-1,-1 0 1,0 0-1,1 0 1,-1 0-1,0 0 0,0 0 1,1-1-1,-1 1 1,0 0-1,2-2 0,1 2-254,0-1 0,0-1-1,0 1 1,0 0 0,0-1-1,-1 0 1,1 0-1,-1 0 1,1 0 0,4-4-1,-5 2-1246,0-1 1,0 1-1,-1 0 0,1-1 0,-1 1 0,0-1 1,2-8-1,3-15-9734</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06.734"/>
    </inkml:context>
    <inkml:brush xml:id="br0">
      <inkml:brushProperty name="width" value="0.025" units="cm"/>
      <inkml:brushProperty name="height" value="0.025" units="cm"/>
    </inkml:brush>
  </inkml:definitions>
  <inkml:trace contextRef="#ctx0" brushRef="#br0">0 0 9385,'0'0'20403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07.093"/>
    </inkml:context>
    <inkml:brush xml:id="br0">
      <inkml:brushProperty name="width" value="0.025" units="cm"/>
      <inkml:brushProperty name="height" value="0.025" units="cm"/>
    </inkml:brush>
  </inkml:definitions>
  <inkml:trace contextRef="#ctx0" brushRef="#br0">110 30 12107,'0'0'18236,"-10"-5"-17691,4 3-506,4 0-31,1 1-1,-1 0 0,0-1 0,0 1 0,-1 0 0,1 0 1,0 1-1,0-1 0,0 0 0,-1 1 0,1-1 0,0 1 0,-1 0 1,1 0-1,0 0 0,-1 0 0,1 0 0,0 0 0,-1 1 1,1-1-1,0 1 0,0 0 0,-1-1 0,1 1 0,0 0 0,0 0 1,0 1-1,0-1 0,0 0 0,0 1 0,1-1 0,-1 1 1,0-1-1,1 1 0,-1 0 0,-1 2 0,1-2-6,0 1 0,1-1 0,-1 0-1,1 1 1,0-1 0,-1 1 0,1-1-1,0 1 1,1 0 0,-1-1 0,0 1 0,1 0-1,-1 0 1,1-1 0,0 1 0,0 0 0,0 0-1,0 0 1,1 3 0,0-5 3,-1 0 1,1 0 0,-1-1-1,1 1 1,0 0 0,-1 0-1,1-1 1,0 1-1,-1 0 1,1-1 0,0 1-1,0-1 1,0 1 0,-1-1-1,1 1 1,0-1-1,0 0 1,0 1 0,0-1-1,0 0 1,1 0 0,1 1 17,1-1-1,-1 0 1,0 0 0,1 0 0,-1-1 0,1 1 0,-1-1 0,6-2 0,5-2 20,1-2-1,-1 0 1,-1 0-1,16-12 0,-20 12-50,0 1 0,0 0 0,0 1-1,1 0 1,0 0 0,0 1 0,0 0-1,0 1 1,1 0 0,-1 1 0,14-2-1,-23 5 13,0-1 0,0 1 0,0-1 0,0 1 0,-1 0 0,1 0 0,0-1 0,0 1 0,0 0 0,-1 0 0,1 0 0,0 0 0,-1 0 0,1 0 0,-1 0-1,1 0 1,-1 0 0,0 0 0,1 0 0,-1 0 0,0 0 0,0 0 0,0 0 0,0 1 0,0-1 0,0 0 0,0 0 0,0 2 0,-1 46 727,1-36-505,0-13-222,1 0 0,-1 1 0,1-1-1,-1 0 1,0 0 0,1 0 0,-1 0 0,1 0-1,-1 0 1,1 0 0,-1 0 0,1 0 0,-1 0-1,1 0 1,-1 0 0,1 0 0,-1 0 0,1 0-1,-1 0 1,0-1 0,1 1 0,-1 0 0,1 0-1,-1-1 1,1 1 0,-1 0 0,0 0-1,1-1 1,-1 1 0,0 0 0,1-2 0,14-7 30,7-19-5975,-20 21-2305</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07.852"/>
    </inkml:context>
    <inkml:brush xml:id="br0">
      <inkml:brushProperty name="width" value="0.025" units="cm"/>
      <inkml:brushProperty name="height" value="0.025" units="cm"/>
    </inkml:brush>
  </inkml:definitions>
  <inkml:trace contextRef="#ctx0" brushRef="#br0">6 13 4740,'0'0'25929,"1"13"-25112,-6 134 10,4-146-822,1 1-1,0-1 1,0 1-1,-1-1 0,1 1 1,0-1-1,0 1 1,0-1-1,1 1 1,-1-1-1,0 1 1,1-1-1,-1 1 0,0-1 1,1 1-1,0-1 1,-1 1-1,3 1 1,-3-3 1,1 0 1,0 0 0,0 0 0,0-1-1,-1 1 1,1 0 0,0-1-1,0 1 1,-1 0 0,1-1 0,0 1-1,0-1 1,-1 1 0,1-1-1,-1 0 1,1 1 0,0-1 0,-1 0-1,1 1 1,-1-1 0,0 0-1,1-1 1,5-7 36,-1 0 0,0 0 0,0-1 0,4-12 0,-6 10-65,-1 1 0,0-1 0,0 0 0,-1 0 0,-1 0 0,0 0 0,0 1 0,-3-15 0,-5 15-149,3 21-34,1 21 74,4-30 84,0 1-1,0 0 0,0 0 1,1 0-1,-1 0 0,1 0 0,-1 0 1,1-1-1,0 1 0,-1 0 1,1 0-1,0-1 0,0 1 0,0-1 1,0 1-1,1-1 0,-1 1 1,0-1-1,3 2 0,-1 0-390,1-1 0,-1 0 0,1-1 0,-1 1-1,1 0 1,0-1 0,0 0 0,-1 0 0,6 1 0,1-1-1580,-1 0-1,1-1 1,-1 0 0,1 0-1,-1-1 1,1-1 0,14-3 0,1-5-6065</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13.629"/>
    </inkml:context>
    <inkml:brush xml:id="br0">
      <inkml:brushProperty name="width" value="0.025" units="cm"/>
      <inkml:brushProperty name="height" value="0.025" units="cm"/>
    </inkml:brush>
  </inkml:definitions>
  <inkml:trace contextRef="#ctx0" brushRef="#br0">0 74 6438,'0'0'11360,"7"-10"-8963,-3 5-2047,-2 1-34,1-1 1,0 1-1,0 1 0,0-1 0,0 0 1,1 1-1,-1-1 0,1 1 0,0 0 0,0 1 1,0-1-1,0 0 0,0 1 0,1 0 0,-1 0 1,1 1-1,-1-1 0,6 0 0,-4 1 1,0 0 0,0 1-1,0 0 1,0 0 0,0 0-1,0 1 1,-1 0 0,1 0-1,0 1 1,0 0 0,5 2 0,-9-3-255,0 1 0,0-1 0,0 1 0,0 0 0,0-1 0,-1 1 0,1 0 0,-1 0 0,1 0 0,-1 0 0,0 1 0,0-1 0,0 0 0,0 0 0,0 1 0,0-1 0,0 1 1,-1-1-1,0 1 0,1-1 0,-1 1 0,0-1 0,0 1 0,0-1 0,0 1 0,-1-1 0,1 1 0,-2 3 0,0 0-35,1 1 0,-2-1-1,1 0 1,-1 0 0,1 0-1,-2-1 1,1 1 0,-1-1 0,1 0-1,-2 1 1,1-2 0,-8 8 0,-8 6 88,-40 26 0,22-16-79,37-28-36,0 0 0,0 1 0,1-1 0,-1 1 0,0 0 0,0-1 0,1 1 0,-1-1 0,0 1 0,1 0 0,-1 0 0,0-1 0,1 1 0,-1 0 0,1 0 0,0 0 0,-1 0 0,1-1 0,0 1 0,-1 0 0,1 0 0,0 0 0,0 0 0,0 0 0,0 2 0,0-3 0,1 1 0,0 0 0,-1 0 0,1 0 0,0-1 0,0 1 0,0 0 0,0-1 0,0 1 0,0-1 0,0 1 0,0-1 0,0 0 0,0 1 0,0-1 0,0 0 0,0 0 0,2 1 0,64 1 0,-58-2 0,62 0-754,10 1-2529,1-3-3474,-26-2-9771</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08.631"/>
    </inkml:context>
    <inkml:brush xml:id="br0">
      <inkml:brushProperty name="width" value="0.025" units="cm"/>
      <inkml:brushProperty name="height" value="0.025" units="cm"/>
    </inkml:brush>
  </inkml:definitions>
  <inkml:trace contextRef="#ctx0" brushRef="#br0">110 215 9097,'0'0'14899,"-9"7"-13452,-3 2-930,2 0 0,-1 1 1,2 0-1,-12 15 0,16-20-280,1 1-1,0 0 0,0 0 1,1 0-1,0 1 0,0-1 1,1 1-1,-1 0 0,2-1 1,-1 1-1,1 0 0,-1 11 0,2-17-217,0-1 0,0 1 0,0 0 0,0-1 0,0 1 0,0 0-1,0-1 1,0 1 0,1 0 0,-1-1 0,0 1 0,0-1 0,1 1-1,-1 0 1,0-1 0,1 1 0,-1-1 0,1 1 0,-1-1 0,1 1-1,-1-1 1,1 0 0,-1 1 0,1-1 0,-1 1 0,1-1 0,0 0-1,-1 0 1,2 1 0,25-1 297,-21-1-277,1-1 0,-1 0 0,0 0 0,0 0 0,12-7 0,-7 0-25,-1 0 0,0-1 0,0 0 0,-1-1 0,10-13 0,-15 18-254,1 0 0,-2 1 0,1-1 0,-1-1 0,0 1 0,0 0-1,-1-1 1,0 1 0,3-14 0,-5 33 223,3 21-1956,-3-32 1849,1-1 1,-1 0-1,1 0 0,0 0 1,0 0-1,0 0 1,0-1-1,-1 1 0,1 0 1,0 0-1,0 0 1,1-1-1,-1 1 0,0-1 1,0 1-1,0-1 1,0 1-1,0-1 0,1 1 1,-1-1-1,0 0 1,0 0-1,1 0 0,-1 0 1,0 0-1,2 0 1,3 0-432,-1 0 1,1-1 0,0 0 0,-1 0 0,1 0 0,-1 0-1,0-1 1,1 0 0,-1 0 0,0 0 0,0-1 0,0 0-1,-1 0 1,7-5 0,-4 2 183,1-1 0,-2 0 1,1-1-1,-1 0 0,0 0 0,-1 0 0,8-16 0,-5 9 731,-2 0 0,0-1 0,-1 0-1,3-18 1,-5 20 837,-1 0 0,-1 0-1,0 0 1,-1-19 0,-15 60 1568,1 18-1411,3 1 0,1 0 0,3 0-1,-2 55 1,9-100-1343,-1 0 0,1-1 0,0 1 0,0 0-1,0-1 1,0 1 0,0 0 0,0 0 0,0-1-1,0 1 1,0 0 0,0-1 0,1 1 0,-1 0 0,0 0-1,0-1 1,1 1 0,-1-1 0,0 1 0,1 0-1,-1-1 1,1 1 0,-1-1 0,0 1 0,1-1-1,0 1 1,-1-1 0,1 1 0,-1-1 0,1 1 0,-1-1-1,1 0 1,0 1 0,-1-1 0,1 0 0,0 0-1,-1 1 1,1-1 0,0 0 0,0 0 0,-1 0-1,1 0 1,0 0 0,-1 0 0,1 0 0,0 0 0,0 0-1,-1 0 1,1-1 0,0 1 0,-1 0 0,1 0-1,0-1 1,-1 1 0,1 0 0,0-1 0,-1 1 0,2-1-1,1-1 17,0 0 0,0 0 0,0-1 0,0 1 0,0-1 0,0 1 0,0-1 0,-1 0 0,0 0 0,3-4 0,-1-2-34,-2 1 1,1-1 0,-1 0-1,-1 0 1,1 0 0,-1 0-1,-1 0 1,0 0 0,0 0-1,-2-9 1,1 29-370,1-9 375,0-1 0,-1 1 0,1 0 0,0 0 0,0-1 0,0 1 0,0 0 0,1 0 0,-1-1 0,0 1 0,1 0 0,-1-1 0,1 1 0,-1 0 0,1-1 0,0 1 0,0-1 0,0 1 0,0-1 0,0 1 0,0-1 0,0 0 0,2 2 0,3 2 13,1-1 0,-1-1 0,1 1 0,0-1 0,0 0 1,0 0-1,0-1 0,1 0 0,-1 0 0,1-1 0,-1 0 0,1 0 1,0-1-1,-1 0 0,1 0 0,-1-1 0,9-2 0,-7 2-1,0 0 0,-1-1-1,1 0 1,0-1 0,-1 0-1,0 0 1,0-1 0,0 0 0,0-1-1,0 1 1,-1-1 0,0-1-1,0 0 1,7-7 0,-13 12-11,0 1-1,-1-1 1,1 1 0,0-1 0,0 1 0,-1-1 0,1 0-1,-1 1 1,1-1 0,-1 0 0,1 0 0,-1 1 0,1-1 0,-1 0-1,0 0 1,1 0 0,-1 1 0,0-1 0,0 0 0,1 0-1,-1 0 1,0 0 0,0 0 0,0 0 0,0 0 0,0 0-1,0 1 1,-1-1 0,1 0 0,0 0 0,0 0 0,-1 0 0,1 0-1,0 1 1,-1-1 0,1 0 0,-1 0 0,1 0 0,-1 1-1,1-1 1,-1 0 0,0 1 0,1-1 0,-1 1 0,0-1-1,1 0 1,-1 1 0,0 0 0,0-1 0,0 1 0,1-1 0,-1 1-1,0 0 1,0 0 0,0-1 0,0 1 0,-1 0 0,-3-1-7,0 0 0,0 1 1,0 0-1,0 0 1,0 0-1,0 0 1,0 1-1,0 0 1,-7 2-1,7-1 6,0 1-1,0 0 1,0 0 0,1 0 0,-1 1-1,1-1 1,0 1 0,0 0-1,0 0 1,0 1 0,1-1 0,0 1-1,0 0 1,0 0 0,0 0 0,1 0-1,0 0 1,0 1 0,0-1-1,1 1 1,0-1 0,0 1 0,0 0-1,0 6 1,1-11-29,0 0-1,0 0 1,1 1 0,-1-1 0,0 0-1,1 0 1,-1 0 0,0 1 0,1-1-1,-1 0 1,1 0 0,0 0-1,-1 0 1,1 0 0,0 0 0,0 0-1,0 0 1,0 0 0,0 0 0,0 0-1,0-1 1,0 1 0,0 0-1,0-1 1,0 1 0,0-1 0,0 1-1,0-1 1,2 1 0,39 3-6915,-40-4 6299,27 0-8877</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09.630"/>
    </inkml:context>
    <inkml:brush xml:id="br0">
      <inkml:brushProperty name="width" value="0.025" units="cm"/>
      <inkml:brushProperty name="height" value="0.025" units="cm"/>
    </inkml:brush>
  </inkml:definitions>
  <inkml:trace contextRef="#ctx0" brushRef="#br0">137 269 14862,'0'-2'262,"0"1"0,0 0 0,0-1 0,0 1 1,0-1-1,0 1 0,-1 0 0,1-1 0,0 1 0,-1 0 0,0 0 0,1-1 0,-1 1 1,1 0-1,-1 0 0,0 0 0,0 0 0,0 0 0,0 0 0,0 0 0,0 0 0,0 0 0,-1-1 1,-1 1-44,1 0 0,0 0 0,0 1 1,-1-1-1,1 0 0,0 1 1,-1 0-1,1-1 0,-1 1 0,1 0 1,0 0-1,-4 1 0,1 0-62,0 0 0,0 0 1,0 0-1,0 1 0,0-1 0,0 1 0,1 0 0,-1 1 0,1-1 1,0 1-1,-1 0 0,-5 5 0,8-5-100,0-1 0,0 0 1,0 0-1,1 1 0,-1-1 0,1 1 0,-1-1 1,1 1-1,0-1 0,0 1 0,0 0 0,0 0 1,0 0-1,1 0 0,-1-1 0,1 1 1,0 6-1,1-8-30,-1 1 0,1-1 0,0 0 1,0 1-1,-1-1 0,1 0 0,0 1 0,0-1 1,1 0-1,-1 0 0,0 0 0,0 0 0,1 0 1,-1 0-1,0 0 0,1 0 0,-1-1 1,1 1-1,-1 0 0,1-1 0,-1 1 0,1-1 1,-1 0-1,1 1 0,0-1 0,-1 0 0,1 0 1,-1 0-1,1 0 0,0-1 0,2 1 0,4-2 1,1 1 0,-1-1-1,1-1 1,-1 1 0,0-1-1,0-1 1,0 0-1,-1 0 1,1 0 0,-1-1-1,0 0 1,0-1-1,0 1 1,-1-1 0,0-1-1,0 1 1,-1-1-1,0 0 1,0 0 0,0 0-1,-1-1 1,0 0 0,-1 0-1,1 0 1,-2 0-1,1 0 1,-1-1 0,1-10-1,-19 61-454,14-36 421,1-1 0,0 1 1,1 0-1,-1-1 0,1 1 0,0 0 0,1-1 0,-1 1 0,3 8 1,-2-12 18,0 0 1,0-1 0,0 1 0,0 0 0,0-1 0,0 1 0,0-1 0,1 0 0,-1 1 0,1-1 0,-1 0 0,1 0 0,-1 0 0,1 0 0,0 0 0,0 0 0,-1 0 0,1-1-1,0 1 1,0-1 0,0 1 0,0-1 0,0 0 0,0 1 0,0-1 0,-1 0 0,1-1 0,0 1 0,0 0 0,4-1 0,1-1 61,0 1 1,0-2 0,0 1 0,0-1-1,0 0 1,-1 0 0,1 0-1,-1-1 1,0 0 0,0-1-1,-1 1 1,1-1 0,7-9-1,0 0-3,1-2-1,-2 0 1,18-30-1,5-27 484,-33 68-530,0-1-1,-1 1 1,1 0 0,-1-1-1,0 1 1,0-1 0,-1 1-1,0-1 1,0 0 0,0 1-1,0-1 1,-2-6 0,2 12-37,-1 0 1,1 0 0,-1 0-1,1 1 1,-1-1 0,1 0-1,-1 0 1,1 0 0,0 0-1,-1 0 1,1 0 0,-1 1-1,1-1 1,0 0 0,-1 0-1,1 0 1,0 1 0,-1-1-1,1 0 1,0 1-1,-1-1 1,1 0 0,0 1-1,0-1 1,-1 0 0,1 1-1,0-1 1,0 1 0,0-1-1,-1 0 1,1 1 0,0-1-1,0 1 1,0 0 0,-10 16-14,-4 19 187,3 0 0,1 1 0,1 0 0,2 0 0,2 1-1,1 0 1,2 0 0,5 53 0,-1-77-128,1-1 0,1 1 0,0-1 0,1 1-1,0-1 1,1-1 0,9 15 0,-9-18-26,0 1 0,-1 0 0,-1-1 0,1 2 0,-1-1-1,-1 0 1,0 1 0,-1 0 0,0-1 0,0 1 0,-1 0 0,-1 17 0,0-26-2,0-1 1,-1 1-1,1-1 1,-1 1-1,1-1 1,-1 1-1,1-1 0,-1 1 1,0-1-1,0 0 1,0 1-1,0-1 1,0 0-1,0 0 1,0 0-1,0 0 0,0 1 1,-1-2-1,1 1 1,0 0-1,-1 0 1,1 0-1,-1-1 1,1 1-1,0 0 0,-1-1 1,0 1-1,1-1 1,-1 0-1,1 0 1,-1 0-1,1 1 1,-1-1-1,-2-1 0,1 1 7,0 0 0,0 0 0,0-1 0,0 1-1,0-1 1,0 0 0,0 0 0,0 0 0,0 0-1,0-1 1,1 1 0,-1-1 0,0 0 0,1 1-1,-1-1 1,-3-4 0,1-3-13,-1 1 0,1-1 0,0-1 0,1 1 0,0-1 0,1 1 0,0-1 0,1 0 0,-3-19 0,2-2 0,1 1 0,2-32 0,0 57-68,1 0 0,-1 0-1,1 0 1,0 1 0,1-1 0,-1 0-1,1 0 1,0 1 0,0-1 0,0 1-1,1 0 1,-1 0 0,1 0 0,0 0 0,0 0-1,1 0 1,-1 1 0,1-1 0,-1 1-1,1 0 1,0 0 0,1 1 0,5-4-1,10-3-769,-1 2-1,2 0 1,-1 1-1,28-5 0,16-5-2037,0-5-5649</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11.092"/>
    </inkml:context>
    <inkml:brush xml:id="br0">
      <inkml:brushProperty name="width" value="0.025" units="cm"/>
      <inkml:brushProperty name="height" value="0.025" units="cm"/>
    </inkml:brush>
  </inkml:definitions>
  <inkml:trace contextRef="#ctx0" brushRef="#br0">25 20 19026,'0'0'7879,"8"-1"-6443,33-7-860,1 3-1,0 1 0,83 3 0,-124 1-570,0 0 0,0 0 0,1 0 0,-1 1 0,0-1-1,0 0 1,1 1 0,-1-1 0,0 1 0,0-1 0,0 1 0,0-1 0,0 1-1,0 0 1,0 0 0,0 0 0,0-1 0,0 1 0,0 0 0,0 0-1,0 0 1,-1 0 0,1 1 0,0-1 0,-1 0 0,1 0 0,-1 0-1,0 0 1,1 1 0,-1-1 0,0 0 0,1 0 0,-1 1 0,0-1-1,0 0 1,0 0 0,0 1 0,0-1 0,-1 0 0,1 1 0,0-1-1,-1 0 1,1 0 0,0 0 0,-1 1 0,0-1 0,1 0 0,-1 0 0,0 1-1,-3 6 51,0-1-1,0 0 1,-1 0-1,0 0 1,0 0-1,-6 6 1,-14 11 204,0 0 1,-2-2-1,0 0 1,-57 32-1,83-53-152,32-7-11,-19 3-112,0 0 0,0 2-1,1-1 1,-1 1 0,0 1 0,0 0 0,19 3 0,-28-3 13,0 0 0,-1 1 0,1-1 0,-1 1 0,1-1 0,0 1 0,-1 0 0,0 0 1,1 0-1,-1 0 0,1 0 0,-1 1 0,0-1 0,0 1 0,0-1 0,0 1 0,0 0 1,0 0-1,0 0 0,-1 0 0,1 0 0,-1 0 0,1 1 0,-1-1 0,0 0 0,0 1 0,0-1 1,0 1-1,0-1 0,-1 1 0,1-1 0,-1 1 0,0 0 0,1-1 0,-1 1 0,0 0 1,-1-1-1,1 1 0,0-1 0,-1 1 0,-1 3 0,1-2 10,-1-1-1,0 1 1,0-1-1,0 0 0,0 0 1,-1 0-1,1 0 1,-1 0-1,0 0 1,1-1-1,-1 1 1,-1-1-1,1 0 1,0 0-1,-1 0 1,1-1-1,-1 1 1,1-1-1,-6 2 1,-8 3 33,0-1 1,-31 4-1,40-8-40,-55 6 0,59-6 0,-1-1 0,1 0 0,0 0 0,-1-1 0,1 1 0,-1-1 0,1 0 0,-1 0 0,1 0 0,0-1 0,-5-2 0,8 4-107,0-1 1,0 1-1,1-1 1,-1 1-1,0-1 1,0 0-1,1 1 1,-1-1-1,1 0 1,-1 0-1,0 1 1,1-1-1,-1 0 1,1 0-1,0 0 1,-1 0-1,1 0 1,0 0-1,-1 1 0,1-1 1,0 0-1,0 0 1,0 0-1,0 0 1,0 0-1,0 0 1,0 0-1,0 0 1,0 0-1,0 0 1,1 0-1,-1-1 1,2 0-427,-1-1 0,0 1 0,0 1 0,1-1 1,-1 0-1,1 0 0,-1 0 0,1 1 0,0-1 1,0 1-1,0-1 0,2-1 0,19-10-6866</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11.433"/>
    </inkml:context>
    <inkml:brush xml:id="br0">
      <inkml:brushProperty name="width" value="0.025" units="cm"/>
      <inkml:brushProperty name="height" value="0.025" units="cm"/>
    </inkml:brush>
  </inkml:definitions>
  <inkml:trace contextRef="#ctx0" brushRef="#br0">281 1 25112,'0'0'4836,"-57"30"-3298,22-6-802,-1 8-191,-3 3-545,4 1 0,4-3 0,10-3 0,6-7 0,5-4 0,8-10 0,2-5-1505,10-5-3716,0-16 1377,0-5-1441,-1-8-6854</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11.804"/>
    </inkml:context>
    <inkml:brush xml:id="br0">
      <inkml:brushProperty name="width" value="0.025" units="cm"/>
      <inkml:brushProperty name="height" value="0.025" units="cm"/>
    </inkml:brush>
  </inkml:definitions>
  <inkml:trace contextRef="#ctx0" brushRef="#br0">160 12 15310,'-9'-2'4228,"-2"-1"-3279,1 1 0,-1 0 0,0 1 0,0 0 0,0 1 0,-15 1 0,23 0-832,0-1 0,0 1 0,0-1 0,1 1 0,-1 0 0,1 0 0,-1 0 0,0 0 0,1 1 0,0-1 0,-1 1-1,1-1 1,0 1 0,0 0 0,0 0 0,0 0 0,0 0 0,0 0 0,0 0 0,1 1 0,-1-1 0,1 0 0,0 1 0,0 0 0,0-1 0,0 1-1,0-1 1,0 1 0,1 0 0,-1 0 0,1-1 0,0 1 0,0 0 0,0 4 0,0-5-99,0 0 0,0 0-1,0 0 1,1 0 0,-1 0 0,1 0 0,-1 0 0,1 0-1,0 0 1,0 0 0,0 0 0,0 0 0,0-1-1,0 1 1,0 0 0,1-1 0,-1 1 0,0-1-1,1 1 1,1 1 0,1-1 18,1 1 0,-1-1 0,0 0 0,0 0 0,1-1 0,-1 1-1,1-1 1,7 2 0,7-1 120,0-1 0,0 0 0,26-3 0,-45 2-153,8-1 29,1 0 1,-1-1-1,0 1 1,0-2-1,0 1 1,0-1-1,0 0 1,8-5-1,-13 6-8,0 0 0,0 0 0,0 1 0,0-2 0,-1 1 0,1 0 0,-1 0 0,0-1 0,0 1 0,0-1 0,0 0 0,0 0 0,0 0 0,-1 0 0,1 0 0,-1 0 0,0 0 0,0 0 0,0 0-1,0-1 1,-1 1 0,1-6 0,-1 8-18,0 0 0,-1-1 0,1 1 0,0 0 0,-1 0-1,1 0 1,-1-1 0,1 1 0,-1 0 0,0 0 0,1 0 0,-1 0-1,0 0 1,0 0 0,0 0 0,0 0 0,0 0 0,0 0 0,0 1-1,0-1 1,0 0 0,0 1 0,-1-1 0,1 1 0,0-1 0,0 1-1,0 0 1,-1-1 0,1 1 0,0 0 0,-2 0 0,-48-3 127,43 3-128,-2 0-66,1 1 0,-1 0 0,1 1-1,-1 0 1,1 1 0,0 0 0,-1 0 0,2 1 0,-1 0 0,-9 6-1,14-8-5,0 1 0,-1 0 0,1 0 0,0 0 0,0 1 0,1-1 0,-1 1-1,1 0 1,0 0 0,0 0 0,0 0 0,0 0 0,1 1 0,0-1 0,0 1 0,0 0-1,0-1 1,1 1 0,-1 0 0,0 10 0,2-13-260,1 0 0,-1 0 0,0 0 0,1 0 0,-1 0 0,1-1 0,-1 1 0,1 0 0,0 0 0,0 0 0,0-1 0,0 1 0,0 0 0,1-1 0,-1 1 0,0-1 0,1 1 0,-1-1 0,1 0 1,-1 1-1,1-1 0,0 0 0,-1 0 0,1 0 0,0-1 0,0 1 0,0 0 0,0-1 0,0 1 0,0-1 0,2 1 0,26 8-5962</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12.147"/>
    </inkml:context>
    <inkml:brush xml:id="br0">
      <inkml:brushProperty name="width" value="0.025" units="cm"/>
      <inkml:brushProperty name="height" value="0.025" units="cm"/>
    </inkml:brush>
  </inkml:definitions>
  <inkml:trace contextRef="#ctx0" brushRef="#br0">117 0 14253,'0'0'4730,"-8"10"-1495,-10 12-1849,-40 52 3024,54-68-4141,0 0 0,0 0 0,1 1 0,0-1 0,0 1 0,1 0 0,-1 0 0,1 0 0,1 0 0,-2 11 0,3-17-258,0 0 0,0 0 0,0 0 0,0 0 0,0 0 0,0 0-1,0-1 1,1 1 0,-1 0 0,0 0 0,1 0 0,-1 0 0,1 0 0,-1 0 0,1-1-1,-1 1 1,1 0 0,-1 0 0,1-1 0,0 1 0,-1 0 0,1-1 0,0 1-1,0-1 1,0 1 0,-1-1 0,1 1 0,2 0 0,-1-1 38,1 1 0,0-1 0,0 1 0,0-1 0,0 0 0,0 0 0,0 0 1,0 0-1,5-2 0,0 0 81,1 0 1,-1-1 0,0 0 0,0 0-1,15-9 1,-18 8-119,0 0 0,0 0 0,-1 0 1,0-1-1,0 1 0,0-1 0,0 0 0,-1 0 0,0 0 0,0-1 0,0 1 1,2-7-1,-4 10-11,0-1 0,-1 1 1,1 0-1,-1-1 1,0 1-1,1-1 1,-1 1-1,0-1 0,-1 0 1,1 1-1,0 0 1,-1-1-1,1 1 0,-1-1 1,0 1-1,0-1 1,0 1-1,0 0 1,0 0-1,0-1 0,-1 1 1,1 0-1,-1 0 1,1 1-1,-1-1 0,0 0 1,0 0-1,0 1 1,0-1-1,0 1 1,-4-3-1,0 1-1,1 0 0,-1 0 0,0 0 0,0 1 0,1 0 0,-2 0 0,1 1 0,0-1 0,0 2 0,0-1 0,-1 0 0,1 1 0,0 0 0,-8 2 0,5 8-1624,9 4-3996</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51.569"/>
    </inkml:context>
    <inkml:brush xml:id="br0">
      <inkml:brushProperty name="width" value="0.025" units="cm"/>
      <inkml:brushProperty name="height" value="0.025" units="cm"/>
    </inkml:brush>
  </inkml:definitions>
  <inkml:trace contextRef="#ctx0" brushRef="#br0">69 1 7847,'0'0'17259,"-8"12"-16976,-1 5-176,0 0-1,1 0 0,1 1 0,1 0 0,0 0 0,1 1 1,1-1-1,-1 23 0,4-34 47,0 0 0,1 0 0,0 0 0,1 0 0,0 0 0,0 0 0,0 0-1,3 8 1,-3-13-111,-1-1-1,1 0 0,0 0 0,0 0 0,-1 0 0,1 0 1,0 0-1,0 0 0,0 0 0,0 0 0,0 0 0,0 0 0,0-1 1,1 1-1,-1 0 0,0-1 0,0 1 0,0-1 0,3 1 1,-1 0 8,0-1 1,0 0 0,0 0-1,1 0 1,-1-1 0,0 1-1,0-1 1,0 0 0,0 1 0,0-1-1,5-3 1,8-5 126,1-1-1,-2-1 1,0 0-1,0-1 1,-1-1 0,0 0-1,-2-1 1,1 0-1,-2-1 1,0-1 0,16-28-1,-46 85 258,-12 45 0,24-68-356,1 1 1,1 0-1,1 1 0,1-1 1,0 1-1,2-1 1,0 33-1,2-50-78,-1 0 0,0-1 0,1 1 0,-1 0 0,1-1 0,0 1 0,0-1 0,-1 1 0,1 0 0,0-1 0,0 0 0,0 1 0,1-1 0,-1 0 0,0 1 0,0-1 0,1 0 0,-1 0 0,1 0 0,-1 0 0,1 0 0,-1-1 0,1 1 0,0 0 0,-1-1 0,1 1 0,0-1 0,-1 1 0,1-1 0,0 0 0,0 0 0,-1 0 0,1 0 0,0 0 0,0 0 0,2-1 0,2 0 0,0 0 0,0 0 0,0-1 0,0 0 0,0 0 0,0 0 0,-1-1 0,1 0 0,6-4 0,4-5 0,-1-1 0,0-1 0,-1 0 0,0-1 0,-1-1 0,-1 0 0,-1-1 0,0 0 0,-1 0 0,-1-1 0,0-1 0,-2 0 0,0 0 0,-1 0 0,-1-1 0,-1 1 0,0-1 0,-2 0 0,0-1 0,-2-21 0,1 41 0,-1 1 0,0-1 0,0 0 0,0 1 0,0-1 0,-1 1 0,1-1 0,0 1 0,0-1 0,0 1 0,0-1 0,-1 1 0,1-1 0,0 0 0,0 1 0,-1 0 0,1-1 0,0 1 0,-1-1 0,1 1 0,-1-1 0,1 1 0,0 0 0,-1-1 0,1 1 0,-1 0 0,1-1 0,-1 1 0,1 0 0,-1 0 0,1 0 0,-2-1 0,-17 8 0,-15 23 0,31-27-531,0 1 1,1 0-1,-1 0 1,1 0-1,0 1 1,0-1-1,0 1 1,1-1-1,0 1 0,0-1 1,0 1-1,-1 6 1</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51.910"/>
    </inkml:context>
    <inkml:brush xml:id="br0">
      <inkml:brushProperty name="width" value="0.025" units="cm"/>
      <inkml:brushProperty name="height" value="0.025" units="cm"/>
    </inkml:brush>
  </inkml:definitions>
  <inkml:trace contextRef="#ctx0" brushRef="#br0">12 226 7847,'0'0'8803,"0"-11"-5765,2-14-1774,-1 8 15,0-1 0,-1 1 1,0 0-1,-5-29 1,-5 34 152,12 9-2333,11-7-191,9-10-5008,-13 3-3676,-7 5-463</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52.282"/>
    </inkml:context>
    <inkml:brush xml:id="br0">
      <inkml:brushProperty name="width" value="0.025" units="cm"/>
      <inkml:brushProperty name="height" value="0.025" units="cm"/>
    </inkml:brush>
  </inkml:definitions>
  <inkml:trace contextRef="#ctx0" brushRef="#br0">145 1 12524,'0'0'18033,"-10"9"-17446,-1 2-407,1 1 1,1 0-1,0 1 0,0-1 1,1 2-1,1-1 0,0 1 1,-7 21-1,11-27-180,-33 113 0,32-107 0,1 0 0,1 0 0,1 0 0,0 0 0,0 0 0,3 24 0,-1-37 0,-1-1 0,0 1 0,1-1 0,-1 1 0,1-1 0,-1 0 0,1 1 0,-1-1 0,1 0 0,-1 1 0,1-1 0,0 0 0,-1 0 0,1 0 0,-1 1 0,1-1 0,0 0 0,-1 0 0,1 0 0,-1 0 0,1 0 0,0 0 0,-1 0 0,1 0 0,0 0 0,-1 0 0,1-1 0,-1 1 0,1 0 0,-1 0 0,1-1 0,0 1 0,-1 0 0,1 0 0,-1-1 0,1 1 0,0-1 0,23-13 0,50-57 0,-55 50 0,1 2 0,36-28 0,-55 47 0,-1-1 0,0 1 0,1-1 0,-1 1 0,0 0 0,1-1 0,-1 1 0,1 0 0,-1 0 0,1-1 0,-1 1 0,1 0 0,-1 0 0,1 0 0,-1-1 0,1 1 0,-1 0 0,1 0 0,-1 0 0,1 0 0,-1 0 0,1 0 0,-1 0 0,1 0 0,-1 0 0,1 0 0,-1 1 0,1-1 0,-1 0 0,1 0 0,-1 0 0,1 1 0,-1-1 0,1 0 0,-1 0 0,1 1 0,-1-1 0,0 0 0,1 1 0,0 0 0,3 26 0,-14 35 0,-5-15 0,9-32 0,1 0 0,1 1 0,-4 19 0,11-36-86,0-1 0,0 1 0,0-1 0,0 0 0,0 1 0,-1-1 0,1-1 0,-1 1 0,4-3 1,68-85-13181,-44 54 5739</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52.891"/>
    </inkml:context>
    <inkml:brush xml:id="br0">
      <inkml:brushProperty name="width" value="0.025" units="cm"/>
      <inkml:brushProperty name="height" value="0.025" units="cm"/>
    </inkml:brush>
  </inkml:definitions>
  <inkml:trace contextRef="#ctx0" brushRef="#br0">137 209 11979,'0'0'7992,"-10"13"-5125,-13 13-1878,7-9 47,1 0 0,0 1 1,1 1-1,1 1 0,-15 29 0,28-48-1029,0-1-1,-1 1 0,1 0 0,0 0 1,-1 0-1,1 0 0,0-1 0,0 1 1,0 0-1,0 0 0,-1 0 0,1 0 1,1 0-1,-1 0 0,0-1 0,0 1 1,0 0-1,0 0 0,1 0 0,-1 0 1,1 1-1,14 0-23,21-20-173,-24 7 64,0 0 0,-2 0 0,1-1 0,-1-1 0,-1 0 0,10-18 0,21-27-182,-39 81 137,-18 32 711,12-44-354,1 0 0,0 1 0,1 0 1,0 0-1,1 0 0,0 0 1,1 0-1,0 0 0,1 0 1,2 20-1,-1-30-157,-1-1 1,1 0 0,0 0-1,0 0 1,0 0-1,0 0 1,0 0-1,0 0 1,0 0-1,0 0 1,0 0-1,0 0 1,0-1 0,0 1-1,1 0 1,-1-1-1,0 1 1,1-1-1,-1 1 1,0-1-1,1 0 1,-1 0 0,0 0-1,1 1 1,-1-1-1,1-1 1,-1 1-1,0 0 1,1 0-1,-1 0 1,1-1 0,-1 1-1,0 0 1,0-1-1,1 0 1,1 0-1,4-2 41,1 1-1,-1-1 1,0-1 0,-1 1-1,11-8 1,17-20-65,-2-1 0,-1-1 1,-2-2-1,-1-1 0,-1-2 1,-3 0-1,-1-1 0,-2-2 1,21-54-1,-32 65-5,-21 41 0,-8 16 0,-9 20 0,-41 90 0,63-121 0,0 0 0,0 1 0,2-1 0,0 1 0,1 0 0,1 1 0,0-1 0,1 0 0,3 34 0,-1-48 0,-1-1 0,1 1 0,0-1 0,0 1 0,0-1 0,0 1 0,0-1 0,1 0 0,-1 1 0,1-1 0,-1 0 0,5 4 0,-5-6 0,0 1 0,0 0 0,0 0 0,0 0 0,0-1 0,0 1 0,0 0 0,0-1 0,0 1 0,1-1 0,-1 1 0,0-1 0,0 0 0,1 1 0,-1-1 0,0 0 0,0 0 0,1 0 0,-1 0 0,0 0 0,0 0 0,1 0 0,-1-1 0,0 1 0,0 0 0,1-1 0,-1 1 0,1-1 0,0-1 0,-1 1 0,0 0 0,-1-1 0,1 1 0,0 0 0,0-1 0,0 1 0,-1-1 0,1 1 0,-1-1 0,1 1 0,-1-1 0,0 0 0,0 1 0,0-1 0,0 0 0,0 1 0,0-3 0,-4-32 0,-1 26 0,0 0 0,0 1 0,-1 0 0,0 0 0,-1 0 0,1 1 0,-2 0 0,1 0 0,-1 0 0,-11-7 0,-36-39 0,55 53 0,-1 1 0,1 0 0,0 0 0,0 0 0,0-1 0,0 1 0,0 0 0,-1 0 0,1-1 0,0 1 0,0 0 0,0 0 0,0-1 0,0 1 0,0 0 0,0 0 0,0-1 0,0 1 0,0 0 0,0 0 0,0-1 0,0 1 0,0 0 0,0 0 0,0-1 0,1 1 0,-1 0 0,0 0 0,0-1 0,0 1 0,0 0 0,0 0 0,1-1 0,-1 1 0,0 0 0,0 0 0,0 0 0,0 0 0,1-1 0,-1 1 0,0 0 0,1 0 0,16-7 0,21 2 0,-38 5 0,52-4-602,34-3-3134,-1-10-3489,-43 3-7285</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17.120"/>
    </inkml:context>
    <inkml:brush xml:id="br0">
      <inkml:brushProperty name="width" value="0.025" units="cm"/>
      <inkml:brushProperty name="height" value="0.025" units="cm"/>
    </inkml:brush>
  </inkml:definitions>
  <inkml:trace contextRef="#ctx0" brushRef="#br0">1 54 12364,'0'0'9321,"79"-13"-6471,-39 8-448,10-2-928,1 1-449,5-1-320,-1 0-481,-4 2-192,-8 1 0,-9 4-32,-7 0-353,-8 0-864,-11 3-833,-8 5-640,-3 1-1314,-18-3-1473,-9 2-6535</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53.793"/>
    </inkml:context>
    <inkml:brush xml:id="br0">
      <inkml:brushProperty name="width" value="0.025" units="cm"/>
      <inkml:brushProperty name="height" value="0.025" units="cm"/>
    </inkml:brush>
  </inkml:definitions>
  <inkml:trace contextRef="#ctx0" brushRef="#br0">19 0 20788,'0'0'9128,"3"73"-8551,-9-37-385,0 0-96,1-4-128,1-5 96,3-3-640,1-11-545,0-10-929,3-14-4901,-1-14-224</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54.138"/>
    </inkml:context>
    <inkml:brush xml:id="br0">
      <inkml:brushProperty name="width" value="0.025" units="cm"/>
      <inkml:brushProperty name="height" value="0.025" units="cm"/>
    </inkml:brush>
  </inkml:definitions>
  <inkml:trace contextRef="#ctx0" brushRef="#br0">17 1 4837,'0'0'24855,"-16"40"-24887,33-31-1634,4 0-1601,3-6-1441,4-2-3204</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54.509"/>
    </inkml:context>
    <inkml:brush xml:id="br0">
      <inkml:brushProperty name="width" value="0.025" units="cm"/>
      <inkml:brushProperty name="height" value="0.025" units="cm"/>
    </inkml:brush>
  </inkml:definitions>
  <inkml:trace contextRef="#ctx0" brushRef="#br0">135 1 11403,'0'0'16928,"-10"6"-15359,-2-1-1266,-56 34 996,65-37-1280,-1 0 0,1 0 0,0 0 0,0 0 0,1 1 0,-1-1 1,0 1-1,1-1 0,0 1 0,-1 0 0,1 0 0,0 1 0,0-1 0,1 0 0,-1 0 0,1 1 1,0-1-1,-1 5 0,2-7-22,0 0 1,0-1 0,1 1-1,-1 0 1,0 0 0,1 0-1,-1 0 1,1-1 0,-1 1-1,1 0 1,-1 0-1,1-1 1,0 1 0,-1 0-1,1-1 1,0 1 0,-1-1-1,1 1 1,0-1 0,0 1-1,0-1 1,-1 0 0,1 1-1,0-1 1,0 0-1,0 1 1,0-1 0,1 0-1,34 5-91,-19-3-69,-12-1 107,9 2-162,0 0 0,0 1-1,-1 0 1,19 9 0,-30-12 226,0-1 0,0 1-1,0 0 1,0 0 0,-1 0 0,1 1 0,0-1 0,0 0 0,-1 1-1,1-1 1,-1 1 0,1 0 0,-1-1 0,1 1 0,-1 0 0,0 0-1,0 0 1,0 0 0,0 0 0,0 0 0,-1 0 0,1 0 0,-1 0-1,1 0 1,-1 1 0,0-1 0,0 0 0,0 0 0,0 0 0,0 1-1,0-1 1,0 0 0,-1 0 0,1 0 0,-1 0 0,0 0 0,-1 4-1,-1-1 72,0-1 1,-1 1-1,0-1 0,0 0 0,0 0 0,0 0 0,0 0 0,-1-1 0,0 0 0,1 0 0,-1 0 1,0 0-1,-1-1 0,-9 3 0,6-1 20,0-2 0,0 1 0,-1-1-1,1 0 1,-1-1 0,1 0 0,-1-1 0,-10 0 0,19-1-162,0 1-1,1 0 1,-1-1 0,1 1 0,-1 0-1,0-1 1,1 1 0,-1 0-1,1-1 1,-1 1 0,1-1-1,0 1 1,-1-1 0,1 0 0,-1 1-1,1-1 1,0 1 0,0-1-1,-1 0 1,1 1 0,0-1-1,0 1 1,0-1 0,-1 0 0,1 1-1,0-1 1,0 0 0,0 1-1,0-1 1,0 0 0,0 1-1,1-1 1,-1 0 0,0 1 0,0-1-1,0 0 1,1 1 0,-1-1-1,0 0 1,1 1 0,0-1-1,12-28-9352,3 7-8265</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57.096"/>
    </inkml:context>
    <inkml:brush xml:id="br0">
      <inkml:brushProperty name="width" value="0.025" units="cm"/>
      <inkml:brushProperty name="height" value="0.025" units="cm"/>
    </inkml:brush>
  </inkml:definitions>
  <inkml:trace contextRef="#ctx0" brushRef="#br0">51 22 15535,'1'11'11630,"-2"34"-8814,-5 60-2251,1 65 503,7-206-98,0 23-955,-1 0 0,-1-1-1,0 1 1,0 0 0,-2 0-1,1-1 1,-2 1 0,0 0-1,0 1 1,-11-26 0,14 38-26,0-1 1,0 1 0,0-1 0,0 1-1,-1 0 1,1-1 0,0 1 0,0-1 0,0 1-1,-1-1 1,1 1 0,0 0 0,0-1-1,-1 1 1,1 0 0,0-1 0,-1 1-1,1 0 1,-1-1 0,1 1 0,0 0-1,-1 0 1,1-1 0,-1 1 0,1 0 0,-1 0-1,1 0 1,-1 0 0,1 0 0,0 0-1,-1 0 1,1 0 0,-1 0 0,1 0-1,-1 0 1,0 0 0,-4 17-157,8 30 184,-2-44-10,1 0-1,0 0 1,0 0-1,0-1 1,0 1 0,0-1-1,1 1 1,-1-1-1,1 0 1,0 0 0,0 0-1,0 0 1,0 0-1,0-1 1,0 1 0,0-1-1,0 0 1,0 0-1,1 0 1,-1 0-1,0-1 1,1 1 0,-1-1-1,1 0 1,-1 0-1,1 0 1,-1-1 0,5 0-1,0 0 24,1 0 0,-1-1-1,0 0 1,0-1 0,0 0-1,0 0 1,-1 0 0,1-1 0,-1 0-1,12-9 1,-10 5-28,0-1 0,0 0 0,0 0 0,-1-1-1,-1 0 1,0 0 0,0-1 0,-1 1 0,0-2 0,-1 1 0,0 0 0,-1-1-1,-1 0 1,1 0 0,-2-1 0,2-14 0,-4 27-2,0-1 0,0 1 0,0 0 0,0 0 0,0-1 0,0 1 0,0 0 0,0 0 0,0-1 0,0 1 0,0 0 0,0-1 0,0 1 0,0 0 0,0 0 0,0-1 0,0 1 0,0 0 0,-1 0 0,1-1 0,0 1 0,0 0 0,0 0 0,0 0 0,-1-1 0,1 1 0,0 0 0,0 0 0,0 0 0,-1 0 0,1-1 0,0 1 0,0 0 0,-1 0 0,1 0 0,0 0 0,0 0 0,-1 0 0,1 0 0,0 0 0,-1 0 0,1 0 0,-14 7 0,-10 15 0,9-1 0,1 0 0,-19 37 0,29-50 0,0 1 0,1-1 0,0 0 0,0 1 0,1 0 0,0-1 0,1 1 0,0 0 0,0 0 0,1 0 0,1 10 0,0-17 0,-1 0 0,1-1 0,0 1 0,0 0 0,0-1 0,0 1 0,0-1 0,0 1 0,0-1 0,0 0 0,1 1 0,-1-1 0,0 0 0,1 0 0,-1 0 0,1 0 0,-1 0 0,1 0 0,0-1 0,-1 1 0,1 0 0,0-1 0,0 0 0,-1 1 0,1-1 0,0 0 0,3 0 0,61 1 0,-49-2 0,-5 1 0,0 0 0,0-2 0,0 1 0,-1-2 0,1 1 0,21-9 0,-30 10 0,1-1 0,-1 1 0,0-1 0,0 0 0,0 0 0,0 0 0,0 0 0,0-1 0,0 1 0,-1-1 0,1 1 0,-1-1 0,0 0 0,1 0 0,-1 0 0,-1 0 0,1-1 0,0 1 0,-1 0 0,0-1 0,0 1 0,0-1 0,0 1 0,0-1 0,-1 0 0,0-4 0,1 6 0,-1 1 0,0-1 0,0 0 0,0 0 0,0 0 0,0 1 0,-1-1 0,1 0 0,0 0 0,-1 0 0,0 1 0,1-1 0,-1 0 0,0 1 0,0-1 0,0 1 0,0-1 0,0 1 0,0-1 0,0 1 0,0 0 0,-3-2 0,3 2 0,1 1 0,-1 0 0,1 0 0,-1 0 0,1 0 0,-1 0 0,0 0 0,1 0 0,-1 0 0,1 0 0,-1 0 0,0 0 0,1 0 0,-1 1 0,1-1 0,-1 0 0,1 0 0,-1 1 0,1-1 0,-1 0 0,1 1 0,-1-1 0,1 0 0,-1 1 0,-14 23 0,10-11 0,1 0 0,0 0 0,1 1 0,0-1 0,1 1 0,0 20 0,1-30 0,1-1 0,0 1 0,0-1 0,1 0 0,-1 1 0,1-1 0,0 0 0,0 1 0,0-1 0,0 0 0,0 0 0,1 0 0,0 0 0,-1 0 0,1 0 0,0 0 0,0-1 0,0 1 0,1-1 0,-1 1 0,1-1 0,-1 0 0,1 0 0,0 0 0,0 0 0,0-1 0,0 1 0,0-1 0,0 0 0,0 1 0,5 0 0,8 0-90,0 1 0,1-2 1,-1 0-1,1-1 0,-1 0 0,1-2 0,27-5 1,-28 4-640,-1-2 0,0 0 1,0 0-1,23-13 1,5-10-9549</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58.366"/>
    </inkml:context>
    <inkml:brush xml:id="br0">
      <inkml:brushProperty name="width" value="0.025" units="cm"/>
      <inkml:brushProperty name="height" value="0.025" units="cm"/>
    </inkml:brush>
  </inkml:definitions>
  <inkml:trace contextRef="#ctx0" brushRef="#br0">1 1 12300,'0'0'15710,"6"13"-14669,1 6-591,0 1-1,-1 1 1,-1-1-1,4 41 1,0 41 975,-8-100-1398,1-6-11,3-16-5,2-28-22,-7-27 11,0 30 0,1 36 0,1 16 0,-2-2 0,1 0 0,0 0 0,0 0 0,0 0 0,1-1 0,0 1 0,0-1 0,0 1 0,0-1 0,1 1 0,0-1 0,-1 0 0,2 0 0,-1-1 0,0 1 0,1-1 0,-1 1 0,1-1 0,0 0 0,0 0 0,5 2 0,-2-2 0,0-1 0,0 1 0,0-1 0,0-1 0,0 1 0,0-1 0,1 0 0,-1-1 0,0 0 0,1 0 0,-1 0 0,0-1 0,9-2 0,-6 1 0,-1 0 0,0-1 0,0-1 0,0 1 0,0-1 0,0-1 0,-1 1 0,0-2 0,0 1 0,9-9 0,-12 10 0,-1 0 0,0 0 0,0-1 0,-1 1 0,1-1 0,-1 0 0,0 0 0,0 0 0,-1 0 0,0-1 0,1 1 0,-2-1 0,1 1 0,-1-1 0,0 0 0,0 1 0,0-9 0,-1 14 0,0 0 0,0-1 0,1 1 0,-1-1 0,0 1 0,0-1 0,0 1 0,0 0 0,0-1 0,-1 1 0,1-1 0,0 1 0,0-1 0,0 1 0,0 0 0,0-1 0,0 1 0,-1-1 0,1 1 0,0 0 0,0-1 0,-1 1 0,1 0 0,0-1 0,-1 1 0,1 0 0,0-1 0,-1 1 0,1 0 0,0 0 0,-1-1 0,1 1 0,-1 0 0,1 0 0,0 0 0,-1-1 0,-17 9 0,-13 23 0,19-12 0,0 0 0,1 1 0,-8 22 0,16-33 0,-1 0 0,2 0 0,-1 0 0,1 0 0,1 0 0,-1 0 0,2 1 0,-1-1 0,1 1 0,2 10 0,-1-19-17,0 1 0,0 0-1,0 0 1,1 0 0,-1-1 0,0 1 0,1-1-1,-1 1 1,1-1 0,0 1 0,0-1 0,-1 0-1,1 0 1,0 0 0,0 0 0,0 0-1,0 0 1,0-1 0,0 1 0,0 0 0,0-1-1,1 0 1,-1 0 0,0 1 0,0-1 0,0 0-1,3-1 1,62-2-2314,-33-6-2783,-1-8-2558</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58.709"/>
    </inkml:context>
    <inkml:brush xml:id="br0">
      <inkml:brushProperty name="width" value="0.025" units="cm"/>
      <inkml:brushProperty name="height" value="0.025" units="cm"/>
    </inkml:brush>
  </inkml:definitions>
  <inkml:trace contextRef="#ctx0" brushRef="#br0">138 0 18610,'-10'7'3945,"-5"4"-2713,1 1-1,0 0 1,1 1 0,-16 19 0,25-26-994,-1 0 1,1 0-1,0 0 0,0 0 1,0 1-1,1-1 0,0 1 0,1 0 1,-1 0-1,1 0 0,1 0 1,-1 1-1,1-1 0,1 0 0,-1 14 1,1-20-236,1 0 1,-1 0 0,0 1-1,0-1 1,1 0 0,-1 0-1,1 0 1,-1 0 0,1 0-1,-1 0 1,1 0-1,0 0 1,-1 0 0,1 0-1,0 0 1,0-1 0,0 1-1,-1 0 1,1 0 0,0-1-1,0 1 1,0 0-1,0-1 1,0 1 0,2 0-1,0-1 5,1 1-1,-1 0 1,0-1 0,1 0-1,-1 0 1,1 0-1,-1 0 1,0 0-1,4-1 1,2-1 0,-1 0-1,0-1 1,0 1 0,1-1-1,-2-1 1,12-6 0,-7 1-27,-1-1 1,0 0-1,-1-1 0,0 0 1,0 0-1,-2-1 0,1 0 1,-1-1-1,-1 0 0,0 0 0,-1-1 1,-1 1-1,7-28 0,-23 81 44,3-15 18,1 0-1,1 1 0,1 0 0,2-1 0,-1 28 0,4-51-101,0-1 0,1 0 0,-1 0 0,0 0 0,1 0 0,-1 1 0,1-1 0,-1 0 0,1 0 0,-1 0 0,1 0 0,0 0-1,0 0 1,-1-1 0,1 1 0,0 0 0,0 0 0,0 0 0,0-1 0,0 1 0,0 0 0,0-1 0,0 1 0,0-1 0,1 0 0,-1 1 0,0-1 0,0 0 0,0 1 0,1-1 0,-1 0 0,0 0 0,0 0 0,0 0 0,1 0 0,-1 0 0,0-1-1,0 1 1,0 0 0,0-1 0,3 0 0,1 0-478,0 0 0,0-1 0,1 1 0,-1-1 0,0 0 0,0-1 0,-1 1 0,8-5-1,13-19-5387,3-5-2553</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59.052"/>
    </inkml:context>
    <inkml:brush xml:id="br0">
      <inkml:brushProperty name="width" value="0.025" units="cm"/>
      <inkml:brushProperty name="height" value="0.025" units="cm"/>
    </inkml:brush>
  </inkml:definitions>
  <inkml:trace contextRef="#ctx0" brushRef="#br0">63 0 9769,'0'0'18610,"-39"71"-16336,28-38-640,5 5-1154,2-3-480,2-2 0,2-6 0,0-1 0,10-7 0,1-2 0,3-5-1345,-1-3-2915,-3-6-4068</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59.557"/>
    </inkml:context>
    <inkml:brush xml:id="br0">
      <inkml:brushProperty name="width" value="0.025" units="cm"/>
      <inkml:brushProperty name="height" value="0.025" units="cm"/>
    </inkml:brush>
  </inkml:definitions>
  <inkml:trace contextRef="#ctx0" brushRef="#br0">1 83 7623,'0'0'8189,"1"-8"-4788,-1 5-3172,0 0-1,0 1 1,0-1 0,1 0 0,-1 0-1,1 1 1,0-1 0,-1 1 0,1-1-1,1 1 1,-1-1 0,0 1 0,0-1-1,1 1 1,0 0 0,-1 0 0,1 0-1,0 0 1,0 0 0,0 0 0,0 1-1,0-1 1,1 0 0,-1 1 0,0 0-1,1-1 1,-1 1 0,1 0 0,-1 0-1,1 1 1,0-1 0,-1 1 0,1-1-1,0 1 1,-1 0 0,1 0 0,0 0-1,-1 0 1,6 1 0,-6 0-171,-1-1-1,1 1 1,0 0 0,-1 0 0,1 0-1,0 0 1,-1 1 0,1-1 0,-1 0 0,0 1-1,1-1 1,-1 1 0,0-1 0,0 1-1,0-1 1,0 1 0,0 0 0,0 0 0,-1-1-1,1 1 1,-1 0 0,1 0 0,-1 0-1,1 0 1,-1 0 0,0 0 0,0 2 0,2 65 900,-3-52-790,1-13-146,0 0 0,0 0 1,0 0-1,1 1 0,-1-1 0,1 0 1,0 0-1,0-1 0,0 1 1,1 0-1,-1 0 0,1 0 0,0-1 1,0 1-1,1-1 0,3 5 0,-4-6 26,0-1-1,1 1 1,0-1-1,-1 1 0,1-1 1,0 0-1,0 0 1,0 0-1,0-1 0,0 1 1,0-1-1,0 1 1,0-1-1,0 0 0,0 0 1,0 0-1,0-1 1,0 1-1,-1-1 0,1 1 1,0-1-1,0 0 0,4-2 1,2-1-42,-1 0-1,0-1 1,0 1 0,0-1 0,0-1-1,-1 0 1,0 0 0,0 0 0,-1-1 0,0 0-1,0 0 1,0-1 0,-1 1 0,0-1-1,-1 0 1,0-1 0,0 1 0,0-1-1,-1 0 1,-1 1 0,1-1 0,-2-1-1,1 1 1,0-17 0,-2 25-6,0 0 0,0 0 0,-1 0 0,1 0 0,0 0 0,0 0 0,-1 0 0,1 0 0,-1 0 0,1 0 0,-1 0 0,1 0 0,-1 1 0,0-1 0,1 0 0,-1 0 0,0 1 0,1-1 0,-1 0 0,0 1 0,0-1 0,0 1 0,0-1 0,0 1 0,1-1 0,-1 1 0,0 0 0,0-1 0,0 1 0,0 0 0,0 0 0,0 0 0,0 0 0,0 0 0,0 0 0,0 0 0,0 0 0,0 0 0,0 0 0,0 0 0,-2 1 0,1-1 0,1 1 0,-1-1 0,0 1 0,0 0 0,1-1 0,-1 1 0,0 0 0,1 0 0,-1 0 0,1 0 0,-1 0 0,1 1 0,-1-1 0,1 0 0,0 1 0,0-1 0,0 1 0,0-1 0,0 1 0,0-1 0,0 1 0,0 0 0,0-1 0,0 3 0,1-2-89,0-1 0,-1 1 0,1 0 0,0-1 0,0 1 0,0-1 1,0 1-1,1 0 0,-1-1 0,0 1 0,1-1 0,-1 1 0,1 0 0,-1-1 0,1 1 0,0-1 0,-1 0 0,1 1 0,0-1 1,0 1-1,0-1 0,0 0 0,1 0 0,0 2 0,2-1-386,-1 0 1,0 0-1,1-1 1,-1 1-1,1-1 1,0 0-1,-1 0 1,1 0-1,0 0 0,5 0 1,6 0-1673,1-1 0,0 0 0,-1-1 1,23-5-1,6-6-5428</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59.876"/>
    </inkml:context>
    <inkml:brush xml:id="br0">
      <inkml:brushProperty name="width" value="0.025" units="cm"/>
      <inkml:brushProperty name="height" value="0.025" units="cm"/>
    </inkml:brush>
  </inkml:definitions>
  <inkml:trace contextRef="#ctx0" brushRef="#br0">130 20 5445,'0'0'16506,"-9"0"-13724,6 0-2590,-1 0-1,0 0 1,0 0 0,0 1 0,0-1 0,1 1 0,-1 0 0,0 0 0,0 0 0,1 1-1,-1-1 1,1 1 0,0 0 0,-4 3 0,2-1 78,0 0 0,0 1 0,1-1 0,0 1 0,0 0 0,0 1 0,1-1 0,0 0 0,-5 11 0,5-9-83,0 0-1,0 0 1,1 0-1,0 0 1,1 0-1,-1 1 1,1 7-1,0-14-152,1 0 0,1 0 0,-1 1 0,0-1 0,0 0 0,0 0 0,1 0 0,-1 1 0,0-1 0,1 0 0,-1 0 0,1 0 0,-1 0 0,1 0 0,0 0 0,0 0 0,-1 0-1,1 0 1,1 1 0,0-1-18,-1 0 0,1-1 0,0 1 0,-1 0-1,1-1 1,0 1 0,-1-1 0,1 0 0,0 0 0,0 0-1,-1 0 1,1 0 0,0 0 0,0 0 0,-1 0-1,1-1 1,3 0 0,2-2-16,0 1 0,0-1 0,-1-1 0,1 1 0,-1-1 0,1 0 0,-1-1 0,-1 1 0,1-1 0,-1 0 0,0-1 0,0 1 0,0-1 0,6-10 0,2-5 0,-2 0 0,0 0 0,9-27 0,-27 72 0,1 1 0,-6 45 0,11-66-42,1-1 0,-1 1 1,1-1-1,0 0 0,0 1 0,0-1 0,0 1 1,1-1-1,-1 0 0,1 1 0,0-1 1,0 0-1,0 1 0,0-1 0,3 4 0,-2-6-44,0 1 0,0-1-1,0 0 1,0 0 0,1 0-1,-1 0 1,0 0-1,1 0 1,-1 0 0,1-1-1,-1 1 1,0-1 0,1 0-1,0 0 1,-1 0 0,1 0-1,-1 0 1,1 0-1,-1-1 1,5 0 0,-3 0-535,0 0 1,0 0 0,0 0 0,0-1-1,0 1 1,-1-1 0,1 0 0,0 0-1,-1-1 1,5-2 0,17-19-7254,-4-1-4191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00.662"/>
    </inkml:context>
    <inkml:brush xml:id="br0">
      <inkml:brushProperty name="width" value="0.025" units="cm"/>
      <inkml:brushProperty name="height" value="0.025" units="cm"/>
    </inkml:brush>
  </inkml:definitions>
  <inkml:trace contextRef="#ctx0" brushRef="#br0">53 1 16335,'0'0'7714,"-3"12"-5066,-35 169 992,32-145-3033,3 1 1,0-1-1,5 53 1,-2-86-622,0-1 0,0 1 0,1 0-1,-1 0 1,1-1 0,0 1 0,0 0 0,0-1 0,0 1-1,0-1 1,1 1 0,-1-1 0,4 4 0,-4-5-12,0 0-1,0-1 1,0 1 0,0 0 0,0 0 0,0-1-1,1 1 1,-1 0 0,0-1 0,0 0-1,1 1 1,-1-1 0,0 0 0,1 1 0,-1-1-1,1 0 1,-1 0 0,0 0 0,1 0 0,0-1-1,2 0-84,0 0 0,0 0-1,0-1 1,0 0-1,-1 1 1,1-1 0,-1-1-1,0 1 1,1 0-1,-1-1 1,0 0 0,0 0-1,-1 0 1,1 0-1,0 0 1,2-6 0,9-17-4136,-1 0 1,-2-1-1,16-54 1,-16 46 3871,0 1 3706,-10 32-5,-6 8-2641,0 0 1,0 0-1,1 1 0,0 0 0,0-1 1,1 2-1,0-1 0,0 0 0,0 1 1,-1 7-1,1 2 767,0 0 0,1 0 0,-1 26 0,4-40-1452,-1 0 0,0 0 0,1 0 0,-1 0 0,1 0 0,0 0 0,0 0 0,0 0 0,0 0 0,1 0 0,-1-1 0,1 1 0,0-1 0,0 1 0,-1-1 0,2 0 0,-1 1 0,0-1 0,0 0 0,1-1 0,-1 1 0,1 0 0,-1-1 0,1 1 0,0-1 0,0 0 0,0 0 0,-1 0 0,1 0 0,0 0 0,5 0 0,-3 0 0,0 0 0,-1-1 0,1 0 0,0 0 0,0 0 0,0 0 0,-1-1 0,1 1 0,0-1 0,-1 0 0,1-1 0,0 1 0,-1-1 0,1 0 0,-1 0 0,0-1 0,0 1 0,0-1 0,6-5 0,-3 0 0,0-1 0,-1 1 0,0-2 0,0 1 0,-1-1 0,0 0 0,-1 0 0,0 0 0,0 0 0,-1-1 0,-1 0 0,0 0 0,0 1 0,0-18 0,-20 55 0,10-10 0,2 2 0,-8 33 0,13-45 0,0-1 0,0 1 0,0 0 0,1 0 0,0 0 0,1-1 0,-1 1 0,1 0 0,0 0 0,1-1 0,3 10 0,-4-13 0,1-1 0,-1 0 0,1 1 0,-1-1 0,1 0 0,0 0 0,0 0 0,0 0 0,0-1 0,0 1 0,1 0 0,-1-1 0,0 0 0,1 1 0,-1-1 0,1 0 0,-1 0 0,1-1 0,0 1 0,-1 0 0,1-1 0,0 0 0,0 1 0,-1-1 0,1 0 0,0 0 0,-1-1 0,1 1 0,0-1 0,0 1 0,-1-1 0,4-1 0,1 0 0,0 0 0,-1-1 0,1 1 0,0-1 0,-1-1 0,0 0 0,0 1 0,0-2 0,0 1 0,0-1 0,5-6 0,7-10 0,-2 0 0,0-1 0,-1-1 0,-2 0 0,18-38 0,-31 59 0,1 1 0,-1 0 0,1 0 0,-1 0 0,1-1 0,-1 1 0,0 0 0,0 0 0,0-1 0,0 1 0,0 0 0,0-1 0,0 1 0,0 0 0,0-1 0,-1-1 0,1 3 0,-1 0 0,1-1 0,-1 1 0,1 0 0,0 0 0,-1-1 0,1 1 0,-1 0 0,1 0 0,-1 0 0,1 0 0,0 0 0,-1 0 0,1 0 0,-1 0 0,1 0 0,-1 0 0,1 0 0,-1 0 0,1 0 0,-1 0 0,1 0 0,0 0 0,-1 0 0,1 0 0,-1 1 0,1-1 0,0 0 0,-1 1 0,-3 1 0,0 0 0,0 1 0,0 0 0,1-1 0,-1 1 0,1 1 0,-6 5 0,4-1 0,0 0 0,1 0 0,-1 0 0,1 1 0,1 0 0,0-1 0,0 1 0,1 0 0,0 0 0,0 1 0,1-1 0,1 0 0,-1 0 0,1 1 0,2 9 0,-1-17 6,-1 0-1,1 0 1,0 0 0,0 0 0,0 0-1,1-1 1,-1 1 0,0-1 0,1 1-1,-1-1 1,1 1 0,-1-1-1,1 0 1,0 1 0,0-1 0,-1 0-1,1 0 1,0 0 0,0-1 0,0 1-1,0 0 1,0-1 0,0 1-1,0-1 1,0 0 0,4 0 0,58 2-700,-62-3 614,31-4-4522,0-11-6641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17.505"/>
    </inkml:context>
    <inkml:brush xml:id="br0">
      <inkml:brushProperty name="width" value="0.025" units="cm"/>
      <inkml:brushProperty name="height" value="0.025" units="cm"/>
    </inkml:brush>
  </inkml:definitions>
  <inkml:trace contextRef="#ctx0" brushRef="#br0">1 13 14638,'0'0'11178,"68"2"-9160,-28-2-704,7 0-674,3-3-512,-2 1 0,-3 1-416,2 0-1602,-14-1-2818,-5-4-4965</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01.624"/>
    </inkml:context>
    <inkml:brush xml:id="br0">
      <inkml:brushProperty name="width" value="0.025" units="cm"/>
      <inkml:brushProperty name="height" value="0.025" units="cm"/>
    </inkml:brush>
  </inkml:definitions>
  <inkml:trace contextRef="#ctx0" brushRef="#br0">117 219 8296,'0'0'6822,"2"-8"-2428,-1 0-4065,0 3 441,0 1 1,-1-1 0,1 0 0,-1 0 0,0 0 0,0 1 0,-1-7-1,0 10-588,1-1 0,-1 1 0,1-1 0,-1 1 0,0 0 0,1 0-1,-1-1 1,0 1 0,0 0 0,0 0 0,0 0 0,0 0 0,0 0-1,0 0 1,-1 0 0,1 0 0,0 0 0,0 0 0,-1 1 0,1-1 0,0 1-1,-1-1 1,1 1 0,-1-1 0,1 1 0,-1 0 0,1 0 0,-1-1-1,1 1 1,-1 0 0,1 0 0,-2 1 0,-1 0-159,1-1 1,-1 1-1,0 1 1,1-1 0,-1 1-1,1-1 1,-1 1-1,1 0 1,0 0-1,0 0 1,0 1-1,0-1 1,0 1-1,0 0 1,1 0-1,0 0 1,-1 0-1,1 0 1,0 0-1,0 0 1,1 1-1,-1-1 1,1 1-1,-1 0 1,0 3-1,0 0-12,0-1-1,0 1 1,0 0-1,1-1 1,-1 1-1,2 0 1,-1 0-1,1 0 1,0 0-1,1-1 1,-1 1-1,1 0 1,4 12-1,-4-17-10,0 1 0,1-1 0,0 0 0,-1 1 0,1-1 0,0 0 0,0 0 0,0-1 0,0 1 0,0 0 0,1-1 0,-1 1 0,0-1 0,1 1 0,-1-1 0,1 0 0,0 0 0,-1-1 0,1 1 0,0 0 0,0-1 0,-1 1 0,1-1 0,0 0 0,0 0 0,-1 0 0,1-1 0,0 1 0,0 0 0,4-3 0,1 2 0,-1-1 0,0 0 0,1-1 0,-1 0 0,0 0 0,0-1 0,0 1 0,-1-2 0,12-8 0,-12 8 0,0-1 0,0 0 0,0 0 0,-1-1 0,0 0 0,-1 1 0,1-2 0,-1 1 0,-1 0 0,1-1 0,-1 0 0,-1 0 0,1 0 0,-1 0 0,-1 0 0,1 0 0,-1 0 0,-1-12 0,0 20 0,0-1 0,0 1 0,0 0 0,-1-1 0,1 1 0,0-1 0,0 1 0,-1 0 0,1-1 0,0 1 0,-1 0 0,1 0 0,0-1 0,-1 1 0,1 0 0,0 0 0,-1-1 0,1 1 0,-1 0 0,1 0 0,0 0 0,-1 0 0,1 0 0,-1 0 0,1 0 0,0-1 0,-1 1 0,1 0 0,-1 0 0,1 1 0,-1-1 0,1 0 0,0 0 0,-1 0 0,1 0 0,-1 0 0,1 0 0,0 1 0,-1-1 0,1 0 0,-1 0 0,1 0 0,0 1 0,-1-1 0,1 0 0,0 1 0,-1-1 0,1 0 0,0 1 0,0-1 0,-1 0 0,1 1 0,0-1 0,0 0 0,0 1 0,0-1 0,-1 1 0,1-1 0,0 1 0,-3 7 0,-1-1 0,1 0 0,1 1 0,0 0 0,0 0 0,0 0 0,0 13 0,1-19 0,1 1 0,-1 0 0,1-1 0,0 1 0,0 0 0,0-1 0,0 1 0,0 0 0,1-1 0,-1 1 0,1 0 0,-1-1 0,1 1 0,0-1 0,0 1 0,0-1 0,1 1 0,-1-1 0,1 0 0,-1 0 0,1 0 0,0 0 0,0 0 0,-1 0 0,4 2 0,2-2 0,-1-1 0,1 0 0,0 0 0,-1 0 0,1-1 0,0 0 0,-1-1 0,1 0 0,-1 0 0,1 0 0,-1 0 0,1-1 0,-1 0 0,0-1 0,0 1 0,0-1 0,0-1 0,0 1 0,-1-1 0,1 0 0,-1 0 0,6-6 0,2-1 0,-1-1 0,0-1 0,0 1 0,-1-2 0,-1 0 0,-1 0 0,13-24 0,-17 26 0,0 0 0,-1 0 0,-1 0 0,0-1 0,-1 1 0,0-1 0,0-25 0,-2 38 0,0 0 0,0 0 0,0 0 0,0 1 0,0-1 0,0 0 0,0 0 0,0 0 0,0 0 0,0 0 0,0 0 0,0 0 0,0 0 0,0 0 0,0 0 0,0 0 0,-1 0 0,1 0 0,0 0 0,0 0 0,0 0 0,0 0 0,0 0 0,0 1 0,0-1 0,0 0 0,0 0 0,0 0 0,-1 0 0,1 0 0,0 0 0,0 0 0,0-1 0,0 1 0,0 0 0,0 0 0,0 0 0,0 0 0,0 0 0,0 0 0,-1 0 0,1 0 0,0 0 0,0 0 0,0 0 0,0 0 0,0 0 0,0 0 0,0 0 0,0 0 0,0 0 0,0 0 0,0-1 0,0 1 0,0 0 0,0 0 0,0 0 0,0 0 0,0 0 0,0 0 0,0 0 0,0 0 0,0 0 0,0 0 0,0-1 0,0 1 0,0 0 0,-9 11 0,-6 14 0,4 0 0,2 0 0,1 1 0,0 0 0,2 0 0,2 1 0,-3 32 0,6-42 0,1 1 0,1-1 0,1 0 0,0 0 0,1 0 0,1 0 0,0-1 0,1 1 0,1-1 0,14 28 0,19 15 0,-31-50 0,-1 1 0,0 0 0,0 0 0,-1 1 0,0 0 0,-1 0 0,0 0 0,-1 1 0,0-1 0,-1 1 0,3 21 0,-6-32 0,-1 0 0,1 1 0,-1-1 0,1 0 0,-1 0 0,1 0 0,-1 1 0,0-1 0,1 0 0,-1 0 0,0 0 0,0 0 0,0 0 0,0 0 0,0-1 0,0 1 0,0 0 0,0 0 0,0-1 0,0 1 0,-1 0 0,1-1 0,0 0 0,0 1 0,0-1 0,-1 0 0,1 1 0,0-1 0,-1 0 0,1 0 0,0 0 0,-1 0 0,1 0 0,0 0 0,-1-1 0,1 1 0,0 0 0,-2-1 0,-3 0 0,0 0 0,0 0 0,0 0 0,1-1 0,-1 1 0,0-2 0,-7-3 0,3 0 0,1-1 0,0 0 0,1-1 0,0 0 0,0-1 0,0 1 0,1-1 0,1-1 0,-1 1 0,1-1 0,-4-11 0,8 17 0,0 0 0,1 0 0,0 0 0,0-1 0,0 1 0,0 0 0,0 0 0,1 0 0,0-1 0,0 1 0,0 0 0,1-1 0,-1 1 0,1 0 0,0 0 0,0 0 0,0 0 0,1 0 0,-1 0 0,1 0 0,0 0 0,0 0 0,1 1 0,-1-1 0,1 1 0,0 0 0,0-1 0,0 1 0,0 0 0,0 1 0,8-6 0,13-7-694,2 1 0,35-14-1,28-15-5454,-45 16-6567</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02.296"/>
    </inkml:context>
    <inkml:brush xml:id="br0">
      <inkml:brushProperty name="width" value="0.025" units="cm"/>
      <inkml:brushProperty name="height" value="0.025" units="cm"/>
    </inkml:brush>
  </inkml:definitions>
  <inkml:trace contextRef="#ctx0" brushRef="#br0">1 366 14542,'0'0'256,"-1"1"-1,1-1 1,0 1 0,0-1 0,0 1 0,0 0 0,0-1 0,0 1 0,0-1-1,0 1 1,0-1 0,0 1 0,0-1 0,1 1 0,-1-1 0,0 1 0,0-1-1,0 1 1,1-1 0,-1 1 0,0-1 0,0 0 0,1 1 0,-1-1-1,1 1 1,-1-1 0,0 0 0,1 1 0,-1-1 0,1 0 0,-1 1 0,0-1-1,1 0 1,-1 0 0,1 1 0,-1-1 0,1 0 0,0 0 0,26-8 2965,26-27-1298,-14 2-1158,0-1 0,33-40-1,-56 56-652,-1 0 0,-1-1-1,-1 0 1,-1-1-1,-1-1 1,16-38-1,-21 38-84,-6 21-27,0 0 0,0 0 0,0 0 0,0 0 0,0 0 0,-1 0 0,1 0 0,0 0 0,0 0 0,0 0 0,0 0 0,0 0 0,0 0 0,0 1 0,-1-1 0,1 0 0,0 0 0,0-1 0,0 1 0,0 0 0,0 0 0,0 0 0,-1 0 0,1 0 0,0 0 0,0 0 0,0 0 0,0 0 0,0 0 0,0 0 0,0 0 0,0 0 0,-1 0 0,1 0 0,0 0 0,0 0 0,0-1 0,0 1 0,0 0 0,0 0 0,0 0 0,0 0 0,0 0 0,0 0 0,0 0 0,0-1 0,0 1 0,0 0 0,0 0 0,0 0 0,0 0 0,0 0 0,-8 9 0,-4 14 0,1 1 0,1 0 0,1 1 0,1-1 0,1 2 0,2-1 0,0 1 0,2 0 0,-1 49 0,4-72-279,0 1 1,1-1-1,-1 0 1,0 0-1,1 0 0,0 0 1,0 0-1,0 0 0,0 0 1,0 0-1,1 0 1,1 3-1,-2-5 90,0 0 0,0 0-1,0 0 1,0-1 0,0 1 0,0 0 0,0-1 0,0 1 0,0 0-1,0-1 1,0 0 0,0 1 0,1-1 0,-1 0 0,0 1 0,0-1-1,0 0 1,1 0 0,-1 0 0,0 0 0,0 0 0,1 0 0,-1-1-1,0 1 1,0 0 0,0-1 0,0 1 0,1 0 0,-1-1 0,0 0-1,0 1 1,0-1 0,0 1 0,0-1 0,1-2 0,16-12-7253</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02.639"/>
    </inkml:context>
    <inkml:brush xml:id="br0">
      <inkml:brushProperty name="width" value="0.025" units="cm"/>
      <inkml:brushProperty name="height" value="0.025" units="cm"/>
    </inkml:brush>
  </inkml:definitions>
  <inkml:trace contextRef="#ctx0" brushRef="#br0">163 1 20724,'-8'4'2760,"-4"2"-2025,-1 1 0,1 1 0,0 0 0,1 0 0,0 2 1,1-1-1,-15 17 0,20-20-584,0 0 0,0 0 0,1 0 0,0 1 1,0-1-1,0 1 0,1 0 0,0 0 0,0 1 0,1-1 0,0 1 1,0-1-1,1 1 0,0 0 0,0-1 0,1 13 0,1-18-146,-1 0 0,1 0-1,0 0 1,0 0 0,0 0-1,0 0 1,0-1 0,0 1-1,0 0 1,1-1 0,-1 1-1,1 0 1,-1-1 0,1 0 0,-1 1-1,1-1 1,0 0 0,0 0-1,0 0 1,-1 0 0,1 0-1,0-1 1,0 1 0,0 0-1,0-1 1,0 1 0,1-1-1,-1 0 1,0 0 0,0 0-1,0 0 1,0 0 0,0 0 0,3-1-1,4 0 20,-1 0 1,0 0-1,0-1 0,0 0 0,0 0 0,0-1 1,13-6-1,-11 3 13,1-1-1,-1 0 1,-1-1 0,1 0 0,-2-1 0,12-12-1,-16 17-21,-1-1-1,1 0 1,-1-1-1,0 1 1,0-1-1,-1 1 1,1-1-1,-1 0 1,0 0-1,-1 0 1,0 0-1,0 0 1,0 0-1,0-10 1,-2 14-15,1 0 0,-1 0 0,0-1 0,0 1 0,0 0 0,0 0 0,0 0 0,0 0 0,0 0 0,-1 0 0,1 0 0,-1 0 0,0 0 0,1 1 0,-1-1 0,0 1 0,0-1 0,0 1 0,0 0 0,0 0 0,0-1 0,-1 2 0,1-1 0,0 0 0,0 0 0,-1 1 0,-3-1 0,0-1 0,1 1 0,0 1 0,-1-1 0,1 1 0,0 0 0,-1 0 0,1 0 0,-1 1 0,1 0 0,0 0 0,-10 3 0,14-4-123,0 1 0,0-1 0,0 1 0,0 0 0,0-1 0,0 1 0,0 0 0,0-1 0,1 1 0,-1 0 0,0 0 0,1 0-1,-1 0 1,0 0 0,1 0 0,-2 2 0,2-2-188,0 0 0,0 0 0,0 0-1,0 1 1,0-1 0,0 0 0,0 0 0,0 1-1,1-1 1,-1 0 0,0 0 0,1 0-1,-1 0 1,1 1 0,-1-1 0,1 0-1,-1 0 1,1 0 0,0 0 0,0 0 0,0 0-1,-1-1 1,1 1 0,0 0 0,0 0-1,0 0 1,0-1 0,0 1 0,0-1 0,0 1-1,1-1 1,-1 1 0,2 0 0,19 3-5508,4-2-1730</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03.009"/>
    </inkml:context>
    <inkml:brush xml:id="br0">
      <inkml:brushProperty name="width" value="0.025" units="cm"/>
      <inkml:brushProperty name="height" value="0.025" units="cm"/>
    </inkml:brush>
  </inkml:definitions>
  <inkml:trace contextRef="#ctx0" brushRef="#br0">83 1 12780,'0'0'17772,"-7"8"-16118,5-6-1507,-30 39 272,31-39-419,-1 1 0,1-1-1,-1 1 1,1-1 0,0 1 0,0 0-1,0-1 1,0 1 0,1 0 0,-1 0-1,1-1 1,0 1 0,-1 0 0,1 0-1,1 0 1,-1 0 0,0-1-1,1 1 1,0 5 0,2-7 0,0 0 0,1-1 0,-1 1 0,0 0 0,0-1 0,0 0 0,0 0 0,0 0 0,1 0 0,-1 0 0,6-2 0,-7 2 0,44-9 0,-38 7 0,-1 0 0,1 0 0,0 0 0,0 1 0,0 0 0,0 1 0,0 0 0,0 0 0,0 1 0,0 0 0,11 2 0,-17-2 0,0 0 0,-1 0 0,1 0 0,-1 0 0,1 1 0,-1-1 0,1 0 0,-1 1 0,0-1 0,1 1 0,-1-1 0,0 1 0,0 0 0,0-1 0,0 1 0,-1 0 0,1 0 0,0-1 0,-1 1 0,1 0 0,-1 0 0,0 0 0,1 0 0,-1 0 0,0 0 0,0 0 0,0 0 0,-1 0 0,1 0 0,0 0 0,-1 0 0,1-1 0,-1 1 0,-1 3 0,-1 2 0,1 0 0,-1-1 0,-1 1 0,1-1 0,-1 0 0,0 0 0,0-1 0,-7 8 0,2-6 0,1 0 0,-1-1 0,0 0 0,0-1 0,-1 0 0,0 0 0,0-1 0,0 0 0,0-1 0,-1 0 0,1 0 0,-1-1 0,1-1 0,-22 1 0,30-2-119,0 0 0,1 0 0,-1-1 1,0 1-1,1 0 0,-1-1 0,0 1 0,1-1 0,-1 0 0,1 1 1,-1-1-1,1 0 0,-1 0 0,1 0 0,-1 0 0,1 0 1,0 0-1,0 0 0,-1-1 0,1 1 0,0 0 0,0-1 0,0 1 1,1-1-1,-1 1 0,0-1 0,0 1 0,0-4 0,-1-3-1069,1 0-1,0 1 0,0-1 0,1 0 1,0-9-1,0 6-436,0-26-6799</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03.367"/>
    </inkml:context>
    <inkml:brush xml:id="br0">
      <inkml:brushProperty name="width" value="0.025" units="cm"/>
      <inkml:brushProperty name="height" value="0.025" units="cm"/>
    </inkml:brush>
  </inkml:definitions>
  <inkml:trace contextRef="#ctx0" brushRef="#br0">1 1 18385,'0'0'9033,"63"17"-8681,-30-7-224,8-2-640,6-3-1858,6-1-417,-1-4-1665,1 0-4517</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03.727"/>
    </inkml:context>
    <inkml:brush xml:id="br0">
      <inkml:brushProperty name="width" value="0.025" units="cm"/>
      <inkml:brushProperty name="height" value="0.025" units="cm"/>
    </inkml:brush>
  </inkml:definitions>
  <inkml:trace contextRef="#ctx0" brushRef="#br0">201 0 10378,'0'0'14237,"-10"2"-11845,-2 2-1993,1-1 1,0 2 0,0-1-1,1 1 1,-1 1-1,1 0 1,0 1-1,1 0 1,-1 0-1,1 1 1,1 0 0,-11 13-1,12-13-340,1 1-1,1 0 0,-1 0 1,1 0-1,1 0 0,0 1 1,-4 13-1,7-21-55,1 0-1,-1 0 1,0 0-1,1 1 1,0-1-1,-1 0 1,1 0-1,0 0 0,0 1 1,0-1-1,0 0 1,1 0-1,-1 1 1,0-1-1,1 0 1,0 0-1,0 0 1,-1 0-1,1 0 1,0 0-1,1 0 1,-1 0-1,0 0 0,0 0 1,1 0-1,-1-1 1,1 1-1,0-1 1,-1 1-1,1-1 1,0 0-1,0 1 1,0-1-1,0 0 1,0 0-1,0 0 1,0-1-1,0 1 1,4 0-1,2 1-2,1-1 0,0 0 0,-1-1 0,1 0 0,0 0 0,-1-1 0,1 0 0,-1-1 0,1 0 0,-1 0 0,1 0 0,-1-1 0,0-1 0,0 1 0,-1-1 0,15-10 0,-16 10 0,1-1 0,-1 0 0,0 0 0,-1-1 0,0 0 0,1 1 0,-2-2 0,1 1 0,-1-1 0,0 1 0,0-1 0,-1 0 0,0-1 0,0 1 0,-1 0 0,0-1 0,0 0 0,0 1 0,0-10 0,-3 14 1,1 0-1,-1 1 1,0-1 0,1 0 0,-1 0-1,-1 1 1,1-1 0,0 0 0,0 1-1,-1-1 1,0 1 0,1 0 0,-1-1-1,0 1 1,0 0 0,0 0-1,-1 0 1,1 1 0,0-1 0,-1 0-1,1 1 1,-1-1 0,1 1 0,-1 0-1,0 0 1,0 0 0,1 0 0,-5 0-1,3 0-4,1 0-1,-1 0 1,1 0 0,0 1-1,-1-1 1,0 1-1,1 0 1,-1 0-1,1 0 1,-1 0-1,1 1 1,-1-1 0,1 1-1,-1 0 1,1 0-1,0 1 1,-1-1-1,1 0 1,0 1-1,0 0 1,0 0-1,0 0 1,-3 3 0,-1 13-1983,6-18 1652,1 1 0,0 0 0,0 0 0,0-1 0,0 1 0,0 0 1,1 0-1,-1-1 0,0 1 0,0 0 0,0 0 0,1-1 0,-1 1 0,0 0 1,1-1-1,-1 1 0,0 0 0,1-1 0,-1 1 0,1-1 0,-1 1 0,1 0 1,-1-1-1,1 1 0,0-1 0,-1 0 0,1 1 0,0-1 0,-1 1 0,1-1 1,0 0-1,-1 0 0,2 1 0,17 3-6194</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04.066"/>
    </inkml:context>
    <inkml:brush xml:id="br0">
      <inkml:brushProperty name="width" value="0.025" units="cm"/>
      <inkml:brushProperty name="height" value="0.025" units="cm"/>
    </inkml:brush>
  </inkml:definitions>
  <inkml:trace contextRef="#ctx0" brushRef="#br0">299 1 18642,'0'0'11824,"-10"3"-10324,-2 2-1420,0 1 0,0 0 0,1 1 1,0 0-1,0 1 0,1 1 0,0-1 0,0 1 0,-15 20 0,18-20-80,-44 59 0,49-65 0,0 0 0,0 0 0,0 1 0,0-1 0,1 1 0,0-1 0,0 1 0,0 0 0,0-1 0,0 1 0,1 0 0,-1 0 0,1 0 0,0 0 0,0-1 0,1 1 0,-1 0 0,2 5 0,-1-7 0,0-1 0,0 0 0,0 0 0,1 1 0,-1-1 0,0 0 0,1 0 0,-1 0 0,1 0 0,-1-1 0,1 1 0,-1 0 0,1-1 0,-1 1 0,1 0 0,0-1 0,-1 0 0,1 0 0,0 1 0,-1-1 0,4 0 0,45-1 0,-36 0 0,10-1-630,1-1 0,-1-1 0,0-1 0,0-2 0,-1 0 0,44-20 0,-52 18-3613,-10 0-1646,-4 2-1318</inkml:trace>
  <inkml:trace contextRef="#ctx0" brushRef="#br0" timeOffset="1">1 148 13805,'0'0'16784,"62"1"-15086,-18-6-1218,7-3-480,3 2 0,0 1 0,-6 1 0,-8 2 0,-11 2-2050,-11 0-1281</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04.411"/>
    </inkml:context>
    <inkml:brush xml:id="br0">
      <inkml:brushProperty name="width" value="0.025" units="cm"/>
      <inkml:brushProperty name="height" value="0.025" units="cm"/>
    </inkml:brush>
  </inkml:definitions>
  <inkml:trace contextRef="#ctx0" brushRef="#br0">1 107 18898,'0'0'5189,"53"3"-3363,-6-10-417,9-5-320,8-5-449,1-1-447,-5 0-289,-9 0-3011,-6-1-6631</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06.508"/>
    </inkml:context>
    <inkml:brush xml:id="br0">
      <inkml:brushProperty name="width" value="0.025" units="cm"/>
      <inkml:brushProperty name="height" value="0.025" units="cm"/>
    </inkml:brush>
  </inkml:definitions>
  <inkml:trace contextRef="#ctx0" brushRef="#br0">2 1 12332,'0'0'14744,"3"9"-13911,1 15-651,0 1-1,-2 0 1,0 0-1,-2 0 1,-1 0-1,-4 26 1,2 23 275,3-42-4085,0-24 1743,-7-11-8466</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06.835"/>
    </inkml:context>
    <inkml:brush xml:id="br0">
      <inkml:brushProperty name="width" value="0.025" units="cm"/>
      <inkml:brushProperty name="height" value="0.025" units="cm"/>
    </inkml:brush>
  </inkml:definitions>
  <inkml:trace contextRef="#ctx0" brushRef="#br0">0 16 14029,'0'0'11659,"57"-11"-11082,-25 10-481,3 1-96,2 0-1858,-1-2-2914,-1 0-5094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18.748"/>
    </inkml:context>
    <inkml:brush xml:id="br0">
      <inkml:brushProperty name="width" value="0.025" units="cm"/>
      <inkml:brushProperty name="height" value="0.025" units="cm"/>
    </inkml:brush>
  </inkml:definitions>
  <inkml:trace contextRef="#ctx0" brushRef="#br0">11 17 9961,'-2'41'11383,"-2"-1"-7419,1-12-3240,1 52 0,3-79-697,-1 0 1,0 0-1,0 0 0,1 0 1,-1 0-1,1 0 0,-1 0 1,1-1-1,-1 1 1,1 0-1,-1 0 0,1 0 1,0-1-1,-1 1 0,1 0 1,0-1-1,0 1 0,0-1 1,-1 1-1,1-1 0,0 1 1,0-1-1,0 0 0,0 1 1,0-1-1,0 0 0,0 0 1,0 1-1,0-1 1,0 0-1,0 0 0,0 0 1,-1 0-1,1 0 0,0-1 1,0 1-1,0 0 0,0 0 1,0-1-1,0 1 0,1-1 1,3 0 126,0-1 1,0 1 0,0-1-1,0 0 1,-1-1 0,9-4-1,10-14 17,-1-1 0,-1-1 0,-2-1 0,0-1 0,-1 0-1,20-39 1,-38 65-162,0-1 0,0 0 0,0 0 0,0 0 0,0 0 0,0 1 0,0-1 0,0 0-1,0 0 1,0 0 0,0 0 0,0 1 0,0-1 0,0 0 0,0 0 0,0 0 0,0 0 0,0 0 0,0 0 0,1 1-1,-1-1 1,0 0 0,0 0 0,0 0 0,0 0 0,0 0 0,0 0 0,0 0 0,1 1 0,-1-1 0,0 0 0,0 0 0,0 0-1,0 0 1,1 0 0,-1 0 0,0 0 0,0 0 0,0 0 0,0 0 0,0 0 0,1 0 0,-1 0 0,0 0 0,0 0-1,0 0 1,0 0 0,1 0 0,-1 0 0,0 0 0,0 0 0,0-1 0,0 1 0,0 0 0,1 0 0,-1 0 0,0 0-1,0 0 1,0 0 0,0 0 0,0-1 0,0 1 0,0 0 0,1 0 0,2 27 255,-2 47-55,-1-65-130,0-7-70,0 0 0,0 0 0,0 0 0,0 0 0,0 0 0,0 0 0,1 0 0,-1 0 0,0 0 0,1 0 0,0-1 1,0 1-1,-1 0 0,1 0 0,0-1 0,0 1 0,0 0 0,1-1 0,-1 1 0,0-1 0,1 0 0,-1 1 0,1-1 0,-1 0 0,1 0 0,-1 0 0,4 2 0,-1-2 33,1 0 0,-1-1-1,1 1 1,-1-1-1,1 1 1,0-1 0,-1-1-1,1 1 1,-1-1-1,1 0 1,6-1 0,4-4 20,1-1 0,-1 0 0,0 0 0,-1-2 0,0 0 0,0 0 0,-1-2 0,0 1 0,15-18 0,20-14 17,-48 42-80,0 0 0,0-1 0,0 1 0,0 0 0,0 0 0,1 0 0,-1 0-1,0-1 1,0 1 0,0 0 0,0 0 0,1 0 0,-1 0 0,0 0 0,0 0 0,1-1 0,-1 1 0,0 0 0,0 0 0,0 0 0,1 0 0,-1 0 0,0 0-1,0 0 1,1 0 0,-1 0 0,0 0 0,0 0 0,1 0 0,-1 0 0,0 0 0,0 0 0,0 1 0,1-1 0,-1 0 0,0 0 0,0 0 0,0 0-1,1 0 1,-1 0 0,0 1 0,0-1 0,0 0 0,0 0 0,1 0 0,-1 0 0,0 1 0,0-1 0,0 0 0,0 0 0,0 1 0,2 18-119,-8 22-31,2-26-143,1-1-1,1 1 0,-1 16 0,6 0-10057</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07.335"/>
    </inkml:context>
    <inkml:brush xml:id="br0">
      <inkml:brushProperty name="width" value="0.025" units="cm"/>
      <inkml:brushProperty name="height" value="0.025" units="cm"/>
    </inkml:brush>
  </inkml:definitions>
  <inkml:trace contextRef="#ctx0" brushRef="#br0">115 13 15310,'0'0'6951,"-9"3"-5494,3-1-1157,0 0-1,0 1 0,0 0 0,0 0 0,1 0 1,-1 1-1,1 0 0,0 0 0,0 0 0,0 1 0,0-1 1,1 1-1,0 0 0,0 1 0,0-1 0,1 1 1,0-1-1,0 1 0,0 0 0,1 0 0,-1 1 0,-1 11 1,3-17-293,1 0 1,0-1 0,0 1-1,-1-1 1,1 1 0,0 0-1,0-1 1,0 1 0,0 0-1,0-1 1,0 1-1,0 0 1,0-1 0,0 1-1,0 0 1,0-1 0,1 1-1,-1 0 1,0-1 0,0 1-1,1-1 1,-1 1 0,0 0-1,1-1 1,-1 1 0,0-1-1,1 1 1,-1-1 0,1 1-1,-1-1 1,1 0 0,-1 1-1,1-1 1,0 1 0,-1-1-1,1 0 1,0 1-1,1-1 15,0-1-1,1 1 0,-1-1 0,0 1 0,0-1 0,0 1 0,0-1 0,0 0 0,0 0 0,0 0 0,3-3 0,53-44 181,-55 45-216,14-13 23,30-28 32,-44 41-44,0 1 1,0-1-1,0 1 0,1 0 1,-1 0-1,0 0 1,1 1-1,0-1 0,-1 1 1,1 0-1,0 0 1,4-1-1,-7 3-6,0-1 0,0 1 0,-1-1 1,1 1-1,0 0 0,0-1 0,0 1 0,-1 0 0,1-1 1,0 1-1,-1 0 0,1 0 0,-1 0 0,1-1 0,-1 1 0,1 0 1,-1 0-1,1 0 0,-1 0 0,0 0 0,0 0 0,0 0 1,1 0-1,-1 0 0,0 0 0,0 0 0,0 0 0,0 0 0,-1 1 1,1 42 161,0-34-126,0-9-16,0-1 1,0 1 0,0-1 0,0 1 0,0-1 0,1 1 0,-1-1 0,0 1 0,0-1 0,1 1 0,-1-1-1,0 1 1,1-1 0,-1 1 0,0-1 0,1 0 0,-1 1 0,1-1 0,-1 0 0,1 1 0,-1-1-1,1 0 1,-1 0 0,1 1 0,-1-1 0,1 0 0,-1 0 0,1 0 0,-1 0 0,1 0 0,-1 0-1,1 0 1,-1 0 0,1 0 0,0 0 0,-1 0 0,1 0 0,-1 0 0,1 0 0,-1 0 0,1 0 0,-1-1-1,1 1 1,-1 0 0,1 0 0,-1-1 0,1 1 0,-1 0 0,1-1 0,-1 1 0,1-1 0,37-21 486,-28 16-436,5-4-62,1 1 0,1 1 0,0 0 0,0 1 0,0 1 0,1 1 0,0 0 0,33-4 0,-50 9-3,-1 0-1,1 0 1,-1 0 0,1 0-1,-1 0 1,1 0-1,-1 1 1,0-1-1,1 0 1,-1 0-1,1 0 1,-1 0-1,1 1 1,-1-1 0,0 0-1,1 1 1,-1-1-1,0 0 1,1 1-1,-1-1 1,0 0-1,1 1 1,-1-1-1,0 0 1,0 1 0,1-1-1,-1 1 1,0-1-1,0 1 1,0-1-1,0 1 1,0-1-1,1 0 1,-1 1 0,0-1-1,0 2 1,-4 24 45,-16 20 316,10-30-307,7-11-51,0 0 0,0 0 1,0 0-1,0 1 0,1-1 0,0 1 1,0-1-1,-1 8 0,5-13 0,0 0 0,1 1 0,-1-1 0,0 0 0,0-1 0,1 1 0,-1 0 0,0 0 0,0-1 0,1 0 0,-1 1 0,0-1 0,2-1 0,12-7 0,0 0 0,-1-2 0,19-15 0,-20 14 0,0 1 0,1 1 0,29-16 0,-49 53 0,-7-7 0,9-15 0,0-1 0,1 1 0,-1 0 0,1 0 0,0 0 0,0 0 0,0 0 0,1 0 0,-2 9 0,10-12-2376,3-6-5284,6-11-5494</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09.163"/>
    </inkml:context>
    <inkml:brush xml:id="br0">
      <inkml:brushProperty name="width" value="0.025" units="cm"/>
      <inkml:brushProperty name="height" value="0.025" units="cm"/>
    </inkml:brush>
  </inkml:definitions>
  <inkml:trace contextRef="#ctx0" brushRef="#br0">137 52 9097,'2'-2'871,"-1"0"0,0 1 1,0-1-1,-1 0 0,1 0 1,0 0-1,-1 0 0,1 0 1,-1 0-1,1 0 0,-1 0 1,0-1-1,0 1 0,0 0 1,0 0-1,0 0 0,-1-4 1,0 6-628,0-1-1,1 0 1,-1 0 0,0 0 0,1 0 0,-1 1 0,0-1 0,0 0 0,0 1 0,1-1 0,-1 1-1,0-1 1,0 1 0,0-1 0,0 1 0,0 0 0,0-1 0,0 1 0,0 0 0,0 0 0,0 0-1,0-1 1,0 1 0,-2 1 0,-2-1-180,1 1 0,-1-1 0,1 1 0,-1 0 0,1 1 0,-1-1 0,1 1 0,0 0 0,0 0 0,0 0 0,0 1 0,0-1 0,0 1 0,-5 5 0,4-3-57,0 0 1,0 1-1,0 0 1,1 0-1,0 0 0,0 1 1,0-1-1,1 1 1,0 0-1,0 0 0,1 0 1,-3 13-1,5-19-3,1-1 1,-1 1-1,0-1 0,0 1 0,1-1 0,-1 0 0,1 1 1,-1-1-1,0 1 0,1-1 0,-1 1 0,1-1 1,-1 0-1,1 1 0,-1-1 0,1 0 0,-1 0 0,1 1 1,-1-1-1,1 0 0,0 0 0,-1 0 0,1 0 1,-1 0-1,1 0 0,0 0 0,-1 0 0,1 0 0,-1 0 1,1 0-1,-1 0 0,1 0 0,0 0 0,-1 0 1,1-1-1,-1 1 0,1 0 0,-1 0 0,1-1 0,-1 1 1,1 0-1,0-1 0,27-10 126,26-20-38,-43 23-93,0 0-1,1 1 0,0 1 0,1 0 0,0 0 1,0 1-1,0 1 0,0 0 0,20-2 1,-32 6-4,0 0 1,0 0-1,-1 0 0,1 0 1,0 0-1,0 0 1,-1 0-1,1 1 1,0-1-1,0 0 1,-1 0-1,1 1 1,0-1-1,-1 1 0,1-1 1,-1 0-1,1 1 1,0-1-1,-1 1 1,1 0-1,-1-1 1,1 1-1,-1-1 1,0 1-1,1 0 0,-1-1 1,1 1-1,-1 1 1,3 26-5,-4-20 55,0 1 0,0-1 1,-1 0-1,-5 14 0,-14 22 216,26-52-254,0-1 0,1 1 0,1 0 0,-1 0 0,1 1 0,0 0 0,1 0 0,8-6 0,-10 8-6,1 1 0,-1-1 0,0 1 0,1 0 0,0 1 0,0 0 0,0 0 0,1 1 0,-1-1 0,0 2 0,15-3 0,-22 4-2,1 1 0,0-1 0,-1 0 0,1 1 0,0-1 0,-1 1 0,1-1 0,-1 1 0,1-1 0,0 1 0,-1 0 0,0-1 0,1 1 0,-1-1 0,1 1 0,-1 0 0,0 0 0,1-1 0,-1 1 0,0 0 0,0-1 0,0 1 0,1 0 0,-1 0 0,0-1 0,0 1 0,0 0 0,0 0 0,0 0 0,-1-1 0,1 1 0,0 0 0,0 0 0,0-1 0,-1 1 0,1 0 0,-1 0 0,-10 31 0,-32 22 0,35-47 0,26-37 0,3-12 0,-18 35 0,0-1 0,0 1 0,1 0 0,0 0 0,1 0 0,-1 0 0,1 1 0,7-8 0,-11 14 0,-1-1 0,1 1 0,-1 0 0,0 0 0,1 0 0,-1 0 0,0 0 0,1 0 0,-1 0 0,1 1 0,-1-1 0,0 0 0,1 0 0,-1 0 0,1 0 0,-1 0 0,0 0 0,1 1 0,-1-1 0,0 0 0,1 0 0,-1 1 0,0-1 0,0 0 0,1 0 0,-1 1 0,0-1 0,0 0 0,1 1 0,-1-1 0,0 0 0,0 1 0,0-1 0,0 1 0,1-1 0,-1 0 0,0 1 0,0-1 0,0 1 0,0-1 0,0 0 0,0 1 0,0-1 0,0 0 0,0 1 0,0-1 0,0 1 0,-1-1 0,1 0 0,0 1 0,0-1 0,0 1 0,0 29 0,0-26 0,5 21 0,-7-27-658,1 2 409,1 0 0,0 0 0,-1 0 0,1 0 0,0-1 0,0 1 0,-1 0 0,1 0 0,0 0 0,-1-1 0,1 1 0,0 0 0,0 0 0,0-1 0,-1 1 0,1 0 0,0 0 0,0-1 0,0 1-1,-1 0 1,1-1 0,0 1 0,0 0 0,0-1 0,0 1 0,0 0 0,0-1 0,0 1 0,0 0 0,0-1 0,0 1 0,0 0 0,0-1 0,0 0 0,5-3-6168</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10.023"/>
    </inkml:context>
    <inkml:brush xml:id="br0">
      <inkml:brushProperty name="width" value="0.025" units="cm"/>
      <inkml:brushProperty name="height" value="0.025" units="cm"/>
    </inkml:brush>
  </inkml:definitions>
  <inkml:trace contextRef="#ctx0" brushRef="#br0">146 88 14958,'-4'-25'9097,"-9"12"-4231,10 13-4788,1-1-1,0 1 1,-1-1 0,1 1 0,0 0 0,0 0-1,-1 0 1,1 1 0,0-1 0,-1 0 0,1 1-1,0-1 1,0 1 0,-1 0 0,1 0 0,0 0-1,0 0 1,0 0 0,-2 2 0,-5 3 67,1-1 0,-1 2 0,1-1 0,-10 13 1,15-17-79,0 1 1,0 1 0,1-1-1,-1 0 1,1 1-1,0-1 1,0 1 0,0 0-1,0-1 1,1 1 0,0 0-1,0 0 1,0 0 0,-1 5-1,5-8-31,0 0 0,-1 0 0,1 0 0,0-1-1,0 1 1,0-1 0,-1 0 0,1 1 0,0-1 0,0-1-1,0 1 1,0 0 0,5-2 0,12-4-26,1-1 0,-1 0 1,-1-2-1,1 0 0,25-17 1,-24 13-42,1 1 1,0 1 0,34-11 0,-56 22 23,1 0 0,-1-1 0,1 1 0,0 0 0,-1 0 0,1 0 0,-1 0 0,1 0 0,-1-1 0,1 1 0,0 0-1,-1 0 1,1 0 0,-1 0 0,1 1 0,-1-1 0,1 0 0,-1 0 0,1 0 0,0 0 0,-1 1 0,1-1 0,-1 0 0,1 0 0,-1 1 0,1-1-1,-1 0 1,0 1 0,1-1 0,-1 1 0,1-1 0,-1 0 0,0 1 0,1-1 0,-1 1 0,1 0 0,-2 25 19,-22 37 290,20-57-269,3-5-33,-1-1 1,1 1 0,-1 0-1,1-1 1,-1 1 0,1 0-1,0-1 1,-1 1 0,1 0 0,0-1-1,0 1 1,0 0 0,0-1-1,-1 1 1,1 0 0,0 0-1,0-1 1,0 1 0,0 0-1,0 0 1,1-1 0,-1 1-1,0 0 1,0-1 0,0 1 0,1 0-1,-1 0 1,0-1 0,1 1-1,0 0 1,19-8 4,24-26-10,-8-6-16,15-12-97,-58 86-602,4-27 726,-13 43-14,16-50 18,-1 0 0,1 0 0,0 0 0,0 0-1,0 1 1,0-1 0,0 0 0,0 0 0,1 0-1,-1 0 1,0 0 0,0 0 0,1 0 0,-1 0-1,1 0 1,-1 0 0,1 0 0,-1 0 0,1 0-1,-1 0 1,1 0 0,0 0 0,0-1-1,-1 1 1,1 0 0,0 0 0,0-1 0,0 1-1,0-1 1,0 1 0,0-1 0,0 1 0,0-1-1,0 1 1,0-1 0,0 0 0,0 0 0,0 0-1,0 1 1,2-1 0,7 0 14,-1 0 0,0-1 0,1 0 1,-1 0-1,0-1 0,0 0 0,0 0 0,0-1 0,0-1 1,0 1-1,-1-1 0,1-1 0,-1 0 0,-1 0 0,1 0 1,-1-1-1,1 0 0,6-9 0,-13 15-24,0-1 0,0 0 0,0 1 0,0-1 0,-1 0 0,1 0 0,0 1 0,-1-1 0,1 0 0,0 0 0,-1 0 0,0 0 0,1 0 0,-1 0 0,1 0 0,-1 0 0,0 0 0,0 0 0,1 0 0,-1 0 0,0 0 0,0 0 0,0 0 0,0 0 0,0 0 0,-1 0 0,1 0 0,0 0 0,0 0 0,-1 0 0,1 0 0,0 0 0,-1 0 0,1 0 0,-1 0 0,1 0 0,-1 0 0,0 0 0,0 0 0,-3-2 0,-1 0 0,1 1 0,-1 0 0,1 0 0,-1 0 0,-9-2 0,-10-4 0,29 9-58,0-1 1,0 0-1,0 0 0,0 0 1,0-1-1,0 0 0,0 0 1,6-2-1,-5 2-806,22-7-7127,4-5-8580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10.462"/>
    </inkml:context>
    <inkml:brush xml:id="br0">
      <inkml:brushProperty name="width" value="0.025" units="cm"/>
      <inkml:brushProperty name="height" value="0.025" units="cm"/>
    </inkml:brush>
  </inkml:definitions>
  <inkml:trace contextRef="#ctx0" brushRef="#br0">121 1 10858,'0'0'19475,"-9"6"-18931,-2 3-447,1 0 0,1 1 0,0 1 0,0-1-1,1 1 1,0 1 0,1-1 0,1 1 0,-1 1 0,2-1 0,0 1-1,0 0 1,-3 20 0,6-27-61,1-1 0,0 1 0,1-1 0,-1 1 0,1-1 0,0 1 0,1-1-1,-1 1 1,1-1 0,1 6 0,-1-9-30,1 0-1,-1 0 0,0 0 1,0 0-1,1 0 0,-1 0 1,1 0-1,-1 0 0,1-1 1,0 1-1,0-1 0,0 1 1,0-1-1,0 0 0,0 0 1,0 0-1,0 0 0,0 0 1,1 0-1,-1 0 0,0-1 1,0 1-1,1-1 0,-1 0 1,5 0-1,5 1-579,0 0 0,0-2 0,0 1 0,17-4 0,-18 2-670,0-1 0,0-1 0,-1 1 0,1-2 0,-1 1 0,0-2 0,0 1-1,11-9 1,13-14-12235</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10.802"/>
    </inkml:context>
    <inkml:brush xml:id="br0">
      <inkml:brushProperty name="width" value="0.025" units="cm"/>
      <inkml:brushProperty name="height" value="0.025" units="cm"/>
    </inkml:brush>
  </inkml:definitions>
  <inkml:trace contextRef="#ctx0" brushRef="#br0">133 0 18546,'0'0'6769,"-9"6"-4565,-2 2-1820,1 1-1,0 0 1,1 0 0,0 1-1,0 0 1,1 1-1,0 0 1,1 0-1,1 0 1,-1 1-1,2 0 1,-6 16-1,8-18-350,0-1 0,1 1 0,0 0-1,0 0 1,1 1 0,0-1-1,2 19 1,0-27-33,-1-1 0,1 0 0,0 1 0,0-1 0,0 0 0,-1 0 0,1 0 0,0 0 0,1 0 0,-1 0 0,0 0 0,0 0 0,0 0 0,1 0 0,-1-1 0,0 1 0,1 0 0,-1-1 0,0 1 0,1-1 0,-1 0 0,1 1 0,-1-1 0,1 0 0,-1 0 0,1 0 0,-1 0 0,2 0 0,47-2 0,-45 2 0,29-10-3125,-32 9 2716,0 0-1,0 0 0,-1 0 1,1 0-1,0 0 0,-1-1 1,1 1-1,-1-1 1,1 1-1,-1-1 0,0 1 1,0-1-1,0 0 0,0 0 1,0 1-1,0-1 0,0 0 1,-1 0-1,1 0 0,0 0 1,-1 0-1,0 0 0,1-4 1,-1-11-8191</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11.172"/>
    </inkml:context>
    <inkml:brush xml:id="br0">
      <inkml:brushProperty name="width" value="0.025" units="cm"/>
      <inkml:brushProperty name="height" value="0.025" units="cm"/>
    </inkml:brush>
  </inkml:definitions>
  <inkml:trace contextRef="#ctx0" brushRef="#br0">0 18 16432,'0'0'12844,"81"0"-12492,-40 0-224,1 0-96,2 0-32,4-4-1057,-2 0-2466,-4-1-385,-1 1-2178</inkml:trace>
  <inkml:trace contextRef="#ctx0" brushRef="#br0" timeOffset="1">421 54 21396,'0'0'7207,"65"-5"-6278,-32-2-641,0 2-256,3 1 0,-8 2-128,-5 0-993,-5 2-1505,-7 0-1698</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11.514"/>
    </inkml:context>
    <inkml:brush xml:id="br0">
      <inkml:brushProperty name="width" value="0.025" units="cm"/>
      <inkml:brushProperty name="height" value="0.025" units="cm"/>
    </inkml:brush>
  </inkml:definitions>
  <inkml:trace contextRef="#ctx0" brushRef="#br0">1 27 19538,'0'0'6214,"74"0"-4932,-32-4-898,4-1-288,3 1-64,-2 2 0,1-2-1345,0 0-1794,-5 1-4196</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11.870"/>
    </inkml:context>
    <inkml:brush xml:id="br0">
      <inkml:brushProperty name="width" value="0.025" units="cm"/>
      <inkml:brushProperty name="height" value="0.025" units="cm"/>
    </inkml:brush>
  </inkml:definitions>
  <inkml:trace contextRef="#ctx0" brushRef="#br0">1 321 17681,'0'0'11077,"11"-5"-8515,20-9-2162,-1-2 0,49-34 0,-64 39-369,-1 0 0,0 0 0,-1-2 0,0 1-1,-1-2 1,-1 1 0,17-28 0,-20 23-31,-9 18 0,1 1 0,0-1 0,0 0 0,-1 0 0,1 0 0,0 0 0,0 0 0,-1 0 0,1 1 0,0-1 0,0 0 0,-1 0 0,1 0 0,0 0 0,0 0 0,-1 0 0,1 0 0,0 0 0,-1 0 0,1 0 0,0 0 0,0-1 0,-1 1 0,1 0 0,0 0 0,0 0 0,-1 0 0,1 0 0,0 0 0,0 0 0,-1-1 0,1 1 0,0 0 0,0 0 0,0 0 0,0-1 0,-1 1 0,1 0 0,0 0 0,0-1 0,0 1 0,0 0 0,0 0 0,0-1 0,-1 1 0,1 0 0,0 0 0,0-1 0,0 1 0,0 0 0,0 0 0,0-1 0,0 1 0,0 0 0,0 0 0,0-1 0,0 1 0,0 0 0,1-1 0,-1 1 0,0 0 0,0 0 0,0-1 0,0 1 0,-3 3 0,-1 0 0,0 1 0,1-1 0,0 1 0,0 0 0,0 0 0,0 0 0,1 0 0,-1 1 0,1-1 0,0 1 0,-1 5 0,-17 61 0,19-68 0,-3 14-488,1 1-1,1 0 1,1 34-1,1-51 203,0 0-1,0 0 1,0 0 0,0 1-1,1-1 1,-1 0 0,0 0-1,1 0 1,-1 0-1,1 0 1,-1 0 0,1 0-1,-1-1 1,1 1 0,0 0-1,0 0 1,-1 0 0,1 0-1,0-1 1,0 1-1,0 0 1,0-1 0,0 1-1,0-1 1,0 1 0,0-1-1,0 1 1,0-1 0,0 0-1,0 1 1,0-1-1,0 0 1,0 0 0,0 0-1,0 0 1,0 0 0,0 0-1,1 0 1,-1 0 0,0-1-1,1 1 1,21 0-7802</inkml:trace>
  <inkml:trace contextRef="#ctx0" brushRef="#br0" timeOffset="1">495 0 19346,'0'0'8745,"0"69"-6311,3-33-352,1 3-1922,1 3-160,-5 2 0,0 4 0,-2-1 0,-19-1 0,-12 1 0,-11-2 0,-5-2 0,-12-8-1377,-2-5-6022</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13.818"/>
    </inkml:context>
    <inkml:brush xml:id="br0">
      <inkml:brushProperty name="width" value="0.025" units="cm"/>
      <inkml:brushProperty name="height" value="0.025" units="cm"/>
    </inkml:brush>
  </inkml:definitions>
  <inkml:trace contextRef="#ctx0" brushRef="#br0">224 72 14221,'0'0'6780,"6"-9"-3609,17-27-731,-22 36-2311,-1-1 1,1 1-1,-1-1 1,1 1-1,-1-1 1,0 1-1,1-1 1,-1 0-1,0 1 0,0-1 1,1 1-1,-1-1 1,0 0-1,0 1 1,0-1-1,0 0 1,0 1-1,0-1 1,0 0-1,0 0 0,0 1 1,0-1-1,0 0 1,-1 1-1,1-1 1,0 1-1,0-1 1,-1 0-1,1 1 1,0-1-1,-1 1 0,1-1 1,-1 0-1,-1 0-37,1 0-1,-1 1 1,1-1-1,-1 0 1,1 1-1,-1 0 1,0-1-1,1 1 1,-1 0-1,0 0 1,0 0-1,-2 0 1,-4 1-66,1 0 1,0 0-1,-1 1 0,1 0 1,-8 3-1,0 5 11,1 0 0,0 1 0,0 1 0,1 0 0,1 0 0,-21 28 0,25-31-23,1 1-1,0 1 0,1-1 1,0 1-1,1 0 0,0 0 1,0 1-1,2 0 0,-1 0 1,-2 21-1,6-31-18,0 0 1,0 0-1,1 0 0,-1 0 1,1 0-1,-1 0 0,1-1 1,0 1-1,0 0 0,-1 0 1,1-1-1,1 1 0,-1-1 1,0 1-1,0-1 0,1 1 1,-1-1-1,0 1 0,1-1 1,-1 0-1,1 0 0,0 0 1,-1 0-1,1 0 0,0 0 1,0-1-1,0 1 0,0 0 1,-1-1-1,1 0 0,0 1 1,0-1-1,0 0 0,0 0 1,3 0-1,11 1-164,1 0-1,-1-2 1,19-2 0,-26 3 10,13-3-1387,0-1-1,-1-1 1,38-13-1,20-15-8415,-38 12-336</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14.427"/>
    </inkml:context>
    <inkml:brush xml:id="br0">
      <inkml:brushProperty name="width" value="0.025" units="cm"/>
      <inkml:brushProperty name="height" value="0.025" units="cm"/>
    </inkml:brush>
  </inkml:definitions>
  <inkml:trace contextRef="#ctx0" brushRef="#br0">208 1 17328,'0'0'3155,"-9"0"-5,2 0-2867,1 0 0,-1 1 0,0-1 0,0 2 0,1-1 0,-1 1 0,1 0 0,-1 0-1,1 1 1,0-1 0,0 1 0,0 1 0,0-1 0,0 1 0,1 0 0,0 1 0,0-1 0,0 1 0,-4 6 0,2-5-92,0 1 1,0 1-1,1 0 1,0-1-1,0 2 1,1-1-1,0 1 0,1-1 1,0 2-1,0-1 1,1 0-1,0 1 1,1-1-1,-2 12 1,4-20-187,0 0 0,0 0 0,0-1 0,0 1 0,0 0 0,0 0-1,1 0 1,-1 0 0,0-1 0,0 1 0,1 0 0,-1 0 0,1-1 0,-1 1 0,1 0 0,-1-1 0,1 1 0,-1 0 0,1-1 0,0 1 0,-1-1 0,1 1 0,0-1 0,-1 1 0,1-1 0,0 1 0,0-1 0,1 1 0,30 1 196,-21-4-149,-1 0-1,0 0 1,0-1-1,13-6 1,9-9-52,-1-1 0,43-35 0,8-4 0,-82 58 0,0-1 0,0 1 0,0 0 0,1 0 0,-1 0 0,0-1 0,0 1 0,1 0 0,-1 0 0,0 0 0,0 0 0,0 0 0,1-1 0,-1 1 0,0 0 0,1 0 0,-1 0 0,0 0 0,0 0 0,1 0 0,-1 0 0,0 0 0,0 0 0,1 0 0,-1 0 0,0 0 0,1 0 0,-1 0 0,0 0 0,0 1 0,1-1 0,-1 0 0,0 0 0,0 0 0,1 0 0,-1 0 0,0 1 0,0-1 0,0 0 0,1 0 0,-1 0 0,0 1 0,0-1 0,0 0 0,0 0 0,0 0 0,1 1 0,-1-1 0,0 0 0,0 0 0,0 1 0,0-1 0,0 0 0,0 1 0,-1 24 0,-12 26 0,12-50 0,1 0 0,-1 0 0,1 0 0,-1 0 0,1 0 0,0 0 0,-1 0 0,1 0 0,0 0 0,0 1 0,0-1 0,0 0 0,0 0 0,0 0 0,0 0 0,0 0 0,1 1 0,-1-1 0,0 0 0,1 0 0,-1 0 0,0 0 0,1 0 0,0 0 0,-1 0 0,2 1 0,0-1 0,0 0 0,-1-1 0,1 1 0,0-1 0,0 0 0,0 0 0,0 0 0,1 0 0,-1 0 0,0 0 0,0 0 0,0 0 0,0-1 0,-1 1 0,5-2 0,11-4 0,1-1 0,-2 0 0,31-18 0,-36 18 0,0 0 0,0 1 0,0 0 0,1 1 0,0 1 0,0-1 0,0 2 0,1 0 0,-1 0 0,23-1 0,-34 5 0,0 0 0,-1 0 0,1 0 0,0 0 0,-1-1 0,1 1 0,0 0 0,-1 0 0,1 0 0,-1 1 0,0-1 0,1 0 0,-1 0 0,0 0 0,0 0 0,1 0 0,-1 0 0,0 0 0,0 1 0,0-1 0,-1 0 0,1 0 0,0 0 0,-1 2 0,-2 30 0,-6-5 0,-2 14 0,12-42 0,-1 1 0,1-1 0,-1 0 0,1 1 0,-1-1 0,1 0 0,-1 1 0,1-1 0,-1 0 0,1 0 0,0 1 0,-1-1 0,1 0 0,-1 0 0,1 0 0,0 0 0,-1 0 0,1 0 0,0 0 0,-1 0 0,1 0 0,-1 0 0,1 0 0,0-1 0,-1 1 0,1 0 0,-1 0 0,1 0 0,0-1 0,-1 1 0,1 0 0,-1-1 0,1 1 0,-1-1 0,1 0 0,24-12 0,-2-1 0,-10 4 0,1 0 0,0 1 0,0 1 0,1 1 0,0 0 0,0 1 0,1 0 0,23-5 0,-38 12 0,-1-1 0,1 0 0,0 1 0,0-1 0,-1 1 0,1-1 0,0 1 0,-1-1 0,1 1 0,0 0 0,-1-1 0,1 1 0,-1 0 0,1-1 0,-1 1 0,1 0 0,-1 0 0,0-1 0,1 1 0,-1 0 0,0 0 0,0 0 0,1-1 0,-1 1 0,0 0 0,0 0 0,0 0 0,0 0 0,0 0 0,0-1 0,0 1 0,0 0 0,-1 0 0,1 1 0,-4 40 0,3-35 0,1 8-2005,0-15 1818,0 0 0,1 1-1,-1-1 1,0 0-1,0 0 1,1 0-1,-1 1 1,0-1-1,1 0 1,-1 0 0,0 0-1,0 1 1,1-1-1,-1 0 1,0 0-1,1 0 1,-1 0-1,0 0 1,1 0 0,-1 0-1,0 0 1,1 0-1,-1 0 1,0 0-1,1 0 1,-1 0-1,0 0 1,1 0 0,-1 0-1,0 0 1,1 0-1,-1 0 1,0-1-1,1 1 1,-1 0-1,0 0 1,1 0 0,-1-1-1,1 1 1,11-10-13725</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19.102"/>
    </inkml:context>
    <inkml:brush xml:id="br0">
      <inkml:brushProperty name="width" value="0.025" units="cm"/>
      <inkml:brushProperty name="height" value="0.025" units="cm"/>
    </inkml:brush>
  </inkml:definitions>
  <inkml:trace contextRef="#ctx0" brushRef="#br0">1 93 14446,'0'0'9064,"10"1"-6774,42 0 19,53-5 0,144-25-814,-65 6-1992,-127 18-725,44-5-2471,-38-6-7204,-50 9 994</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15.969"/>
    </inkml:context>
    <inkml:brush xml:id="br0">
      <inkml:brushProperty name="width" value="0.025" units="cm"/>
      <inkml:brushProperty name="height" value="0.025" units="cm"/>
    </inkml:brush>
  </inkml:definitions>
  <inkml:trace contextRef="#ctx0" brushRef="#br0">69 36 12876,'5'-9'2008,"-5"8"-1433,1-1 1,0 0-1,0 0 0,0 0 0,0 0 0,0 1 0,0-1 1,1 0-1,-1 1 0,1-1 0,-1 1 0,1 0 0,-1-1 0,1 1 1,3-2-1,-4 7-194,0 0 0,0 0 0,-1 0 0,1 0 1,-1 0-1,0 0 0,0 0 0,-1 5 0,1-4 38,-3 34 233,-2-1 1,-1 0-1,-2-1 1,-17 47 0,-4 23 82,22-77-521,2-13-59,1 1-1,1-1 1,-2 29 0,25-87-155,18-64 0,-26 67 0,1 1 0,1 0 0,3 1 0,0 1 0,39-55 0,-54 87 0,0 1 0,0 0 0,1 0 0,-1 0 0,1 0 0,-1 0 0,1 0 0,0 1 0,0-1 0,-1 1 0,1 0 0,0 0 0,0 0 0,1 0 0,4 0 0,-7 1 0,0 0 0,0 0 0,1 0 0,-1 0 0,0 0 0,0 0 0,0 1 0,0-1 0,0 0 0,0 1 0,0-1 0,0 1 0,0-1 0,0 1 0,-1-1 0,1 1 0,0 0 0,0 0 0,0-1 0,-1 1 0,1 0 0,0 0 0,-1 0 0,1-1 0,-1 1 0,1 0 0,-1 0 0,1 0 0,-1 0 0,1 0 0,-1 0 0,0 0 0,0 0 0,0 1 0,0-1 0,1 0 0,-1 0 0,-1 0 0,1 0 0,0 0 0,0 0 0,0 0 0,0 0 0,-1 0 0,1 0 0,-1 0 0,0 1 0,0 2 0,0 0 0,-1-1 0,0 1 0,0 0 0,0-1 0,-1 0 0,1 1 0,-1-1 0,1 0 0,-1 0 0,0-1 0,0 1 0,0-1 0,-5 4 0,-53 29 0,54-31 0,0-1 0,-3 3 0,-1 0 0,0-1 0,0-1 0,-1 0 0,-15 4 0,88-37-6096,4 9-2659,-31 11 2466</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16.903"/>
    </inkml:context>
    <inkml:brush xml:id="br0">
      <inkml:brushProperty name="width" value="0.025" units="cm"/>
      <inkml:brushProperty name="height" value="0.025" units="cm"/>
    </inkml:brush>
  </inkml:definitions>
  <inkml:trace contextRef="#ctx0" brushRef="#br0">174 25 6118,'0'0'23665,"-8"-6"-23003,6 4-639,1 1 29,-1-1 0,0 1 0,1-1 0,-1 1 0,0 0 0,1 0 0,-1 0 0,0-1 0,0 2 0,0-1 0,0 0 0,0 0 0,0 1 0,-1-1 0,1 1 0,0 0 0,0-1 1,0 1-1,0 0 0,-1 0 0,1 0 0,0 1 0,0-1 0,0 1 0,0-1 0,0 1 0,0-1 0,0 1 0,0 0 0,0 0 0,0 0 0,0 0 0,0 1 0,1-1 0,-1 0 0,-2 3 0,-10 8 76,6-6-104,0 0 1,0 0-1,1 1 1,0 0 0,0 0-1,0 1 1,1 0 0,1 0-1,-8 13 1,14-20-25,-1-1 0,1 1 0,-1-1 0,0 1 0,1-1 0,0 1 0,-1-1 0,1 0 0,-1 1 0,1-1 0,-1 0 0,1 1 0,0-1 0,-1 0 0,1 0 0,0 0 0,-1 0 0,1 0 0,0 1 0,-1-1 0,1 0 0,0-1 0,-1 1 0,1 0 0,0 0 0,-1 0 0,2 0 0,22-2 0,-11-2 0,-1-1 0,1 0 0,-1-1 0,-1 0 0,20-13 0,34-17 0,-65 36 0,1 0 0,-1-1 0,1 1 0,-1 0 0,0 0 0,1 0 0,-1-1 0,1 1 0,-1 0 0,1 0 0,-1 0 0,1 0 0,-1 0 0,1 0 0,-1 0 0,1 0 0,-1 0 0,1 0 0,-1 0 0,1 0 0,-1 1 0,1-1 0,-1 0 0,1 0 0,-1 0 0,0 1 0,1-1 0,-1 0 0,1 1 0,-1-1 0,0 0 0,1 1 0,-1-1 0,0 0 0,1 1 0,-1-1 0,1 1 0,0 24 0,-13 24 0,0-14 0,13-30 0,12-21 0,8-18 0,20-42 0,-41 76 0,-1 0 0,1 0 0,0 0 0,0 0 1,0 0-1,-1 0 0,1 0 0,0 0 0,0 0 0,0 0 0,-1 0 0,1 0 0,0 0 0,0 0 1,-1 0-1,1 0 0,0 0 0,0 0 0,0 0 0,-1 0 0,1 0 0,0 0 0,0 0 1,0-1-1,-1 1 0,1 0 0,0 0 0,0 0 0,0 0 0,0-1 0,-1 1 0,1 0 0,0 0 1,0 0-1,0 0 0,0-1 0,0 1 0,0 0 0,0 0 0,0-1 0,0 1 0,-1 0 1,1 0-1,0 0 0,0-1 0,0 1 0,0 0 0,0 0 0,0-1 0,1 1 0,-1 0 0,0 0 1,0 0-1,0-1 0,0 1 0,0 0 0,0 0 0,0 0 0,0-1 0,0 1 0,1 0 1,-1 0-1,0-1 0,-6 5-7,10-1-20,-3-3-277,24-13-14547,-17 8 9117</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17.763"/>
    </inkml:context>
    <inkml:brush xml:id="br0">
      <inkml:brushProperty name="width" value="0.025" units="cm"/>
      <inkml:brushProperty name="height" value="0.025" units="cm"/>
    </inkml:brush>
  </inkml:definitions>
  <inkml:trace contextRef="#ctx0" brushRef="#br0">11 114 11339,'-1'0'317,"0"0"-1,1 1 1,-1-1 0,1 0 0,-1 0 0,1 1 0,-1-1-1,1 0 1,-1 1 0,1-1 0,-1 1 0,1-1 0,0 1 0,-1-1-1,1 1 1,-1-1 0,1 1 0,0-1 0,0 1 0,-1-1-1,1 1 1,0-1 0,0 1 0,0 0 0,0-1 0,-1 1-1,1-1 1,0 1 0,0 0 0,0-1 0,0 1 0,1 0-1,16 7 3662,33-9-2065,-42-2-1779,0 0-1,-1-1 1,1 0 0,-1-1 0,0 1-1,0-1 1,-1-1 0,0 1 0,8-9 0,-10 10 22,0 0 0,0-1 0,0 1 0,-1-1 0,0 0 0,0 0 0,0 0 0,0 0 0,-1-1 0,0 1 0,0-1 0,-1 0 0,1 1 0,0-8 0,-4 13-81,0 0 1,1 0-1,-1 0 1,0 0-1,0 0 0,1 1 1,-1-1-1,0 0 1,1 1-1,-1-1 0,1 1 1,-1 0-1,0 0 1,1-1-1,-3 3 0,-4 5-62,1 0-1,-1 1 1,2 0-1,-1 0 0,1 1 1,1-1-1,-1 1 0,2 0 1,-1 1-1,2-1 0,-1 1 1,1 0-1,1 0 0,0 0 1,-1 20-1,3-30-12,0-1-1,0 1 1,0-1-1,1 1 1,-1-1-1,0 1 1,0 0-1,0-1 1,0 1-1,1-1 1,-1 1-1,0-1 1,1 1-1,-1-1 1,0 1 0,1-1-1,-1 0 1,0 1-1,1-1 1,-1 1-1,1-1 1,-1 0-1,1 1 1,-1-1-1,1 0 1,-1 0-1,1 1 1,-1-1 0,1 0-1,-1 0 1,1 0-1,1 0 1,26-1-128,24-16-951,13-20-5305,25-28-8687,-54 36 5878</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18.109"/>
    </inkml:context>
    <inkml:brush xml:id="br0">
      <inkml:brushProperty name="width" value="0.025" units="cm"/>
      <inkml:brushProperty name="height" value="0.025" units="cm"/>
    </inkml:brush>
  </inkml:definitions>
  <inkml:trace contextRef="#ctx0" brushRef="#br0">170 92 11627,'0'0'9582,"-13"8"-6779,-10 8-682,-42 38-1,59-48-1803,-1 0-1,1 0 1,0 1-1,0 0 0,1 0 1,0 1-1,0 0 1,1 0-1,0 0 0,0 0 1,1 0-1,-3 13 1,5-20-314,1-1 1,0 1-1,0 0 1,0-1 0,0 1-1,0 0 1,0-1 0,0 1-1,0-1 1,0 1-1,0 0 1,0-1 0,1 1-1,-1-1 1,0 1-1,0 0 1,1-1 0,-1 1-1,0-1 1,1 1 0,-1-1-1,0 1 1,1-1-1,-1 1 1,1-1 0,-1 1-1,1-1 1,-1 0-1,1 1 1,-1-1 0,1 0-1,-1 1 1,1-1 0,-1 0-1,2 0 1,27-1 126,27-23 10,-40 14-139,-1 0 0,-1-1 0,0-1 0,-1-1 0,0 0 0,15-21-1,59-99-18,-66 98 3,-45 73-2,5-9 26,-19 39 0,34-60-6,0 0-1,1 0 0,1 0 1,-1 0-1,1 0 0,0 0 1,1 0-1,0 1 0,0-1 1,2 14-1,-1-20-133,0-1 0,1 1 1,0-1-1,-1 0 0,1 1 0,0-1 0,0 0 0,0 0 1,-1 1-1,1-1 0,0 0 0,1 0 0,-1 0 0,0 0 1,0 0-1,0-1 0,1 1 0,-1 0 0,0 0 0,1-1 1,-1 1-1,0-1 0,1 1 0,-1-1 0,1 0 0,-1 1 1,1-1-1,-1 0 0,1 0 0,-1 0 0,1 0 0,-1 0 1,1-1-1,2 0 0,-2 1-201,18 0-6961</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18.923"/>
    </inkml:context>
    <inkml:brush xml:id="br0">
      <inkml:brushProperty name="width" value="0.025" units="cm"/>
      <inkml:brushProperty name="height" value="0.025" units="cm"/>
    </inkml:brush>
  </inkml:definitions>
  <inkml:trace contextRef="#ctx0" brushRef="#br0">131 0 14862,'0'0'11867,"-1"10"-10393,-16 83-283,3-27-67,3 1 1,-2 89-1,13-155-1124,-1 0 1,1 0-1,0 0 0,0 0 0,0 0 1,0 0-1,0 0 0,0 0 1,0 0-1,0 0 0,1 0 1,-1 0-1,0 0 0,1 0 0,-1 0 1,0 0-1,1 0 0,0 0 1,-1 0-1,1 0 0,-1 0 1,1 0-1,0 0 0,0-1 0,-1 1 1,1 0-1,0-1 0,0 1 1,0 0-1,0-1 0,0 1 0,0-1 1,0 0-1,0 1 0,1 0 1,0-2-3,-1 1 0,0-1 0,0 1 1,0-1-1,0 1 0,1-1 0,-1 0 0,0 0 1,0 1-1,0-1 0,0 0 0,0 0 1,-1 0-1,1 0 0,0 0 0,0 0 0,-1 0 1,1 0-1,0-1 0,-1 1 0,1 0 1,-1 0-1,0 0 0,1-1 0,-1 1 0,0 0 1,0 0-1,0-1 0,0-1 0,1-8-335,-1 0 0,0 0 0,0 0 0,-2 1 0,1-1 0,-1 0 0,-1 0-1,0 1 1,-5-12 0,5 14 169,0 1 0,0-1-1,-1 1 1,0 0-1,-1 1 1,1-1 0,-1 1-1,-1 0 1,1 0 0,-1 0-1,0 1 1,0 0 0,-9-6-1,15 11 195,-1 0-1,1-1 0,-1 1 1,1-1-1,-1 1 1,1 0-1,0 0 0,-1-1 1,1 1-1,-1 0 1,1 0-1,-1-1 0,0 1 1,1 0-1,-1 0 1,1 0-1,-1 0 0,1 0 1,-1 0-1,1 0 1,-1 0-1,0 0 0,1 0 1,-1 0-1,1 0 1,-1 0-1,1 1 0,-1-1 1,1 0-1,-1 0 1,1 0-1,-1 1 0,1-1 1,-1 0-1,1 1 1,-1-1-1,1 0 0,0 1 1,-1-1-1,1 1 1,0-1-1,-1 1 0,1 0 22,0 0-1,0 0 1,0 0 0,0 0-1,0-1 1,0 1-1,0 0 1,1 0-1,-1 0 1,0 0-1,0-1 1,1 1-1,-1 0 1,1 0 0,-1-1-1,1 1 1,-1 0-1,1 0 1,-1-1-1,1 1 1,-1-1-1,1 1 1,0 0-1,0-1 1,-1 1 0,2 0-1,5 2 82,0 0 0,-1 0-1,1-1 1,0 0 0,1 0 0,-1-1 0,0 0-1,14 1 1,67-4-94,-49 0-406,34-4-4501,-26-2-4593,-13 2-5359</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19.277"/>
    </inkml:context>
    <inkml:brush xml:id="br0">
      <inkml:brushProperty name="width" value="0.025" units="cm"/>
      <inkml:brushProperty name="height" value="0.025" units="cm"/>
    </inkml:brush>
  </inkml:definitions>
  <inkml:trace contextRef="#ctx0" brushRef="#br0">113 1 16111,'0'0'3225,"-12"10"58,2-2-2735,-46 44 3434,52-48-3649,1 0 1,-1 1-1,1-1 0,0 1 1,1-1-1,-1 1 1,1 0-1,0 0 1,0 0-1,0 0 0,1 0 1,0 1-1,-2 9 1,4-14-321,-1 1 1,0-1 0,1 0-1,-1 0 1,1 0 0,0 0-1,-1 0 1,1 0 0,0 0-1,-1 0 1,1-1 0,0 1-1,0 0 1,0 0-1,0 0 1,0-1 0,0 1-1,0-1 1,0 1 0,0-1-1,0 1 1,0-1 0,0 1-1,0-1 1,0 0 0,0 0-1,0 1 1,1-1-1,-1 0 1,0 0 0,0 0-1,2-1 1,44-1 175,-45 2-172,6-1 2,0-1-1,1 0 0,-1-1 1,-1 0-1,1 0 0,0 0 0,-1-1 1,1-1-1,11-8 0,-15 11-12,0-1 1,0-1-1,-1 1 0,1-1 0,0 0 0,-1 1 0,0-1 0,0-1 1,0 1-1,-1 0 0,1-1 0,-1 1 0,0-1 0,-1 0 1,1 0-1,-1 0 0,2-6 0,-3 10-6,0 0 0,-1 0 0,1-1 0,0 1 0,0 0 0,0 0 0,-1 0 0,1 0 0,-1 0 0,1 0 0,-1-1 0,1 1 0,-1 0 0,0 0 0,1 0 0,-1 1 0,0-1 0,0 0 0,0 0 0,0 0 0,1 0 0,-1 1 0,-2-2 0,-33-10 0,32 11 0,0 1 0,-1-1 0,1 1 0,0 0 0,-1 0 0,1 0 0,0 1 0,-1 0 0,1 0 0,0 0 0,0 0 0,0 0 0,0 1 0,-6 2 0,4 5-2121,6 0-3483</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20.671"/>
    </inkml:context>
    <inkml:brush xml:id="br0">
      <inkml:brushProperty name="width" value="0.025" units="cm"/>
      <inkml:brushProperty name="height" value="0.025" units="cm"/>
    </inkml:brush>
  </inkml:definitions>
  <inkml:trace contextRef="#ctx0" brushRef="#br0">20 0 20083,'0'0'3256,"-2"11"-2941,-7 57-29,4-1 0,3 101 0,2-101-193,0-65-120,0-2 12,0 1 1,0 0 0,-1-1 0,1 1 0,0 0-1,0 0 1,0-1 0,0 1 0,0 0-1,0-1 1,0 1 0,0 0 0,0 0-1,0-1 1,0 1 0,0 0 0,1-1 0,-1 1-1,0 0 1,1-1 0,-1 1 0,0 0-1,1-1 1,-1 1 0,1-1 0,-1 1-1,1-1 1,-1 1 0,1-1 0,-1 1 0,1-1-1,-1 1 1,1-1 0,0 1 0,-1-1-1,1 0 1,0 0 0,-1 1 0,1-1 0,0 0-1,0 0 1,0-2-729,0 0 0,-1-1 0,0 1 1,1 0-1,-1-1 0,0 1 0,0-1 0,0 1 0,0 0 0,-1-1 1,1 1-1,-2-3 0,-9-19-6661</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21.028"/>
    </inkml:context>
    <inkml:brush xml:id="br0">
      <inkml:brushProperty name="width" value="0.025" units="cm"/>
      <inkml:brushProperty name="height" value="0.025" units="cm"/>
    </inkml:brush>
  </inkml:definitions>
  <inkml:trace contextRef="#ctx0" brushRef="#br0">1 30 10186,'0'0'16367,"54"-22"-15918,-18 22-321,6 0-64,0 0-96,3 0-1922,-7-1-2755,-2-6-3554</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21.359"/>
    </inkml:context>
    <inkml:brush xml:id="br0">
      <inkml:brushProperty name="width" value="0.025" units="cm"/>
      <inkml:brushProperty name="height" value="0.025" units="cm"/>
    </inkml:brush>
  </inkml:definitions>
  <inkml:trace contextRef="#ctx0" brushRef="#br0">145 1 13036,'0'0'12700,"-9"3"-11328,0 2-1093,0-1 0,1 2 0,-1-1-1,1 2 1,0-1 0,0 1 0,1 0 0,0 0-1,0 1 1,1 0 0,-8 13 0,9-14-173,1 0 0,0 0 0,0 1 1,1 0-1,-1 0 0,2 0 0,-1 0 0,1 0 1,1 0-1,-1 1 0,1-1 0,1 1 0,0-1 1,0 0-1,2 14 0,-1-21-99,-1 1-1,1-1 1,0 1 0,0-1-1,0 1 1,0-1 0,0 0-1,0 1 1,0-1-1,1 0 1,-1 0 0,0 0-1,1 0 1,-1 0 0,1 0-1,-1 0 1,1-1-1,-1 1 1,1 0 0,0-1-1,-1 1 1,1-1 0,0 0-1,-1 1 1,1-1-1,0 0 1,-1 0 0,1 0-1,0 0 1,0-1 0,2 0-1,2 1 27,-1-1 0,1 0 0,-1 0-1,1 0 1,-1-1 0,0 0 0,0 0-1,8-4 1,-7 2-29,1-1 0,-1 1 1,0-2-1,-1 1 0,1 0 0,-1-1 0,-1 0 0,1 0 0,-1-1 0,0 1 0,0-1 1,0 0-1,-1 0 0,0 0 0,-1 0 0,0-1 0,0 1 0,0-1 0,-1 1 0,0-1 0,-1 1 1,1-1-1,-1 0 0,-1 0 0,-2-13 0,3 20-23,0 0-1,-1 0 1,1-1 0,0 1-1,-1 0 1,1 0 0,-1 0-1,1 0 1,-1 0 0,1 0 0,-1 0-1,0 0 1,1 0 0,-1 0-1,0 0 1,0 1 0,0-1-1,0 0 1,0 0 0,0 1-1,0-1 1,0 1 0,0-1-1,0 1 1,0-1 0,0 1-1,0 0 1,0-1 0,0 1-1,-1 0 1,1 0 0,0 0 0,0 0-1,0 0 1,0 0 0,-1 0-1,1 0 1,0 1 0,-2-1-1,2 1-34,-1 0 0,1-1 0,0 1 0,-1 0 0,1 0 0,0 0-1,-1 0 1,1 0 0,0 0 0,0 0 0,0 0 0,0 1 0,0-1 0,0 0 0,1 1-1,-1-1 1,0 0 0,1 1 0,-1-1 0,0 1 0,1-1 0,0 1 0,-1 0 0,1-1-1,0 1 1,0-1 0,0 1 0,0-1 0,0 1 0,1 2 0,0-3-319,0 0 0,0 1 1,0-1-1,0 0 0,0 0 1,0 1-1,1-1 0,-1 0 1,0 0-1,1-1 0,-1 1 1,1 0-1,-1 0 0,1-1 0,-1 1 1,1-1-1,0 1 0,-1-1 1,1 0-1,0 1 0,-1-1 1,1 0-1,0 0 0,-1 0 1,1 0-1,0-1 0,2 0 1,1 1-1237,24 0-7407</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21.730"/>
    </inkml:context>
    <inkml:brush xml:id="br0">
      <inkml:brushProperty name="width" value="0.025" units="cm"/>
      <inkml:brushProperty name="height" value="0.025" units="cm"/>
    </inkml:brush>
  </inkml:definitions>
  <inkml:trace contextRef="#ctx0" brushRef="#br0">155 126 17457,'0'0'5220,"-12"3"-3282,5-1-1671,-1 0 1,0 1-1,0 0 0,1 0 0,0 1 0,-1 0 1,2 1-1,-1-1 0,0 1 0,1 0 0,0 1 1,0 0-1,0 0 0,1 0 0,0 0 1,0 1-1,1 0 0,-7 13 0,9-16-161,0 0 0,0 1 1,0 0-1,0-1 0,1 1 0,-1 0 0,1 0 0,0 0 0,1 0 1,-1 0-1,1 0 0,0 0 0,1 7 0,0-10-88,-1-1-1,1 0 1,-1 1 0,1-1-1,0 0 1,-1 1 0,1-1-1,0 0 1,0 0 0,0 0-1,0 0 1,0 0 0,0 0-1,0 0 1,0 0 0,1 0-1,-1 0 1,2 0 0,0 0-1,1 1 0,-1-2 1,0 1-1,1 0 0,-1-1 1,1 0-1,-1 1 1,0-1-1,1-1 0,5 0 1,2-1 7,0-1 0,-1-1 1,1 1-1,-1-2 0,0 1 1,0-2-1,0 1 0,-1-1 1,0-1-1,0 0 0,-1 0 1,1 0-1,10-14 0,-4 4 8,-1 0-1,-1-1 1,0-1-1,-2 0 1,17-36 0,-23 43 13,0 0 1,-1 0-1,-1 0 1,1 0-1,-2 0 1,1-14-1,-3 26-44,0 0 1,0 0-1,0-1 0,0 1 1,0 0-1,0 0 0,-1 0 0,1 0 1,0 0-1,0 0 0,0-1 1,0 1-1,0 0 0,-1 0 1,1 0-1,0 0 0,0 0 0,0 0 1,-1 0-1,1 0 0,0 0 1,0 0-1,0 0 0,0 0 0,-1 0 1,1 0-1,0 0 0,0 0 1,0 0-1,-1 0 0,1 0 0,0 0 1,0 0-1,0 0 0,-1 0 1,1 0-1,0 0 0,0 1 1,0-1-1,0 0 0,0 0 0,-1 0 1,1 0-1,0 0 0,0 0 1,0 1-1,0-1 0,0 0 0,0 0 1,0 0-1,-1 0 0,1 1 1,0-1-1,0 0 0,0 0 0,0 0 1,0 1-1,0-1 0,0 0 1,-10 12 46,-1 5-49,1 1 0,1 0 0,0 0 0,-8 30 0,14-38 0,0 0 0,1 0 0,0 0 0,0 1 0,1-1 0,1 1 0,0-1 0,0 1 0,1-1 0,3 17 0,-3-24-111,0 0 0,0-1 0,1 1-1,-1 0 1,1-1 0,-1 0 0,1 1 0,0-1 0,-1 0 0,1 0-1,0 0 1,3 2 0,20 9-3628,-3-10-4626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19.662"/>
    </inkml:context>
    <inkml:brush xml:id="br0">
      <inkml:brushProperty name="width" value="0.025" units="cm"/>
      <inkml:brushProperty name="height" value="0.025" units="cm"/>
    </inkml:brush>
  </inkml:definitions>
  <inkml:trace contextRef="#ctx0" brushRef="#br0">49 0 17296,'0'0'4687,"0"13"-2044,-12 218 3582,-25 17-4309,47-361-1916,-1 63 0,21-93 0,-26 130 0,0-1 0,1 1 0,1 0 0,0 0 0,1 1 0,0-1 0,18-20 0,-21 28 0,1 1 0,0 0 0,0 0 0,0 1 0,0 0 0,1-1 0,-1 2 0,1-1 0,0 1 0,0 0 0,0 0 0,0 0 0,0 1 0,0 0 0,0 0 0,0 1 0,1 0 0,-1 0 0,0 0 0,0 1 0,12 2 0,-15-2 0,1 0 0,-1 0 0,1 0 0,-1 0 0,0 1 0,1-1 0,-1 1 0,0 0 0,0 0 0,0 0 0,-1 0 0,1 1 0,0-1 0,-1 1 0,0 0 0,1-1 0,-1 1 0,0 0 0,-1 0 0,1 0 0,0 1 0,-1-1 0,0 0 0,1 1 0,-1-1 0,-1 1 0,1-1 0,0 1 0,-1-1 0,0 1 0,0-1 0,0 1 0,0-1 0,-1 1 0,1-1 0,-1 1 0,0-1 0,-2 7 0,1-5 0,-1 0 0,1 0 0,-1-1 0,0 1 0,-1-1 0,1 0 0,-1 0 0,0 0 0,0 0 0,0 0 0,0-1 0,-1 0 0,1 0 0,-1 0 0,-5 2 0,-11 6 0,0-1 0,-25 7 0,33-13 0,-1 0 0,0-1 0,0-1 0,1 0 0,-1-1 0,-24 0 0,38-1 3,-1 0-1,1 0 1,-1-1-1,1 1 1,0 0-1,-1 0 1,1 0-1,-1 0 1,1 0-1,-1 0 1,1-1-1,-1 1 1,1 0-1,0 0 1,-1-1-1,1 1 1,-1 0-1,1-1 1,0 1-1,-1 0 1,1-1-1,0 1 1,-1-1-1,1 1 1,0 0-1,0-1 1,0 1-1,-1-1 1,1 1-1,0-1 1,0 1-1,0-1 1,0 1 0,0-1-1,0 1 1,0-1-1,0 1 1,0-1-1,0 1 1,0-1-1,0 1 1,0-1-1,0 1 1,0 0-1,1-1 1,-1 1-1,0-1 1,0 1-1,0-1 1,1 1-1,-1-1 1,17-21-657,37-3-8000,-22 14 1528</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22.355"/>
    </inkml:context>
    <inkml:brush xml:id="br0">
      <inkml:brushProperty name="width" value="0.025" units="cm"/>
      <inkml:brushProperty name="height" value="0.025" units="cm"/>
    </inkml:brush>
  </inkml:definitions>
  <inkml:trace contextRef="#ctx0" brushRef="#br0">174 58 6342,'0'0'11499,"-10"-4"-9380,5 2-1975,2 0 83,-1 0 0,0 0 0,0 1 0,0-1 0,0 1 0,0 0 0,0 0 0,0 1 0,0-1 0,0 1 0,-1 0 0,1 0 0,0 0 0,0 1 0,0-1 0,0 1 0,0 0 0,0 0 0,0 1 0,0-1 0,0 1 0,-4 2 0,3-1-52,1-1-1,0 1 0,-1 1 1,1-1-1,0 1 0,1-1 1,-1 1-1,1 0 0,0 0 0,0 1 1,0-1-1,0 1 0,1-1 1,-1 1-1,1 0 0,1 0 1,-1 0-1,1 0 0,0 0 1,0 0-1,0 0 0,0 1 1,1-1-1,0 0 0,1 6 1,0-9-164,0 0 0,0-1 0,0 1 0,1 0 0,-1 0 0,1-1 0,-1 1 0,1 0 0,0-1 0,-1 0 0,1 1 0,0-1 0,0 0 0,0 0 0,0 0 0,0 0 0,0 0 0,0-1 0,0 1 0,0-1 0,1 1 0,-1-1 0,0 0 0,0 0 0,1 1 0,-1-2 0,0 1 0,0 0 0,0 0 0,4-2 0,5 1 30,-1-1 0,0 0 0,1 0 0,-1-1 0,12-6 0,-4 1-9,-2-2 0,1 0 1,-1-1-1,20-19 0,-29 25 6,-1-1 0,0 0-1,-1 0 1,1 0 0,-1-1-1,0 0 1,-1 0 0,0 0-1,0 0 1,0-1 0,-1 0-1,4-13 1,-9 14 772,-7 12-576,-9 12-141,11-8-67,1 1 0,-1-1 0,2 1 0,-1 0 0,1 1 0,1-1 0,0 1 0,0 0 0,1 0-1,0 0 1,1 0 0,1 0 0,-1 20 0,2-30-23,0 0-1,1 0 1,-1 0-1,1 0 1,-1 0-1,1 0 1,-1 0 0,1-1-1,0 1 1,-1 0-1,1 0 1,0-1-1,0 1 1,-1 0-1,1-1 1,0 1 0,0-1-1,0 1 1,0-1-1,0 0 1,0 1-1,0-1 1,0 0-1,0 1 1,0-1 0,0 0-1,0 0 1,0 0-1,0 0 1,0 0-1,0 0 1,0 0-1,0 0 1,0-1 0,0 1-1,1-1 1,39-11-103,-30 5-529,1 0-1,-1-1 1,-1 0 0,1-1 0,-1 0 0,9-10-1,23-39-9192,-24 28 1035</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22.804"/>
    </inkml:context>
    <inkml:brush xml:id="br0">
      <inkml:brushProperty name="width" value="0.025" units="cm"/>
      <inkml:brushProperty name="height" value="0.025" units="cm"/>
    </inkml:brush>
  </inkml:definitions>
  <inkml:trace contextRef="#ctx0" brushRef="#br0">1 94 13997,'0'0'10517,"9"1"-10037,-4 0-471,1-1-1,-1 0 1,0 0-1,1 0 0,-1-1 1,0 0-1,0 0 1,0 0-1,1-1 0,-1 0 1,-1 0-1,1 0 1,0 0-1,0-1 1,-1 0-1,0 0 0,1 0 1,-1 0-1,0-1 1,0 1-1,-1-1 1,1 0-1,-1 0 0,0-1 1,4-7-1,-1 4 6,5-14 36,-11 21-18,-4 16 160,-8 26 435,-13 78-1,23-100-467,1 0 0,0 0 0,2 0 0,0 0 0,1 0 0,8 33-1,-4-28-165,-1 0 0,-1 1 0,2 41 0,-6-58 85,0-1 0,0 1 0,0-1 0,-1 1 0,-1-1 0,1 0 0,-1 1 0,0-1 0,-1 0 0,0 0 0,0-1 0,0 1 0,-1 0 0,0-1 0,0 0 0,-8 9 0,11-14-43,-1 1 0,1-1 0,0 0 1,0 1-1,-1-1 0,1 0 1,-1 0-1,1 0 0,-1 0 0,0 0 1,1 0-1,-1-1 0,0 1 1,0 0-1,0-1 0,1 1 0,-1-1 1,0 0-1,0 0 0,0 0 1,0 1-1,0-2 0,-2 1 0,2-1 32,1 0 1,-1 0-1,0 0 0,1 0 0,-1-1 0,1 1 0,-1-1 0,1 1 0,0-1 0,-1 1 0,1-1 0,0 0 0,0 1 0,0-1 0,0 0 0,0 0 0,0-3 1,-3-8 241,1 0 1,0 0 0,1-1 0,-1-24 0,2 23-409,1 1-1,1-1 1,0 1 0,1-1 0,0 1-1,2 0 1,6-21 0,-6 26-108,0 0 0,1 1 0,0-1 0,1 1 0,-1 0 0,2 0-1,-1 1 1,1 0 0,0 0 0,0 0 0,1 1 0,9-6 0,14-8-4966,5-2-3080</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23.257"/>
    </inkml:context>
    <inkml:brush xml:id="br0">
      <inkml:brushProperty name="width" value="0.025" units="cm"/>
      <inkml:brushProperty name="height" value="0.025" units="cm"/>
    </inkml:brush>
  </inkml:definitions>
  <inkml:trace contextRef="#ctx0" brushRef="#br0">141 1 19282,'0'0'10090,"-64"61"-9354,39-23-95,3 5-96,4 2-1,9-4-127,7-4-225,2-7-96,15-7-32,10-9 0,9-8 32,7-6-833,1 0-2049,3-18-4838</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23.798"/>
    </inkml:context>
    <inkml:brush xml:id="br0">
      <inkml:brushProperty name="width" value="0.025" units="cm"/>
      <inkml:brushProperty name="height" value="0.025" units="cm"/>
    </inkml:brush>
  </inkml:definitions>
  <inkml:trace contextRef="#ctx0" brushRef="#br0">63 1 16816,'0'0'10581,"-4"13"-8894,-9 26-759,3-12-607,1 0 1,1 1-1,1 0 1,-5 52-1,12-78-321,0 0 0,1 0 0,-1 0 0,0 0 0,1 0 0,-1 0 0,1-1 0,-1 1 0,1 0 0,0 0-1,0-1 1,0 1 0,0 0 0,0-1 0,0 1 0,0-1 0,0 0 0,1 1 0,-1-1 0,1 0 0,-1 1 0,1-1 0,-1 0 0,4 1-1,-1 0 73,1 0 0,-1-1 0,1 0 0,0 0-1,-1 0 1,1 0 0,0 0 0,0-1 0,0 0-1,5-1 1,-3 1-264,1-1 0,-1-1 0,1 1 1,-1-1-1,0-1 0,10-3 0,-14 4-235,0 1 0,0-1 1,0 1-1,0-1 0,-1 0 1,1 0-1,-1 0 0,1 0 1,-1-1-1,0 1 0,0 0 0,0-1 1,0 0-1,2-3 0,-2-8-4036,-2-3-1804</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24.140"/>
    </inkml:context>
    <inkml:brush xml:id="br0">
      <inkml:brushProperty name="width" value="0.025" units="cm"/>
      <inkml:brushProperty name="height" value="0.025" units="cm"/>
    </inkml:brush>
  </inkml:definitions>
  <inkml:trace contextRef="#ctx0" brushRef="#br0">0 74 8264,'0'0'16784,"62"-10"-15535,-21 2-288,7 2-481,1-5-320,3 1-128,-7 1-1281,-5 0-2498,-7 3-3268,-7 1-5733</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24.511"/>
    </inkml:context>
    <inkml:brush xml:id="br0">
      <inkml:brushProperty name="width" value="0.025" units="cm"/>
      <inkml:brushProperty name="height" value="0.025" units="cm"/>
    </inkml:brush>
  </inkml:definitions>
  <inkml:trace contextRef="#ctx0" brushRef="#br0">0 12 19474,'0'0'7239,"58"8"-5669,-23-8-449,4 0-577,3 0-416,-2-5-192,-6-2-1633,-6 4-2371,-9 0-1345,-12 1-1121</inkml:trace>
  <inkml:trace contextRef="#ctx0" brushRef="#br0" timeOffset="1">34 95 16816,'0'0'8232,"74"3"-7079,-29-8-641,6-3-448,5 0-64,1 0-832,0-2-3012,-4 3-2594</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26.160"/>
    </inkml:context>
    <inkml:brush xml:id="br0">
      <inkml:brushProperty name="width" value="0.025" units="cm"/>
      <inkml:brushProperty name="height" value="0.025" units="cm"/>
    </inkml:brush>
  </inkml:definitions>
  <inkml:trace contextRef="#ctx0" brushRef="#br0">66 0 2787,'-12'0'1825,"0"0"-1664,0 0-65,-2 0-96,-1 0-897</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26.640"/>
    </inkml:context>
    <inkml:brush xml:id="br0">
      <inkml:brushProperty name="width" value="0.025" units="cm"/>
      <inkml:brushProperty name="height" value="0.025" units="cm"/>
    </inkml:brush>
  </inkml:definitions>
  <inkml:trace contextRef="#ctx0" brushRef="#br0">218 59 4965,'0'0'16207,"2"-8"-14387,-1 5-1808,0 1 110,0 1-1,-1-1 1,1 0 0,-1 0-1,0 0 1,1 0-1,-1 0 1,0 0-1,0 0 1,0 0-1,0 0 1,-1 1 0,1-1-1,-1-3 1,0 4-27,-1 0 0,1 0 1,-1 0-1,1 0 1,-1 0-1,0 0 1,1 0-1,-1 0 0,0 1 1,0-1-1,1 1 1,-1-1-1,0 1 0,0 0 1,0 0-1,0 0 1,1 0-1,-1 0 1,0 0-1,0 0 0,-3 1 1,-4 1 3,0 0 1,0 0-1,0 1 1,0 0-1,1 0 1,-1 1-1,1 0 1,0 1-1,0 0 1,0 0-1,1 1 0,0 0 1,-10 10-1,12-12 1,0 1 0,0 0-1,1 0 1,-1 0-1,1 1 1,0-1 0,1 1-1,0 0 1,0 0-1,0 0 1,0 1 0,1-1-1,0 0 1,0 1-1,1 0 1,0-1 0,0 1-1,1 0 1,0 7-1,0-12-89,1-1-1,0 1 1,-1 0-1,1-1 0,0 1 1,0-1-1,0 1 1,0-1-1,1 1 0,-1-1 1,0 0-1,1 1 1,-1-1-1,1 0 0,-1 0 1,1 0-1,-1 0 1,1 0-1,0 0 0,-1-1 1,1 1-1,0-1 1,0 1-1,-1-1 0,1 1 1,4-1-1,55 2 221,-51-2-185,6-1 11,-1-1 1,0 0-1,0-1 1,1-1-1,-2-1 0,1 0 1,26-13-1,-32 14 48,-1-1 0,1 0 0,-1 0 0,0-1 0,0 0 0,-1 0 0,0-1-1,0 0 1,0 0 0,-1 0 0,0-1 0,-1 0 0,9-17 0,-13 23-104,0 1 1,0-1 0,0-1-1,0 1 1,0 0-1,-1 0 1,1 0 0,-1 0-1,0 0 1,1-1 0,-1 1-1,0 0 1,0 0 0,-1 0-1,1-1 1,0 1-1,-1 0 1,1 0 0,-1 0-1,0 0 1,0 0 0,1 0-1,-1 0 1,-1 0 0,1 0-1,0 0 1,0 0-1,-1 1 1,1-1 0,-1 1-1,1-1 1,-1 1 0,0-1-1,0 1 1,0 0 0,1 0-1,-1 0 1,0 0-1,0 0 1,0 0 0,-4 0-1,-4-2 0,0 1-1,-1 0 0,1 1 1,0 0-1,-1 0 0,1 1 1,-18 3-1,28-3-270,-1 0 0,0 0 0,0 0-1,0 0 1,0 0 0,0 1 0,1-1 0,-1 0 0,0 1-1,0-1 1,0 0 0,1 1 0,-1-1 0,0 1 0,1 0-1,-1-1 1,0 1 0,1-1 0,-1 1 0,1 0 0,-2 1-1,2-2 23,0 0-1,0 1 0,0-1 0,0 0 0,0 1 1,1-1-1,-1 1 0,0-1 0,0 0 0,0 1 1,0-1-1,0 0 0,1 1 0,-1-1 0,0 0 1,0 1-1,1-1 0,-1 0 0,0 0 0,0 1 1,1-1-1,-1 0 0,0 0 0,1 0 0,-1 1 1,0-1-1,1 0 0,-1 0 0,0 0 0,1 0 1,-1 0-1,1 1 0,-1-1 0,0 0 0,1 0 1,-1 0-1,0 0 0,1 0 0,-1 0 0,1-1 1,-1 1-1,0 0 0,1 0 0,-1 0 0,1 0 0,14 0-14003</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27.229"/>
    </inkml:context>
    <inkml:brush xml:id="br0">
      <inkml:brushProperty name="width" value="0.025" units="cm"/>
      <inkml:brushProperty name="height" value="0.025" units="cm"/>
    </inkml:brush>
  </inkml:definitions>
  <inkml:trace contextRef="#ctx0" brushRef="#br0">108 1 15503,'0'0'3427,"51"49"-448,-31-13-897,-4 4-609,0 4 0,-11 1-127,-5 1-578,-1-1-191,-17-1-257,-6-2-160,-6-6-95,-2-2-258,-6-10-1985,1-11-3139,1-13-6150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2:16.277"/>
    </inkml:context>
    <inkml:brush xml:id="br0">
      <inkml:brushProperty name="width" value="0.025" units="cm"/>
      <inkml:brushProperty name="height" value="0.025" units="cm"/>
    </inkml:brush>
  </inkml:definitions>
  <inkml:trace contextRef="#ctx0" brushRef="#br0">0 259 10346,'0'0'5642,"13"0"-5503,75-6-464,1-4 0,113-27-1,32-5 1473,947-35 1133,-135 15-1202,-976 54-683,42-5 640,-57 10-3533,-135 3-5088,18 0-2359</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20.033"/>
    </inkml:context>
    <inkml:brush xml:id="br0">
      <inkml:brushProperty name="width" value="0.025" units="cm"/>
      <inkml:brushProperty name="height" value="0.025" units="cm"/>
    </inkml:brush>
  </inkml:definitions>
  <inkml:trace contextRef="#ctx0" brushRef="#br0">93 7 10474,'0'0'21663,"8"-1"-21102,1-1-490,-6 1-71,0 0 0,0 1-1,0-1 1,0 1 0,0 0 0,0-1 0,0 1 0,0 1-1,0-1 1,0 0 0,4 2 0,-6-2 0,-1 1 0,1-1 0,0 1 0,-1 0 0,1-1 0,-1 1 0,1 0 0,-1-1 0,1 1 0,-1 0 0,0 0 0,1-1 0,-1 1 0,0 0 0,0 0 0,1 0 0,-1-1 0,0 1 0,0 0 0,0 0 0,0 0 0,0 0 0,0-1 0,0 1 0,0 0 0,-1 0 0,1 0 0,0 0 0,-9 27 0,-2-14 0,0 0 0,-1-1 0,0 0 0,-22 17 0,-23 24 0,56-54 0,0 1 0,0 0 0,1 0 0,-1 0 0,0-1 0,1 1 0,-1 0 0,0 0 0,1 0 0,-1 0 0,1 0 0,-1 0 0,1 0 0,0 1 0,-1-1 0,1 0 0,0 0 0,0 0 0,0 0 0,0 0 0,0 2 0,0-3 0,1 1 0,-1 0 0,1-1 0,-1 1 0,1 0 0,0-1 0,-1 1 0,1-1 0,-1 1 0,1-1 0,0 0 0,0 1 0,-1-1 0,1 1 0,0-1 0,0 0 0,-1 0 0,1 1 0,0-1 0,0 0 0,1 0 0,55-2 0,-52 2 0,86-11-520,99-8-6204,-151 16-4193</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2:17.210"/>
    </inkml:context>
    <inkml:brush xml:id="br0">
      <inkml:brushProperty name="width" value="0.025" units="cm"/>
      <inkml:brushProperty name="height" value="0.025" units="cm"/>
    </inkml:brush>
  </inkml:definitions>
  <inkml:trace contextRef="#ctx0" brushRef="#br0">0 318 14414,'0'0'4244,"12"-9"-4308,-3 2-39,0 1 0,1 0 0,0 0-1,0 1 1,0 0 0,1 1 0,-1 0 0,1 1 0,14-3 0,183-19-4902,3 14 3340,213 10 3770,-208 2-599,924-5 2153,1519-31-4200,-1066 46 688,-1463-8-150,1274-43-429,-946 3 1561,1074-72-1073,-1170 100-31,-210 8-2634,-179 3-2831,-23 1 38</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2:17.851"/>
    </inkml:context>
    <inkml:brush xml:id="br0">
      <inkml:brushProperty name="width" value="0.025" units="cm"/>
      <inkml:brushProperty name="height" value="0.025" units="cm"/>
    </inkml:brush>
  </inkml:definitions>
  <inkml:trace contextRef="#ctx0" brushRef="#br0">0 540 9033,'0'0'8562,"13"0"-8802,404-21-253,12-29-2438,-267 29 1657,569-67-1017,368-34 5337,737-30 2627,1193 67-5161,-2221 126-784,-466-1-5488,-187-19-5275</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05.383"/>
    </inkml:context>
    <inkml:brush xml:id="br0">
      <inkml:brushProperty name="width" value="0.025" units="cm"/>
      <inkml:brushProperty name="height" value="0.025" units="cm"/>
    </inkml:brush>
  </inkml:definitions>
  <inkml:trace contextRef="#ctx0" brushRef="#br0">1 85 18481,'0'0'3139,"62"0"-1121,-21-8-256,7-5-545,11 3-320,0-3-513,2 4-320,-5 0-64,-4 4 0,-11 0-608,-8 2-833,-7 2-1218,-8-3-800,-3-1-2595</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05.707"/>
    </inkml:context>
    <inkml:brush xml:id="br0">
      <inkml:brushProperty name="width" value="0.025" units="cm"/>
      <inkml:brushProperty name="height" value="0.025" units="cm"/>
    </inkml:brush>
  </inkml:definitions>
  <inkml:trace contextRef="#ctx0" brushRef="#br0">1 4 19827,'0'0'5359,"13"-1"-4312,148-2 1064,-140 4-2079,-1 1 0,1 1-1,-1 1 1,0 0-1,0 1 1,30 13 0,-47-17-23,-1 0 0,1-1 1,-1 1-1,0 1 0,0-1 1,0 0-1,1 0 1,-1 1-1,0-1 0,-1 1 1,1 0-1,0-1 0,0 1 1,-1 0-1,1 0 0,-1 0 1,1 0-1,-1 0 0,0 1 1,0-1-1,0 0 0,0 0 1,0 1-1,-1-1 1,1 1-1,-1-1 0,1 1 1,-1-1-1,0 1 0,0-1 1,0 1-1,-1-1 0,1 1 1,0-1-1,-1 0 0,1 1 1,-1-1-1,0 1 0,0-1 1,0 0-1,0 0 1,-1 0-1,1 1 0,0-1 1,-1 0-1,1-1 0,-3 3 1,-9 12 254,-1-2-1,-1 1 1,0-2 0,-26 19 0,33-26-175,-112 93 206,72-53-6136,33-31-2572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07.307"/>
    </inkml:context>
    <inkml:brush xml:id="br0">
      <inkml:brushProperty name="width" value="0.025" units="cm"/>
      <inkml:brushProperty name="height" value="0.025" units="cm"/>
    </inkml:brush>
  </inkml:definitions>
  <inkml:trace contextRef="#ctx0" brushRef="#br0">0 335 14382,'0'0'11536,"10"-3"-10148,1-1-1235,0 0 0,0-1 0,-1 0 0,1 0 0,-1-1 0,-1-1 0,1 0 0,-1 0 0,-1-1 0,1 0 0,7-10 0,16-17 518,-2-2-1,-2-1 1,-1-1-1,26-50 1,-53 89-668,0-1 0,0 1 0,0 0 0,0-1 0,0 1 0,0-1 0,0 1 0,0 0 0,0-1 0,0 1 0,0 0-1,1-1 1,-1 1 0,0 0 0,0-1 0,0 1 0,1 0 0,-1-1 0,0 1 0,0 0 0,1 0 0,-1-1 0,0 1 0,1 0 0,-1 0 0,0-1 0,1 1 0,-1 0 0,0 0 0,1 0 0,-1 0 0,0 0 0,1-1 0,-1 1 0,0 0 0,1 0 0,-1 0 0,1 0 0,-1 0 0,0 0 0,1 0 0,0 0 0,2 20 81,-7 33-24,-17 38 6,14-72-136,2 0 0,0 1 1,2 0-1,-2 29 0,5-48-73,0-1 0,0 1 0,0-1 1,0 1-1,0-1 0,1 1 0,-1-1 0,0 1 0,0-1 0,1 1 0,-1-1 1,0 1-1,1-1 0,-1 1 0,0-1 0,1 0 0,-1 1 0,1-1 0,-1 0 1,0 1-1,1-1 0,-1 0 0,1 0 0,-1 1 0,1-1 0,-1 0 0,1 0 1,-1 0-1,1 0 0,-1 0 0,1 0 0,0 1 0,-1-1 0,1 0 0,-1-1 1,1 1-1,22-5-7362,-9-6 368</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07.694"/>
    </inkml:context>
    <inkml:brush xml:id="br0">
      <inkml:brushProperty name="width" value="0.025" units="cm"/>
      <inkml:brushProperty name="height" value="0.025" units="cm"/>
    </inkml:brush>
  </inkml:definitions>
  <inkml:trace contextRef="#ctx0" brushRef="#br0">103 48 13645,'0'0'16565,"-6"-1"-16346,4 0-199,1 1 0,-1 0-1,0 0 1,0 0 0,0 0 0,0 0 0,0 0 0,0 1 0,1-1 0,-1 0-1,0 1 1,0 0 0,1-1 0,-1 1 0,0 0 0,1 0 0,-1 0 0,0 0 0,1 0-1,0 0 1,-3 2 0,0 2 94,0 0 0,0 0-1,0 0 1,0 1 0,1-1-1,-5 11 1,3-5 9,1-1 0,0 1-1,1 0 1,0 0 0,1 1 0,0-1-1,0 0 1,1 18 0,2-28-123,-1 1 0,1-1 0,-1 0 0,1 0 0,-1 1 0,1-1 0,0 0 0,-1 0 0,1 1 0,0-1 0,0 0 0,0 0 0,0 0 0,0 0 0,0 0 0,0-1 0,1 1 0,-1 0 0,0 0 0,0-1 0,1 1 0,-1-1 0,0 1 0,1-1 0,-1 1 0,1-1 0,-1 0 0,0 0 0,1 0 0,-1 0 0,1 0 0,-1 0 0,0 0 0,1 0 0,1-1 0,2 1 0,1-1 0,-1 1 0,1-1 0,-1-1 0,1 1 0,-1-1 0,0 0 0,6-2 0,-4-1 0,-1 0 0,1-1 0,-1 0 0,0 0 0,0 0 0,0-1 0,-1 1 0,0-1 0,-1-1 0,0 1 0,5-11 0,-6 13 0,-1-1 0,0 0 0,0 1 0,0-1 0,0 0 0,-1 0 0,0 0 0,-1 0 0,1 0 0,-1 0 0,0 0 0,-1 0 0,0 0 0,0 0 0,0 0 0,-4-11 0,4 14-25,-1 1 0,0-1 0,0 1 1,0 0-1,-1-1 0,1 1 0,-1 0 0,1 0 0,-1 0 0,0 1 0,1-1 1,-1 1-1,0 0 0,0-1 0,0 1 0,0 0 0,0 1 0,-5-2 1,6 2-35,1-1 1,0 1 0,-1 0-1,1 0 1,-1 0 0,1 0 0,0 0-1,-1 0 1,1 0 0,-1 0-1,1 0 1,0 0 0,-1 1 0,1-1-1,0 1 1,-1-1 0,1 1-1,0-1 1,0 1 0,-1 0 0,1 0-1,0 0 1,0-1 0,0 1-1,0 0 1,0 0 0,0 1 0,0-1-1,1 0 1,-1 0 0,0 0-1,0 0 1,1 1 0,-1-1 0,1 0-1,-1 1 1,1-1 0,0 0-1,-1 1 1,1-1 0,0 1-1,0 1 1,0 11-5499,1-1-2146</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08.178"/>
    </inkml:context>
    <inkml:brush xml:id="br0">
      <inkml:brushProperty name="width" value="0.025" units="cm"/>
      <inkml:brushProperty name="height" value="0.025" units="cm"/>
    </inkml:brush>
  </inkml:definitions>
  <inkml:trace contextRef="#ctx0" brushRef="#br0">109 1 16784,'0'0'15075,"-3"11"-14284,-2 1-683,1-4-107,1 0 0,-1 1 1,2-1-1,-1 1 0,1 0 0,1 0 0,-2 13 0,6-21-1,0 0 0,0 0 0,0 0 0,0 0 0,0-1 0,0 1 0,0-1 0,0 0 0,0 1 0,0-1 0,3-1 0,4 1 0,-3 1 0,1 1 0,-1-1 0,0 1 0,1 1 0,-1-1 0,0 1 0,0 1 0,7 4 0,-12-8 0,-1 1 0,0 0 0,1 0 0,-1 0 0,0 0 0,0 0 0,1 0 0,-1 0 0,0 0 0,0 0 0,0 1 0,-1-1 0,1 0 0,0 1 0,0-1 0,-1 0 0,1 1 0,-1-1 0,1 1 0,-1-1 0,0 1 0,1-1 0,-1 1 0,0-1 0,0 1 0,0 0 0,0-1 0,0 1 0,-1-1 0,1 1 0,0-1 0,-1 1 0,1-1 0,-1 1 0,1-1 0,-1 0 0,0 1 0,0-1 0,1 0 0,-1 1 0,0-1 0,0 0 0,0 0 0,0 0 0,-1 0 0,1 0 0,-2 1 0,-6 6 0,0 0 0,-1-1 0,0 0 0,-1-1 0,1 0 0,-17 6 0,20-9 0,1-1 0,-1 1 0,0-2 0,0 1 0,0-1 0,0 0 0,0 0 0,0 0 0,0-1 0,0 0 0,0-1 0,-10-2 0,16 3-94,0-1 0,0 1 0,0-1 0,0 0 0,0 1 0,0-1 0,0 0 0,0 0 0,0 0 0,0 0 0,0 0 0,1 0 0,-1 0 0,0 0 0,1 0 0,-1 0 0,1 0 0,-1 0 0,1-1 0,0 1 0,-1 0 0,1 0 0,0 0 0,0-3 0,-1-36-5570,2 25 2654,-1-18-6594</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08.506"/>
    </inkml:context>
    <inkml:brush xml:id="br0">
      <inkml:brushProperty name="width" value="0.025" units="cm"/>
      <inkml:brushProperty name="height" value="0.025" units="cm"/>
    </inkml:brush>
  </inkml:definitions>
  <inkml:trace contextRef="#ctx0" brushRef="#br0">0 19 19987,'0'0'10442,"65"-17"-10154,-40 16-224,1 1-448,2 0-1666,2 0-2370,-1 0-1890,1 0-7495</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08.853"/>
    </inkml:context>
    <inkml:brush xml:id="br0">
      <inkml:brushProperty name="width" value="0.025" units="cm"/>
      <inkml:brushProperty name="height" value="0.025" units="cm"/>
    </inkml:brush>
  </inkml:definitions>
  <inkml:trace contextRef="#ctx0" brushRef="#br0">183 0 18578,'0'0'3192,"-11"6"-192,-5 3-2076,1 1-1,1 0 0,0 1 1,-23 23-1,29-26-694,0 0 1,1 1-1,0-1 0,1 2 0,0-1 0,0 1 0,1 0 0,0 0 0,1 1 0,-4 13 1,7-20-216,0-1 1,0 0-1,0 0 1,1 1-1,-1-1 1,1 0-1,0 1 1,0-1-1,0 1 1,0-1 0,1 0-1,0 1 1,-1-1-1,1 0 1,0 0-1,1 1 1,-1-1-1,0 0 1,1 0 0,0 0-1,0-1 1,0 1-1,0 0 1,0-1-1,3 3 1,-1-2 8,0-1 1,0 0-1,0-1 0,0 1 1,1-1-1,-1 1 0,0-1 1,1 0-1,-1-1 0,1 1 1,-1-1-1,1 0 0,-1 0 1,1-1-1,-1 1 1,1-1-1,-1 0 0,8-2 1,-4 0-21,-1 0-1,0 0 1,0-1 0,0 0 0,-1 0 0,1-1 0,-1 1 0,0-1 0,-1-1 0,1 1 0,-1-1 0,0 0 0,0 0 0,-1-1-1,7-11 1,-5 7-4,-1 0 0,0 0 1,0 0-1,-1-1 0,-1 0 0,0 0 0,0 0 0,-1 0 0,0-16 0,-2 27 1,0-1 0,0 1 1,0-1-1,0 1 0,0-1 0,0 1 0,0-1 0,-1 1 1,1 0-1,-1-1 0,1 1 0,-1 0 0,1-1 0,-1 1 1,0 0-1,0-1 0,1 1 0,-1 0 0,0 0 0,0 0 1,0 0-1,0 0 0,-1 0 0,1 0 0,0 0 0,-2-1 1,0 2-1,0-1 0,0 0 1,0 1-1,0-1 0,0 1 1,0 0-1,0 0 1,-1 0-1,1 1 0,0-1 1,0 1-1,-3 1 0,-6 1-7,1 1-1,0 1 0,0-1 0,0 2 0,-16 11 1,24-15-113,-11 9-840,6-2-4041,5-2-4864</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09.497"/>
    </inkml:context>
    <inkml:brush xml:id="br0">
      <inkml:brushProperty name="width" value="0.025" units="cm"/>
      <inkml:brushProperty name="height" value="0.025" units="cm"/>
    </inkml:brush>
  </inkml:definitions>
  <inkml:trace contextRef="#ctx0" brushRef="#br0">159 66 6374,'0'0'9364,"3"-8"-5665,3-1-2667,4-14 200,-7-1 3828,-4 23-4896,0 1-1,-1 0 0,1-1 0,0 1 1,-1 0-1,1 0 0,-1 0 0,1 0 0,0 0 1,-1 1-1,1-1 0,-1 0 0,1 1 1,0-1-1,-1 0 0,1 1 0,0 0 1,-2 1-1,-11 6 55,1 1 1,0 1-1,0 1 1,2 0-1,-1 0 1,1 1-1,1 0 1,0 1-1,1 0 1,0 1-1,1 0 0,-9 20 1,16-33-217,1 1 1,-1-1-1,1 1 1,-1-1-1,1 1 1,0 0-1,-1-1 1,1 1-1,0-1 1,0 1-1,0 0 1,0-1-1,1 1 0,-1-1 1,0 1-1,1 0 1,-1-1-1,1 1 1,-1-1-1,1 1 1,0-1-1,0 0 1,-1 1-1,1-1 1,2 2-1,-1-1-1,1 0 0,0 0 1,-1-1-1,1 1 0,0-1 0,0 0 1,0 0-1,0 0 0,0 0 0,0 0 1,0-1-1,5 1 0,8 0-4,1-1 0,-1 0-1,1-2 1,16-2 0,-20 1-1105,0 0-1,0-1 1,16-7-1,-25 10 608,0-1-1,-1 0 1,1 0-1,0 0 0,-1 0 1,1 0-1,-1-1 0,0 1 1,0-1-1,0 0 1,0 0-1,0-1 0,0 1 1,3-6-1,-4-3-6662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20.547"/>
    </inkml:context>
    <inkml:brush xml:id="br0">
      <inkml:brushProperty name="width" value="0.025" units="cm"/>
      <inkml:brushProperty name="height" value="0.025" units="cm"/>
    </inkml:brush>
  </inkml:definitions>
  <inkml:trace contextRef="#ctx0" brushRef="#br0">0 37 15759,'0'0'15118,"78"9"-13676,-31-9-994,10 0-448,11 0 0,6-9 0,-5-3-1858,-9 0-5445,-13 0-12684</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09.841"/>
    </inkml:context>
    <inkml:brush xml:id="br0">
      <inkml:brushProperty name="width" value="0.025" units="cm"/>
      <inkml:brushProperty name="height" value="0.025" units="cm"/>
    </inkml:brush>
  </inkml:definitions>
  <inkml:trace contextRef="#ctx0" brushRef="#br0">0 25 16560,'0'0'10249,"56"-3"-8871,-19-3-546,1 2-479,0-1-289,-5 1-128,-8 2-1249,-7 2-1186,-7 0-704</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10.189"/>
    </inkml:context>
    <inkml:brush xml:id="br0">
      <inkml:brushProperty name="width" value="0.025" units="cm"/>
      <inkml:brushProperty name="height" value="0.025" units="cm"/>
    </inkml:brush>
  </inkml:definitions>
  <inkml:trace contextRef="#ctx0" brushRef="#br0">0 20 15278,'0'0'12428,"49"14"-11979,-2-18-353,7-2-96,2-1-160,-2 1-2083,-3 1-2625,-7 0-5062</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10.526"/>
    </inkml:context>
    <inkml:brush xml:id="br0">
      <inkml:brushProperty name="width" value="0.025" units="cm"/>
      <inkml:brushProperty name="height" value="0.025" units="cm"/>
    </inkml:brush>
  </inkml:definitions>
  <inkml:trace contextRef="#ctx0" brushRef="#br0">1 208 15054,'0'0'11045,"13"2"-9139,35 1-718,-1-1 0,65-7 0,109-21-328,-64 7-709,1433-130-743,-1535 142 597,50-2-117,-104 9-342,-3 2 11,1-1-1,-1 0 1,0 0-1,0 0 1,0 0-1,1 0 1,-1-1-1,0 1 1,0 0-1,0-1 1,-1 0-1,1 1 1,-3-1 0,-15 1-5996,0-1-4333</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14.525"/>
    </inkml:context>
    <inkml:brush xml:id="br0">
      <inkml:brushProperty name="width" value="0.025" units="cm"/>
      <inkml:brushProperty name="height" value="0.025" units="cm"/>
    </inkml:brush>
  </inkml:definitions>
  <inkml:trace contextRef="#ctx0" brushRef="#br0">0 317 14318,'0'0'9118,"9"-8"-7698,39-41 71,59-77 0,3-4 1137,-110 130-2609,0-1-1,0 1 0,0 0 1,0 0-1,0 0 1,0-1-1,1 1 0,-1 0 1,0 0-1,0 0 1,0 0-1,0 0 0,1-1 1,-1 1-1,0 0 1,0 0-1,0 0 0,1 0 1,-1 0-1,0 0 1,0 0-1,0 0 1,1 0-1,-1 0 0,0-1 1,0 1-1,0 0 1,1 0-1,-1 0 0,0 1 1,0-1-1,1 0 1,-1 0-1,0 0 0,0 0 1,0 0-1,1 0 1,-1 0-1,0 0 0,0 0 1,0 0-1,1 1 1,-1-1-1,0 0 0,0 0 1,0 0-1,0 0 1,1 0-1,-1 1 1,4 16 253,-3 33-290,-2-40 204,0 13-41,-1 1 0,-8 30 0,6-36-99,1 1-1,0-1 1,2 1-1,0 30 0,2-49-308,1 0 0,-1 1 0,0-1-1,0 0 1,0 0 0,1 0-1,-1 0 1,0 0 0,0 0 0,1 0-1,-1 0 1,0 0 0,0-1-1,0 1 1,1-1 0,-1 1 0,0-1-1,0 1 1,0-1 0,0 1 0,2-2-1,13-16-5773,3-7-2644</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14.854"/>
    </inkml:context>
    <inkml:brush xml:id="br0">
      <inkml:brushProperty name="width" value="0.025" units="cm"/>
      <inkml:brushProperty name="height" value="0.025" units="cm"/>
    </inkml:brush>
  </inkml:definitions>
  <inkml:trace contextRef="#ctx0" brushRef="#br0">39 1 20179,'0'0'6566,"-23"63"-5605,18-36-256,-1-2-193,4 1-351,-1-3-97,3-3-64,0-2 64,0-4-128,5-2-417,3-4-768,-3-4-865,0-3-1281</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15.192"/>
    </inkml:context>
    <inkml:brush xml:id="br0">
      <inkml:brushProperty name="width" value="0.025" units="cm"/>
      <inkml:brushProperty name="height" value="0.025" units="cm"/>
    </inkml:brush>
  </inkml:definitions>
  <inkml:trace contextRef="#ctx0" brushRef="#br0">1 67 14350,'0'0'16495,"52"-12"-15918,-15 7-385,2-1-96,1 0-96,0-1-1249,-4 0-2178,-3-3-2275,0-4-5765</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15.614"/>
    </inkml:context>
    <inkml:brush xml:id="br0">
      <inkml:brushProperty name="width" value="0.025" units="cm"/>
      <inkml:brushProperty name="height" value="0.025" units="cm"/>
    </inkml:brush>
  </inkml:definitions>
  <inkml:trace contextRef="#ctx0" brushRef="#br0">28 62 13613,'0'0'10960,"10"-8"-8686,-3 2-1857,1 0 0,0 0 0,0 1 0,0 1 1,0-1-1,1 1 0,0 1 0,0 0 0,0 0 0,0 1 0,1 0 1,-1 0-1,17 0 0,-24 2-413,-1 0 0,0-1 0,0 1 0,0 0 0,1 1 0,-1-1 0,0 0 0,0 0 0,1 1 0,-1-1 0,0 0 0,0 1 0,0-1 0,0 1 0,0 0 0,0-1 0,0 1 0,0 0 0,1 1 0,-1-2-3,-1 1 0,0 0 0,1-1 0,-1 1 0,0 0-1,0 0 1,0 0 0,1-1 0,-1 1 0,0 0 0,0 0 0,0 0 0,0-1 0,-1 1 0,1 0 0,0 0-1,0 0 1,0-1 0,-1 1 0,1 0 0,-1 1 0,-1 2-3,-1 0 0,1 0-1,-1 0 1,0 0 0,-1-1 0,1 1-1,0-1 1,-6 4 0,-3 1 2,0 0 0,0-1 0,-1 0 0,-23 8 0,51-16 0,1 1 0,0 1 0,-1 0 0,17 4 0,-28-4-3,1 0 0,0 0 1,-1 1-1,1-1 0,-1 1 0,0 0 1,1 0-1,-1 1 0,0-1 0,0 1 0,4 4 1,-8-7 1,1 1 1,0 0-1,-1 0 1,1 0-1,0-1 0,-1 1 1,1 0-1,-1 0 1,0 0-1,1 0 1,-1 0-1,0 0 1,1 0-1,-1 0 1,0 0-1,0 0 1,0 0-1,0 0 1,0 0-1,0 0 0,-1 2 1,1-1 1,-1 0 0,0 0 1,0 0-1,-1-1 0,1 1 0,0 0 1,-1-1-1,1 1 0,-1 0 0,1-1 0,-1 0 1,1 1-1,-1-1 0,-3 2 0,-8 5 1,0-1 0,0 0 0,-1-1 1,0 0-1,0-1 0,0-1 0,0 0 0,-1-1 0,0 0 0,1-2 0,-1 1 0,-24-2 0,38 0-5,1 0-1,0 0 1,-1-1-1,1 1 1,-1 0-1,1 0 1,0 0-1,0 0 1,-1 0-1,1-1 1,0 1-1,-1 0 1,1 0-1,0 0 1,0-1-1,-1 1 1,1 0 0,0-1-1,0 1 1,-1 0-1,1 0 1,0-1-1,0 1 1,0 0-1,0-1 1,0 1-1,-1 0 1,1-1-1,0 1 1,0 0-1,0-1 1,0 1-1,0-1 1,0 1 0,0 0-1,0-1 1,0 1-1,0 0 1,1-1-1,-1 1 1,0 0-1,0-1 1,0 1-1,0 0 1,0-1-1,1 1 1,-1 0-1,0 0 1,0-1-1,0 1 1,1 0 0,-1 0-1,0-1 1,1 1-1,13-16-1348,56-16-13702,-41 19 4009</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15.955"/>
    </inkml:context>
    <inkml:brush xml:id="br0">
      <inkml:brushProperty name="width" value="0.025" units="cm"/>
      <inkml:brushProperty name="height" value="0.025" units="cm"/>
    </inkml:brush>
  </inkml:definitions>
  <inkml:trace contextRef="#ctx0" brushRef="#br0">227 0 9961,'0'0'20665,"-7"9"-19645,-77 76 72,41-43-1179,-50 61 0,95-125-23989</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16.313"/>
    </inkml:context>
    <inkml:brush xml:id="br0">
      <inkml:brushProperty name="width" value="0.025" units="cm"/>
      <inkml:brushProperty name="height" value="0.025" units="cm"/>
    </inkml:brush>
  </inkml:definitions>
  <inkml:trace contextRef="#ctx0" brushRef="#br0">77 15 12844,'0'0'13752,"-8"5"-12316,4-3-1232,0 1 1,0 0-1,0 0 1,0 0-1,0 0 1,1 0-1,0 1 1,-1-1-1,1 1 1,1 0-1,-1 0 1,1 0-1,-1 0 1,1 1-1,0-1 1,0 0-1,1 1 1,0 0-1,0-1 1,0 1-1,0 0 1,0 7-1,2-11-203,-1-1 1,1 1-1,-1 0 0,1 0 1,-1-1-1,1 1 1,0 0-1,0-1 0,-1 1 1,1-1-1,0 1 1,0-1-1,0 1 0,-1-1 1,1 0-1,0 1 0,0-1 1,0 0-1,0 0 1,0 0-1,0 1 0,0-1 1,0 0-1,0 0 0,0 0 1,0 0-1,-1-1 1,2 1-1,31-3-9,-27 1 8,1-1 0,-1 1 0,0-1 0,0-1 0,-1 1 0,1-1 0,-1 0 0,8-7 0,-11 9 0,0 1 0,-1-1 0,1 0 0,0 0 0,-1 1 0,1-1 0,-1 0 0,1 0 0,-1-1 0,0 1 0,0 0 0,0 0 0,0 0 0,0-1 0,-1 1 0,1 0 0,-1-1 0,0 1 0,1-1 0,-1 1 0,0-1 0,0 1 0,-1 0 0,1-1 0,0 1 0,-1-1 0,0-1 0,0 2 0,-1 0 0,1 0 0,-1 1 0,1-1 0,-1 0 0,1 1 0,-1 0 0,0-1 0,0 1 0,0 0 0,0 0 0,0 0 0,0 0 0,0 0 0,0 1 0,0-1 0,0 0 0,-1 1 0,1 0 0,0-1 0,0 1 0,-1 0 0,1 0 0,0 1 0,0-1 0,0 0 0,-1 1 0,1-1 0,0 1 0,-2 0 0,-3 1 0,0 0 0,0 1 0,0-1 0,1 1 0,-1 1 0,1-1 0,-12 9 0,16-10-193,1-1 0,-1 1 0,0-1 0,1 1 0,-1 0 0,1 0 0,0-1 0,0 1 0,-1 0 0,1 0 0,-1 4-1,2-5-35,0 0 0,0-1 0,0 1 0,0 0 0,0 0 0,0-1 0,0 1 0,0 0 0,0 0 0,0-1 0,0 1 0,1 0 0,-1 0 0,0-1 0,0 1-1,1 0 1,-1-1 0,1 1 0,-1 0 0,0-1 0,1 1 0,0-1 0,0 2 0,3 0-954,0 0 1,0 0-1,0 0 1,0 0-1,0 0 0,1-1 1,-1 0-1,1 0 1,7 1-1,13 1-8132</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16.657"/>
    </inkml:context>
    <inkml:brush xml:id="br0">
      <inkml:brushProperty name="width" value="0.025" units="cm"/>
      <inkml:brushProperty name="height" value="0.025" units="cm"/>
    </inkml:brush>
  </inkml:definitions>
  <inkml:trace contextRef="#ctx0" brushRef="#br0">79 0 14286,'0'0'9769,"-8"10"-7997,-1 3-1474,-33 50 2075,39-57-2093,0 0 1,0 0-1,1 0 0,0 0 1,0 1-1,1-1 0,-1 1 1,1-1-1,1 1 1,-1 9-1,1-15-259,1 1 0,-1-1 0,1 0 0,0 0-1,-1 1 1,1-1 0,0 0 0,0 0 0,-1 0 0,1 0 0,0 0 0,0 0 0,0 0 0,0-1 0,1 1-1,-1 0 1,0 0 0,0-1 0,0 1 0,0-1 0,1 1 0,-1-1 0,0 1 0,1-1 0,-1 0-1,0 0 1,1 0 0,-1 1 0,0-1 0,1-1 0,-1 1 0,0 0 0,1 0 0,-1 0 0,3-2 0,3 2 51,0-1 0,0-1 0,0 1 0,0-2 0,12-4 0,-9 2-72,0-1 0,-1-1 0,1 1 0,-2-2 0,1 1 0,11-14 0,-16 17 0,-1 0 0,0 0 0,0 0 0,0-1 0,0 1 0,-1-1 0,0 0 0,1 0 0,-2 0 0,1 0 0,-1 0 0,0 0 0,0 0 0,0-1 0,0 1 0,-1-7 0,-1 11 0,1 0 0,-1-1 0,0 1 0,1 0 0,-1 0 0,0 0 0,0-1 0,0 1 0,0 0 0,0 0 0,0 0 0,0 1 0,0-1 0,0 0 0,-1 0 0,1 0 0,0 1 0,-1-1 0,1 1 0,0-1 0,-1 1 0,1-1 0,0 1 0,-1 0 0,1 0 0,-1 0 0,1 0 0,-1 0 0,1 0 0,0 0 0,-1 0 0,1 0 0,-1 1 0,1-1 0,-3 1 0,-2 0 0,0 0 0,0 1 0,1-1 0,-1 1 0,0 0 0,0 1 0,-7 4 0,-12 15-3555,21-16-3332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21.607"/>
    </inkml:context>
    <inkml:brush xml:id="br0">
      <inkml:brushProperty name="width" value="0.025" units="cm"/>
      <inkml:brushProperty name="height" value="0.025" units="cm"/>
    </inkml:brush>
  </inkml:definitions>
  <inkml:trace contextRef="#ctx0" brushRef="#br0">31 1 12332,'0'0'10762,"1"13"-9038,-1 49-780,-2-1 0,-10 64-1,-5 95 2771,31-226-3111,1-10-477,-1-1 0,0 0 0,-1 0 0,-1-2 0,11-21 0,-4 7-81,31-53-45,-26 41 0,2 2 0,33-41 0,-55 79 0,1 1 0,0-1 0,0 1 0,0 0 0,0 0 0,1 1 0,0 0 0,-1 0 0,1 0 0,0 1 0,11-3 0,-15 4 0,-1 0 0,1 1 0,-1 0 0,1-1 0,0 1 0,-1 0 0,1 0 0,0 0 0,0 0 0,-1 0 0,1 0 0,0 1 0,-1-1 0,1 0 0,-1 1 0,1 0 0,0-1 0,-1 1 0,1 0 0,-1 0 0,0-1 0,1 1 0,-1 0 0,0 1 0,1-1 0,-1 0 0,0 0 0,0 0 0,0 1 0,0-1 0,0 1 0,0-1 0,0 0 0,-1 1 0,1 0 0,0-1 0,-1 1 0,0-1 0,1 1 0,-1 0 0,0-1 0,0 1 0,1 0 0,-1-1 0,-1 1 0,1 0 0,0 1 0,-1 1 0,0 0 0,0 0 0,0 0 0,0 0 0,-1 0 0,1 0 0,-1-1 0,0 1 0,0-1 0,0 1 0,-1-1 0,1 0 0,-1 0 0,0 0 0,0 0 0,0-1 0,0 1 0,0-1 0,-5 4 0,-12 6 0,0 0 0,-24 9 0,33-15 0,-123 44-4228,159-56-1975,2-1-2168</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17.732"/>
    </inkml:context>
    <inkml:brush xml:id="br0">
      <inkml:brushProperty name="width" value="0.025" units="cm"/>
      <inkml:brushProperty name="height" value="0.025" units="cm"/>
    </inkml:brush>
  </inkml:definitions>
  <inkml:trace contextRef="#ctx0" brushRef="#br0">38 102 10858,'-31'0'9933,"24"0"-5026,22-3-3118,1-1-1353,0 0 0,-1-1 0,1 0 0,18-11 0,-22 10-340,0 0-1,0 1 1,0 1 0,0 0 0,1 0 0,0 1 0,25-2 0,-36 6-94,0 0 0,0 0 0,-1 0 0,1 0-1,-1 0 1,1 0 0,-1 0 0,1 1 0,-1-1 0,0 0 0,0 1-1,1-1 1,-1 1 0,0 0 0,0-1 0,-1 1 0,1 0 0,0 0 0,-1-1-1,1 1 1,-1 0 0,1 0 0,-1 0 0,0 3 0,1-2 1,0 1 0,0-1 1,0 0-1,0 0 1,0 0-1,1 0 0,-1 0 1,1 0-1,0 0 1,0 0-1,0 0 0,4 4 1,-2-6 1,0 1 0,-1-1 0,1 0 0,0 0 0,0 0 0,-1-1 0,1 1 0,0-1 0,0 0 0,0 0 0,0 0 0,0-1 0,0 0 0,0 1 0,-1-1 0,1 0 0,0-1 0,-1 1 0,1-1 0,-1 1 0,1-1 0,-1 0 0,0-1 0,5-2 0,3-3 3,-1 0-1,0-1 1,0 0 0,-1-1-1,16-20 1,-17 12-632,-8 17 537,0 1 1,0 0 0,0 0 0,0-1-1,0 1 1,0 0 0,0 0 0,0 0 0,-1-1-1,1 1 1,0 0 0,0 0 0,0 0-1,0-1 1,0 1 0,0 0 0,-1 0-1,1 0 1,0-1 0,0 1 0,0 0-1,-1 0 1,1 0 0,0 0 0,0 0-1,0 0 1,-1 0 0,1 0 0,0-1-1,0 1 1,-1 0 0,1 0 0,0 0-1,0 0 1,-1 0 0,1 0 0,0 0-1,-1 0 1,-1 1-417,-1-1 0,1 1 0,-1 0 0,1 0-1,0 0 1,-1 0 0,1 0 0,0 1 0,0-1 0,0 0-1,-3 4 1,-13 12-3148,0 1-1549</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18.074"/>
    </inkml:context>
    <inkml:brush xml:id="br0">
      <inkml:brushProperty name="width" value="0.025" units="cm"/>
      <inkml:brushProperty name="height" value="0.025" units="cm"/>
    </inkml:brush>
  </inkml:definitions>
  <inkml:trace contextRef="#ctx0" brushRef="#br0">1 100 13581,'0'0'12844,"11"-7"-12006,6-3-657,78-42 1590,-85 46-1606,1 2 0,0-1 0,0 2 0,0-1 0,1 1 0,-1 1 0,19-1 1,-29 3-170,0 0 0,0 0 0,0 0 0,0 1 0,0-1 1,0 1-1,0-1 0,-1 0 0,1 1 0,0 0 0,0-1 1,0 1-1,0 0 0,0-1 0,-1 1 0,1 0 0,0 0 1,-1-1-1,1 1 0,-1 0 0,1 0 0,-1 0 0,1 0 0,-1 0 1,1 0-1,-1 0 0,0 0 0,0 0 0,1 0 0,-1 0 1,0 2-1,3 44 84,-2-21-155,-1-23-70,0-1 0,1 1-1,-1-1 1,1 1 0,0-1-1,0 0 1,0 1 0,0-1 0,0 0-1,0 0 1,1 1 0,-1-1-1,1 0 1,0 0 0,-1-1 0,1 1-1,0 0 1,0-1 0,0 1-1,0-1 1,0 1 0,0-1-1,1 0 1,-1 0 0,0 0 0,1 0-1,-1 0 1,5 0 0,-2-1-318,0 1 0,0-1 0,0-1 0,0 1 0,0-1 0,0 0 0,-1 0 0,1 0 0,0-1 1,0 0-1,-1 0 0,1 0 0,-1 0 0,6-4 0,30-23-4416</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55.468"/>
    </inkml:context>
    <inkml:brush xml:id="br0">
      <inkml:brushProperty name="width" value="0.025" units="cm"/>
      <inkml:brushProperty name="height" value="0.025" units="cm"/>
    </inkml:brush>
  </inkml:definitions>
  <inkml:trace contextRef="#ctx0" brushRef="#br0">1 441 21012,'0'0'5376,"9"-11"-4853,92-109 1367,121-190-1,-229 351-474,-36 85-1112,25-83-292,3 2 0,-15 74 0,29-113-533,-3 34-337,7-22-3265,6-6-6514,-1-9-2105</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56.276"/>
    </inkml:context>
    <inkml:brush xml:id="br0">
      <inkml:brushProperty name="width" value="0.025" units="cm"/>
      <inkml:brushProperty name="height" value="0.025" units="cm"/>
    </inkml:brush>
  </inkml:definitions>
  <inkml:trace contextRef="#ctx0" brushRef="#br0">158 104 3299,'0'0'13570,"2"-9"-11904,2-2-1101,3-9-9,-5-1 2871,-5 21-3061,1 0 0,-1 0-1,0 1 1,1-1 0,-1 0-1,1 1 1,-1 0 0,1-1-1,-1 1 1,1 0 0,-5 3-1,-7 10-64,0 1-1,1 1 0,1 0 0,0 1 0,1 1 0,1-1 1,1 1-1,1 1 0,0 0 0,1 0 0,1 1 1,-4 25-1,9-42-291,1-1 0,-1 0 0,1 1 0,-1-1 0,1 1 0,0-1 1,0 0-1,0 1 0,0-1 0,0 1 0,1-1 0,-1 0 0,1 1 0,0-1 0,0 0 1,-1 1-1,1-1 0,1 0 0,-1 0 0,0 0 0,0 0 0,1 0 0,-1 0 1,1 0-1,2 1 0,-1-2 0,-1 0 1,1 0 0,0-1-1,0 1 1,0-1-1,0 1 1,0-1 0,0 0-1,0 0 1,0-1-1,0 1 1,-1-1 0,1 1-1,0-1 1,0 0-1,0 0 1,-1 0 0,1 0-1,0-1 1,-1 1-1,3-3 1,10-5 37,-1-1 1,0 0-1,0-2 0,-2 1 0,1-2 1,-1 1-1,-1-2 0,0 0 0,-1 0 1,-1-1-1,0 0 0,-1 0 0,-1-1 1,0 0-1,-1 0 0,-1-1 0,0 0 1,-1 0-1,3-34 0,-7 49-121,0 0 0,0 0 0,0 1 1,0-1-1,0 0 0,0 0 0,-1 1 0,1-1 0,-1 0 1,1 0-1,-1 1 0,1-1 0,-1 0 0,0 1 0,0-1 1,0 1-1,0-1 0,0 1 0,0 0 0,0-1 0,-1 1 1,-1-2-1,2 3-130,-1-1 0,1 1 0,-1-1 0,1 1 0,-1 0 0,0-1 0,1 1 0,-1 0-1,0 0 1,1 0 0,-1 0 0,1 1 0,-1-1 0,0 0 0,1 1 0,-1-1 0,1 1 0,-1-1 0,-1 2 0,-1 0-281,0 0-1,1 0 1,-1 0 0,1 0-1,0 1 1,-1 0 0,1-1-1,0 1 1,1 0-1,-1 1 1,0-1 0,1 0-1,0 1 1,0-1 0,0 1-1,0 0 1,1 0 0,-3 6-1,4 0-7190</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56.838"/>
    </inkml:context>
    <inkml:brush xml:id="br0">
      <inkml:brushProperty name="width" value="0.025" units="cm"/>
      <inkml:brushProperty name="height" value="0.025" units="cm"/>
    </inkml:brush>
  </inkml:definitions>
  <inkml:trace contextRef="#ctx0" brushRef="#br0">41 333 11115,'0'0'6982,"-8"6"-2946,-4 4-3777,-8 5 5079,44-40-1790,31-26-3176,-3-3 0,-2-2 1,83-122-1,-132 214-372,-8-11 0,-1 1 0,-2-1 0,-25 46 0,22-47 0,1 1 0,1 0 0,-12 42 0,23-67-65,-1 1 0,1-1 1,0 1-1,0-1 0,0 1 0,0-1 1,0 1-1,0-1 0,-1 1 0,1-1 1,0 1-1,0-1 0,1 1 0,-1-1 1,0 1-1,0-1 0,0 0 0,0 1 0,0-1 1,0 1-1,1-1 0,-1 1 0,0-1 1,0 1-1,0-1 0,1 0 0,-1 1 1,0-1-1,1 0 0,-1 1 0,0-1 1,1 0-1,-1 1 0,1-1 0,-1 0 1,0 0-1,1 1 0,-1-1 0,1 0 0,-1 0 1,1 0-1,-1 0 0,1 0 0,-1 1 1,1-1-1,-1 0 0,1 0 0,-1 0 1,1 0-1,-1 0 0,1-1 0,-1 1 1,0 0-1,1 0 0,-1 0 0,1-1 1,28-11-6623,-5-10 57</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57.351"/>
    </inkml:context>
    <inkml:brush xml:id="br0">
      <inkml:brushProperty name="width" value="0.025" units="cm"/>
      <inkml:brushProperty name="height" value="0.025" units="cm"/>
    </inkml:brush>
  </inkml:definitions>
  <inkml:trace contextRef="#ctx0" brushRef="#br0">210 1 19058,'0'0'3806,"-13"4"-683,7-2-2785,-2 0-39,0 0-1,0 1 1,0 0 0,1 0 0,-1 1 0,1 0 0,0 0-1,0 1 1,1 0 0,-11 10 0,-45 58 1475,57-65-1696,0-1 0,1 1 0,0-1 0,0 1 1,0 0-1,1 1 0,0-1 0,-2 15 0,5-22-79,0 0-1,0 0 0,0-1 1,0 1-1,0 0 1,1 0-1,-1-1 1,0 1-1,0 0 1,1 0-1,-1-1 1,1 1-1,-1 0 1,1-1-1,-1 1 1,1-1-1,-1 1 1,1-1-1,-1 1 1,1-1-1,0 1 1,-1-1-1,1 1 1,0-1-1,0 0 1,-1 1-1,1-1 0,0 0 1,0 0-1,-1 0 1,1 0-1,0 1 1,0-1-1,-1 0 1,1 0-1,0 0 1,0-1-1,0 1 1,-1 0-1,1 0 1,0 0-1,0 0 1,-1-1-1,2 0 1,40-10 58,-25 1-63,-1-1-1,-1-1 0,0 0 0,0 0 1,-1-2-1,-1 0 0,23-30 1,11-12-453,-58 106 21,7-39 408,-4 10 176,0 1-1,-7 34 0,14-50-80,0 0-1,0 0 1,1 0 0,0 0-1,0 0 1,0 0 0,1 0 0,0 0-1,0-1 1,0 1 0,1 0 0,0 0-1,0-1 1,0 1 0,4 5-1,-2-5-52,0 1 0,-1-1-1,1 1 1,-1 0-1,0 0 1,-1 0 0,0 0-1,0 0 1,-1 1-1,0-1 1,0 0 0,0 12-1,-2-16-9,1 0 0,-1 1-1,0-1 1,0 0-1,0 1 1,0-1 0,-1 0-1,1 0 1,-1 0-1,0 0 1,0 0 0,0 0-1,0-1 1,0 1-1,-1-1 1,1 1 0,-1-1-1,0 0 1,1 0 0,-1 0-1,0 0 1,0-1-1,0 1 1,-1-1 0,1 0-1,0 0 1,0 0-1,-7 1 1,-1 0-2,-1 0 0,1-1 0,-1 0 0,0-1 0,1 0 0,-18-3 0,24 2 0,0 0 0,1 0 0,-1-1 0,1 1 0,-1-1 0,1 0 0,0 0 0,-7-4 0,9 4 0,1 1 0,-1 0 0,1-1 0,-1 1 0,1-1 0,0 0 0,-1 1 0,1-1 0,0 0 0,0 0 0,0 0 0,1 1 0,-1-1 0,0 0 0,1 0 0,-1 0 0,1 0 0,0-1 0,-1 1 0,1-2 0,1 3-130,-1-1 0,1 1 0,-1 0 0,1 0 0,0 0 0,0 0-1,-1-1 1,1 1 0,0 0 0,0 0 0,0 1 0,0-1 0,0 0 0,0 0 0,0 0 0,1 1 0,-1-1 0,0 0 0,0 1-1,0-1 1,1 1 0,-1 0 0,0-1 0,1 1 0,2 0 0,45-9-6873,-36 8 4469,19-4-6167</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57.692"/>
    </inkml:context>
    <inkml:brush xml:id="br0">
      <inkml:brushProperty name="width" value="0.025" units="cm"/>
      <inkml:brushProperty name="height" value="0.025" units="cm"/>
    </inkml:brush>
  </inkml:definitions>
  <inkml:trace contextRef="#ctx0" brushRef="#br0">76 0 19026,'0'0'10025,"-31"55"-7014,15-32-2306,5 1-705,0-2 0,5 0 0,5-5 0,1-5 0,4-7-737,8-5-4291,1-2-4325</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58.063"/>
    </inkml:context>
    <inkml:brush xml:id="br0">
      <inkml:brushProperty name="width" value="0.025" units="cm"/>
      <inkml:brushProperty name="height" value="0.025" units="cm"/>
    </inkml:brush>
  </inkml:definitions>
  <inkml:trace contextRef="#ctx0" brushRef="#br0">64 46 13453,'0'0'7527,"3"-9"-4175,10-27-522,-13 56 605,-4 16-1265,-24 48-2170,18-59 0,1 1 0,1 0 0,2 0 0,0 1 0,-3 44 0,9-71 0,0 1 0,0 0 0,1 0 0,-1 0 0,0-1 0,0 1 0,0 0 0,1 0 0,-1-1 0,0 1 0,1 0 0,-1 0 0,0-1 0,1 1 0,-1 0 0,1-1 0,-1 1 0,1-1 0,0 1 0,-1 0 0,1-1 0,-1 1 0,1-1 0,0 0 0,0 1 0,-1-1 0,1 0 0,0 1 0,0-1 0,32 2 0,-24-3 0,0-1 0,0 0 0,0-1 0,16-6 0,25-24-3878,-41 26 2097,-1 0 0,-1-1-1,1 0 1,-2 0 0,1-1 0,7-12 0,2-10-9803</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58.405"/>
    </inkml:context>
    <inkml:brush xml:id="br0">
      <inkml:brushProperty name="width" value="0.025" units="cm"/>
      <inkml:brushProperty name="height" value="0.025" units="cm"/>
    </inkml:brush>
  </inkml:definitions>
  <inkml:trace contextRef="#ctx0" brushRef="#br0">96 1 10474,'0'0'7559,"-33"49"-3747,14-17-801,2 0-609,5 3-576,2-3-257,6-2-672,4-6-705,5-7-192,18-11-1441,3-6-2275,2 0-5124</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58.762"/>
    </inkml:context>
    <inkml:brush xml:id="br0">
      <inkml:brushProperty name="width" value="0.025" units="cm"/>
      <inkml:brushProperty name="height" value="0.025" units="cm"/>
    </inkml:brush>
  </inkml:definitions>
  <inkml:trace contextRef="#ctx0" brushRef="#br0">95 87 8104,'0'0'12614,"-5"-9"-9480,-11-30-662,16 38-2366,0 0 0,0 0 0,0 0 0,0 0 1,0 0-1,0 0 0,0 0 0,0 0 0,1 0 1,-1 0-1,0-1 0,1 1 0,-1 0 0,0 0 1,1 1-1,0-1 0,-1 0 0,1 0 0,-1 0 1,1 0-1,0 0 0,0 1 0,-1-1 0,1 0 1,0 0-1,0 1 0,0-1 0,0 1 0,0-1 1,0 1-1,0-1 0,0 1 0,0 0 0,0-1 1,0 1-1,1 0 0,36-8 1442,-34 8-1510,0-1 0,0 1 0,0 0 0,0 0 1,0 0-1,0 1 0,0-1 0,0 1 0,0 0 1,-1 0-1,1 0 0,0 0 0,0 1 0,-1 0 1,1 0-1,-1 0 0,6 4 0,-7-3-25,0 0 1,0 0-1,0 0 0,-1 0 0,1 0 1,-1 0-1,0 1 0,0-1 1,0 1-1,0-1 0,-1 1 0,1-1 1,-1 1-1,0-1 0,0 1 1,0-1-1,0 1 0,-1 0 0,1-1 1,-3 5-1,1 2-13,0 0 0,-2 0 0,1-1 0,-1 0 0,0 0 0,-1 0 0,0 0 0,-1-1 0,-7 11 0,-9 6 0,-37 33 0,39-40 0,0 2 0,-27 35 0,47-55 0,-1 1 0,1-1 0,-1 0 0,1 1 0,0-1 0,0 1 0,-1-1 0,1 1 0,0-1 0,-1 0 0,1 1 0,0-1 0,0 1 0,0-1 0,0 1 0,0-1 0,-1 1 0,1-1 0,0 1 0,0-1 0,0 1 0,0-1 0,0 1 0,1 0 0,-1-1 0,0 1 0,0-1 0,0 0 0,0 1 0,0-1 0,1 1 0,-1-1 0,0 1 0,0-1 0,1 1 0,-1-1 0,0 0 0,1 1 0,-1-1 0,1 1 0,27 4 0,41-12 0,-68 7 0,140-31-891,-48 5-2527,-47 13 205,22-7-12231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26.939"/>
    </inkml:context>
    <inkml:brush xml:id="br0">
      <inkml:brushProperty name="width" value="0.025" units="cm"/>
      <inkml:brushProperty name="height" value="0.025" units="cm"/>
    </inkml:brush>
  </inkml:definitions>
  <inkml:trace contextRef="#ctx0" brushRef="#br0">202 0 11531,'0'0'16106,"5"8"-14457,-2-2-1523,-1-1 0,0 1-1,0 0 1,0 0 0,-1 0 0,0 0-1,0 0 1,-1 0 0,1 0-1,-1 0 1,-1 0 0,1 0 0,-1 0-1,-2 10 1,-5 15 606,-21 50 0,15-44-601,-28 76-131,-45 135 0,77-212 0,1 0 0,3 0 0,1 1 0,1 0 0,2 37 0,2-72-5,0 1 1,0-1-1,0 0 1,1 0-1,-1 1 1,1-1-1,-1 0 0,1 0 1,0 0-1,0 0 1,0 0-1,0 0 0,0 0 1,0 0-1,1 0 1,-1-1-1,0 1 1,1 0-1,0-1 0,-1 1 1,3 1-1,-1-2-30,1 1 0,-1-1 0,1 1 0,-1-1 0,1 0 0,-1 0 0,1-1 0,-1 1-1,1-1 1,0 0 0,6 0 0,1-1-244,-1 0-1,0-1 1,-1 0-1,1-1 1,0 0-1,-1 0 1,1-1-1,14-9 0,-9 4-2792,-1-2 0,0 0 0,14-14 0,3-10-3447</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21.930"/>
    </inkml:context>
    <inkml:brush xml:id="br0">
      <inkml:brushProperty name="width" value="0.025" units="cm"/>
      <inkml:brushProperty name="height" value="0.025" units="cm"/>
    </inkml:brush>
  </inkml:definitions>
  <inkml:trace contextRef="#ctx0" brushRef="#br0">1 181 14958,'0'0'16667,"12"-1"-15851,2-1-791,-1-1 0,0-1 1,0 0-1,0 0 0,-1-1 0,1-1 0,-1 0 0,0-1 0,-1 0 0,0-1 0,0 0 0,18-19 0,-20 19-25,0-1 0,-1 0 0,0 0 0,0-1 0,-1 0 0,-1 0 0,7-13 0,-45 96-1823,23-56 633,0 2-1,1-1 1,1 1 0,0 0 0,2 1 0,0 0 0,2 0 0,-3 22-1,6-31-6261</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19.182"/>
    </inkml:context>
    <inkml:brush xml:id="br0">
      <inkml:brushProperty name="width" value="0.025" units="cm"/>
      <inkml:brushProperty name="height" value="0.025" units="cm"/>
    </inkml:brush>
  </inkml:definitions>
  <inkml:trace contextRef="#ctx0" brushRef="#br0">1 1 6502,'33'2'13903,"13"0"-7915,23-2-3757,94 0-228,-55 0-9387</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19.509"/>
    </inkml:context>
    <inkml:brush xml:id="br0">
      <inkml:brushProperty name="width" value="0.025" units="cm"/>
      <inkml:brushProperty name="height" value="0.025" units="cm"/>
    </inkml:brush>
  </inkml:definitions>
  <inkml:trace contextRef="#ctx0" brushRef="#br0">1 1 13997,'0'0'11980,"65"29"-10539,-20-29-672,6 0-545,4 0-160,-5-1-1057,-4-4-2114,-10-2-1954,-9-3-5445</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19.851"/>
    </inkml:context>
    <inkml:brush xml:id="br0">
      <inkml:brushProperty name="width" value="0.025" units="cm"/>
      <inkml:brushProperty name="height" value="0.025" units="cm"/>
    </inkml:brush>
  </inkml:definitions>
  <inkml:trace contextRef="#ctx0" brushRef="#br0">86 0 17104,'0'0'5413,"55"2"-3010,-28 6-834,1 7-448,-2 2-192,-6 8-449,-6 2-383,-14 7-65,0 9-32,-16 4 64,-13 5 32,-8 0-64,-3 3-32,-1-7-417,5-7-1697,4-12-3203,7-13-8904</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23.447"/>
    </inkml:context>
    <inkml:brush xml:id="br0">
      <inkml:brushProperty name="width" value="0.025" units="cm"/>
      <inkml:brushProperty name="height" value="0.025" units="cm"/>
    </inkml:brush>
  </inkml:definitions>
  <inkml:trace contextRef="#ctx0" brushRef="#br0">11 294 4548,'-1'13'11532,"-4"13"-5831,0-16-1034,7-8-1853,15-13-1022,23-25-1488,90-120 270,-23 26-321,-107 129-247,0 0 0,1 0 0,-1 1 0,1-1 0,-1 1 0,1-1 0,-1 0 0,1 1 0,-1-1 0,1 1 0,0-1 0,-1 1 0,1-1 0,0 1 0,-1 0 0,1-1 0,0 1 0,-1 0 0,1 0 0,0-1 0,0 1 0,0 0 0,-1 0 0,1 0 0,0 0 0,1 0 0,2 18 95,-12 33 164,8-51-264,-11 38 32,-21 52 0,-8 26-46,42-113-56,7-7-241,6-8-1639,-1-7-2371,0-3-3344,-1 0-4449</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23.913"/>
    </inkml:context>
    <inkml:brush xml:id="br0">
      <inkml:brushProperty name="width" value="0.025" units="cm"/>
      <inkml:brushProperty name="height" value="0.025" units="cm"/>
    </inkml:brush>
  </inkml:definitions>
  <inkml:trace contextRef="#ctx0" brushRef="#br0">216 52 14670,'0'0'6465,"2"-8"-4917,7-24-123,-9 31-1366,1 1 0,-1 0 0,0-1 0,0 1 0,0-1 0,0 1 0,0 0 0,0-1 0,0 1 0,0 0-1,-1-1 1,1 1 0,0 0 0,0-1 0,0 1 0,0 0 0,0-1 0,-1 1 0,1 0 0,0-1 0,0 1 0,0 0 0,-1-1 0,1 1 0,0 0-1,0 0 1,-1-1 0,1 1 0,0 0 0,-1 0 0,1 0 0,0 0 0,-1-1 0,1 1 0,0 0 0,-1 0 0,1 0 0,0 0 0,-1 0 0,1 0 0,-1 0-1,1 0 1,0 0 0,-1 0 0,1 0 0,0 0 0,-1 0 0,1 0 0,0 0 0,-1 1 0,-18 3 458,10 1-152,1 0-1,0 1 0,0 0 1,0 0-1,1 1 0,-13 14 0,-35 50 1160,53-67-1471,-4 3 17,-39 64 553,41-66-594,1 1 0,1 0-1,-1 1 1,1-1 0,0 0-1,1 1 1,-1-1 0,1 1 0,1 0-1,-1 8 1,2-14-29,0 0 0,-1 1 0,1-1 0,0 0 0,0 0 0,0 0 0,0 0 0,0 0 0,0 0 0,0 0 0,0 0 0,1 0 0,-1 0 0,0-1 0,1 1 0,-1 0 0,0-1 0,1 1 0,-1-1 0,1 1 0,-1-1 0,1 0 0,-1 0 0,0 0 0,1 0 0,-1 0 0,1 0 0,-1 0 0,3-1 0,49-4 0,-42 1 0,0 0 0,0-1 0,-1 0 0,1-1 0,-1 0 0,0-1 0,-1 0 0,1 0 0,-2-1 0,1 0 0,-1-1 0,7-9 0,-8 10 0,0-1 0,-1 0 0,0-1 0,0 1 0,-1-1 0,-1 0 0,0 0 0,0 0 0,-1-1 0,0 0 0,-1 1 0,0-1 0,0-12 0,-2 23 0,0-1 0,0 0 0,0 0 0,0 0 0,0 0 0,0 0 0,0 0 0,-1 1 0,1-1 0,0 0 0,-1 0 0,1 0 0,-1 1 0,1-1 0,-1 0 0,1 1 0,-1-1 0,1 0 0,-1 1 0,0-1 0,1 0 0,-1 1 0,0-1 0,1 1 0,-1 0 0,0-1 0,0 1 0,1-1 0,-1 1 0,0 0 0,0 0 0,0-1 0,0 1 0,0 0 0,1 0 0,-1 0 0,0 0 0,0 0 0,0 0 0,0 0 0,0 0 0,1 1 0,-1-1 0,0 0 0,0 0 0,0 1 0,0-1 0,1 1 0,-2 0 0,-3 0 0,1 1 0,-1 0 0,1 0 0,0 0 0,0 1 0,0-1 0,0 1 0,-4 4 0,5-4-425,1 0 0,-1 0 0,0 0 0,1 1 0,0-1 0,0 1 0,0-1 1,0 1-1,0 0 0,1 0 0,0-1 0,0 1 0,0 0 0,-1 8 0,5-7-5422,7-4 1226,-7-1 2255,12 0-9175</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24.289"/>
    </inkml:context>
    <inkml:brush xml:id="br0">
      <inkml:brushProperty name="width" value="0.025" units="cm"/>
      <inkml:brushProperty name="height" value="0.025" units="cm"/>
    </inkml:brush>
  </inkml:definitions>
  <inkml:trace contextRef="#ctx0" brushRef="#br0">131 2 12524,'0'0'16036,"-9"0"-13655,6-1-2308,-1 1 0,1-1 0,0 1 0,-1 0 0,1 1 0,0-1 0,-1 0 1,1 1-1,0 0 0,0 0 0,-1 0 0,1 0 0,0 0 0,0 1 0,0-1 0,0 1 0,0 0 0,1 0 0,-1 0 0,1 0 0,-1 0 0,1 1 0,-1-1 0,-2 5 0,0-1-73,1 0 0,0 0 0,0 0 0,0 0 0,1 1 0,0-1 0,1 1 0,-1 0 0,1 0 0,0 0 0,-1 11 0,4-18 0,-1 1 0,1 0 0,-1-1 0,1 1 0,-1-1 0,1 1 0,-1-1 0,1 1 0,0-1 0,-1 0 0,1 1 0,0-1 0,-1 0 0,1 1 0,0-1 0,0 0 0,-1 0 0,1 0 0,0 0 0,0 0 0,-1 1 0,1-1 0,0-1 0,0 1 0,0 0 0,31 0 0,-24 0 0,33-3-143,-30 1 22,1 1 1,-1 0 0,1 1 0,-1 1 0,18 2 0,-26-3 107,-1 1-1,0 0 0,0 0 1,1-1-1,-1 1 0,0 1 1,0-1-1,0 0 1,0 0-1,0 1 0,-1-1 1,1 1-1,0 0 1,-1-1-1,1 1 0,-1 0 1,1 0-1,-1 0 0,0 0 1,0 0-1,0 0 1,0 0-1,0 0 0,-1 1 1,1-1-1,0 0 0,-1 1 1,0-1-1,0 0 1,1 1-1,-1-1 0,-1 3 1,0 2 48,0-1 0,-1 1 0,0-1 0,0 1 0,0-1 0,-1 0 0,0 1 0,0-1 0,-1-1 0,1 1 0,-1-1 0,0 1-1,-1-1 1,0 0 0,1 0 0,-2-1 0,1 0 0,-11 7 0,8-5 15,-1 0 0,1-1 0,-1 0 0,0-1 0,0 0 0,-1 0 0,1-1 0,-1 0-1,0-1 1,1 0 0,-1 0 0,-14-1 0,23-1-115,0 0 1,0 0-1,0 0 1,0-1-1,-1 1 0,1 0 1,0-1-1,1 1 1,-1-1-1,0 0 0,0 1 1,0-1-1,0 0 1,0 1-1,0-1 0,1 0 1,-1 0-1,0 0 1,1 0-1,-1 1 0,1-1 1,-1 0-1,1 0 1,-1 0-1,1 0 0,-1-1 1,1 1-1,0 0 0,0 0 1,0-1-1,-2-41-4511,2 30 2683,1-24-5773,3-3-4799</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24.662"/>
    </inkml:context>
    <inkml:brush xml:id="br0">
      <inkml:brushProperty name="width" value="0.025" units="cm"/>
      <inkml:brushProperty name="height" value="0.025" units="cm"/>
    </inkml:brush>
  </inkml:definitions>
  <inkml:trace contextRef="#ctx0" brushRef="#br0">1 26 20980,'0'0'10826,"68"-5"-10538,-35 4-256,5-1-800,4 0-2243,0-2-2562,-2-1-1314,-2-1-2978</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25.004"/>
    </inkml:context>
    <inkml:brush xml:id="br0">
      <inkml:brushProperty name="width" value="0.025" units="cm"/>
      <inkml:brushProperty name="height" value="0.025" units="cm"/>
    </inkml:brush>
  </inkml:definitions>
  <inkml:trace contextRef="#ctx0" brushRef="#br0">155 1 15919,'0'0'3753,"-11"10"-278,-8 7-2311,1 0 1,1 2-1,-15 20 0,25-29-932,0-1 1,1 1-1,0 0 0,1 0 1,0 1-1,1 0 0,0 0 0,0 0 1,1 0-1,-2 18 0,5-25-228,-1-1 0,1 0 0,0 1 0,0-1 0,0 0 0,0 1 0,1-1 0,-1 0 0,1 1 0,0-1 0,0 0 0,0 0 0,1 0 0,-1 0 0,1 0 0,3 5 0,-3-6 4,1 0 0,-1 0 0,1-1 0,0 1 0,0-1 0,0 0 0,0 1 0,0-1 0,0-1 0,0 1 0,0 0 0,0-1 0,0 0 0,0 1 0,0-1-1,0-1 1,1 1 0,3-1 0,0 0 46,0-1 0,-1 1-1,1-1 1,-1 0-1,0-1 1,0 0 0,0 0-1,0 0 1,0-1 0,0 0-1,-1 0 1,0 0 0,0 0-1,0-1 1,0 0-1,-1 0 1,0-1 0,0 1-1,0-1 1,4-8 0,-2 3 42,-1 0 1,0 0-1,0-1 1,-1 0 0,-1 0-1,0 0 1,0 0-1,-1-1 1,-1 1-1,0-16 1,-1 25-97,-1 1 1,1-1-1,-1 0 1,0 0-1,0 1 1,0-1-1,0 1 0,0-1 1,-1 1-1,1-1 1,-1 1-1,0 0 1,1 0-1,-1 0 0,0 0 1,0 0-1,0 0 1,-1 0-1,1 1 1,0-1-1,-1 1 0,1-1 1,-1 1-1,-4-1 1,5 1-3,0 0 0,0 0 1,0 1-1,0-1 1,0 1-1,0 0 0,0-1 1,0 1-1,0 0 1,-1 0-1,1 0 0,0 1 1,0-1-1,0 0 0,0 1 1,0 0-1,0-1 1,0 1-1,0 0 0,0 0 1,0 0-1,0 0 0,1 0 1,-1 1-1,0-1 1,1 0-1,-1 1 0,1-1 1,-1 1-1,1 0 1,0-1-1,-2 4 0,-3 14-1009,10-6-3453,-2-12 3691,-1 1-1,1-1 1,-1 0-1,1 0 1,0 0-1,-1-1 1,1 1-1,0 0 1,0-1-1,-1 1 0,1-1 1,0 1-1,0-1 1,0 0-1,3 0 1,22 1-9712</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25.360"/>
    </inkml:context>
    <inkml:brush xml:id="br0">
      <inkml:brushProperty name="width" value="0.025" units="cm"/>
      <inkml:brushProperty name="height" value="0.025" units="cm"/>
    </inkml:brush>
  </inkml:definitions>
  <inkml:trace contextRef="#ctx0" brushRef="#br0">145 1 17553,'0'0'14824,"-11"11"-14487,3-3-319,-15 16 6,-32 43 0,49-60-25,1 0 0,0 1 0,0-1 0,1 1 0,0 0 0,0 1 0,1-1 0,0 1 0,1-1 0,0 1 0,0 0 0,0 13 0,2-21 1,1 0 0,-1 0 0,1 0 0,-1-1 0,1 1 0,-1 0 0,1-1 0,-1 1 0,1 0 0,0-1 0,0 1 0,-1-1 0,1 1 0,0-1 0,0 1 0,0-1 0,-1 1 0,1-1 0,0 0 0,0 1 0,0-1 0,0 0 0,0 0 0,0 0 0,0 0 0,0 0 0,0 0 0,0 0 0,0 0 0,37-1 0,-32 1 0,5-1-659,-1-1-1,0 1 1,20-7-1,-8-1-1879,0 0 1,-1-1-1,0-1 0,28-20 0,-32 17-3365</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27.177"/>
    </inkml:context>
    <inkml:brush xml:id="br0">
      <inkml:brushProperty name="width" value="0.025" units="cm"/>
      <inkml:brushProperty name="height" value="0.025" units="cm"/>
    </inkml:brush>
  </inkml:definitions>
  <inkml:trace contextRef="#ctx0" brushRef="#br0">1 29 14958,'0'0'14467,"13"-1"-13671,56-7-590,66-7 429,-91 12-4285,-3 2-3578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22.287"/>
    </inkml:context>
    <inkml:brush xml:id="br0">
      <inkml:brushProperty name="width" value="0.025" units="cm"/>
      <inkml:brushProperty name="height" value="0.025" units="cm"/>
    </inkml:brush>
  </inkml:definitions>
  <inkml:trace contextRef="#ctx0" brushRef="#br0">1 119 17521,'0'0'7895,"12"-5"-6197,43-11 3,0 2 1,95-12-1,133 0-1144,-246 23-618,68 0-948,23-3-3512,-46-7-5217,-61 7 2638</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27.522"/>
    </inkml:context>
    <inkml:brush xml:id="br0">
      <inkml:brushProperty name="width" value="0.025" units="cm"/>
      <inkml:brushProperty name="height" value="0.025" units="cm"/>
    </inkml:brush>
  </inkml:definitions>
  <inkml:trace contextRef="#ctx0" brushRef="#br0">0 80 15182,'0'0'13357,"53"0"-12524,-12-15-577,4 0-224,-2 1 0,-4 3-256,-1 2-2146,-7 1-2403,-8 1-4644</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27.988"/>
    </inkml:context>
    <inkml:brush xml:id="br0">
      <inkml:brushProperty name="width" value="0.025" units="cm"/>
      <inkml:brushProperty name="height" value="0.025" units="cm"/>
    </inkml:brush>
  </inkml:definitions>
  <inkml:trace contextRef="#ctx0" brushRef="#br0">0 136 11691,'0'0'13709,"15"6"-12540,1 0-949,0-1-1,0-1 1,0 0-1,1-1 1,-1-1-1,1 0 1,26-2-1,357-48 581,-73 6-500,-78 17-288,306-25-275,-552 49-155,28 0 677,-23 2-2478,-17 4-4777,-13 0 553</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28.409"/>
    </inkml:context>
    <inkml:brush xml:id="br0">
      <inkml:brushProperty name="width" value="0.025" units="cm"/>
      <inkml:brushProperty name="height" value="0.025" units="cm"/>
    </inkml:brush>
  </inkml:definitions>
  <inkml:trace contextRef="#ctx0" brushRef="#br0">1 239 11243,'0'0'16314,"15"2"-14366,-6 0-1822,-1-1 1,1 0-1,0-1 0,-1 0 0,1 0 1,0-1-1,-1 0 0,1 0 0,-1-1 0,1 0 1,-1-1-1,0 0 0,15-7 0,205-145 1050,-150 97-1119,-78 58-59,1-1-1,-1 0 1,1 1-1,0-1 1,-1 0-1,1 1 1,0-1-1,-1 1 1,1 0-1,0-1 1,0 1-1,-1-1 1,1 1-1,0 0 1,0 0-1,0-1 1,0 1-1,0 0 1,-1 0-1,1 0 1,0 0-1,0 0 1,0 0-1,1 0 1,-4 19-53,-25 31 133,27-49-65,-17 25 64,6-9-56,0 0-1,1 0 1,0 1-1,2 0 1,0 1-1,1 0 0,1 0 1,-5 29-1,11-47-59,0 0 0,0 0 0,-1 0 0,1 0 0,0-1 0,0 1 0,1 0 0,-1 0 0,0 0 0,0 0 0,0-1 0,0 1 0,1 0 0,-1 0 0,0 0 0,1-1 0,-1 1 0,1 0 0,-1-1 0,1 1-1,-1 0 1,1-1 0,-1 1 0,1 0 0,0-1 0,-1 1 0,1-1 0,0 1 0,1 0 0,0-1-192,0 1 1,0-1-1,0 0 0,0 0 0,0 0 0,0 0 1,0 0-1,1 0 0,-1 0 0,0-1 0,3 0 1,4-2-1164,-1 0-1,0 0 1,0-1 0,0 0 0,8-5 0,20-17-6293</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28.768"/>
    </inkml:context>
    <inkml:brush xml:id="br0">
      <inkml:brushProperty name="width" value="0.025" units="cm"/>
      <inkml:brushProperty name="height" value="0.025" units="cm"/>
    </inkml:brush>
  </inkml:definitions>
  <inkml:trace contextRef="#ctx0" brushRef="#br0">208 0 16432,'0'0'9993,"-25"70"-8071,9-37-417,0 4-159,2-2-354,5-3-415,7-6-577,2-3 0,0-7-288,0-9-1090,8-3-1344,0-4-2563</inkml:trace>
  <inkml:trace contextRef="#ctx0" brushRef="#br0" timeOffset="1">0 157 18514,'0'0'12075,"70"-17"-11499,-31 10-511,3-1-162,0 0-1985,2-1-3427,-6-2-3011</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29.152"/>
    </inkml:context>
    <inkml:brush xml:id="br0">
      <inkml:brushProperty name="width" value="0.025" units="cm"/>
      <inkml:brushProperty name="height" value="0.025" units="cm"/>
    </inkml:brush>
  </inkml:definitions>
  <inkml:trace contextRef="#ctx0" brushRef="#br0">6 0 12460,'0'0'17825,"8"1"-16811,-4 0-956,-3-2-33,1 1 0,0 0 0,-1 0-1,1 0 1,0 1 0,0-1 0,-1 0 0,1 1 0,0-1 0,-1 1 0,1-1 0,-1 1-1,1 0 1,-1-1 0,1 1 0,-1 0 0,1 0 0,-1 0 0,0 1 0,1-1 0,-1 0-1,0 0 1,0 1 0,0-1 0,0 0 0,0 1 0,0-1 0,0 1 0,-1-1 0,1 1-1,-1 0 1,1-1 0,-1 1 0,1 0 0,-1-1 0,0 1 0,0 0 0,0-1 0,0 1-1,0 0 1,0 0 0,0-1 0,-1 4 0,0-1-11,0-1-1,-1 1 1,1-1-1,0 0 0,-1 1 1,0-1-1,0 0 1,0 0-1,0 0 1,0 0-1,-1 0 1,0-1-1,1 1 1,-4 2-1,2-2 0,1 0-1,0 0 1,0 0-1,0 1 1,0-1-1,1 1 1,-1 0-1,-1 5 1,33-7-291,159-5-3928,-187 3 4207,0 0 0,0 0 0,0 0 1,0 0-1,0 0 0,0 0 0,1 0 0,-1 0 1,0 0-1,0 0 0,0 1 0,0-1 0,0 0 1,0 1-1,0-1 0,0 1 0,0-1 0,0 1 1,0-1-1,0 1 0,0 0 0,0 0 0,-1-1 1,1 1-1,0 0 0,0 0 0,-1 0 0,1 0 1,-1 0-1,1 0 0,-1 0 0,1 0 0,-1 0 1,1 0-1,-1 0 0,0 0 0,0 0 0,0 0 1,1 1-1,-1-1 0,0 0 0,0 0 0,0 0 1,-1 0-1,1 0 0,0 0 0,0 0 0,-1 0 1,1 1-1,0-1 0,-2 1 0,0 3 235,-1 0-1,1 0 1,-1 0 0,0-1-1,-1 0 1,1 1-1,-1-1 1,0 0-1,-5 4 1,9-8-235,-76 51 1340,69-47-1269,0 0 0,0-1 1,-1 0-1,1 0 1,-1-1-1,1 1 1,-1-2-1,0 1 1,-10 0-1,17-2-69,1 0 0,0-1-1,-1 1 1,1 0 0,0 0 0,-1 0 0,1 0 0,-1 0-1,1-1 1,0 1 0,-1 0 0,1 0 0,0 0-1,0-1 1,-1 1 0,1 0 0,0-1 0,-1 1 0,1 0-1,0-1 1,0 1 0,0 0 0,-1-1 0,1 1-1,0 0 1,0-1 0,0 1 0,0-1 0,0 1-1,0 0 1,0-1 0,0 1 0,0 0 0,0-1 0,0 1-1,0-1 1,0 1 0,0 0 0,0-1 0,0 1-1,0-1 1,0 1 0,1 0 0,-1-1 0,0 1 0,0 0-1,0-1 1,1 1 0,-1 0 0,0-1 0,0 1-1,1 0 1,-1 0 0,1-1 0,14-19-777,35-17-8590,-20 19 1474</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29.494"/>
    </inkml:context>
    <inkml:brush xml:id="br0">
      <inkml:brushProperty name="width" value="0.025" units="cm"/>
      <inkml:brushProperty name="height" value="0.025" units="cm"/>
    </inkml:brush>
  </inkml:definitions>
  <inkml:trace contextRef="#ctx0" brushRef="#br0">184 0 13869,'0'0'18321,"-61"66"-17744,35-39-577,2-3 0,0 1 0,5-5 0,5-3 0,5-4 0,3 0 0,5-9 0,17-22-18097</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29.882"/>
    </inkml:context>
    <inkml:brush xml:id="br0">
      <inkml:brushProperty name="width" value="0.025" units="cm"/>
      <inkml:brushProperty name="height" value="0.025" units="cm"/>
    </inkml:brush>
  </inkml:definitions>
  <inkml:trace contextRef="#ctx0" brushRef="#br0">100 22 13036,'-9'1'7106,"8"-1"-6948,-7 1 802,-1 1 1,1-1-1,0 1 0,0 1 1,-8 3-1,14-5-764,0 0 1,0 0-1,0 0 0,0 0 0,0 0 0,1 1 1,-1-1-1,0 1 0,1-1 0,-1 1 0,1 0 0,-1 0 1,1-1-1,0 1 0,0 0 0,0 0 0,0 0 0,0 0 1,0 0-1,0 1 0,1-1 0,-1 0 0,1 0 1,0 0-1,-1 1 0,1-1 0,0 4 0,1-5-176,-1 0-1,0 0 1,1-1-1,-1 1 0,1 0 1,-1 0-1,1-1 1,-1 1-1,1 0 1,-1 0-1,1-1 0,-1 1 1,1-1-1,0 1 1,0-1-1,-1 1 1,1-1-1,0 1 0,0-1 1,0 1-1,-1-1 1,1 0-1,0 0 1,0 1-1,0-1 0,0 0 1,0 0-1,-1 0 1,2 0-1,33 1 82,-26-1-32,2-1-57,-1 0 0,1 0 0,0-1 0,-1-1 1,1 0-1,16-7 0,-23 9-76,0-1 1,0 1-1,0-1 1,0 0-1,-1-1 1,1 1-1,-1-1 1,1 1-1,-1-1 1,0 0-1,0 0 1,0-1-1,0 1 1,-1 0-1,1-1 1,-1 0-1,0 0 1,0 1-1,2-7 1,-4 9 58,0 0 0,0 0 0,0 0 0,0 1 1,0-1-1,0 0 0,-1 0 0,1 0 0,0 0 0,0 0 1,-1 0-1,1 1 0,-1-1 0,1 0 0,0 0 0,-1 0 1,0 1-1,1-1 0,-1 0 0,1 1 0,-1-1 0,0 0 1,1 1-1,-1-1 0,0 1 0,0-1 0,1 1 0,-1 0 1,0-1-1,0 1 0,0 0 0,0-1 0,0 1 0,1 0 1,-1 0-1,0 0 0,0 0 0,0 0 0,0 0 0,0 0 1,0 0-1,0 0 0,0 0 0,1 0 0,-1 1 0,-1-1 1,-4 1 29,0 0 1,0 0-1,1 0 1,-1 0 0,1 1-1,-9 3 1,6 1 68,-1-1 1,1 1 0,1 1 0,-1-1 0,1 1-1,0 1 1,1-1 0,-7 10 0,10-13-57,0 0 1,0 1 0,0-1 0,1 1 0,0-1 0,0 1 0,0 0 0,0 0 0,1 0 0,0 0 0,0 0 0,0 0 0,1 1 0,-1-1-1,1 0 1,1 0 0,0 8 0,0-11-153,0-1 0,-1 1 0,1-1 0,1 1 0,-1-1 0,0 0 0,0 1 0,0-1 0,1 0 0,-1 0 0,0 0 0,1 0 0,-1 0 0,1 0 0,0 0 0,-1 0 0,1-1 0,0 1 0,-1 0 0,1-1 0,0 0 0,0 1 0,-1-1 0,4 0 0,52 1-6174,-42-2 3927,20 0-6981</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30.223"/>
    </inkml:context>
    <inkml:brush xml:id="br0">
      <inkml:brushProperty name="width" value="0.025" units="cm"/>
      <inkml:brushProperty name="height" value="0.025" units="cm"/>
    </inkml:brush>
  </inkml:definitions>
  <inkml:trace contextRef="#ctx0" brushRef="#br0">29 0 12204,'0'0'9032,"-4"11"-5493,2-7-3173,-16 43 2103,17-44-2329,0 0 0,0 0 1,1 0-1,-1 0 1,1 0-1,-1 0 0,1 0 1,0 0-1,0 0 1,1 0-1,-1 0 0,1 0 1,-1 0-1,1 0 1,0 0-1,2 4 0,-1-5-94,0 0 0,0 0-1,1 0 1,-1 0 0,1-1 0,-1 1-1,1-1 1,0 1 0,0-1-1,0 0 1,-1 0 0,1 0 0,0 0-1,0-1 1,0 1 0,1-1-1,-1 0 1,0 0 0,0 0-1,0 0 1,0 0 0,4-2 0,-1 2 39,-1-1 1,0 0 0,1-1 0,-1 1 0,1-1 0,-1 0 0,0 0 0,0-1 0,0 1 0,-1-1-1,8-6 1,-10 8-74,-1 0 0,1-1-1,0 1 1,-1-1 0,0 1-1,1-1 1,-1 0 0,0 0-1,0 1 1,0-1 0,0 0-1,0 0 1,0 0 0,-1 0-1,1 0 1,0 0 0,-1 0-1,0 0 1,0-1 0,1 1-1,-1 0 1,0 0 0,-1 0-1,1 0 1,0 0 0,-1 0-1,1-1 1,-1 1 0,1 0-1,-1 0 1,0 0 0,0 1 0,0-1-1,0 0 1,0 0 0,-1 0-1,1 1 1,-1-1 0,1 1-1,-1-1 1,1 1 0,-1-1-1,0 1 1,1 0 0,-1 0-1,0 0 1,0 0 0,0 0-1,0 0 1,0 1 0,0-1-1,0 1 1,0-1 0,0 1-1,0 0 1,-1 0 0,1 0-1,-4 0 1,-51 0-3840,48 0-4548</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30.643"/>
    </inkml:context>
    <inkml:brush xml:id="br0">
      <inkml:brushProperty name="width" value="0.025" units="cm"/>
      <inkml:brushProperty name="height" value="0.025" units="cm"/>
    </inkml:brush>
  </inkml:definitions>
  <inkml:trace contextRef="#ctx0" brushRef="#br0">1 0 865,'0'0'5829</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31.359"/>
    </inkml:context>
    <inkml:brush xml:id="br0">
      <inkml:brushProperty name="width" value="0.025" units="cm"/>
      <inkml:brushProperty name="height" value="0.025" units="cm"/>
    </inkml:brush>
  </inkml:definitions>
  <inkml:trace contextRef="#ctx0" brushRef="#br0">0 8 7911,'0'0'13517,"74"10"-11819,-20-10-353,10 0-704,5-8-225,0 4-96,-2-1-127,-9 4-161,-9 1-225,-13 0-1568,-12 0-898,-13 0-1697</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22.738"/>
    </inkml:context>
    <inkml:brush xml:id="br0">
      <inkml:brushProperty name="width" value="0.025" units="cm"/>
      <inkml:brushProperty name="height" value="0.025" units="cm"/>
    </inkml:brush>
  </inkml:definitions>
  <inkml:trace contextRef="#ctx0" brushRef="#br0">97 1 15855,'0'0'7725,"-8"11"-4554,-2 5-2335,0 1 0,1 0 1,1 1-1,1 0 0,-7 22 1,4 8-686,2 0-1,2 1 1,0 87 0,6-136-147,0 0 0,0-1 0,0 1 0,0 0 0,1 0 0,-1 0 0,0 0 0,0 0 0,0 0 0,0 0 0,0 0 0,0 0 0,1 0 0,-1 0 0,0 0 0,0 0 0,0 0 0,0 0 0,1 0 0,-1 0 0,0 0 0,0 0 0,0 0 0,0 0 0,0 0 0,1 0 0,-1 0 0,0 0 0,0 0 0,0 0 0,0 0 0,0 0 0,0 0 0,1 0 0,-1 0 0,0 1 0,0-1 0,0 0 0,0 0 0,0 0 0,0 0 0,0 0 0,0 0 0,1 1 0,-1-1 0,0 0 0,0 0 0,0 0 0,0 0 0,0 0 0,0 1 0,0-1 0,0 0 0,0 0 0,6-11 128,24-94-84,4-14-45,-29 105-4,1 0 0,0 0 0,1 1 0,1 0-1,0 0 1,10-11 0,-17 22 0,1 0-1,0 0 1,0 0 0,0 0-1,0 0 1,0 1-1,1-1 1,-1 1 0,0-1-1,1 1 1,-1 0 0,1 0-1,-1 0 1,1 0-1,0 0 1,-1 1 0,1-1-1,0 1 1,0 0 0,-1-1-1,1 1 1,0 1-1,0-1 1,-1 0 0,1 1-1,0-1 1,-1 1 0,1 0-1,0 0 1,-1 0 0,1 0-1,-1 0 1,0 1-1,1-1 1,-1 1 0,0-1-1,3 4 1,-2-3 0,-1 0 0,0 1 0,0-1 1,0 1-1,0-1 0,0 1 0,0 0 0,-1-1 0,1 1 0,-1 0 1,0 0-1,0 0 0,0 0 0,0 0 0,0 0 0,-1 1 1,0-1-1,1 0 0,-1 0 0,0 0 0,0 0 0,-1 1 0,1-1 1,-1 0-1,0 0 0,1 0 0,-2 0 0,1 0 0,0 0 0,0 0 1,-1 0-1,-2 3 0,-1 0 5,0 0 1,-1-1-1,0 1 0,-1-1 1,1 0-1,-1 0 0,0-1 1,0 0-1,0 0 0,-1-1 1,-9 4-1,3-2 1,0-2-1,1 1 1,-1-1 0,0-1-1,-25 0 1,24-6-114,15-6-325,1 9 244,0-1-1,1 1 1,-1-1 0,1 1 0,-1-1-1,1 1 1,-1 0 0,1-1 0,0 1 0,0 0-1,-1 0 1,5-1 0,52-13-11405,-23 10 2888</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31.702"/>
    </inkml:context>
    <inkml:brush xml:id="br0">
      <inkml:brushProperty name="width" value="0.025" units="cm"/>
      <inkml:brushProperty name="height" value="0.025" units="cm"/>
    </inkml:brush>
  </inkml:definitions>
  <inkml:trace contextRef="#ctx0" brushRef="#br0">0 89 11627,'0'0'10762,"80"-3"-8904,-22-6-961,12-5-64,9 3-353,-1 0-352,2-1-160,-6-1-2466,-5-3-4004</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33.960"/>
    </inkml:context>
    <inkml:brush xml:id="br0">
      <inkml:brushProperty name="width" value="0.025" units="cm"/>
      <inkml:brushProperty name="height" value="0.025" units="cm"/>
    </inkml:brush>
  </inkml:definitions>
  <inkml:trace contextRef="#ctx0" brushRef="#br0">5 368 12876,'-4'21'8136,"4"-20"-8003,0-1 1,0 0 0,0 1-1,0-1 1,1 0 0,-1 0-1,0 1 1,0-1-1,0 0 1,1 0 0,-1 1-1,0-1 1,0 0 0,1 0-1,-1 0 1,0 1-1,0-1 1,1 0 0,-1 0-1,0 0 1,1 0 0,-1 0-1,0 0 1,1 1-1,-1-1 1,0 0 0,1 0-1,-1 0 1,0 0 0,1 0-1,-1 0 1,0 0 0,1-1-1,2 1 119,0-1-1,1-1 0,-1 1 1,0 0-1,-1-1 0,1 1 1,0-1-1,0 0 0,-1 0 1,4-3-1,49-52 859,-2-3-1,-3-2 0,74-122 1,-116 173-1101,-7 38-9,-8 5-580,-2 0 0,-14 34 0,12-40-287,2 1 1,1 1 0,-7 42 0,15-69 878,0 20-4357,1-20 4146,-1-1 0,0 0 1,1 1-1,-1-1 0,0 1 0,1-1 0,-1 0 0,1 1 0,-1-1 0,1 0 1,-1 0-1,1 1 0,-1-1 0,1 0 0,-1 0 0,1 0 0,-1 0 1,1 0-1,-1 0 0,1 1 0,-1-1 0,1 0 0,-1-1 0,1 1 0,0 0 1,-1 0-1,1 0 0,-1 0 0,1 0 0,-1 0 0,1-1 0,-1 1 1,1 0-1,-1 0 0,1-1 0,0 0 0,25-13-5582</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34.317"/>
    </inkml:context>
    <inkml:brush xml:id="br0">
      <inkml:brushProperty name="width" value="0.025" units="cm"/>
      <inkml:brushProperty name="height" value="0.025" units="cm"/>
    </inkml:brush>
  </inkml:definitions>
  <inkml:trace contextRef="#ctx0" brushRef="#br0">164 1 17553,'-7'9'3592,"-21"30"402,-40 76 0,57-94-3659,2 0-1,0 0 1,1 1 0,1 0-1,1 0 1,-3 32-1,8-52-329,1-1 0,0 1 0,-1-1 0,1 1 0,0-1 0,0 1 0,0-1 0,1 1 0,-1-1 0,0 1 0,0-1 0,1 1 0,-1-1 0,1 1 0,0-1 0,-1 0 0,1 1 0,0-1 0,0 0 0,-1 1 0,1-1 0,0 0 0,2 1 0,-2-1 3,1 0-1,-1-1 1,1 1-1,0-1 1,-1 0-1,1 1 1,-1-1-1,1 0 1,0 0-1,-1 0 1,1 0 0,0 0-1,-1-1 1,1 1-1,-1 0 1,1-1-1,2 0 1,5-3 29,0 0 1,-1-1-1,1 1 1,-1-2-1,0 1 0,8-7 1,-4 1 5,-1-1 0,1 1 0,-2-2 0,0 0 0,0 0 0,-1 0 0,-1-1 0,0-1 0,-1 1 0,0-1 0,-2-1 0,1 1 0,-2-1 0,0 0 0,-1 0 0,-1 0 0,1-17 0,-3 32-43,0 0 0,0 0 0,1 0 0,-1 0 0,0 0 0,0 0 0,0 0 0,-1 0 0,1 0 0,0 0 0,0 0 0,0 0 0,-1 0 0,1 0 0,-1 0 0,1 0 0,0 0 0,-1 1 0,0-1 0,1 0 0,-1 0 0,1 0 0,-1 1 0,0-1 0,0 0 0,1 1 0,-1-1 0,0 1 0,0-1 0,0 1 0,0-1 0,0 1 0,1 0 0,-1-1 0,0 1 0,0 0 0,0 0 0,0-1 0,0 1 0,0 0 0,0 0 0,0 0 0,0 0 0,0 0 0,0 1 0,0-1 0,-2 1 0,-1 0 0,0 0 0,0 1 0,0-1 0,1 1 0,-1 0 0,0 1 0,1-1 0,0 0 0,-1 1 0,-3 3 0,3-2-274,0 0-1,0 0 1,1 1-1,-1-1 1,1 1 0,0 0-1,0-1 1,1 1-1,-1 1 1,1-1 0,0 0-1,0 0 1,1 1 0,-2 10-1,3-16 92,0 0 0,0 1 0,0-1 0,0 0-1,0 1 1,0-1 0,0 0 0,0 0 0,0 1 0,0-1 0,0 0 0,0 1-1,0-1 1,0 0 0,0 0 0,0 1 0,0-1 0,1 0 0,-1 0 0,0 1-1,0-1 1,0 0 0,0 0 0,1 1 0,-1-1 0,0 0 0,0 0 0,1 0-1,-1 1 1,0-1 0,0 0 0,1 0 0,-1 0 0,0 0 0,0 0 0,1 0-1,-1 0 1,0 0 0,0 1 0,1-1 0,-1 0 0,0 0 0,1 0 0,-1 0-1,0 0 1,1-1 0,-1 1 0,0 0 0,0 0 0,1 0 0,2 0-1171,16 0-6835</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34.661"/>
    </inkml:context>
    <inkml:brush xml:id="br0">
      <inkml:brushProperty name="width" value="0.025" units="cm"/>
      <inkml:brushProperty name="height" value="0.025" units="cm"/>
    </inkml:brush>
  </inkml:definitions>
  <inkml:trace contextRef="#ctx0" brushRef="#br0">276 1 17328,'0'0'3187,"-12"0"187,2 0-2895,0 0 0,0 1 0,0 0 0,0 0 0,0 1 0,0 1 0,1-1 0,-1 2 0,1-1 0,0 1-1,0 1 1,0 0 0,-16 11 0,11-4-222,0 1-1,1 0 1,0 1-1,-14 21 1,23-30-202,0 1 1,0 0 0,1 0-1,0 0 1,0 0 0,1 0-1,0 1 1,0-1 0,0 1-1,1-1 1,0 1-1,0 0 1,0 0 0,1-1-1,1 11 1,0-15-56,0 0 0,-1 0 0,1-1 0,0 1 0,1 0 0,-1-1 0,0 1 0,0-1 0,1 1 0,-1-1 0,1 0 0,-1 0 0,1 0 0,-1 1 0,1-1 0,0-1 0,0 1 0,-1 0 0,1 0 0,0-1 0,0 1 0,0-1 0,0 1 0,0-1 0,0 0 0,0 0 0,3 0 0,57-1 0,-62 1 0,11-1 0,-1-1 0,1 0 0,-1-1 0,0 0 0,0-1 0,0 0 0,0 0 0,-1-1 0,1-1 0,-1 1 0,-1-1 0,1-1 0,-1 0 0,0 0 0,0 0 0,-1-1 0,0 0 0,-1-1 0,0 0 0,0 1 0,0-2 0,-1 1 0,-1-1 0,0 0 0,0 0 0,-1 0 0,0 0 0,-1 0 0,0-1 0,1-10 0,-3 19 0,0 0 0,0 1 0,-1-1 0,1 0 0,0 0 0,-1 1 0,1-1 0,-1 0 0,1 1 0,-1-1 0,0 1 0,1-1 0,-1 1 0,0-1 0,0 1 0,0-1 0,-1 1 0,1 0 0,0 0 0,0-1 0,-1 1 0,-1-1 0,0 0 0,-1 1 0,1-1 0,-1 1 0,1 0 0,-1 0 0,0 0 0,1 0 0,-1 1 0,0-1 0,-4 1 0,0 0 0,0 1 0,0-1 0,0 1 0,0 1 0,1 0 0,-1 0 0,0 0 0,1 1 0,-12 6 0,-16 21-43,33-29 1,1 0-1,0 1 0,-1-1 0,1 1 1,0-1-1,0 1 0,0-1 1,0 1-1,1-1 0,-1 1 1,0 0-1,1 0 0,-1-1 0,1 1 1,-1 0-1,1 0 0,0 0 1,0-1-1,0 1 0,0 0 0,0 3 1,1-4-263,0 0 0,0 0-1,0 0 1,0 0 0,0 0 0,-1-1 0,1 1 0,1 0 0,-1-1 0,0 1 0,0 0-1,0-1 1,0 1 0,0-1 0,0 0 0,1 1 0,-1-1 0,0 0 0,0 0 0,1 0 0,-1 0-1,0 0 1,2 0 0,0 0-588,23 1-6405</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35.002"/>
    </inkml:context>
    <inkml:brush xml:id="br0">
      <inkml:brushProperty name="width" value="0.025" units="cm"/>
      <inkml:brushProperty name="height" value="0.025" units="cm"/>
    </inkml:brush>
  </inkml:definitions>
  <inkml:trace contextRef="#ctx0" brushRef="#br0">211 28 18610,'-8'0'3357,"-12"-1"-1626,-48 4 3873,63-3-5470,0 1 0,1 0 0,-1 0 0,1 1 0,-1-1-1,1 1 1,0 0 0,0 0 0,-1 1 0,2-1 0,-1 1-1,0 0 1,-5 5 0,4-3-40,0 1-1,0 0 1,1 1-1,0-1 1,0 1 0,0 0-1,1 0 1,0 0-1,0 1 1,1-1 0,0 1-1,0-1 1,1 1-1,0 0 1,0-1-1,1 14 1,0-19-94,1 1 0,0-1 0,0 0 0,0 0 0,0 0 0,0 0 0,1 0 0,-1 0 0,0 0 0,1 0 0,0-1 0,-1 1 0,1 0 0,0-1 0,0 0 0,0 1 0,0-1 0,0 0 0,0 0 0,0 0 0,0 0 0,1 0 0,-1-1 0,0 1 0,0-1 0,1 1 0,-1-1 0,0 0 0,1 0 0,2 0 0,6 1 0,0-1 0,0 0 0,0-1 0,0 0 0,13-3 0,-15 1 0,0 0 0,0 0 0,-1-1 0,0 0 0,0-1 0,0 1 0,0-1 0,0-1 0,-1 0 0,0 0 0,-1 0 0,1-1 0,-1 0 0,0 0 0,-1 0 0,0-1 0,0 0 0,0 0 0,-1 0 0,0-1 0,-1 0 0,0 1 0,0-1 0,-1 0 0,2-17 0,-4 24-42,0 1-1,0-1 1,0 0-1,0 0 1,-1 1 0,1-1-1,-1 0 1,1 1-1,-1-1 1,1 0 0,-1 1-1,0-1 1,0 1-1,0-1 1,0 1 0,0 0-1,0-1 1,0 1-1,0 0 1,0 0 0,-1 0-1,1 0 1,0 0-1,-1 0 1,1 0 0,-1 0-1,1 0 1,-1 1-1,0-1 1,1 0 0,-1 1-1,0 0 1,1-1-1,-1 1 1,0 0-1,1 0 1,-1 0 0,0 0-1,0 0 1,1 0-1,-1 1 1,0-1 0,-2 1-1,-5 1-976,0 0 0,0 1-1,0-1 1,0 2 0,1-1 0,-15 9-1,9-2-12336</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39.224"/>
    </inkml:context>
    <inkml:brush xml:id="br0">
      <inkml:brushProperty name="width" value="0.025" units="cm"/>
      <inkml:brushProperty name="height" value="0.025" units="cm"/>
    </inkml:brush>
  </inkml:definitions>
  <inkml:trace contextRef="#ctx0" brushRef="#br0">236 58 11659,'0'0'5899,"9"-8"-3273,45-39 1795,-54 44 60,-9 3-3453,-9 4-873,-3 6 11,0 0 1,1 1-1,1 1 1,0 1-1,1 0 1,0 2 0,1 0-1,0 1 1,1 0-1,1 2 1,1-1-1,1 2 1,0 0-1,-10 21 1,22-37-167,-1 0 0,1 0 0,0 0 0,1 0 0,-1 0 0,0 0 0,1 0 0,0 0 0,-1 0 0,2 5 0,-1-7 0,0 0 0,0 1 0,1-1 0,-1 0 0,1 0 0,-1 0 0,1 0 0,-1 0 0,1 0 0,0 0 0,-1 0 0,1 0 0,0 0 0,0 0 0,0 0 0,0 0 0,0 0 0,1 1 0,4 0 0,-1 0 0,1-1 0,-1 1 0,1-1 0,-1 0 0,1 0 0,0-1 0,0 0 0,8 0 0,33-2-313,1-2 0,-1-3 1,0-1-1,73-23 0,-118 30 120,28-11-2719,-21 1-1379,-8-4-4302,-7 4-215</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39.597"/>
    </inkml:context>
    <inkml:brush xml:id="br0">
      <inkml:brushProperty name="width" value="0.025" units="cm"/>
      <inkml:brushProperty name="height" value="0.025" units="cm"/>
    </inkml:brush>
  </inkml:definitions>
  <inkml:trace contextRef="#ctx0" brushRef="#br0">1 58 11915,'0'0'14670,"63"0"-12524,-16-11-640,10-1-545,1 0-545,-1 3-320,-8 0-32,-12 4-384,-11 5-1122,-18 0-960,-21 5-6630,-15 3 1793</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39.924"/>
    </inkml:context>
    <inkml:brush xml:id="br0">
      <inkml:brushProperty name="width" value="0.025" units="cm"/>
      <inkml:brushProperty name="height" value="0.025" units="cm"/>
    </inkml:brush>
  </inkml:definitions>
  <inkml:trace contextRef="#ctx0" brushRef="#br0">0 89 13100,'0'0'8841,"50"10"-6791,-6-19-801,9-4-512,9-1-513,3-4-160,-4 4-737,-8-1-3042,-4-1-4998</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40.270"/>
    </inkml:context>
    <inkml:brush xml:id="br0">
      <inkml:brushProperty name="width" value="0.025" units="cm"/>
      <inkml:brushProperty name="height" value="0.025" units="cm"/>
    </inkml:brush>
  </inkml:definitions>
  <inkml:trace contextRef="#ctx0" brushRef="#br0">154 1 13100,'0'0'13095,"-8"6"-11541,-7 8-1290,2 1 0,0 0 0,0 1 0,2 0 0,0 1 1,0 0-1,2 1 0,0 0 0,1 1 0,1 0 0,1 0 0,1 0 0,0 1 0,1-1 1,2 1-1,0 0 0,1 0 0,2 38 0,0-53-288,0-1 1,0 0-1,0 0 0,0 0 0,1 0 1,0 0-1,-1 0 0,1 0 1,1-1-1,-1 1 0,0-1 0,1 1 1,0-1-1,0 0 0,6 6 1,-3-5-109,1 0 0,-1 0 0,1-1 0,0 0 1,0 0-1,0 0 0,0-1 0,11 3 1,4-2-716,1-1 0,-1 0 0,1-2 0,0 0 1,24-4-1,-5-5-7689</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40.878"/>
    </inkml:context>
    <inkml:brush xml:id="br0">
      <inkml:brushProperty name="width" value="0.025" units="cm"/>
      <inkml:brushProperty name="height" value="0.025" units="cm"/>
    </inkml:brush>
  </inkml:definitions>
  <inkml:trace contextRef="#ctx0" brushRef="#br0">22 306 3908,'0'0'16746,"-4"9"-14392,-13 24-709,17-33-1613,0 0 0,0 0 0,0 0 1,0 0-1,0 1 0,0-1 1,-1 0-1,1 0 0,0 0 0,0 1 1,0-1-1,0 0 0,0 0 0,0 0 1,0 1-1,0-1 0,0 0 0,1 0 1,-1 0-1,0 1 0,0-1 0,0 0 1,0 0-1,0 0 0,0 0 1,0 1-1,0-1 0,0 0 0,1 0 1,-1 0-1,0 0 0,0 1 0,0-1 1,0 0-1,0 0 0,1 0 0,-1 0 1,0 0-1,0 0 0,0 0 1,1 0-1,-1 0 0,0 0 0,0 1 1,0-1-1,0 0 0,1 0 0,-1 0 1,0 0-1,0 0 0,0 0 0,1 0 1,-1 0-1,0-1 0,0 1 0,0 0 1,1 0-1,-1 0 0,0 0 1,0 0-1,0 0 0,1 0 0,-1 0 1,0 0-1,0-1 0,0 1 0,0 0 1,1 0-1,13-7 833,22-21 97,-1-2 1,-2-2 0,57-68 0,-84 92-848,28-33 405,28-48 0,-51 72-503,-21 71-17,-3-11-55,1-9-254,2 1 0,2-1-1,1 2 1,-4 54-1,11-89 180,-1 0 0,1-1-1,0 1 1,0 0-1,0-1 1,0 1-1,0 0 1,0-1-1,0 1 1,1 0-1,-1-1 1,0 1-1,0 0 1,0-1-1,1 1 1,-1 0-1,0-1 1,1 1-1,-1-1 1,0 1 0,1-1-1,-1 1 1,1-1-1,-1 1 1,1-1-1,-1 1 1,1-1-1,-1 1 1,1-1-1,-1 0 1,1 1-1,0-1 1,-1 0-1,1 0 1,0 1-1,-1-1 1,1 0-1,0 0 1,-1 0 0,1 0-1,0 0 1,-1 0-1,1 0 1,0 0-1,-1 0 1,1 0-1,0 0 1,1-1-1,1 0-821,1 0 0,-1-1-1,1 0 1,-1 1 0,0-1 0,1-1-1,-1 1 1,3-3 0,20-20-10606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23.081"/>
    </inkml:context>
    <inkml:brush xml:id="br0">
      <inkml:brushProperty name="width" value="0.025" units="cm"/>
      <inkml:brushProperty name="height" value="0.025" units="cm"/>
    </inkml:brush>
  </inkml:definitions>
  <inkml:trace contextRef="#ctx0" brushRef="#br0">103 1 17200,'0'0'14740,"0"9"-14009,1-5-727,-1 1 0,0-1 0,0 0 0,0 0 0,-1 0 0,1 0 0,-1 0 0,0 0 0,0 0 0,-1 0 0,1 0 0,-1-1 0,0 1 0,0 0 0,0-1 0,0 1 0,-1-1 0,1 0 0,-1 0 0,0 0 0,0 0 0,0-1 0,-5 4 0,-6 6-4,10-10 0,0 0 0,0 1 0,0 0 0,1 0 0,-1 0 0,1 0 0,0 1 0,0-1 0,0 1 0,1 0 0,-1 0 0,1 0 0,-3 6 0,5-9 0,1 0 0,-1-1 0,1 1 0,0 0 0,-1-1 0,1 1 0,-1-1 0,1 1 0,0-1 0,0 1 0,-1-1 0,1 0 0,0 1 0,0-1 0,0 0 0,-1 0 0,1 1 0,0-1 0,0 0 0,0 0 0,0 0 0,-1 0 0,1 0 0,0 0 0,1-1 0,32 1 0,-25 0 0,101-6-1834,0-14-4308,-62 8-4139</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41.235"/>
    </inkml:context>
    <inkml:brush xml:id="br0">
      <inkml:brushProperty name="width" value="0.025" units="cm"/>
      <inkml:brushProperty name="height" value="0.025" units="cm"/>
    </inkml:brush>
  </inkml:definitions>
  <inkml:trace contextRef="#ctx0" brushRef="#br0">70 1 18514,'0'0'7527,"-41"63"-5381,29-31-1057,1 1-257,7 2-351,2 0-321,2-4-96,0-4-32,3-4-96,6-4-384,-5-3-257,0-5-640,0-1-1122,-4-7-1152</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41.574"/>
    </inkml:context>
    <inkml:brush xml:id="br0">
      <inkml:brushProperty name="width" value="0.025" units="cm"/>
      <inkml:brushProperty name="height" value="0.025" units="cm"/>
    </inkml:brush>
  </inkml:definitions>
  <inkml:trace contextRef="#ctx0" brushRef="#br0">0 59 14958,'0'0'12204,"89"-38"-11852,-44 32-256,9 0-96,1 2-1185,0 3-2531,-5-2-2882</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41.948"/>
    </inkml:context>
    <inkml:brush xml:id="br0">
      <inkml:brushProperty name="width" value="0.025" units="cm"/>
      <inkml:brushProperty name="height" value="0.025" units="cm"/>
    </inkml:brush>
  </inkml:definitions>
  <inkml:trace contextRef="#ctx0" brushRef="#br0">0 322 2755,'0'0'25576,"13"-6"-24802,2-1-476,0 1-1,0 0 1,1 1 0,0 1 0,0 0-1,0 1 1,0 1 0,24-1 0,-38 3-286,0 0 1,-1 0 0,1 0-1,0 0 1,0 1-1,-1-1 1,1 1 0,0-1-1,-1 1 1,1-1 0,-1 1-1,1 0 1,-1 0-1,1 0 1,-1 0 0,1 0-1,-1 0 1,0 0 0,0 1-1,0-1 1,1 0-1,-1 1 1,0-1 0,0 2-1,1 0 17,-1 1 0,0-1 1,0 1-1,0 0 0,-1-1 0,1 1 0,-1 0 0,0-1 0,0 1 0,-1 6 0,-1 5 40,-2 0 1,1-1-1,-2 0 1,-9 22-1,-7 5-69,16-32 0,14-25 0,7-18 0,-2 0 0,-1-1 0,-1-1 0,10-61 0,-13 60 0,-9 37 2,0-1 0,0 1 0,0-1 0,0 1 0,1 0 0,-1-1 0,0 1 0,0 0 0,0-1 0,1 1 0,-1 0 0,0-1 0,0 1 0,1 0 0,-1 0 0,0-1 0,1 1 0,-1 0 0,0 0 0,1-1 0,-1 1 0,0 0 0,1 0 0,-1 0 0,0 0 0,1 0 0,-1 0 0,0-1 0,1 1 0,-1 0 0,1 0 0,-1 0 0,0 0 0,1 0 0,-1 0 0,1 1 0,-1-1 0,0 0 0,1 0 0,-1 0 0,0 0 0,1 0 0,-1 0 0,0 1 0,1-1 0,-1 0 0,1 1 0,21 14-142,-14-9-248,35 15-5009,-11-12-1212,-4-7-1581</inkml:trace>
  <inkml:trace contextRef="#ctx0" brushRef="#br0" timeOffset="1">498 0 17809,'0'0'7975,"47"70"-5348,-28-39-705,-2 6-545,-8 3-576,-9 7-545,0 1-256,-18 6 0,-15 4 0,-5 1 0,-4 2 0,1-6 0,1-11-1634,3-16-4483,11-17-13294</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44.753"/>
    </inkml:context>
    <inkml:brush xml:id="br0">
      <inkml:brushProperty name="width" value="0.025" units="cm"/>
      <inkml:brushProperty name="height" value="0.025" units="cm"/>
    </inkml:brush>
  </inkml:definitions>
  <inkml:trace contextRef="#ctx0" brushRef="#br0">32 149 7271,'5'-13'4692,"2"-10"-3307,14-43 3142,-3 19 1407,-18 47-5842,0 1 1,0-1-1,0 0 0,0 0 0,0 0 1,0 0-1,0 0 0,0 0 0,0 0 1,0 1-1,0-1 0,0 0 0,0 0 1,0 0-1,0 0 0,0 0 0,0 0 1,0 0-1,0 0 0,0 1 0,0-1 1,0 0-1,0 0 0,0 0 0,0 0 1,1 0-1,-1 0 0,0 0 0,0 0 1,0 0-1,0 0 0,0 0 0,0 1 1,0-1-1,0 0 0,0 0 0,1 0 1,-1 0-1,0 0 0,0 0 0,0 0 1,0 0-1,0 0 0,0 0 0,0 0 1,1 0-1,-1 0 0,0 0 0,0 0 1,0 0-1,0 0 0,0 0 0,0 0 1,0-1-1,1 1 0,1 22 1568,-2 30-606,-5-4-761,-3 0 0,-26 88 1,-1 4-96,33-127-7000,1-30-4029,-3 0 1334</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45.096"/>
    </inkml:context>
    <inkml:brush xml:id="br0">
      <inkml:brushProperty name="width" value="0.025" units="cm"/>
      <inkml:brushProperty name="height" value="0.025" units="cm"/>
    </inkml:brush>
  </inkml:definitions>
  <inkml:trace contextRef="#ctx0" brushRef="#br0">39 1 14894,'0'0'5520,"-2"11"-3305,-13 80 1744,-6 161-1,21-250-3903,0 0 1,0 0-1,0 0 0,0 0 0,0 0 1,0 0-1,1 0 0,-1 0 0,1-1 1,-1 1-1,1 0 0,0 0 0,0 0 1,-1 0-1,1-1 0,0 1 0,1 0 1,-1-1-1,0 1 0,0-1 0,1 1 1,1 1-1,0-3-13,-1 1 0,0-1 1,0 1-1,0-1 0,0 0 0,0 0 0,1 0 1,-1 0-1,0 0 0,0 0 0,0-1 0,0 1 1,1-1-1,-1 1 0,0-1 0,0 0 1,0 0-1,0 0 0,0 0 0,-1 0 0,4-2 1,20-16-38,0-1 0,-1-1 0,-1-1 0,37-47 0,20-18-9,-74 81-27,30-30-2184,-9-7-5073,-16 13-7073</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46.539"/>
    </inkml:context>
    <inkml:brush xml:id="br0">
      <inkml:brushProperty name="width" value="0.025" units="cm"/>
      <inkml:brushProperty name="height" value="0.025" units="cm"/>
    </inkml:brush>
  </inkml:definitions>
  <inkml:trace contextRef="#ctx0" brushRef="#br0">0 94 10154,'0'0'2994,"4"-9"-746,13-31 384,-5 26-38,-5 18-374,-1 18-9,-2 151 2506,-4-68-4336,1-105-354,-1-1-1,0 1 1,0 0 0,0 0-1,1 0 1,-1 0-1,0-1 1,0 1 0,1 0-1,-1 0 1,0 0-1,1 0 1,-1 0 0,0 0-1,0 0 1,1 0 0,-1 0-1,0 0 1,1 0-1,-1 0 1,0 0 0,0 0-1,1 0 1,-1 0-1,0 0 1,1 0 0,-1 0-1,0 0 1,0 0-1,1 0 1,-1 1 0,0-1-1,0 0 1,1 0-1,-1 0 1,0 1 0,0-1-1,1 0 1,-1 0 0,0 0-1,0 1 1,0-1-1,0 0 1,0 0 0,1 1-1,-1-1 1,0 0-1,0 1 1,0-1 0,0 0-1,0 0 1,0 1-1,0-1 1,0 0 0,0 1-1,0-1 1,0 0-1,0 1 1,13-24 880,-7 4-891,0-1-1,-2 0 0,0 0 1,-1-1-1,-2 1 1,0-1-1,-1 1 1,-3-27-1,-2 32-15,-1 15 0,5 1 0,0 0 0,0 1 0,0 0 0,0-1 0,0 1 0,1 0 0,-1-1 0,1 1 0,-1 0 0,1 0 0,-1-1 0,1 4 0,0-1 0,-1 2 0,1 0 0,-1 0 0,2-1 0,-1 1 0,0 0 0,3 9 0,-2-13 0,-1-1 0,1 1 0,0-1 0,0 1 0,0-1 0,0 0 0,0 1 0,0-1 0,0 0 0,0 0 0,1 0 0,-1 0 0,0 0 0,1 0 0,-1 0 0,0 0 0,1 0 0,-1-1 0,1 1 0,0-1 0,-1 1 0,1-1 0,-1 1 0,1-1 0,0 0 0,-1 0 0,4 0 0,6 0 0,-1-1 0,1 0 0,-1-1 0,0 0 0,1 0 0,-1-1 0,0 0 0,0-1 0,-1 0 0,1-1 0,-1 0 0,14-10 0,-9 6 0,-1-2 0,0 0 0,0-1 0,-1 0 0,-1 0 0,0-1 0,10-17 0,-7-5 0,-14 35 0,0 0 0,0 1 0,0-1 0,-1 0 0,1 0 0,0 0 0,0 0 0,0 1 0,-1-1 0,1 0 0,0 0 0,0 0 0,0 0 0,-1 0 0,1 0 0,0 0 0,0 0 0,-1 0 0,1 0 0,0 0 0,0 0 0,0 0 0,-1 0 0,1 0 0,0 0 0,0 0 0,-1 0 0,1 0 0,0 0 0,0 0 0,0 0 0,-1 0 0,1 0 0,0-1 0,0 1 0,0 0 0,-1 0 0,1 0 0,0 0 0,0 0 0,0-1 0,0 1 0,-1 0 0,1 0 0,0 0 0,0-1 0,0 1 0,0 0 0,0 0 0,0 0 0,0-1 0,0 1 0,0 0 0,0 0 0,0-1 0,0 1 0,0 0 0,0 0 0,0 0 0,0-1 0,0 1 0,0 0 0,0 0 0,0-1 0,0 1 0,0 0 0,0-1 0,0 1 0,-9 7 0,1 0 0,0 0 0,0 1 0,0 0 0,1 1 0,-10 14 0,-36 63 0,43-69 0,5-8 0,0-2 0,1 1 0,0-1 0,0 0 0,1 1 0,-1 0 0,2 0 0,-1 0 0,1 0 0,-1 13 0,3-20 0,1 0 0,-1-1 0,1 1 0,0 0 0,-1-1 0,1 1 0,0-1 0,-1 1 0,1-1 0,0 1 0,0-1 0,0 0 0,-1 1 0,1-1 0,0 0 0,0 0 0,0 0 0,0 0 0,-1 1 0,1-1 0,0 0 0,0 0 0,0-1 0,0 1 0,0 0 0,1 0 0,27-4 0,26-15-2341,-40 12 89,0-1 0,0-1 0,17-13 0,-12 3-7667</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46.974"/>
    </inkml:context>
    <inkml:brush xml:id="br0">
      <inkml:brushProperty name="width" value="0.025" units="cm"/>
      <inkml:brushProperty name="height" value="0.025" units="cm"/>
    </inkml:brush>
  </inkml:definitions>
  <inkml:trace contextRef="#ctx0" brushRef="#br0">135 0 12364,'0'0'19282,"-10"4"-18326,2 0-945,-1 1 0,1 1 0,1-1 0,-1 1 0,1 1 0,0-1 0,0 1 0,1 1 0,-1-1 0,2 1 0,-1 0 0,1 0 0,1 1 0,-6 13 0,7-17-11,0 1 0,0-1 0,1 1 0,0 0 0,0 0 0,0 0 0,1 0 0,-1 11 0,2-16 0,0-1 0,0 0 0,1 1 0,-1-1 0,0 1 0,0-1 0,0 0 0,1 1 0,-1-1 0,0 0 0,1 1 0,-1-1 0,0 0 0,1 0 0,-1 1 0,0-1 0,1 0 0,-1 0 0,1 0 0,-1 1 0,0-1 0,1 0 0,-1 0 0,1 0 0,-1 0 0,0 0 0,1 0 0,-1 0 0,1 0 0,-1 0 0,1 0 0,-1 0 0,1 0 0,-1 0 0,0 0 0,1 0 0,-1-1 0,1 1 0,-1 0 0,0 0 0,1 0 0,-1-1 0,0 1 0,1 0 0,-1 0 0,0-1 0,1 1 0,21-12 0,-4-5 0,-1 0 0,-1-1 0,-1 0 0,0-1 0,-1-1 0,21-40 0,-41 116 0,-12-2 0,12-40 0,0 1 0,1-1 0,1 1 0,1 0 0,0 1 0,-2 30 0,5-46-8,0 0 0,0 0 1,0 1-1,0-1 0,0 0 0,0 0 1,0 0-1,0 1 0,0-1 0,0 0 1,0 0-1,0 0 0,1 1 0,-1-1 0,0 0 1,0 0-1,0 0 0,0 0 0,0 1 1,0-1-1,1 0 0,-1 0 0,0 0 1,0 0-1,0 0 0,0 0 0,1 1 0,-1-1 1,0 0-1,0 0 0,0 0 0,1 0 1,-1 0-1,0 0 0,0 0 0,0 0 1,1 0-1,-1 0 0,0 0 0,0 0 0,0 0 1,1 0-1,-1 0 0,0 0 0,13-6-946,7-10-2200,-13 8 1095,0 0-1,-1 0 0,0 0 1,-1-1-1,7-13 0,5-18-10304</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47.315"/>
    </inkml:context>
    <inkml:brush xml:id="br0">
      <inkml:brushProperty name="width" value="0.025" units="cm"/>
      <inkml:brushProperty name="height" value="0.025" units="cm"/>
    </inkml:brush>
  </inkml:definitions>
  <inkml:trace contextRef="#ctx0" brushRef="#br0">103 1 23286,'0'0'5349,"-39"53"-2915,27-17-896,-1 6-1378,-1 6-160,5-1 0,0-3 0,6-4 0,0-8 0,3-8 0,0-8 0,0-7 0,5-7 0,4-2-1185,1 0-3684,-4-7-3811</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47.972"/>
    </inkml:context>
    <inkml:brush xml:id="br0">
      <inkml:brushProperty name="width" value="0.025" units="cm"/>
      <inkml:brushProperty name="height" value="0.025" units="cm"/>
    </inkml:brush>
  </inkml:definitions>
  <inkml:trace contextRef="#ctx0" brushRef="#br0">4 0 15663,'0'0'14558,"0"10"-13774,-1 6-536,-1-3 32,2 1-1,-1 0 0,2-1 0,2 21 1,-2-33-277,-1-1 0,1 1 0,-1-1 0,1 1 0,-1-1 1,1 1-1,-1-1 0,1 1 0,-1-1 0,1 1 1,-1-1-1,1 0 0,0 1 0,-1-1 0,1 0 1,0 0-1,-1 1 0,1-1 0,0 0 0,-1 0 0,1 0 1,0 0-1,0 0 0,-1 0 0,1 0 0,0 0 1,-1 0-1,1 0 0,0-1 0,0 1 0,22-6 16,-4-5-19,0 0 0,-1-1 0,18-17 0,9-5 0,-44 33 0,0 1 0,0-1 0,0 0 0,0 0 0,1 1 0,-1-1 0,0 1 0,0-1 0,0 1 0,0-1 0,1 1 0,-1 0 0,0-1 0,0 1 0,1 0 0,-1 0 0,0 0 0,1 0 0,-1 0 0,0 0 0,2 1 0,-2-1 0,-1 1 0,1 0 0,0-1 0,0 1 0,0 0 0,-1 0 0,1 0 0,0 0 0,-1-1 0,1 1 0,-1 0 0,1 0 0,-1 0 0,1 0 0,-1 0 0,0 0 0,1 0 0,-1 0 0,0 2 0,1 8 0,0 0 0,-1 0 0,-3 21 0,2-19 0,1 12 0,6-17 0,-4-8 0,0-1 0,0 0 0,0 0 0,0 0 0,-1 0 0,1 0 0,0-1 0,0 1 0,-1-1 0,1 1 0,1-3 0,22-17 0,-9 10-1791,2 7-3571</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49.478"/>
    </inkml:context>
    <inkml:brush xml:id="br0">
      <inkml:brushProperty name="width" value="0.025" units="cm"/>
      <inkml:brushProperty name="height" value="0.025" units="cm"/>
    </inkml:brush>
  </inkml:definitions>
  <inkml:trace contextRef="#ctx0" brushRef="#br0">32 0 13933,'0'0'11339,"0"9"-10111,-15 213 2146,-1 17-481,16-238-2893,0-1 0,0 1 0,0-1 0,-1 1 0,1-1 0,0 1 0,0-1 0,0 1 0,0-1 0,0 1 0,0-1 0,1 1 0,-1-1 0,0 1 0,0-1 0,0 1 0,0-1 0,1 1 0,-1-1 0,0 1 0,0-1 0,1 1 0,-1-1 0,0 0 0,1 1 0,-1-1 0,0 1 0,1-1 0,-1 0 0,1 1 0,5-5 0,-6 4 0,6-5 0,-2 0 0,1-1 0,-1 1 0,1-1 0,-2 0 0,1 0 0,-1 0 0,0-1 0,0 1 0,0-1 0,-1 0 0,0 1 0,0-1 0,0-10 0,2-12 0,-1 0 0,-2-31 0,-11 104 0,9-40 0,1-1 0,0 0 0,0 0 0,0 0 0,0 0 0,1 0 0,-1 0 0,1 0 0,0 0 0,0 0 0,0 0 0,0 0 0,0 0 0,1 0 0,1 3 0,-1-5 0,0 0 0,0 0 0,0 0 0,0 0 0,1 0 0,-1 0 0,0 0 0,0-1 0,1 1 0,-1-1 0,0 1 0,1-1 0,-1 0 0,0 0 0,1 0 0,-1-1 0,0 1 0,1 0 0,-1-1 0,0 1 0,4-2 0,0-1 0,0 1 0,0-1 0,0-1 0,-1 1 0,1-1 0,-1 0 0,0 0 0,0 0 0,0-1 0,-1 1 0,1-1 0,-1 0 0,-1-1 0,1 1 0,0-1 0,-1 0 0,0 1 0,-1-1 0,1-1 0,-1 1 0,-1 0 0,2-7 0,-23 36 0,14-15 0,1 0 0,0 1 0,0 0 0,1 0 0,0 0 0,0 1 0,1 0 0,1-1 0,-3 17 0,6-25 0,1 0 0,0-1 0,0 1 0,-1-1 0,1 1 0,0-1 0,0 0 0,0 0 0,0 0 0,0 0 0,-1 0 0,4-1 0,-2 1 0,144 1 0,-145-36 0,-3 27 0,1-1 0,-1 1 0,0-1 0,-1 1 0,0 0 0,-1-1 0,1 1 0,-7-12 0,63 30 0,-39-8-606,2 1-2857,0-1-1,28 0 1,-42-2 3134,-1 0 0,1 0-1,0 0 1,0 0 0,-1-1 0,1 1-1,0-1 1,-1 0 0,1 0 0,-1 1-1,1-2 1,-1 1 0,1 0 0,-1 0-1,0-1 1,1 1 0,-1-1 0,0 0-1,0 0 1,0 0 0,0 0 0,-1 0-1,4-4 1,-3-15 3835,-2 21-3025,0-1 0,-1 0-1,1 0 1,0 1 0,-1-1-1,1 0 1,-1 0 0,1 1-1,-1-1 1,1 0 0,-1 1-1,0-1 1,1 1 0,-1-1-1,0 1 1,1-1 0,-1 1-1,0-1 1,0 1 0,0 0-1,1 0 1,-1-1 0,0 1-1,0 0 1,0 0 0,0 0-1,1 0 1,-1 0 0,-2 0-1,3-1-454,0 1-1,-1-1 0,1 1 0,0-1 0,0 1 1,-1-1-1,1 1 0,0-1 0,0 0 1,0 1-1,0-1 0,0 1 0,0-1 0,0 1 1,0-1-1,0 1 0,0-1 0,0 0 0,0 1 1,1-1-1,-1 1 0,0-1 0,0 1 1,0-1-1,1 1 0,-1-1 0,0 1 0,1-1 1,-1 1-1,0-1 0,1 1 0,-1 0 0,1-1 1,0 0-1,-3 3 62,1-1-85,-14 16-2,-27 34 0,40-49 0,1-1 0,-1 1 0,1 0 0,0 0 0,0 0 0,0 0 0,0 1 0,1-1 0,-1 0 0,0 0 0,1 0 0,0 1 0,-1-1 0,1 0 0,0 0 0,0 1 0,0-1 0,1 0 0,-1 0 0,0 1 0,1-1 0,1 4 0,0-4 0,1 0 0,0 0 0,0-1 0,-1 1 0,1-1 0,0 0 0,0 0 0,0 0 0,0 0 0,0 0 0,1-1 0,-1 1 0,0-1 0,0 0 0,4 0 0,-4 1 0,0-1 0,0 0 0,0 0 0,0 0 0,1 0 0,-1 0 0,0-1 0,0 1 0,0-1 0,0 0 0,0 0 0,0 0 0,-1 0 0,1-1 0,4-1 0,2-13-2932,-1-8-6719,-6 14 710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23.407"/>
    </inkml:context>
    <inkml:brush xml:id="br0">
      <inkml:brushProperty name="width" value="0.025" units="cm"/>
      <inkml:brushProperty name="height" value="0.025" units="cm"/>
    </inkml:brush>
  </inkml:definitions>
  <inkml:trace contextRef="#ctx0" brushRef="#br0">328 0 10954,'0'0'15759,"-57"75"-13613,25-34-832,-4 4-418,-2 5-415,1-1-97,4-4-224,5-5-64,5-7-64,7-6-64,6-8-576,2-6-1634,3-6-1826,1-7-1858</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49.869"/>
    </inkml:context>
    <inkml:brush xml:id="br0">
      <inkml:brushProperty name="width" value="0.025" units="cm"/>
      <inkml:brushProperty name="height" value="0.025" units="cm"/>
    </inkml:brush>
  </inkml:definitions>
  <inkml:trace contextRef="#ctx0" brushRef="#br0">145 44 21524,'0'-2'490,"0"-1"0,0 0-1,0 1 1,0-1 0,0 1 0,-1-1-1,1 0 1,-1 1 0,0-1-1,0 1 1,0-1 0,-2-2-1,2 4-320,0 0-1,0 0 0,0 1 0,0-1 0,0 0 0,0 1 1,-1-1-1,1 1 0,0 0 0,0-1 0,-1 1 0,1 0 0,0 0 1,-1 0-1,1 0 0,0 0 0,-1 0 0,1 0 0,0 0 1,-1 0-1,1 1 0,0-1 0,0 0 0,-1 1 0,1-1 1,0 1-1,0 0 0,-2 1 0,-8 3-168,1 1 0,-1 0 0,-16 13 0,23-16 0,1 0 0,0-1 0,-1 1 0,1 0 0,0 0 0,1 1 0,-1-1 0,0 1 0,1-1 0,0 1 0,0 0 0,0 0 0,0 0 0,-1 4 0,4-7 0,0 0 0,-1 0 0,1 0 0,0-1 0,-1 1 0,1 0 0,0 0 0,0-1 0,0 1 0,0-1 0,0 1 0,0-1 0,0 1 0,0-1 0,0 0 0,0 1 0,0-1 0,0 0 0,0 0 0,0 0 0,0 1 0,0-1 0,0 0 0,0-1 0,0 1 0,2 0 0,41-1 0,-37 1 0,111-7 0,-118 7 0,1 0 0,0 0 0,0 0 0,0 0 0,-1 0 0,1 0 0,0 0 0,0 0 0,-1 1 0,1-1 0,0 0 0,-1 0 0,1 1 0,0-1 0,0 0 0,-1 1 0,1-1 0,0 1 0,-1-1 0,1 1 0,-1-1 0,1 1 0,-1-1 0,1 1 0,-1-1 0,1 1 0,-1 0 0,1-1 0,-1 1 0,0 0 0,0-1 0,1 1 0,-1 0 0,0 0 0,0-1 0,0 1 0,1 0 0,-1 0 0,0-1 0,0 1 0,0 0 0,0 0 0,-1-1 0,1 1 0,0 0 0,0 0 0,0-1 0,-1 1 0,1 1 0,-1 1 0,-1 0 0,1 0 0,0 0 0,-1 0 0,0 0 0,1 0 0,-1 0 0,0 0 0,-1-1 0,-2 3 0,-2 1 0,-1 0 0,0-1 0,0 0 0,-1 0 0,0-1 0,0-1 0,0 1 0,0-1 0,0-1 0,0 1 0,-1-2 0,-18 2 0,27-3-28,1-1 1,0 1-1,0 0 0,-1 0 0,1-1 1,0 1-1,0 0 0,0-1 0,-1 1 1,1 0-1,0-1 0,0 1 0,0 0 1,0-1-1,0 1 0,0-1 0,0 1 1,0 0-1,0-1 0,0 1 1,0-1-1,0 1 0,0 0 0,0-1 1,0 1-1,0 0 0,0-1 0,0 1 1,0-1-1,1 1 0,-1 0 0,0-1 1,0 1-1,0 0 0,1 0 0,-1-1 1,8-15-3138,28-28-8729,-15 18 2002</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50.209"/>
    </inkml:context>
    <inkml:brush xml:id="br0">
      <inkml:brushProperty name="width" value="0.025" units="cm"/>
      <inkml:brushProperty name="height" value="0.025" units="cm"/>
    </inkml:brush>
  </inkml:definitions>
  <inkml:trace contextRef="#ctx0" brushRef="#br0">108 0 17713,'0'0'13506,"-5"11"-12422,-12 30-874,-15 58 0,27-79-204,0 0 1,2 0-1,0 1 0,1-1 0,1 1 1,2 20-1,-1-39-6,1 1 0,-1 0 0,1-1 0,-1 1 0,1-1 0,0 0 0,0 1 0,0-1 0,0 0 0,0 1 0,1-1 0,-1 0 0,1 0 0,0 0 0,-1 0 0,1 0 0,0-1 0,4 4 0,-9-30-539,-15-11 489,12 25 115,0 0 1,1 0-1,0 0 1,1-1-1,0 1 1,1-1-1,0 0 1,-1-21-1,4 33-65,0-1 0,0 0 0,1 0 0,-1 0 0,0 0 0,1 0 0,-1 1 0,1-1 0,-1 0 0,1 1 0,0-1 0,-1 0 0,1 1 0,0-1 0,-1 0 0,1 1 0,0-1 0,0 1 0,-1 0 0,1-1 0,0 1 0,0-1 0,0 1 0,0 0 0,0 0 0,0 0 0,-1-1 0,1 1 0,1 0 0,33-3 0,-29 3 0,155 0-4239,-121 0-3117</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50.769"/>
    </inkml:context>
    <inkml:brush xml:id="br0">
      <inkml:brushProperty name="width" value="0.025" units="cm"/>
      <inkml:brushProperty name="height" value="0.025" units="cm"/>
    </inkml:brush>
  </inkml:definitions>
  <inkml:trace contextRef="#ctx0" brushRef="#br0">9 0 17777,'0'0'3950,"1"10"-1580,1 39-437,-2 1-1,-12 84 1,13-107-1322,-1-27-585,1 0 0,-1 1 0,0-1 1,1 0-1,-1 0 0,0 0 0,1 0 0,-1 0 1,0 1-1,1-1 0,-1 0 0,0 0 0,1 0 1,-1 0-1,0 0 0,1 0 0,-1 0 0,0 0 1,1 0-1,-1 0 0,0 0 0,1 0 0,-1-1 1,0 1-1,1 0 0,-1 0 0,0 0 0,1 0 1,-1-1-1,0 1 0,1 0 0,-1 0 0,0 0 1,0-1-1,1 1 0,-1-1 0,31-36 1266,-23 24-1292,-1-1 0,0 0 0,-1 0 0,0 0 0,-1-1 0,-1 0 0,0 0 0,-1 0 0,2-30 0,-14 57 0,-2 11 0,9-19-553,1 0 0,0 0-1,0 1 1,0-1 0,0 0 0,1 0 0,0 1-1,0-1 1,0 0 0,0 1 0,1-1 0,0 0 0,1 5-1,-1-7 136,1 0-1,-1-1 0,1 1 0,0-1 0,-1 1 0,1-1 1,0 0-1,0 0 0,0 0 0,0 0 0,0 0 1,0 0-1,0-1 0,0 1 0,0-1 0,1 1 0,-1-1 1,0 0-1,0 0 0,0 0 0,1 0 0,-1 0 1,0 0-1,0-1 0,0 1 0,3-1 0,17-3-7658</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51.529"/>
    </inkml:context>
    <inkml:brush xml:id="br0">
      <inkml:brushProperty name="width" value="0.025" units="cm"/>
      <inkml:brushProperty name="height" value="0.025" units="cm"/>
    </inkml:brush>
  </inkml:definitions>
  <inkml:trace contextRef="#ctx0" brushRef="#br0">82 195 9577,'0'0'16602,"-8"4"-14851,1-1-1549,1 0-1,0 1 1,0 0-1,0 0 0,1 0 1,-10 10-1,13-11-122,0-1 0,0 1 0,0-1 0,0 1 0,0 0 1,0 0-1,1 0 0,0 0 0,-1 0 0,1 0 0,0 0 0,0 0 0,1 1 0,-1-1 0,1 0 0,-1 1 0,1-1 0,0 0 0,1 0 0,0 6 0,1-9-60,0 0-1,0 1 1,0-1-1,0 0 1,0-1-1,0 1 1,0 0-1,0 0 1,0-1-1,-1 1 1,1-1-1,0 0 1,0 0-1,0 1 1,0-1-1,2-2 1,5-4 19,0-1 0,-1 0 1,0 0-1,0-1 0,12-18 0,19-22-940,-43 82-32,-5-5 910,6-22 38,0-1 0,1 1-1,0 0 1,0 0-1,0 0 1,1 0-1,0 1 1,0-1-1,1 0 1,0 1-1,0-1 1,0 0-1,3 12 1,-2-17-8,-1 1 0,1-1 1,0 0-1,0 0 0,0 0 0,1 0 1,-1 0-1,0-1 0,0 1 1,0 0-1,1 0 0,-1-1 0,0 1 1,1-1-1,-1 1 0,0-1 1,1 0-1,-1 1 0,1-1 1,-1 0-1,1 0 0,-1 0 0,0 0 1,1 0-1,-1 0 0,1-1 1,-1 1-1,1 0 0,1-2 1,3 1 33,-1 0 1,0-1 0,0 0 0,0 0 0,0-1 0,9-5 0,0-4 93,0-1 0,-1-1 1,-1 0-1,0 0 0,-1-1 1,0-1-1,-1 0 1,-1 0-1,-1-1 0,0 0 1,-1 0-1,-1-1 0,-1 0 1,0 0-1,-1-1 0,-1 1 1,1-29-1,-7 35-141,-5 18-6,-5 18 17,-4 18 7,-35 98-2,46-120-10,0 1 0,2 0 1,0 0-1,-1 38 0,5-57 1,0-1 0,0 0 0,0 1 0,0-1 0,1 0 0,-1 1 0,0-1 0,1 0 0,-1 1 0,1-1 0,-1 0 0,1 0 0,0 1 0,-1-1 0,1 0 0,0 0 0,0 0 0,0 0 0,0 0 0,0 0 0,0 0 0,0 0 0,0 0 0,0-1 0,0 1 0,1 0 0,-1-1 0,0 1 0,0-1 0,1 1 0,-1-1 0,0 0 0,1 1 0,-1-1 0,2 0 0,-1 0 0,1 0 0,-1 0 0,0 0 0,0 0 0,1-1 0,-1 1 0,0-1 0,0 1 0,0-1 0,1 0 0,-1 0 0,0 0 0,0 0 0,0 0 0,-1-1 0,1 1 0,0 0 0,0-1 0,-1 1 0,1-1 0,1-2 0,2-3 0,-1 0 0,-1 0 0,1-1 0,-1 1 0,0-1 0,-1 0 0,0 0 0,0 0 0,0 0 0,-1 0 0,-1 0 0,1-1 0,-1 1 0,-1 0 0,-1-10 0,2 17 0,0 0 0,-1 0 0,1 0 0,0 0 0,-1 1 0,1-1 0,0 0 0,-1 0 0,1 0 0,-1 1 0,0-1 0,1 0 0,-1 0 0,0 1 0,1-1 0,-1 1 0,0-1 0,0 0 0,1 1 0,-1-1 0,0 1 0,0 0 0,0-1 0,0 1 0,0 0 0,0 0 0,0-1 0,0 1 0,0 0 0,1 0 0,-1 0 0,0 0 0,0 0 0,0 0 0,0 0 0,0 1 0,0-1 0,0 0 0,0 0 0,0 1 0,0-1 0,1 1 0,-1-1 0,0 1 0,0-1 0,0 1 0,1-1 0,-1 1 0,0 0 0,1-1 0,-1 1 0,0 0 0,1-1 0,-1 1 0,1 0 0,-1 0 0,1 0 0,0 0 0,-1 0 0,1-1 0,-1 3 0,1-1 0,-1 0 0,1 0 0,0 0 0,-1 1 0,1-1 0,0 0 0,0 0 0,1 1 0,-1-1 0,0 0 0,1 0 0,-1 0 0,1 1 0,0-1 0,0 0 0,-1 0 0,2 0 0,-1 0 0,0 0 0,0 0 0,1-1 0,-1 1 0,0 0 0,3 1 0,0 0 0,1 0 0,-1-1 0,0 0 0,1 0 0,-1 0 0,1 0 0,0-1 0,0 1 0,0-1 0,8 0 0,6 0 0,0 0 0,0-2 0,0 0 0,0-1 0,20-5 0,-25 3 0,0 0 0,1 0 0,-2-2 0,1 1 0,-1-2 0,0 0 0,0-1 0,-1 0 0,0 0 0,0-2 0,-1 1 0,0-1 0,10-13 0,-20 22 0,0 0 0,0-1 0,0 1 0,0 0 0,0-1 0,-1 1 0,1-1 0,0 1 0,-1-1 0,1 0 0,-1 1 0,1-1 0,-1 1 0,0-1 0,0 0 0,0 1 0,0-3 0,0 4 0,0-1 0,-1 1 0,1-1 0,-1 0 0,1 1 0,0-1 0,-1 1 0,1-1 0,-1 1 0,1 0 0,-1-1 0,1 1 0,-1-1 0,0 1 0,1 0 0,-1-1 0,1 1 0,-1 0 0,0 0 0,1 0 0,-1-1 0,0 1 0,1 0 0,-1 0 0,0 0 0,1 0 0,-2 0 0,-2 0 0,0 1 0,0-1 0,1 1 0,-1 0 0,0 0 0,0 0 0,0 0 0,1 1 0,-1-1 0,1 1 0,-1 0 0,-4 3 0,0 2 0,0-1 0,0 2 0,1-1 0,0 1 0,0 0 0,1 0 0,0 1 0,0 0 0,1 0 0,0 0 0,0 1 0,1 0 0,1 0 0,0 0 0,0 0 0,1 0 0,0 1 0,1-1 0,-1 13 0,3-20-100,0 1-1,0 0 1,0-1-1,1 0 1,-1 1-1,1-1 1,0 0-1,-1 0 1,2 0 0,-1 0-1,0 0 1,0 0-1,1-1 1,0 1-1,-1-1 1,1 0 0,0 1-1,0-2 1,1 1-1,-1 0 1,0 0-1,0-1 1,1 0-1,-1 0 1,1 0 0,4 1-1,34 7-7437</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56.123"/>
    </inkml:context>
    <inkml:brush xml:id="br0">
      <inkml:brushProperty name="width" value="0.025" units="cm"/>
      <inkml:brushProperty name="height" value="0.025" units="cm"/>
    </inkml:brush>
  </inkml:definitions>
  <inkml:trace contextRef="#ctx0" brushRef="#br0">0 1 2626,'0'0'2211</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57.041"/>
    </inkml:context>
    <inkml:brush xml:id="br0">
      <inkml:brushProperty name="width" value="0.025" units="cm"/>
      <inkml:brushProperty name="height" value="0.025" units="cm"/>
    </inkml:brush>
  </inkml:definitions>
  <inkml:trace contextRef="#ctx0" brushRef="#br0">2098 204 2018,'0'0'9038,"-11"-9"-7106,1 0-1659,0 1-1,-1 1 0,1-1 0,-2 2 1,1 0-1,-1 0 0,-19-6 0,-298-75-492,248 71-760,0 4 0,-94-3 0,-51 12-815,-120 25 4163,293-16-1976,1 4-1,0 1 0,1 2 0,0 3 1,1 2-1,1 3 0,1 1 0,-80 50 1,110-59-356,1 1 0,0 0 0,1 2 1,0 0-1,1 1 0,1 0 1,1 1-1,0 0 0,-10 22 0,15-26-69,2 1-1,-1 0 1,2 0-1,0 1 1,1 0-1,0 0 1,2 0-1,0 0 1,0 0-1,2 0 0,0 0 1,0 1-1,5 18 1,-4-29 9,1 1 0,1-1 0,-1 0 0,1-1 0,0 1 0,0 0-1,1-1 1,0 0 0,0 0 0,0 0 0,0 0 0,1 0 0,0-1 0,0 0 0,0 0 0,0-1 0,1 1 0,-1-1 0,1 0 0,0 0 0,0-1 0,0 0 0,8 2 0,15 4 80,0-2 0,1 0 0,48 2 0,28-4 316,196-16-1,106-42-777,-199 24 171,-92 15-68,235-39 1955,-303 43-1344,-1-2 0,0-2 0,-1-3 0,-1-1 0,44-26 1,-71 34-285,0-1 0,-1-1 0,23-20 1,-36 28 15,0 1 0,0-1 0,-1 0 0,0-1 0,0 1 0,0-1 0,0 1 0,-1-1-1,0 0 1,0 0 0,-1-1 0,0 1 0,0-1 0,0 1 0,0-10 0,-2 13 3,0 1 0,0-1 0,0 1 0,0-1 0,-1 1-1,0-1 1,1 1 0,-1 0 0,0-1 0,0 1 0,0 0 0,0-1-1,-1 1 1,1 0 0,-1 0 0,1 0 0,-3-2 0,-1 0-7,1 0 0,-1 0 1,0 0-1,0 1 0,-1 0 0,1 0 1,-7-2-1,-11-3-95,-1 1 1,-43-7-1,51 11 1,-121-25-4763,72 13-2023</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02.222"/>
    </inkml:context>
    <inkml:brush xml:id="br0">
      <inkml:brushProperty name="width" value="0.025" units="cm"/>
      <inkml:brushProperty name="height" value="0.025" units="cm"/>
    </inkml:brush>
  </inkml:definitions>
  <inkml:trace contextRef="#ctx0" brushRef="#br0">0 1 480,'0'0'673,"0"2"-769</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03.495"/>
    </inkml:context>
    <inkml:brush xml:id="br0">
      <inkml:brushProperty name="width" value="0.025" units="cm"/>
      <inkml:brushProperty name="height" value="0.025" units="cm"/>
    </inkml:brush>
  </inkml:definitions>
  <inkml:trace contextRef="#ctx0" brushRef="#br0">1 432 9513,'0'0'16949,"14"3"-13660,-7-7-3014,-1 0 0,0-1 0,1 1 0,-2-1 0,1-1 0,0 1 1,-1-1-1,0 0 0,5-10 0,9-6-63,18-20-203,-1-2-1,-2-2 1,-2 0 0,-2-2 0,35-77 0,-80 190-9,11-52 0,-8 19 0,2 0 0,1 0 0,1 1 0,2 1 0,-2 40 0,8-73-105,1-1 0,-1 1-1,1-1 1,-1 1 0,0-1 0,1 1 0,-1-1-1,1 1 1,-1-1 0,1 0 0,-1 1-1,1-1 1,0 0 0,-1 1 0,1-1 0,-1 0-1,1 0 1,0 1 0,-1-1 0,1 0 0,0 0-1,-1 0 1,1 0 0,0 0 0,-1 0 0,1 0-1,0 0 1,-1 0 0,1 0 0,0-1 0,-1 1-1,1 0 1,-1 0 0,1-1 0,1 1-1,26-11-5747,-9-4 1321,0-4-1378</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03.824"/>
    </inkml:context>
    <inkml:brush xml:id="br0">
      <inkml:brushProperty name="width" value="0.025" units="cm"/>
      <inkml:brushProperty name="height" value="0.025" units="cm"/>
    </inkml:brush>
  </inkml:definitions>
  <inkml:trace contextRef="#ctx0" brushRef="#br0">83 45 11883,'0'0'8435,"3"-8"-4912,8-26-635,-12 31 371,-4 7-2593,-7 8-720,1 6 114,1 0 1,0 1 0,2 0 0,0 0 0,1 1 0,0 0 0,2 0-1,1 1 1,-4 38 0,8-57-52,0 0 0,-1 0 0,1 0 0,0 0 0,0 0-1,0 0 1,1 0 0,-1 0 0,0 0 0,1 0 0,-1 0 0,1 0 0,0 0-1,-1 0 1,1-1 0,0 1 0,0 0 0,0 0 0,1-1 0,-1 1 0,0-1-1,1 1 1,-1-1 0,1 0 0,-1 1 0,1-1 0,-1 0 0,1 0 0,0 0-1,0 0 1,0 0 0,-1-1 0,1 1 0,0-1 0,0 1 0,0-1-1,0 1 1,0-1 0,0 0 0,0 0 0,0 0 0,3-1 0,3 1 50,-1-2 1,0 1-1,1-1 1,-1 0-1,0 0 1,0-1-1,0 0 0,0 0 1,-1-1-1,9-5 1,-4 0-16,0 0 0,0-1 1,-1 0-1,0 0 0,0-1 0,8-15 0,-14 21-31,-1-1 0,1 1-1,-2-1 1,1 0-1,-1 0 1,1 0-1,-2 0 1,1 0 0,-1-1-1,0 1 1,0 0-1,0-1 1,-1 1-1,0 0 1,-1-1-1,-1-7 1,2 12-13,0 1 0,0 0 0,-1-1 0,1 1 0,-1 0 0,1 0 0,-1-1 0,0 1 0,0 0 0,1 0 0,-1 0 0,0 0 0,0 0 0,0 0 0,0 0 0,0 0 0,0 0 0,0 0 0,0 1 0,-1-1 0,1 0 0,0 1 0,-3-2 0,1 2 0,0-1 0,0 1 0,0 0 0,0 0 0,0 0 0,0 0 0,0 0 0,0 1 0,0-1 0,-4 2 0,0 0 0,1 0 0,0 1 0,-1-1 0,1 1 0,0 1 0,1-1 0,-1 1 0,1 0 0,-7 6 0,10-8-163,1-1 1,-1 1-1,1-1 1,0 1-1,0 0 1,0-1-1,0 1 1,0 0-1,0 0 1,0 0-1,1 0 1,-1 3-1,1-4-2,0-1-1,0 1 1,0-1 0,0 1-1,0-1 1,0 1 0,0-1-1,0 1 1,1-1-1,-1 0 1,0 1 0,0-1-1,1 1 1,-1-1 0,0 1-1,1-1 1,-1 0 0,1 1-1,-1-1 1,0 0 0,1 1-1,-1-1 1,1 0 0,-1 1-1,1-1 1,-1 0 0,1 0-1,-1 0 1,1 0-1,0 1 1,4-1-1336,1 1-1,-1-1 1,1 0-1,-1 0 1,1 0 0,0-1-1,7-2 1,22-6-10158</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04.195"/>
    </inkml:context>
    <inkml:brush xml:id="br0">
      <inkml:brushProperty name="width" value="0.025" units="cm"/>
      <inkml:brushProperty name="height" value="0.025" units="cm"/>
    </inkml:brush>
  </inkml:definitions>
  <inkml:trace contextRef="#ctx0" brushRef="#br0">200 0 17713,'0'0'3849,"-13"8"-481,-8 6-2432,0 1 0,1 0 0,1 1 0,-20 21-1,33-30-759,0-1-1,0 1 1,0 0-1,1 0 0,0 1 1,0-1-1,1 1 1,0 0-1,0 1 1,1-1-1,0 1 0,0-1 1,1 1-1,1 0 1,-1 0-1,1 0 1,1 12-1,0-20-175,0 1 0,0-1 0,0 0 0,1 1 0,-1-1 0,1 0 0,-1 1 0,1-1 0,0 0 0,-1 0 0,1 0 0,0 0 0,0 1 0,0-1 0,0 0 0,0 0 0,0-1 0,0 1 0,0 0 0,0 0 0,0 0 0,0-1 0,1 1 0,1 0 0,1 0 0,-1 0 0,1 0 0,1 0 0,-1 0 0,0-1 0,0 0 0,0 0 0,6-1 0,1 0 0,-1-1 0,1 0 0,-1 0 0,0-2 0,19-7 0,-10 1 0,-1-1 0,0-1 0,0 0 0,25-25 0,-38 33 0,-1 0 0,0-1 0,0 1 0,0-1 0,0 0 0,-1 0 0,1-1 0,-2 1 0,1 0 0,0-1 0,-1 0 0,0 0 0,0 0 0,-1 0 0,0 0 0,0 0 0,0 0 0,-1 0 0,0 0 0,-1-11 0,1 15 0,0 1 0,-1 0 0,1 0 0,0-1 0,-1 1 0,0 0 0,1 0 0,-1 0 0,0 0 0,1 0 0,-1 0 0,0 0 0,0 0 0,0 0 0,0 0 0,0 0 0,0 1 0,0-1 0,0 0 0,0 1 0,0-1 0,-1 0 0,-1 0 0,0 0 0,-1 1 0,0-1 0,0 0 0,0 1 0,0 0 0,1 0 0,-1 0 0,-5 1 0,1 1 0,-1 0 0,0 0 0,1 0 0,-1 1 0,1 0 0,-11 7 0,13-7 0,0 0 0,1 1 0,-1 0 0,1 0 0,0 1 0,0 0 0,0-1 0,0 2 0,1-1 0,0 0 0,-4 7 0,9-11-18,-1-1 1,0 1-1,1-1 0,-1 0 1,0 1-1,1-1 1,-1 1-1,0-1 0,1 0 1,-1 1-1,1-1 0,-1 0 1,0 1-1,1-1 0,-1 0 1,1 0-1,-1 1 1,1-1-1,0 0 0,-1 0 1,1 0-1,-1 0 0,1 0 1,-1 0-1,1 0 0,-1 0 1,1 0-1,-1 0 0,1 0 1,-1 0-1,2 0 1,25 0-1752,-24 0 1134,12-2-2750,0 1 1,0-2 0,26-8-1,-32 9 1682,29-9-6513</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23.766"/>
    </inkml:context>
    <inkml:brush xml:id="br0">
      <inkml:brushProperty name="width" value="0.025" units="cm"/>
      <inkml:brushProperty name="height" value="0.025" units="cm"/>
    </inkml:brush>
  </inkml:definitions>
  <inkml:trace contextRef="#ctx0" brushRef="#br0">1 1 21492,'0'0'6791,"65"23"-5190,-34 0-576,7 1-544,3 1-289,3 1-64,2-2-96,-3 2-544,-4-3-1346,-6-1-1601,-5-5-1506,-7-6-1089</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04.541"/>
    </inkml:context>
    <inkml:brush xml:id="br0">
      <inkml:brushProperty name="width" value="0.025" units="cm"/>
      <inkml:brushProperty name="height" value="0.025" units="cm"/>
    </inkml:brush>
  </inkml:definitions>
  <inkml:trace contextRef="#ctx0" brushRef="#br0">196 0 14382,'0'0'4196,"-9"1"-609,-1 1-2961,0 1-1,1 0 1,-1 0 0,1 1-1,0 0 1,0 1 0,0-1 0,0 2-1,1-1 1,0 1 0,-10 9-1,12-9-433,0-1-1,0 1 0,1 0 1,-1 1-1,1-1 0,1 1 1,-1 0-1,1 0 1,0 0-1,1 1 0,0 0 1,0-1-1,1 1 0,0 0 1,-2 12-1,4-18-190,0-1 0,0 1 1,0-1-1,0 1 0,0-1 0,0 1 0,1 0 0,-1-1 1,0 1-1,1-1 0,-1 0 0,1 1 0,0-1 1,-1 1-1,1-1 0,0 0 0,0 1 0,0-1 0,0 0 1,0 0-1,0 0 0,0 0 0,1 0 0,-1 0 1,0 0-1,2 1 0,1-1 0,0 1 0,0-1-1,0 0 1,0 0 0,1 0 0,-1-1 0,0 1-1,0-1 1,8 0 0,0-1-2,-1-1 0,0 1 0,0-2-1,0 0 1,0 0 0,21-10 0,-21 7 1,1-2 0,-2 0 0,1 0 0,-1-1 0,12-12 0,-19 18 0,-1 0 0,1 1 0,-1-1 0,1-1 0,-1 1 0,0 0 0,0 0 0,-1-1 0,1 1 0,-1-1 0,1 0 0,-1 1 0,0-1 0,0 0 0,-1 0 0,1 1 0,-1-1 0,0 0 0,0 0 0,0 0 0,-1 0 0,-1-7 0,0 9 0,0-1 0,0 1 0,0-1 0,0 1 0,-1 0 0,1 0 0,-1 0 0,1 0 0,-1 0 0,0 1 0,0-1 0,0 1 0,0 0 0,0 0 0,0 0 0,0 0 0,-5-1 0,-57-6 0,61 7-250,-11 2-3485,14-1 3612,1 1-1,0-1 1,0 0-1,0 0 0,-1 0 1,1 0-1,0 0 0,0 0 1,-1 0-1,1 1 1,0-1-1,0 0 0,0 0 1,0 0-1,-1 0 1,1 1-1,0-1 0,0 0 1,0 0-1,0 1 1,0-1-1,-1 0 0,1 0 1,0 1-1,0-1 1,0 0-1,0 0 0,0 1 1,0-1-1,0 0 0,0 0 1,0 1-1,0-1 1,0 0-1,0 0 0,0 1 1,0-1-1,0 0 1,0 0-1,1 1 0,-1-1 1,0 0-1,0 0 1,0 0-1,0 1 0,0-1 1,1 0-1,-1 0 1,7 7-7709</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04.888"/>
    </inkml:context>
    <inkml:brush xml:id="br0">
      <inkml:brushProperty name="width" value="0.025" units="cm"/>
      <inkml:brushProperty name="height" value="0.025" units="cm"/>
    </inkml:brush>
  </inkml:definitions>
  <inkml:trace contextRef="#ctx0" brushRef="#br0">164 1 5958,'0'0'25480,"-9"9"-24370,-10 10-1055,1 1 0,1 1-1,2 1 1,-20 33 0,27-42-60,1 1 0,1 0 0,0 0 0,1 0 0,0 1 0,1 0 0,1 0 0,1 0 0,0 0 0,0 20 0,2-32-14,0 0 1,1 0-1,-1 0 1,1 0-1,0 0 0,0-1 1,0 1-1,0 0 1,1-1-1,-1 1 0,1-1 1,-1 1-1,1-1 1,0 0-1,0 1 0,0-1 1,0 0-1,0 0 1,1-1-1,-1 1 0,1 0 1,-1-1-1,1 1 1,-1-1-1,1 0 0,0 0 1,0 0-1,0 0 1,-1-1-1,6 2 0,0-1-312,0 0 0,0-1 1,-1 1-1,1-2 0,0 1 0,0-1 0,0 0 0,-1 0 0,1-1 0,-1 0 0,8-4 0,21-14-8702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05.512"/>
    </inkml:context>
    <inkml:brush xml:id="br0">
      <inkml:brushProperty name="width" value="0.025" units="cm"/>
      <inkml:brushProperty name="height" value="0.025" units="cm"/>
    </inkml:brush>
  </inkml:definitions>
  <inkml:trace contextRef="#ctx0" brushRef="#br0">4 241 14478,'0'0'8280,"-1"8"-6065,0-2-1954,0 20 1705,1-25-1887,0 0 0,1-1 0,-1 1 0,1 0 0,-1-1-1,1 1 1,-1 0 0,1-1 0,0 1 0,-1-1 0,1 1 0,0-1 0,-1 1 0,1-1-1,0 1 1,-1-1 0,1 0 0,0 1 0,0-1 0,0 0 0,-1 0 0,1 0 0,0 0 0,0 0-1,0 1 1,0-1 0,-1-1 0,1 1 0,0 0 0,0 0 0,0 0 0,0 0 0,-1-1-1,1 1 1,0 0 0,1-1 0,11-5 203,0 0 0,-1-1 0,0-1 0,0 0 0,0 0 0,-1-1-1,0-1 1,15-17 0,-8 9-171,22-21-111,-2-2 0,44-61 0,-86 139 0,-15 14 11,10-31-26,2 0 1,0 1-1,1 0 1,1 0-1,1 0 1,-2 25-1,6-46-86,0 1-1,0-1 0,0 1 1,0-1-1,0 1 0,0 0 1,0-1-1,1 1 0,-1-1 1,0 1-1,0-1 0,0 1 1,1-1-1,-1 1 0,0-1 1,0 1-1,1-1 0,-1 1 1,0-1-1,1 1 0,-1-1 1,1 1-1,-1-1 1,1 0-1,-1 1 0,0-1 1,1 0-1,-1 0 0,1 1 1,0-1-1,-1 0 0,1 0 1,-1 0-1,1 1 0,-1-1 1,1 0-1,-1 0 0,1 0 1,0 0-1,-1 0 0,1 0 1,-1 0-1,1 0 0,-1-1 1,2 1-1,0 0-809,1-1 1,-1 0-1,1 0 0,-1 0 0,0 0 1,1 0-1,-1-1 0,0 1 0,4-4 1,13-14-8246</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05.869"/>
    </inkml:context>
    <inkml:brush xml:id="br0">
      <inkml:brushProperty name="width" value="0.025" units="cm"/>
      <inkml:brushProperty name="height" value="0.025" units="cm"/>
    </inkml:brush>
  </inkml:definitions>
  <inkml:trace contextRef="#ctx0" brushRef="#br0">50 0 6342,'0'0'24775,"-5"11"-23808,-3 8-882,0 0 1,2 1-1,0-1 0,1 1 1,1 0-1,1 1 1,-1 33-1,4-41-272,-1 0-571,1-1 0,1 1-1,3 19 1,-4-31 661,0 1-1,0-1 0,0 0 0,0 1 0,0-1 1,1 0-1,-1 1 0,1-1 0,-1 0 1,1 1-1,-1-1 0,1 0 0,0 0 1,0 0-1,0 0 0,-1 1 0,1-1 0,0 0 1,0-1-1,0 1 0,0 0 0,1 0 1,-1 0-1,0-1 0,0 1 0,0 0 1,1-1-1,-1 1 0,0-1 0,1 0 1,-1 1-1,0-1 0,1 0 0,-1 0 0,1 0 1,-1 0-1,0 0 0,1 0 0,-1 0 1,3-1-1,-3 1-162,-1 0-1,0-1 1,1 1 0,-1 0 0,1-1 0,-1 1 0,0-1-1,1 1 1,-1 0 0,0-1 0,1 1 0,-1-1-1,0 1 1,0-1 0,0 1 0,1-1 0,-1 1 0,0-1-1,0 1 1,0-1 0,0 1 0,0-1 0,0 0 0,0 1-1,0-1 1,0 1 0,0-1 0,0 1 0,0-1-1,-1-3-1078,1-13-4485</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06.226"/>
    </inkml:context>
    <inkml:brush xml:id="br0">
      <inkml:brushProperty name="width" value="0.025" units="cm"/>
      <inkml:brushProperty name="height" value="0.025" units="cm"/>
    </inkml:brush>
  </inkml:definitions>
  <inkml:trace contextRef="#ctx0" brushRef="#br0">0 50 10090,'0'0'20563,"54"-20"-20115,-15 20-223,3 0-129,2 0-64,-1-3-256,-3-2-1826,-6-3-2819,-5-5-3875</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06.571"/>
    </inkml:context>
    <inkml:brush xml:id="br0">
      <inkml:brushProperty name="width" value="0.025" units="cm"/>
      <inkml:brushProperty name="height" value="0.025" units="cm"/>
    </inkml:brush>
  </inkml:definitions>
  <inkml:trace contextRef="#ctx0" brushRef="#br0">49 215 12236,'0'0'20003,"-1"9"-19523,-1 3-465,-1 0 0,-1 0-1,-7 17 1,6-17-17,0 1 0,0 0 1,2 1-1,-1-1 0,-1 25 0,5-37 2,0 0 0,0 0 0,0 0 0,0 0 0,0 0 0,1 0 0,-1 0 0,0-1 0,1 1 0,-1 0 0,1 0 0,-1 0 0,1 0 0,-1 0 0,1-1 0,-1 1 0,1 0 0,0 0 0,0-1 0,-1 1 0,1-1 0,0 1 0,0 0 0,0-1 0,-1 1 0,1-1 0,0 0 0,2 1 0,1 0 0,0 0 0,1 0 0,-1-1 0,0 1 0,1-1 0,-1 0 0,6-1 0,2 0 0,-1-1 0,1-1 0,-1 0 0,18-6 0,-22 5-661,0 1 1,-1-1-1,1 0 1,-1 0-1,1 0 1,-1-1-1,0 0 1,-1-1-1,1 1 1,6-11-1,1-8-6775</inkml:trace>
  <inkml:trace contextRef="#ctx0" brushRef="#br0" timeOffset="1">67 9 23702,'0'0'9065,"55"-9"-9193,-39 9-6438,0 0-10506</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08.859"/>
    </inkml:context>
    <inkml:brush xml:id="br0">
      <inkml:brushProperty name="width" value="0.025" units="cm"/>
      <inkml:brushProperty name="height" value="0.025" units="cm"/>
    </inkml:brush>
  </inkml:definitions>
  <inkml:trace contextRef="#ctx0" brushRef="#br0">17 1 12716,'0'0'11317,"11"-1"-9534,-6 1-1579,1 0-1,-1 1 0,0-1 0,1 1 0,-1 0 0,0 1 0,1-1 0,-1 1 0,0 0 0,0 0 1,0 0-1,0 1 0,-1 0 0,1 0 0,-1 0 0,0 0 0,1 1 0,-2 0 0,1 0 0,0 0 1,4 7-1,1 1-65,-1-1 0,0 2 0,-1-1 1,0 1-1,-1 0 0,-1 0 0,0 1 1,-1-1-1,0 1 0,-1 0 0,-1 0 1,0 1-1,-1-1 0,0 0 0,-1 1 1,-1-1-1,0 0 0,-6 25 0,2-19-505,-1 1 0,-1-2 0,-1 1 0,-1-1 0,0 0 0,-2-1-1,0 0 1,-1-1 0,0 0 0,-2-1 0,0 0 0,-19 16 0,5-12-4838,7-15-3476</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09.669"/>
    </inkml:context>
    <inkml:brush xml:id="br0">
      <inkml:brushProperty name="width" value="0.025" units="cm"/>
      <inkml:brushProperty name="height" value="0.025" units="cm"/>
    </inkml:brush>
  </inkml:definitions>
  <inkml:trace contextRef="#ctx0" brushRef="#br0">0 214 7783,'0'0'15823,"15"3"-14114,20 3-929,0-1 0,0-2 1,0-2-1,0-1 0,38-5 0,981-95 1414,-972 95-2177,324-32 50,-308 24-43,-1-5-1,105-34 1,-200 50-432,-11 2 128,-30 4-1565,-11 0-7729,28-4-4226</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11.672"/>
    </inkml:context>
    <inkml:brush xml:id="br0">
      <inkml:brushProperty name="width" value="0.025" units="cm"/>
      <inkml:brushProperty name="height" value="0.025" units="cm"/>
    </inkml:brush>
  </inkml:definitions>
  <inkml:trace contextRef="#ctx0" brushRef="#br0">30 255 6694,'0'0'17937,"-6"10"-16421,-1-2-1195,-9 18 818,21-16-238,19-6 352,-16-4-1129,-1-1 0,1-1 0,-1 1-1,1-2 1,-1 1 0,0-1-1,0 0 1,0 0 0,0 0-1,-1-1 1,1 0 0,9-9-1,10-9 554,35-38 1,-49 46-635,127-147-43,-139 161 0,1-1 0,-1 0 0,1 0 0,-1 0 0,1 0 0,-1 1 0,1-1 0,0 0 0,-1 0 0,1 1 0,0-1 0,0 0 0,0 1 0,-1-1 0,1 1 0,0 0 0,0-1 0,0 1 0,0-1 0,1 1 0,-1 16 0,-15 34 0,13-47 0,-2 5 0,-9 24-29,2 1 0,1 1-1,2-1 1,1 1-1,-2 41 1,8-74-50,0-1 0,0 0 0,0 1 0,0-1 0,0 0 0,0 1 0,0-1 0,0 0 0,0 1 0,0-1 0,0 0 0,0 1 0,1-1 0,-1 0 0,0 1 0,0-1-1,0 0 1,0 1 0,1-1 0,-1 0 0,0 0 0,0 1 0,1-1 0,-1 0 0,0 0 0,1 0 0,-1 1 0,0-1 0,0 0 0,1 0 0,-1 0 0,0 0 0,1 0 0,-1 1 0,0-1 0,1 0 0,-1 0 0,1 0 0,17-5-3340,14-16-4515,-6-5-2086</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12.027"/>
    </inkml:context>
    <inkml:brush xml:id="br0">
      <inkml:brushProperty name="width" value="0.025" units="cm"/>
      <inkml:brushProperty name="height" value="0.025" units="cm"/>
    </inkml:brush>
  </inkml:definitions>
  <inkml:trace contextRef="#ctx0" brushRef="#br0">28 1 21973,'0'0'6411,"-3"13"-4099,-7 39-1622,3 0 1,0 65-1,7-102-680,0 26 8,0-40-25,0 1-1,0-1 1,0 1-1,0-1 1,1 1 0,-1-1-1,0 1 1,1-1-1,-1 1 1,1-1-1,0 1 1,0-1-1,-1 0 1,1 0 0,0 1-1,0-1 1,0 0-1,0 0 1,0 0-1,2 1 1,-3-2-112,0 0-1,1 1 1,-1-1 0,0 0 0,0 0-1,0 0 1,1 0 0,-1 0 0,0 0-1,0 0 1,1 1 0,-1-1 0,0 0-1,0 0 1,1 0 0,-1 0 0,0 0-1,0 0 1,1 0 0,-1 0 0,0 0-1,0-1 1,1 1 0,-1 0 0,0 0-1,0 0 1,1 0 0,-1 0 0,0 0-1,0 0 1,0 0 0,1-1 0,-1 1-1,0 0 1,0 0 0,0 0 0,0-1-1,1 1 1,-1 0 0,0 0 0,0 0-1,0-1 1,0 1 0,0 0 0,0 0-1,0-1 1,0 1 0,1 0 0,-1-15-5744,0 10 3630,0-8-4552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24.281"/>
    </inkml:context>
    <inkml:brush xml:id="br0">
      <inkml:brushProperty name="width" value="0.025" units="cm"/>
      <inkml:brushProperty name="height" value="0.025" units="cm"/>
    </inkml:brush>
  </inkml:definitions>
  <inkml:trace contextRef="#ctx0" brushRef="#br0">1 247 12940,'0'0'14078,"8"1"-11746,6-2-2171,0-1 0,0-1-1,0 1 1,0-2 0,-1 0-1,1-1 1,-1 0-1,0-1 1,-1 0 0,0-1-1,0-1 1,21-16 0,19-19 496,64-65 0,-102 94-643,-7 9-14,-5 8 0,-3 9 0,1-12 0,-29 85 0,20-65 0,2 1 0,0 0 0,2 1 0,-6 33 0,9 9-1415,2-58 770,0 1 0,1 0 0,0-1-1,0 1 1,1-1 0,0 1-1,3 7 1,11 10-9049</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12.370"/>
    </inkml:context>
    <inkml:brush xml:id="br0">
      <inkml:brushProperty name="width" value="0.025" units="cm"/>
      <inkml:brushProperty name="height" value="0.025" units="cm"/>
    </inkml:brush>
  </inkml:definitions>
  <inkml:trace contextRef="#ctx0" brushRef="#br0">1 176 17969,'0'0'12908,"63"-16"-11851,-24 7-640,10-4-353,0 1-96,7-1-417,0 1-832,4 1-1698,-6 4-2050,-11 1-1953</inkml:trace>
  <inkml:trace contextRef="#ctx0" brushRef="#br0" timeOffset="1">657 0 14157,'0'0'13891,"-4"12"-12001,-4 15-1477,2 0 1,2 0 0,0 0 0,1 1-1,2 37 1,1-65-447,0 0 1,0 1-1,0-1 1,0 0-1,0 1 1,0-1-1,0 0 1,0 1-1,0-1 1,0 1-1,0-1 1,0 0-1,1 1 0,-1-1 1,0 0-1,0 0 1,0 1-1,0-1 1,0 0-1,1 1 1,-1-1-1,0 0 1,0 0-1,1 1 0,-1-1 1,0 0-1,0 0 1,1 0-1,-1 1 1,0-1-1,1 0 1,-1 0-1,0 0 1,1 0-1,-1 0 0,0 0 1,1 1-1,15-7-2165,12-16-3277,11-32-5767,-18 23 2305</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12.726"/>
    </inkml:context>
    <inkml:brush xml:id="br0">
      <inkml:brushProperty name="width" value="0.025" units="cm"/>
      <inkml:brushProperty name="height" value="0.025" units="cm"/>
    </inkml:brush>
  </inkml:definitions>
  <inkml:trace contextRef="#ctx0" brushRef="#br0">329 124 8680,'0'0'19005,"-1"13"-17580,-15 78 62,8-57-1863,1 0-1,-2 51 1,19-104-14871,-10-1 5062</inkml:trace>
  <inkml:trace contextRef="#ctx0" brushRef="#br0" timeOffset="1">1 127 17104,'0'0'14350,"89"-1"-13037,-38-8-1313,8-4 0,4 1 0,3-1 0,-1 2 0,1 1 0,-5-5-1569,-4-3-5798,-7-7-12428</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16.216"/>
    </inkml:context>
    <inkml:brush xml:id="br0">
      <inkml:brushProperty name="width" value="0.025" units="cm"/>
      <inkml:brushProperty name="height" value="0.025" units="cm"/>
    </inkml:brush>
  </inkml:definitions>
  <inkml:trace contextRef="#ctx0" brushRef="#br0">1 2 11787,'0'0'10949,"10"-1"-8899,40 1-77,58 6 1,145 30-893,-232-33-1085,0 0-233,-14-3-125,-1 1 0,0 0 0,0 0-1,0 0 1,0 1 0,0 0 0,7 3 0,-35-2-11596,-8-4 4223</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16.558"/>
    </inkml:context>
    <inkml:brush xml:id="br0">
      <inkml:brushProperty name="width" value="0.025" units="cm"/>
      <inkml:brushProperty name="height" value="0.025" units="cm"/>
    </inkml:brush>
  </inkml:definitions>
  <inkml:trace contextRef="#ctx0" brushRef="#br0">313 1 9225,'0'0'16858,"9"2"-15897,-5 0-873,26 11 218,-29-13-302,0 1 1,-1 0-1,1 0 1,0-1 0,0 1-1,-1 0 1,1 0-1,0 0 1,-1 0 0,1 0-1,-1 0 1,1 0-1,-1 0 1,0 0 0,1 0-1,-1 0 1,0 0-1,0 0 1,0 0 0,0 1-1,0-1 1,0 0-1,0 0 1,0 0 0,0 0-1,0 0 1,-1 0 0,1 0-1,0 0 1,-1 0-1,1 0 1,-1 0 0,0 2-1,-3 2 19,1-1-1,-1 1 0,1-1 1,-1 1-1,-1-1 1,1-1-1,0 1 1,-1 0-1,0-1 1,-6 3-1,-58 28 258,55-28-166,-58 23 660,41-18-2,1 2 0,-43 24 1,71-36-747,1-1 0,0 1 1,0-1-1,0 1 0,0 0 1,0-1-1,0 1 0,0 0 1,0 0-1,0 0 0,0 0 1,0 0-1,0 0 0,0 0 1,1 0-1,-1 0 0,0 0 1,1 0-1,-1 0 0,1 1 1,0-1-1,-1 0 0,1 0 1,0 1-1,-1 0 0,2-1-16,0 0 1,-1 0-1,1 0 0,0 0 1,0 0-1,0 0 0,0 0 0,0 0 1,0 0-1,0-1 0,0 1 1,1 0-1,-1-1 0,0 1 0,0-1 1,0 1-1,1-1 0,-1 0 0,2 1 1,11 2 18,1-1 0,28 1 0,183 0-1466,-74-5-8353,-102 1 725</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17.010"/>
    </inkml:context>
    <inkml:brush xml:id="br0">
      <inkml:brushProperty name="width" value="0.025" units="cm"/>
      <inkml:brushProperty name="height" value="0.025" units="cm"/>
    </inkml:brush>
  </inkml:definitions>
  <inkml:trace contextRef="#ctx0" brushRef="#br0">52 1 18930,'0'0'6246,"-30"72"-4997,21-42-416,2-1-481,2-2-288,5 0-32,0-7-320,0-4-1089,3-7-609,2-5-1057</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17.355"/>
    </inkml:context>
    <inkml:brush xml:id="br0">
      <inkml:brushProperty name="width" value="0.025" units="cm"/>
      <inkml:brushProperty name="height" value="0.025" units="cm"/>
    </inkml:brush>
  </inkml:definitions>
  <inkml:trace contextRef="#ctx0" brushRef="#br0">1 26 12844,'0'0'11403,"55"11"-9545,-21-11-97,9 0-736,2 0-512,-1 0-321,1-2-128,-8-2-416,-7-4-1474,-6 4-1281,-11-5-1954,-8 0-2978</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17.744"/>
    </inkml:context>
    <inkml:brush xml:id="br0">
      <inkml:brushProperty name="width" value="0.025" units="cm"/>
      <inkml:brushProperty name="height" value="0.025" units="cm"/>
    </inkml:brush>
  </inkml:definitions>
  <inkml:trace contextRef="#ctx0" brushRef="#br0">0 9 17264,'0'0'7784,"83"9"-5895,-38-5-511,7-2-674,0-2-543,5 0-97,-9 0-96,-2 0-1089,-12-5-1922,-10-3-2370,-8-3-3620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18.087"/>
    </inkml:context>
    <inkml:brush xml:id="br0">
      <inkml:brushProperty name="width" value="0.025" units="cm"/>
      <inkml:brushProperty name="height" value="0.025" units="cm"/>
    </inkml:brush>
  </inkml:definitions>
  <inkml:trace contextRef="#ctx0" brushRef="#br0">2 0 14253,'0'0'5104,"1"8"-1928,-2 94 3527,0-1-4581,1-100-2115,0 0 0,0 0 0,0 0 0,0 1 0,1-1 0,-1 0 0,0 0 1,1 0-1,-1 0 0,1 1 0,-1-1 0,1 0 0,-1 0 0,1 0 0,0 0 0,0 0 1,-1-1-1,1 1 0,0 0 0,0 0 0,0 0 0,0-1 0,0 1 0,0 0 1,2 0-1,0 0 8,0 0 0,0 0 0,0-1 0,0 1 0,0-1 0,0 0 0,0 0 0,0 0 0,0 0 0,4-1 0,2-1-28,0 0-1,0 0 1,0-1-1,0-1 1,-1 1-1,10-6 1,18-17-401,-28 19 355,0 1 0,1 0 0,0 0 0,0 1-1,10-5 1,-19 10 57,0 0 0,1 0 0,-1 0 1,0-1-1,0 1 0,1 0 0,-1 0 0,0 0 0,0 0 0,1 0 0,-1 0 0,0 0 0,0 0 0,1 0 0,-1 0 0,0 0 1,0 0-1,0 0 0,1 0 0,-1 1 0,0-1 0,0 0 0,1 0 0,-1 0 0,0 0 0,0 0 0,0 0 0,1 1 1,-1-1-1,0 0 0,0 0 0,0 0 0,0 0 0,0 1 0,1-1 0,-1 0 0,0 0 0,0 1 0,0-1 0,0 0 1,0 0-1,0 0 0,0 1 0,0-1 0,0 0 0,0 0 0,0 1 0,0-1 0,-2 20 102,-11 15 81,12-31-176,-2 1 19,1-1 0,0 1 0,0 0 0,1 0 0,-1 0 1,1 0-1,0 0 0,0 0 0,1 0 0,-1 0 0,2 8 0,0-12-177,1-1 1,-1 0 0,1 1 0,-1-1 0,1 0 0,-1 0 0,1 0-1,-1 0 1,1 0 0,0 0 0,-1 0 0,1-1 0,-1 1 0,1 0-1,1-1 1,3-4-1643,0 1 0,0-1 0,-1 0 0,1 0 0,-1 0-1,-1-1 1,6-7 0,-7 10 328,17-24-11404</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18.447"/>
    </inkml:context>
    <inkml:brush xml:id="br0">
      <inkml:brushProperty name="width" value="0.025" units="cm"/>
      <inkml:brushProperty name="height" value="0.025" units="cm"/>
    </inkml:brush>
  </inkml:definitions>
  <inkml:trace contextRef="#ctx0" brushRef="#br0">105 4 16464,'0'0'8279,"-5"8"-6848,-4 4-1210,1 1-1,1 0 1,1 1 0,0 0-1,0 0 1,1 0-1,1 0 1,-3 19 0,-1 20 1199,0 55 0,5-61-831,-1 0 0,-11 47 0,12-184-589,3-130-731,0 219 725,0 1 0,0-1 0,0 1 1,0-1-1,0 1 0,0-1 0,0 1 1,0-1-1,0 1 0,1-1 0,-1 1 1,0 0-1,0-1 0,1 1 0,-1-1 1,0 1-1,0 0 0,1-1 0,-1 1 1,0-1-1,1 1 0,-1 0 0,0 0 1,1-1-1,-1 1 0,1 0 0,-1 0 1,1-1-1,-1 1 0,1 0 0,-1 0 1,0 0-1,1 0 0,-1 0 0,1-1 1,-1 1-1,1 0 0,-1 0 0,1 0 1,-1 1-1,1-1 0,-1 0 0,1 0 1,-1 0-1,1 0 0,-1 0 0,2 1 1,31 12-48,-12-4 40,-13-7-277,0-1 0,0 0 0,0-1 1,1 0-1,-1 0 0,0-1 0,0 0 0,0 0 0,0-1 0,0 0 1,0-1-1,-1 1 0,1-1 0,-1-1 0,0 0 0,1 0 0,-2 0 1,1-1-1,10-9 0,-10 8 264,-1-1 0,1 0 0,-2 0 1,1 0-1,-1-1 0,0 0 0,0 0 0,-1 0 0,-1-1 1,1 1-1,-1-1 0,0 0 0,-1 0 0,0 0 1,-1 0-1,0-1 0,0-9 0,-21 57 2071,7-11-1290,3 0 1,0 1 0,1 1 0,2 0-1,1 0 1,-4 50 0,10-78-965,1 1-1,-1-1 1,0 1 0,0 0-1,1-1 1,-1 1-1,1-1 1,0 0 0,-1 1-1,1-1 1,0 1 0,0-1-1,0 0 1,0 1 0,0-1-1,0 0 1,0 0-1,0 0 1,0 0 0,0 0-1,1 0 1,-1 0 0,1-1-1,-1 1 1,0 0 0,1-1-1,-1 1 1,1-1-1,-1 1 1,1-1 0,2 1-1,1-1-972,0 1-1,0 0 1,0-1 0,0 0-1,0-1 1,0 1-1,-1-1 1,1 0-1,7-2 1,6-5-11203</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19.209"/>
    </inkml:context>
    <inkml:brush xml:id="br0">
      <inkml:brushProperty name="width" value="0.025" units="cm"/>
      <inkml:brushProperty name="height" value="0.025" units="cm"/>
    </inkml:brush>
  </inkml:definitions>
  <inkml:trace contextRef="#ctx0" brushRef="#br0">132 136 13741,'0'0'4511,"-11"0"-1148,6 0-3071,0 0-1,0 0 1,0 1 0,0 0-1,0 0 1,0 0 0,0 0-1,0 1 1,0 0 0,1 0-1,-1 0 1,0 1 0,1-1-1,0 1 1,0 0 0,0 0-1,0 1 1,0-1 0,1 1-1,-1 0 1,1 0-1,0 0 1,0 0 0,0 1-1,1-1 1,0 1 0,0-1-1,0 1 1,-2 6 0,4-9-235,-1 0 0,1 0 0,0 0 0,-1 0 0,1 0 0,0 0 0,0 1 0,1-1 0,-1 0-1,0 0 1,1 0 0,-1 0 0,1 0 0,-1 0 0,1 0 0,0 0 0,0 0 0,0 0 0,0 0 0,0-1 0,1 1 0,2 3 0,-1-3-26,-1 0-1,1 0 0,0-1 1,0 1-1,0-1 0,1 0 1,-1 1-1,0-1 0,0-1 1,1 1-1,-1 0 0,0-1 1,6 0-1,-2 1-55,0-1-1,0-1 0,0 1 1,0-1-1,0-1 1,0 1-1,0-1 0,-1 0 1,1-1-1,-1 0 1,1 0-1,-1 0 1,12-9-1,19-40-1118,-32 42-3178,-13 39 4211,6-25 113,1 0 0,-1 0 1,1 0-1,0 0 0,0 0 0,0 1 0,0-1 0,1 0 1,0 0-1,0 1 0,0-1 0,0 0 0,2 7 0,-1-11 0,-1 1-1,1-1 0,0 1 1,0 0-1,0-1 0,-1 1 1,1-1-1,0 0 0,0 1 0,0-1 1,0 0-1,0 0 0,0 1 1,0-1-1,0 0 0,0 0 1,0 0-1,0 0 0,0 0 1,0 0-1,0 0 0,0-1 0,0 1 1,0 0-1,0 0 0,-1-1 1,1 1-1,0-1 0,2 0 1,26-15 60,-14 4-63,0-2 0,-1 0 1,0 0-1,-1-2 0,-1 0 0,12-18 0,-18 23 65,1-1 0,-2 0-1,1 0 1,-2 0-1,1-1 1,-2 1 0,0-1-1,0 0 1,-1 0-1,0-19 1,-3 37 59,0-1 0,0 0 0,-1 1 0,1-1 0,-1 0 1,0 0-1,0 0 0,-1-1 0,-3 6 0,-6 11 237,2 2 256,0 1 0,-10 37 1,18-50-544,0 0 1,0 0-1,1 0 1,0 0-1,0 1 1,1-1-1,1 0 1,0 0-1,2 12 0,-3-21-66,1 1 0,-1-1 0,0 1 0,1-1 0,-1 0 0,1 1 0,0-1 0,-1 1 0,1-1 0,0 0 0,0 0 0,0 1 0,0-1 0,0 0 0,0 0 0,0 0 0,0 0 0,0 0 0,0 0 0,1-1 0,-1 1 0,0 0 0,1 0 0,-1-1 0,0 1 0,1-1 0,-1 0 0,1 1 0,-1-1 0,1 0 0,-1 0 0,1 0 0,-1 0 0,1 0 0,-1 0 0,1 0 0,-1 0 0,1-1 0,-1 1 0,1 0 0,-1-1 0,0 0 0,1 1 0,-1-1 0,0 0 0,1 1 0,-1-1 0,0 0 0,0 0 0,0 0 0,0 0 0,0 0 0,0-1 0,0 1 0,0 0 0,0 0 0,0-1 0,-1 1 0,1 0 0,0-1 0,-1 1 0,1 0 0,-1-1 0,0 1 0,1-1 0,-1 1 0,0-3 0,2-9 24,0 0 0,-1-1 0,-1 1 0,0-1 0,-2-14 0,2 29-31,0-1-1,-1 0 1,1 0-1,0 0 1,0 1-1,0-1 1,0 0-1,0 0 1,-1 0-1,1 0 1,0 1-1,0-1 1,0 0-1,0 0 1,-1 0-1,1 0 1,0 0-1,0 0 1,-1 0-1,1 1 0,0-1 1,0 0-1,0 0 1,-1 0-1,1 0 1,0 0-1,0 0 1,-1 0-1,1 0 1,0 0-1,0 0 1,-1 0-1,1-1 1,0 1-1,0 0 1,0 0-1,-1 0 1,1 0-1,0 0 1,0 0-1,0 0 0,-1-1 1,1 1-1,0 0 1,0 0-1,0 0 1,0 0-1,-1-1 1,1 1-1,0 0 1,0 0-1,0 0 1,0-1-1,0 1 1,0-1-1,-1 3 1,1-1-1,-1 0 0,1 0 1,0 0-1,0 0 1,-1 0-1,1 0 1,0 1-1,0-1 1,0 0-1,0 0 0,1 0 1,-1 0-1,0 1 1,0-1-1,1 0 1,-1 0-1,1 0 1,-1 0-1,1 0 0,-1 0 1,1 0-1,1 1 1,2 1 10,0 0 1,1 0 0,-1-1-1,1 1 1,0-1-1,0-1 1,0 1 0,0-1-1,0 1 1,0-1 0,0-1-1,0 1 1,0-1-1,1 0 1,5-1 0,-3 1-29,-1 0 0,1-1 0,-1 0 0,0 0 0,1-1 0,-1 0 1,0 0-1,0-1 0,0 0 0,7-4 0,-11 6 9,-1-1 1,-1 1-1,1 0 1,0-1-1,0 1 0,0-1 1,-1 0-1,1 0 1,-1 1-1,1-1 0,-1 0 1,0 0-1,0 0 1,0 0-1,0-1 0,0 1 1,0-3-1,-24 28-28,18-15 146,1 0 0,0 1 0,1 0 1,0 0-1,0 0 0,0 0 0,2 0 0,-1 1 1,1-1-1,0 12 0,1-20-135,0-1 0,0 1-1,0-1 1,0 1 0,0-1 0,0 1 0,1-1-1,-1 1 1,0-1 0,0 1 0,0-1 0,1 1-1,-1-1 1,0 0 0,1 1 0,-1-1-1,0 1 1,1-1 0,-1 0 0,0 1 0,1-1-1,-1 0 1,1 0 0,-1 1 0,1-1 0,-1 0-1,1 0 1,-1 0 0,1 1 0,-1-1 0,1 0-1,-1 0 1,1 0 0,-1 0 0,1 0 0,-1 0-1,1 0 1,-1 0 0,1 0 0,-1 0-1,1 0 1,-1-1 0,1 1 0,-1 0 0,1 0-1,0-1 1,1 1-180,0-1 0,-1 0-1,1 1 1,0-1 0,0 0 0,-1 0-1,1 0 1,0 0 0,-1-1 0,1 1-1,-1 0 1,2-3 0,2-4-1960,-1 0 1,0 0-1,0 0 1,-1-1-1,4-12 0,-1-7-3572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06.311"/>
    </inkml:context>
    <inkml:brush xml:id="br0">
      <inkml:brushProperty name="width" value="0.025" units="cm"/>
      <inkml:brushProperty name="height" value="0.025" units="cm"/>
    </inkml:brush>
  </inkml:definitions>
  <inkml:trace contextRef="#ctx0" brushRef="#br0">583 124 7399,'0'0'3070,"-1"-10"-1090,0 2-2057,1-1 867,-1 0 1,0 0-1,-1 1 1,-5-17-1,6 22-520,0 1 0,0-1 0,0 1-1,-1-1 1,1 1 0,-1 0-1,1-1 1,-1 1 0,0 0 0,0 0-1,0 0 1,0 0 0,0 1 0,0-1-1,-1 1 1,1-1 0,-1 1-1,1 0 1,-1 0 0,1 0 0,-1 0-1,-5-1 1,-1 1-54,1 0 0,-1 0 0,0 1 0,0 0 0,0 1 0,1 0 1,-1 1-1,0-1 0,1 1 0,-1 1 0,1 0 0,-15 7 0,9-2-127,1 0 0,1 0-1,-1 2 1,2-1 0,-1 2 0,-18 20 0,5 2 108,1 1-1,2 0 1,1 2 0,-26 62 0,19-29-3,3 1-1,4 2 1,2 0 0,-11 93 0,16-32-62,3 199 0,13-286-43,2-1 0,2 0 0,1 0 0,3-1 0,2 0 0,1 0 0,28 58 0,-24-67-8,1 0 0,1-2 0,2 0 0,1-1 0,2-2 0,1 0 0,1-1 0,1-2 0,34 25-1,-54-46-69,0-1-1,1 0 0,0 0 0,0-1 1,1 0-1,-1-1 0,1 0 0,11 3 1,-15-5 2,0 0 1,-1-1-1,1 1 1,0-1-1,0 0 1,0-1 0,0 1-1,-1-1 1,1 0-1,0 0 1,0 0-1,-1-1 1,1 1-1,-1-1 1,1 0 0,-1-1-1,5-3 1,53-43 67,79-81 1,-66 58-53,-52 50-14,-1-1 0,-2-1 0,0-1 0,-2 0 1,24-43-1,-21 25 26,-2-1 0,27-90-1,80-354 2155,-118 441-2183,-3-2 0,-1 1 0,-3 0 0,-1 0 0,-3-1 0,-2 1 0,-2 0 1,-2 1-1,-2 0 0,-19-50 0,27 87-54,-1 1 1,0-1-1,0 1 0,-1 0 0,0 0 1,-1 1-1,0 0 0,-1 0 1,1 0-1,-1 0 0,-1 1 0,1 0 1,-1 1-1,-1 0 0,1 0 1,-1 1-1,0 0 0,-11-5 1,-11 0-481,1 1 0,-1 1 0,-1 1 0,-44-3 0,-25-4-1537,73 6-6995,3-1-7981</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19.551"/>
    </inkml:context>
    <inkml:brush xml:id="br0">
      <inkml:brushProperty name="width" value="0.025" units="cm"/>
      <inkml:brushProperty name="height" value="0.025" units="cm"/>
    </inkml:brush>
  </inkml:definitions>
  <inkml:trace contextRef="#ctx0" brushRef="#br0">0 0 11147,'0'0'10762,"7"54"-10698,1-39-417,2 1-1664,2-3-1795,3-3-3203</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19.909"/>
    </inkml:context>
    <inkml:brush xml:id="br0">
      <inkml:brushProperty name="width" value="0.025" units="cm"/>
      <inkml:brushProperty name="height" value="0.025" units="cm"/>
    </inkml:brush>
  </inkml:definitions>
  <inkml:trace contextRef="#ctx0" brushRef="#br0">59 1 6182,'0'0'17921,"-7"10"-15583,1-4-1805,1 0-83,0-1 0,0 1 0,1-1 0,0 1 0,0 1 0,0-1 0,1 1 0,0-1 0,0 1 0,-3 10 0,7-16-432,-1-1 0,0 1 1,1 0-1,-1-1 0,1 1 0,-1-1 1,1 1-1,-1-1 0,1 1 1,0-1-1,-1 1 0,1-1 1,0 1-1,-1-1 0,1 0 1,0 1-1,-1-1 0,1 0 1,0 0-1,0 1 0,-1-1 1,1 0-1,0 0 0,0 0 1,0 0-1,-1 0 0,1 0 0,1-1 1,31 1 16,-25 0 12,12-2-157,0 0-1,0-1 1,26-9-1,-27 7-284,1 1 0,-1 0-1,35-2 1,-55 21 918,0 8-3539,7-22-2963,8-1-4148</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0.981"/>
    </inkml:context>
    <inkml:brush xml:id="br0">
      <inkml:brushProperty name="width" value="0.025" units="cm"/>
      <inkml:brushProperty name="height" value="0.025" units="cm"/>
    </inkml:brush>
  </inkml:definitions>
  <inkml:trace contextRef="#ctx0" brushRef="#br0">0 213 13132,'0'0'11926,"6"12"-9208,-1-1-2220,0 1 1,0-1-1,-2 1 0,1 0 1,-2 1-1,1-1 1,0 23-1,-4-9-45,0-17-343,1 0 0,0 0 1,0 0-1,3 12 0,-3-21-110,0 0 0,0 1 0,0-1 0,0 0 0,0 1 0,0-1 0,0 0 0,0 1 0,0-1 0,0 0 0,0 1 0,1-1 0,-1 0 0,0 1 0,0-1 0,0 0 0,0 0 0,1 1 0,-1-1 0,0 0 0,0 0 0,1 1 0,-1-1 0,0 0 0,0 0 0,1 0 0,-1 0 0,0 1 0,1-1 0,-1 0 0,0 0 0,1 0 0,-1 0 0,0 0 0,1 0 0,0 0 0,8-9 0,5-18 0,-5-8 0,10-66 0,-20 104-150,1-1-1,0 1 1,0-1-1,0 1 1,0-1 0,0 1-1,1-1 1,-1 1-1,1-1 1,0 1 0,-1-1-1,1 0 1,0 1-1,1-1 1,-1 0 0,0 0-1,1 0 1,-1 0-1,1 0 1,-1 0 0,1 0-1,3 2 1,0-1-334,-1-1 1,1 0 0,0-1-1,0 1 1,1-1 0,-1 0-1,0 0 1,0 0-1,0-1 1,7 0 0,7 1-2756,1-1 0,-1-1 0,30-5 0,-43 5 3029,-1-1 0,0 1 1,0-1-1,0 0 0,0 0 0,0-1 0,0 1 0,4-5 1,7-11 2949,-11-6 3422,-5 23-6015,1 0 0,-1 1 0,0-1 1,0 1-1,0-1 0,-1 0 0,1 1 0,0-1 0,0 1 0,0-1 0,0 1 1,0-1-1,-1 1 0,1-1 0,0 0 0,-1 1 0,1-1 0,0 1 0,-1 0 1,1-1-1,0 1 0,-1-1 0,1 1 0,-1 0 0,1-1 0,-1 1 0,1 0 1,-1-1-1,1 1 0,-1 0 0,1 0 0,-1-1 0,0 1 0,-23 4 2047,18-1-1957,0 0 0,1 0 0,0 0 1,-1 0-1,1 1 0,-6 5 0,8-4-94,-1 0-1,1 0 1,0 0-1,0 0 0,0 1 1,1 0-1,0-1 1,-3 10-1,5-14-106,-1 1 0,1-1 0,0 1-1,-1-1 1,1 1 0,0-1 0,0 1 0,0-1 0,0 0 0,0 1 0,0-1 0,1 1 0,-1-1-1,0 1 1,1-1 0,-1 0 0,1 1 0,-1-1 0,1 0 0,0 1 0,-1-1 0,1 0-1,0 0 1,0 1 0,0-1 0,0 0 0,0 0 0,0 0 0,0 0 0,1-1 0,-1 1 0,0 0-1,0 0 1,1-1 0,-1 1 0,0-1 0,1 1 0,-1-1 0,3 1 0,4 0-18,-1 0 0,1 0 1,0-1-1,0 0 0,-1-1 1,1 0-1,0 0 0,-1 0 1,1-1-1,-1 0 0,1-1 1,-1 0-1,0 0 0,0 0 1,0-1-1,0 0 0,-1 0 1,0-1-1,0 0 0,0 0 1,0 0-1,-1-1 0,0 1 1,0-1-1,0-1 0,-1 1 1,0-1-1,0 0 0,5-13 1,-10 23-194,-1 2 114,1-1 0,0 1 1,0-1-1,0 1 0,0-1 0,1 1 1,-1-1-1,1 7 0,1-10 67,-1 0 1,0 0-1,0-1 0,1 1 1,-1 0-1,0 0 0,1 0 1,-1 0-1,1 0 0,-1 0 1,1-1-1,0 1 0,-1 0 0,1 0 1,0-1-1,-1 1 0,1 0 1,0-1-1,0 1 0,1 0 1,0 0-4,0-1 0,0 1 1,1-1-1,-1 1 1,0-1-1,1 0 1,-1 0-1,0 0 0,1 0 1,-1 0-1,1 0 1,2-1-1,1-1 21,0 0 1,-1 0-1,1-1 0,0 0 0,-1 0 1,0 0-1,0 0 0,0-1 0,0 0 1,-1 0-1,1 0 0,-1-1 0,0 1 1,0-1-1,5-10 0,1-1 207,0-1 1,-2 1-1,13-36 0,-13 29-153,-2 0-1,-1 0 0,0 0 1,-2 0-1,1-30 1,-18 88-251,6-20 170,-4 13 57,-5 11 368,-11 40 0,25-67-351,0 0 0,1 0 0,0 0 0,0 0 0,2 1 0,-1-1 0,2 0 0,1 13 0,-1-21-71,0 0 0,0-1 0,0 1 0,1 0 0,-1-1 0,1 0 0,0 1 0,0-1 0,0 0 0,0 0 0,1 0 0,-1 0 0,1-1 0,0 1 0,-1 0 0,1-1 0,1 0 0,-1 0 0,0 0 0,0 0 0,1-1 0,-1 1 0,1-1 0,-1 0 0,1 0 0,0 0 0,0 0 0,-1 0 0,1-1 0,5 0 0,-8 0 0,0-1 0,0 0 0,0 1 0,-1-1 0,1 0 0,0 1 0,0-1 0,0 0 0,-1 0 0,1 0 0,0 0 0,-1 0 0,1 0 0,-1 0 0,1 0 0,-1 0 0,0 0 0,1 0 0,-1 0 0,0 0 0,0 0 0,0 0 0,0 0 0,0 0 0,0 0 0,0 0 0,0-2 0,-1-37 0,1 34 0,0 1 0,-1 1 0,1 0 0,-1-1 0,0 1 0,0-1 0,0 1 0,0 0 0,-1 0 0,0 0 0,0 0 0,-3-5 0,11 15 0,0 0 0,0 0 0,1-1 0,0 0 0,0-1 0,0 1 0,0-1 0,1-1 0,0 1 0,-1-1 0,1-1 0,1 1 0,-1-1 0,0-1 0,10 2 0,21 1 0,73-2 0,-108-2 0,1 0 0,0 0 0,1-1 0,-1 0 0,0 0 0,1 0 0,-1 0 0,0-1 0,0 0 0,5-3 0,-8 4 0,0 0 0,-1 0 0,1 0 0,-1 0 0,1-1 0,-1 1 0,1 0 0,-1-1 0,0 1 0,0-1 0,1 1 0,-1-1 0,0 1 0,-1-1 0,1 0 0,0 0 0,0 1 0,-1-1 0,1 0 0,-1 0 0,1 0 0,-1 0 0,0 0 0,0 0 0,0 0 0,0 1 0,0-1 0,-1-3 0,0 3 0,0 0 0,0 1 0,0-1 0,-1 1 0,1-1 0,0 1 0,-1 0 0,1-1 0,-1 1 0,1 0 0,-1 0 0,0 0 0,0 0 0,1 0 0,-1 0 0,0 1 0,0-1 0,0 1 0,0-1 0,0 1 0,0-1 0,0 1 0,0 0 0,0 0 0,-2 0 0,-55 1 0,55 0 0,0 0 0,-1 0 0,1 1 0,0-1 0,0 1 0,0 0 0,0 0 0,0 1 0,0-1 0,1 1 0,-1-1 0,1 1 0,0 0 0,-1 1 0,1-1 0,1 0 0,-1 1 0,0 0 0,-2 5 0,4-7 0,-1 1 0,1-1 0,0 1 0,0 0 0,0-1 0,0 1 0,0 0 0,1-1 0,-1 1 0,1 0 0,0 0 0,0 0 0,0-1 0,0 1 0,0 0 0,1 0 0,-1 0 0,1-1 0,0 1 0,0 0 0,0-1 0,0 1 0,0-1 0,1 1 0,-1-1 0,1 1 0,-1-1 0,1 0 0,0 0 0,0 0 0,4 3 0,4 3-46,1-1-1,0-1 1,1 0 0,-1-1 0,1 0-1,0 0 1,0-2 0,14 4 0,4-1-1225,1-2 1,38 1-1,-3-4-8082</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1.745"/>
    </inkml:context>
    <inkml:brush xml:id="br0">
      <inkml:brushProperty name="width" value="0.025" units="cm"/>
      <inkml:brushProperty name="height" value="0.025" units="cm"/>
    </inkml:brush>
  </inkml:definitions>
  <inkml:trace contextRef="#ctx0" brushRef="#br0">0 0 17392,'0'0'6022,"59"17"-3523,-6-13-706,15-3-1440,8-1-257,7 0-64,-4 0-449,-6 0-1825,-13-1-1089,-16-3-1730,-18 1-4580</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2.104"/>
    </inkml:context>
    <inkml:brush xml:id="br0">
      <inkml:brushProperty name="width" value="0.025" units="cm"/>
      <inkml:brushProperty name="height" value="0.025" units="cm"/>
    </inkml:brush>
  </inkml:definitions>
  <inkml:trace contextRef="#ctx0" brushRef="#br0">0 21 17072,'0'0'3331,"79"4"-1601,-23-4-961,12 0-353,5 0-160,5-4-224,-1-5-3267,-5-2-7207</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2.945"/>
    </inkml:context>
    <inkml:brush xml:id="br0">
      <inkml:brushProperty name="width" value="0.025" units="cm"/>
      <inkml:brushProperty name="height" value="0.025" units="cm"/>
    </inkml:brush>
  </inkml:definitions>
  <inkml:trace contextRef="#ctx0" brushRef="#br0">0 501 17585,'0'0'1831,"14"-16"-833,32-35 135,110-132 772,-127 147-1443,-3-1-1,0-1 1,25-54 0,-49 88-205,0-1 0,0 0 1,-1 1-1,1-1 1,-1 0-1,0 1 1,0-1-1,-1-5 0,-14 20 1078,5 3-1312,0 0 0,1 1 0,1 1 1,0-1-1,1 1 0,0 0 0,-4 23 0,2-5-106,2 1 0,-3 52 0,9-76-346,-1 0 0,1 0 0,1 0 0,0 0 0,3 14 0,-3-22 228,-1-1-1,0 1 1,1-1 0,0 1-1,-1-1 1,1 1 0,0-1 0,0 0-1,-1 1 1,1-1 0,0 0-1,0 0 1,1 0 0,-1 0 0,0 0-1,0 0 1,0 0 0,1 0-1,-1 0 1,0 0 0,1-1-1,-1 1 1,1 0 0,-1-1 0,1 1-1,-1-1 1,1 0 0,-1 0-1,1 1 1,0-1 0,-1 0 0,1 0-1,-1 0 1,1-1 0,-1 1-1,1 0 1,-1-1 0,1 1-1,-1-1 1,1 1 0,-1-1 0,1 0-1,-1 1 1,2-2 0,24-17-5298</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3.286"/>
    </inkml:context>
    <inkml:brush xml:id="br0">
      <inkml:brushProperty name="width" value="0.025" units="cm"/>
      <inkml:brushProperty name="height" value="0.025" units="cm"/>
    </inkml:brush>
  </inkml:definitions>
  <inkml:trace contextRef="#ctx0" brushRef="#br0">143 0 15182,'0'0'2680,"-7"13"-507,-12 21-1201,-58 115 2046,70-133-2816,0 1 1,1 0-1,1 0 1,0 0 0,2 1-1,0 0 1,-1 26 0,4-44-193,0 1 1,0 0-1,0 0 1,0 0 0,0 0-1,0 0 1,1 0 0,-1 0-1,0 0 1,1 0-1,-1 0 1,0 0 0,1 0-1,-1 0 1,1-1 0,-1 1-1,1 0 1,-1 0-1,1-1 1,0 1 0,0 0-1,-1-1 1,1 1 0,0 0-1,0-1 1,0 1-1,-1-1 1,1 1 0,0-1-1,0 0 1,0 1 0,0-1-1,0 0 1,0 0-1,0 0 1,0 0 0,0 0-1,0 1 1,0-2 0,0 1-1,0 0 1,0 0-1,0 0 1,-1 0 0,1-1-1,0 1 1,0 0 0,0-1-1,0 1 1,1-1-1,4-2 105,0 1 0,-1-1 0,1 0 0,-1 0-1,1-1 1,8-7 0,-3 1 108,-1-1 1,0 0-1,-1 0 0,0-1 1,-1 0-1,0-1 0,-1 0 1,-1 0-1,0 0 1,0-1-1,-1 0 0,-1 0 1,-1-1-1,0 1 0,0-1 1,-2 1-1,0-1 1,-1-21-1,0 35-223,0-1 0,0 1 0,0-1 0,0 1 0,-1-1 0,1 1 0,0-1 0,-1 1 0,1 0 0,-1-1 0,0 1 0,1-1 0,-1 1 0,0 0 0,0 0 0,0 0 0,0-1 0,0 1 0,0 0 0,0 0 0,0 0 0,0 0 1,-1 1-1,1-1 0,0 0 0,-1 0 0,1 1 0,0-1 0,-1 1 0,1-1 0,-1 1 0,1 0 0,-1-1 0,1 1 0,-1 0 0,1 0 0,-1 0 0,1 0 0,-1 0 0,-1 1 0,-1 0-116,1 0 0,0 0-1,0 0 1,-1 0 0,1 1-1,0-1 1,0 1 0,0 0 0,0 0-1,1 0 1,-1 0 0,1 1 0,-1-1-1,1 1 1,0-1 0,-4 6 0,-10 29-3447,13-12-5377</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3.676"/>
    </inkml:context>
    <inkml:brush xml:id="br0">
      <inkml:brushProperty name="width" value="0.025" units="cm"/>
      <inkml:brushProperty name="height" value="0.025" units="cm"/>
    </inkml:brush>
  </inkml:definitions>
  <inkml:trace contextRef="#ctx0" brushRef="#br0">214 70 7944,'0'0'16928,"-12"-5"-14943,5 1-1626,5 2-286,-1 1 0,1-1 1,-1 1-1,0-1 0,1 1 0,-1 0 1,0 0-1,0 0 0,0 0 1,0 1-1,1-1 0,-1 1 0,0 0 1,0 0-1,0 0 0,0 0 0,0 0 1,0 1-1,0-1 0,0 1 1,0 0-1,0 0 0,0 0 0,1 0 1,-5 2-1,-4 7 56,1 0 1,0 0-1,0 1 0,1 1 1,1-1-1,0 1 1,0 1-1,1-1 0,1 1 1,0 1-1,1-1 0,0 1 1,1 0-1,1 0 1,0 0-1,-1 20 0,4-32-127,-1-1-1,1 1 1,0 0-1,0 0 0,0-1 1,1 1-1,-1 0 1,0-1-1,1 1 1,-1 0-1,1-1 1,-1 1-1,1-1 0,0 1 1,0-1-1,0 1 1,-1-1-1,2 1 1,-1-1-1,0 0 0,0 0 1,0 1-1,0-1 1,1 0-1,-1 0 1,1 0-1,-1 0 0,1-1 1,-1 1-1,1 0 1,-1-1-1,1 1 1,-1-1-1,1 1 1,0-1-1,-1 0 0,1 1 1,0-1-1,0 0 1,-1 0-1,1 0 1,1-1-1,4 0 9,0 0 1,0 0-1,0-1 1,0 0-1,0 0 0,-1 0 1,1-1-1,-1 0 0,8-5 1,12-10 153,0-2 0,-1 0 0,32-35 0,-47 44-101,0 0-1,0-1 1,-1 0-1,-1-1 1,0 0-1,0 0 1,-2-1-1,0 0 1,7-21-1,-12 33-62,-1 0 1,1 0-1,-1 1 1,1-1-1,-1 0 0,0 0 1,0 1-1,0-1 0,0 0 1,0 0-1,0 0 1,0 0-1,-1 1 0,1-1 1,-1 0-1,1 0 1,-1 1-1,1-1 0,-1 0 1,-1-1-1,1 2 0,0 0 1,-1 1-1,1-1 0,0 0 1,0 1-1,0-1 1,0 1-1,-1 0 0,1-1 1,0 1-1,0 0 0,-1 0 1,1 0-1,0 0 0,0 0 1,-1 0-1,1 0 1,0 0-1,0 1 0,-1-1 1,-1 1-1,-5 2-11,0 0-1,0 1 1,0 0-1,0 0 1,0 1-1,-12 10 1,-44 47-639,59-57 369,0 1 0,0 0 0,1 0 0,0 1 1,0-1-1,1 1 0,0 0 0,0 0 0,-4 13 0,7-20 101,0 1 1,0 0-1,0-1 1,0 1-1,-1-1 1,1 1-1,0 0 1,0-1-1,0 1 1,0-1 0,0 1-1,0 0 1,1-1-1,-1 1 1,0-1-1,0 1 1,0 0-1,0-1 1,1 1-1,-1-1 1,0 1-1,1-1 1,-1 1 0,0-1-1,1 1 1,-1-1-1,1 1 1,-1-1-1,0 0 1,1 1-1,-1-1 1,2 1-1,19 0-5684,7-5-895</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4.019"/>
    </inkml:context>
    <inkml:brush xml:id="br0">
      <inkml:brushProperty name="width" value="0.025" units="cm"/>
      <inkml:brushProperty name="height" value="0.025" units="cm"/>
    </inkml:brush>
  </inkml:definitions>
  <inkml:trace contextRef="#ctx0" brushRef="#br0">196 10 11403,'0'0'6256,"-11"5"-3832,-7 4-1441,0 1 0,0 1 0,1 0 0,1 1-1,-19 17 1,28-21-617,0-1-1,0 1 0,0-1 0,1 2 0,1-1 1,-7 12-1,10-16-292,1 1 1,-1-1-1,0 0 1,1 1-1,0 0 1,0-1-1,0 1 0,1 0 1,0-1-1,0 1 1,0 0-1,0-1 1,1 1-1,1 6 1,-1-8-42,0 0 0,1-1 0,-1 0 1,1 1-1,0-1 0,0 0 0,0 0 0,0 0 1,0 0-1,0 0 0,0 0 0,1-1 0,-1 1 1,0-1-1,1 0 0,0 1 0,-1-1 0,1 0 1,0-1-1,-1 1 0,1 0 0,0-1 0,0 1 1,0-1-1,5 0 0,2 0 172,1 1 0,0-2 0,-1 1 0,1-2-1,17-3 1,-17 1-147,-1 0 1,1-1-1,-1 0 0,0-1 0,-1 0 0,1 0 0,-1-1 1,-1 0-1,1-1 0,-1 0 0,10-12 0,-12 12-29,0 1-1,-1-1 0,1 0 0,-2 0 1,1-1-1,-1 0 0,0 1 0,-1-1 1,0-1-1,-1 1 0,0 0 0,0-1 1,1-15-1,-3 23-27,-1 1 0,1-1 1,0 0-1,0 1 0,-1-1 0,1 0 1,-1 1-1,1-1 0,-1 1 0,0-1 1,0 1-1,1-1 0,-1 1 0,0 0 1,0 0-1,-1-1 0,1 1 0,0 0 1,0 0-1,0 0 0,-3-2 0,0 1 1,0 0 0,0 1-1,0-1 1,0 1-1,0-1 1,0 1 0,-1 0-1,-5 0 1,0 0-9,-1 1 0,0 0 1,0 0-1,1 1 1,-1 1-1,-14 3 0,20-3-223,1 0 1,-1 0-1,1 0 0,-1 1 0,1-1 0,0 1 0,0 0 1,-6 6-1,-2 4-4045,4 1-4441</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5.089"/>
    </inkml:context>
    <inkml:brush xml:id="br0">
      <inkml:brushProperty name="width" value="0.025" units="cm"/>
      <inkml:brushProperty name="height" value="0.025" units="cm"/>
    </inkml:brush>
  </inkml:definitions>
  <inkml:trace contextRef="#ctx0" brushRef="#br0">264 25 14446,'0'-1'195,"0"1"1,1-1 0,-1 0 0,0 0 0,0 0-1,0 1 1,0-1 0,0 0 0,0 0-1,0 0 1,0 0 0,0 1 0,0-1-1,-1 0 1,1 0 0,0 0 0,-1 1-1,1-1 1,0 0 0,-1 1 0,1-1 0,-1 0-1,1 1 1,-1-1 0,1 0 0,-1 1-1,1-1 1,-1 1 0,0-1 0,1 1-1,-2-1 1,0 0-8,0 1 1,1 0-1,-1 0 0,0 0 0,0 0 1,0 0-1,0 0 0,0 0 0,0 1 0,1-1 1,-1 1-1,0-1 0,-2 2 0,-6 2 48,1 1 0,-1 0 0,1 1 0,-12 9 0,-4 5 53,1 2 0,-37 43 0,55-58-119,0 0 1,0 1 0,1 0-1,0 0 1,0 0 0,1 0-1,0 1 1,1 0 0,0 0-1,0 0 1,1 0 0,0 1-1,-2 17 1,4-25-145,1-1 1,-1 1-1,0-1 1,1 0-1,-1 1 0,0-1 1,1 0-1,-1 0 1,1 1-1,0-1 1,0 0-1,-1 0 0,1 0 1,0 0-1,0 1 1,0-1-1,0-1 0,0 1 1,0 0-1,0 0 1,1 0-1,-1 0 1,2 0-1,2 1 8,-1 0-1,1 0 1,0-1 0,0 0-1,0 0 1,9 1-1,5-2 3,-1 0 0,33-4 0,-31 0-144,1 0 0,-1-2 1,0 0-1,28-13 0,-35 13-829,-1-1-1,0 0 1,0 0-1,13-13 1,-23 19 463,0 0 1,-1-1 0,1 1 0,-1-1 0,1 1 0,-1-1 0,0 0-1,0 0 1,0 0 0,0 0 0,0 1 0,0-1 0,0 0 0,0-1-1,-1 1 1,1 0 0,-1 0 0,1-4 0,-1-14-6830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29.019"/>
    </inkml:context>
    <inkml:brush xml:id="br0">
      <inkml:brushProperty name="width" value="0.025" units="cm"/>
      <inkml:brushProperty name="height" value="0.025" units="cm"/>
    </inkml:brush>
  </inkml:definitions>
  <inkml:trace contextRef="#ctx0" brushRef="#br0">1 1 13325,'0'0'15759,"1"14"-14767,7 248 1139,1 10-1699,-9-268-523,3 21 327,-3-24-293,0 0 0,0-1-1,0 1 1,0 0 0,0 0 0,1-1 0,-1 1 0,0 0 0,0-1 0,1 1 0,-1 0-1,0-1 1,1 1 0,-1 0 0,0-1 0,1 1 0,-1-1 0,1 1 0,-1-1 0,1 1-1,-1-1 1,1 1 0,0-1 0,-1 0 0,2 1 0,-1-2-403,0-1 0,0 0 1,0 0-1,0 0 0,0 0 0,0 0 0,0 0 1,-1 0-1,1 0 0,-1 0 0,0 0 0,1 0 1,-1-1-1,0 1 0,0 0 0,0 0 1,-1-4-1,1 1-804,0-30-5409</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5.463"/>
    </inkml:context>
    <inkml:brush xml:id="br0">
      <inkml:brushProperty name="width" value="0.025" units="cm"/>
      <inkml:brushProperty name="height" value="0.025" units="cm"/>
    </inkml:brush>
  </inkml:definitions>
  <inkml:trace contextRef="#ctx0" brushRef="#br0">1 60 13357,'0'0'9064,"51"-7"-7558,-2-3-193,9 0-544,5 0-65,2 2-287,-5 2-257,-7 0-96,-11 3-224,-14 3-1474,-14 0-544,-38 9-14093</inkml:trace>
  <inkml:trace contextRef="#ctx0" brushRef="#br0" timeOffset="1">37 140 8840,'0'0'12620,"90"5"-12075,-28-18-353,1 0-192,4-1 0,-7 1-2018,-2-3-5125</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6.354"/>
    </inkml:context>
    <inkml:brush xml:id="br0">
      <inkml:brushProperty name="width" value="0.025" units="cm"/>
      <inkml:brushProperty name="height" value="0.025" units="cm"/>
    </inkml:brush>
  </inkml:definitions>
  <inkml:trace contextRef="#ctx0" brushRef="#br0">180 0 9033,'0'0'15566,"-8"1"-15101,-2 2-384,1 0 0,0 1 0,0-1 0,0 2 0,0-1 0,1 1 0,0 1 0,0-1 1,0 1-1,0 1 0,-6 7 0,8-8 8,0 0 0,0 0-1,1 0 1,0 1 0,0 0 0,1 0 0,0 0 0,0 0 0,0 1 0,1-1-1,1 1 1,-1 0 0,1 0 0,-2 15 0,4-22-81,0 0 0,0 0 0,0 0 0,0 0 0,1-1 0,-1 1-1,0 0 1,0 0 0,1 0 0,-1 0 0,1 0 0,-1 0 0,1 0 0,-1 0 0,1-1 0,0 1 0,-1 0 0,1 0 0,0-1 0,-1 1 0,1 0 0,0-1-1,0 1 1,0-1 0,0 1 0,1 0 0,33 6 180,36-14-1017,-3-12-1939,-34 3-931,-11-4-5198,-18 9-632</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6.694"/>
    </inkml:context>
    <inkml:brush xml:id="br0">
      <inkml:brushProperty name="width" value="0.025" units="cm"/>
      <inkml:brushProperty name="height" value="0.025" units="cm"/>
    </inkml:brush>
  </inkml:definitions>
  <inkml:trace contextRef="#ctx0" brushRef="#br0">47 58 4452,'0'0'18193,"31"-22"-18000,7 13-97,-4-1-64,-1 2 0,-7 3-673,-6 1-1633,-14 4-1185</inkml:trace>
  <inkml:trace contextRef="#ctx0" brushRef="#br0" timeOffset="1">1 80 8488,'0'0'14606,"62"14"-14446,-20-22-96,2 1-32,0 0-1697,-2 3-2371,0-1-6759</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7.582"/>
    </inkml:context>
    <inkml:brush xml:id="br0">
      <inkml:brushProperty name="width" value="0.025" units="cm"/>
      <inkml:brushProperty name="height" value="0.025" units="cm"/>
    </inkml:brush>
  </inkml:definitions>
  <inkml:trace contextRef="#ctx0" brushRef="#br0">233 1 13261,'0'0'8525,"-9"0"-7505,6 1-969,-1-1 0,1 1-1,-1 0 1,0 0 0,1 0 0,0 0 0,-1 1 0,1-1 0,0 1 0,0 0 0,0 0 0,0 0 0,0 1 0,0-1 0,0 0 0,-2 4 0,-5 7 35,1 0 1,0 0-1,-7 15 0,-11 21 499,-27 67-1,46-92-372,0-1 0,1 1-1,1 0 1,2 0 0,-3 35 0,6-56-209,1 1 0,0-1 0,0 0 0,0 0 0,0 0 1,1 0-1,-1 0 0,1 1 0,0-1 0,0 0 0,0 0 0,0-1 0,0 1 0,1 0 0,-1 0 0,1 0 1,0-1-1,0 1 0,3 3 0,-2-4-58,1 0 0,-1 0 0,1-1 0,-1 1 0,1-1 0,0 0 0,-1 0 1,1 0-1,0 0 0,0-1 0,0 1 0,0-1 0,-1 0 0,1-1 0,7 0 0,5-2-918,0 0 0,0-2-1,-1 1 1,1-2-1,-1 0 1,0-1 0,-1-1-1,25-16 1,14-11-7739</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8.070"/>
    </inkml:context>
    <inkml:brush xml:id="br0">
      <inkml:brushProperty name="width" value="0.025" units="cm"/>
      <inkml:brushProperty name="height" value="0.025" units="cm"/>
    </inkml:brush>
  </inkml:definitions>
  <inkml:trace contextRef="#ctx0" brushRef="#br0">0 423 14510,'0'0'9139,"14"-8"-7756,33-20-600,-2-2 0,-1-2 1,48-45-1,-71 58-389,-1-1 1,-1-1-1,-1 0 1,-1-2-1,-1 0 1,-1 0-1,0-2 1,16-40-1,-28 58-158,-4 12-105,-10 30-76,-17 51-66,-3-10 44,15-39-337,-15 53-1,29-64-2391,2-26 2484,0 1 1,1-1-1,-1 1 1,1-1-1,-1 1 1,0-1-1,1 0 1,-1 1-1,1-1 1,-1 0-1,1 1 1,-1-1-1,1 0 1,-1 1-1,1-1 1,-1 0-1,1 0 1,0 0-1,-1 0 1,1 1-1,-1-1 1,1 0-1,-1 0 1,1 0-1,0 0 0,-1 0 1,1 0-1,-1-1 1,1 1-1,0 0 1,-1 0-1,1 0 1,-1 0-1,1-1 1,-1 1-1,1-1 1,17-6-6467</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8.410"/>
    </inkml:context>
    <inkml:brush xml:id="br0">
      <inkml:brushProperty name="width" value="0.025" units="cm"/>
      <inkml:brushProperty name="height" value="0.025" units="cm"/>
    </inkml:brush>
  </inkml:definitions>
  <inkml:trace contextRef="#ctx0" brushRef="#br0">129 1 6374,'0'0'21962,"-4"15"-20590,-45 129 583,-14 39-1203,59-172-1123,2 0 1,0 0-1,0 1 1,0 17-1,2-29 260,0 0 0,0 1 0,0-1 0,0 0 0,0 0 1,0 1-1,-1-1 0,1 0 0,0 0 0,0 1 0,0-1 0,0 0 0,0 0 0,0 1 0,0-1 0,0 0 0,0 0 0,0 1 0,0-1 0,1 0 0,-1 0 0,0 1 0,0-1 0,0 0 0,0 0 0,0 1 0,0-1 1,1 0-1,-1 0 0,0 0 0,0 0 0,0 1 0,0-1 0,1 0 0,-1 0 0,0 0 0,0 0 0,0 1 0,1-1 0,-1 0 0,0 0 0,0 0 0,1 0 0,-1 0 0,0 0 0,0 0 0,1 0 0,-1 0 1,0 0-1,0 0 0,1 0 0,-1 0 0,0 0 0,0 0 0,1 0 0,-1 0 0,0 0 0,0 0 0,1 0 0,-1-1 0,0 1 0,0 0 0,1 0 0,9-15-6598,-8-5-178</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8.755"/>
    </inkml:context>
    <inkml:brush xml:id="br0">
      <inkml:brushProperty name="width" value="0.025" units="cm"/>
      <inkml:brushProperty name="height" value="0.025" units="cm"/>
    </inkml:brush>
  </inkml:definitions>
  <inkml:trace contextRef="#ctx0" brushRef="#br0">0 28 8520,'0'0'17841,"36"-27"-17200,-6 31-449,4 4-128,3-6-961,1-2-1858,-5 0-2305,-2 0-3300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9.111"/>
    </inkml:context>
    <inkml:brush xml:id="br0">
      <inkml:brushProperty name="width" value="0.025" units="cm"/>
      <inkml:brushProperty name="height" value="0.025" units="cm"/>
    </inkml:brush>
  </inkml:definitions>
  <inkml:trace contextRef="#ctx0" brushRef="#br0">0 45 16367,'0'0'8675,"10"-2"-6774,-2 0-1622,0 0 0,0 0 1,0 1-1,0 0 0,13 1 0,-17 0-230,0 0-1,-1 1 1,1 0-1,-1 0 0,1 0 1,-1 0-1,1 0 0,-1 1 1,0 0-1,0-1 0,0 1 1,0 0-1,0 1 1,0-1-1,0 0 0,-1 1 1,1 0-1,2 3 0,0 2 19,-1 0 0,1 0 0,-1 0 0,-1 0 0,0 1 0,0 0 0,-1-1 0,0 1 0,0 0-1,-1 0 1,0 0 0,0 0 0,-1 0 0,-1 1 0,1-1 0,-2 0 0,1 0 0,-1 0 0,0-1 0,-1 1 0,0 0 0,-1-1-1,1 0 1,-2 1 0,1-2 0,-1 1 0,-10 12 0,15-19-57,0-1-1,-1 0 1,1 1-1,0-1 1,0 1 0,-1-1-1,1 1 1,0-1-1,-1 1 1,1-1 0,-1 0-1,1 1 1,0-1 0,-1 0-1,1 0 1,-1 1-1,1-1 1,-1 0 0,1 0-1,-1 1 1,1-1-1,-1 0 1,1 0 0,-1 0-1,1 0 1,-1 0-1,1 0 1,-1 0 0,1 0-1,-1 0 1,0 0-1,1 0 1,-1 0 0,1 0-1,-1-1 1,1 1-1,-1 0 1,-3-22 439,12-33 93,27-148-542,-31 171 0,-4 31-2,0 1 0,0-1 0,0 0 0,0 1 1,0-1-1,1 1 0,-1-1 0,0 0 0,0 1 0,0-1 0,0 1 0,1-1 0,-1 1 1,0-1-1,0 1 0,1-1 0,-1 1 0,0-1 0,1 1 0,-1-1 0,1 1 0,-1 0 1,1-1-1,-1 1 0,1 0 0,-1-1 0,1 1 0,-1 0 0,1 0 0,-1-1 1,1 1-1,-1 0 0,1 0 0,-1 0 0,1 0 0,0 0 0,-1 0 0,1 0 0,-1 0 1,1 0-1,-1 0 0,1 0 0,0 0 0,-1 0 0,1 0 0,-1 0 0,1 1 0,-1-1 1,1 0-1,0 1 0,32 21-361,-17-9-64,-7-9-250,0 0 1,0-1-1,0 0 1,0 0 0,0-1-1,15 2 1,29-3-6611,-22-5-176</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9.470"/>
    </inkml:context>
    <inkml:brush xml:id="br0">
      <inkml:brushProperty name="width" value="0.025" units="cm"/>
      <inkml:brushProperty name="height" value="0.025" units="cm"/>
    </inkml:brush>
  </inkml:definitions>
  <inkml:trace contextRef="#ctx0" brushRef="#br0">365 1 3812,'0'0'20275,"0"65"-17521,2-35-1056,4 7-353,-4 2 1,0 4-321,-2 9-513,-6 3-512,-18 3 0,-11 7 0,-8 2 0,-10 0 0,-1-5 0,-3-9-1890,4-13-3747,2-14-7528</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32.303"/>
    </inkml:context>
    <inkml:brush xml:id="br0">
      <inkml:brushProperty name="width" value="0.025" units="cm"/>
      <inkml:brushProperty name="height" value="0.025" units="cm"/>
    </inkml:brush>
  </inkml:definitions>
  <inkml:trace contextRef="#ctx0" brushRef="#br0">152 928 12364,'-12'9'1185,"-1"-1"-793,-58 43 2057,65-46-1958,1 0-1,-1 0 1,1 0-1,0 0 1,1 1-1,-1 0 1,1 0-1,0 0 1,1 1-1,-5 9 1,20-18 1644,13-18 594,39-38-1,2-2-957,35-18-1452,3 5 0,154-81 0,243-92 268,-272 138-513,-102 48-59,273-147-158,-422 205-7012,-16 5-766,0 3-6471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29.343"/>
    </inkml:context>
    <inkml:brush xml:id="br0">
      <inkml:brushProperty name="width" value="0.025" units="cm"/>
      <inkml:brushProperty name="height" value="0.025" units="cm"/>
    </inkml:brush>
  </inkml:definitions>
  <inkml:trace contextRef="#ctx0" brushRef="#br0">55 341 15791,'0'0'6454,"-9"10"-3918,-26 30 53,34-40-2472,0 1-1,0 0 1,0 0 0,1 0-1,-1 0 1,0 1 0,1-1 0,-1 0-1,0 0 1,1 0 0,-1 0 0,1 1-1,0-1 1,0 0 0,-1 1-1,1-1 1,0 0 0,0 0 0,0 1-1,0 1 1,1-2-72,-1-1 1,1 1-1,-1 0 1,1-1-1,0 1 1,-1-1-1,1 1 1,0-1-1,-1 0 1,1 1-1,0-1 1,0 0 0,-1 1-1,1-1 1,0 0-1,0 0 1,-1 0-1,1 1 1,0-1-1,0 0 1,0 0-1,-1 0 1,2-1-1,4 1 74,-1-1 0,1 1 0,-1-1 0,0-1 0,1 1 0,-1-1 0,6-2 0,9-10-12,-1 0 1,0-1 0,-1-1-1,-1-1 1,21-25 0,70-100 148,-108 142-256,92-136 0,-75 120 0,-16 16 0,-1 0 0,1 0 0,-1 0 0,0 0 0,1 0 0,-1 0 0,1 0 0,-1 1 0,0-1 0,1 0 0,-1 0 0,1 0 0,-1 0 0,0 1 0,1-1 0,-1 0 0,0 1 0,0-1 0,1 0 0,-1 0 0,0 1 0,0-1 0,1 0 0,-1 1 0,0-1 0,0 1 0,0-1 0,0 0 0,1 1 0,-1-1 0,0 1 0,6 47 0,-5-33 0,2 26-48,-1-3-1105,2-1 0,2 0 0,14 53 0,-9-56-7159</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33.148"/>
    </inkml:context>
    <inkml:brush xml:id="br0">
      <inkml:brushProperty name="width" value="0.025" units="cm"/>
      <inkml:brushProperty name="height" value="0.025" units="cm"/>
    </inkml:brush>
  </inkml:definitions>
  <inkml:trace contextRef="#ctx0" brushRef="#br0">154 1029 10090,'-10'6'1516,"-72"46"2256,20-12 3784,111-76-2748,20-26-2521,17-13-1476,567-378 373,-196 185-3863,-310 189-750,45-26-4593,-112 57-327</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37.794"/>
    </inkml:context>
    <inkml:brush xml:id="br0">
      <inkml:brushProperty name="width" value="0.025" units="cm"/>
      <inkml:brushProperty name="height" value="0.025" units="cm"/>
    </inkml:brush>
  </inkml:definitions>
  <inkml:trace contextRef="#ctx0" brushRef="#br0">7683 685 13453,'0'0'1868,"-9"-10"-773,-118-115 85,104 105-1244,-1 1 0,-1 2 0,0 0-1,-39-18 1,-72-23 59,-3 6 1,-3 7-1,-154-30 0,-446-50-327,728 123 325,-1025-83 377,-3 101-238,618 11 256,-513 97-1,735-83-81,2 9 0,2 9 1,4 8-1,-305 151 0,-29 96-155,419-237 52,4 5-1,-150 150 0,228-204 76,2 1-1,0 1 0,-37 61 0,56-80-229,0 1-1,0-1 0,1 1 0,0 0 0,1 0 0,1 0 0,0 1 0,0-1 1,1 1-1,1 0 0,0 0 0,1 0 0,0-1 0,1 1 0,4 20 0,-2-24-46,1 0-1,0 0 0,0 0 0,1 0 0,0-1 0,1 1 0,0-2 0,0 1 0,1 0 0,0-1 0,0 0 1,0-1-1,1 0 0,11 7 0,5 2 4,1-1-1,0-1 1,50 18-1,6-6 131,0-3-1,114 15 0,174 3 134,-356-39-266,871 24 156,-1-89-31,2232-395 568,-2347 285-638,-22-72 16,-446 107 158,-264 118-126,-1-1 0,-1-1 0,0-2 0,-2-1 0,52-56 0,-74 71-75,-1 0-1,-1-1 1,0 0 0,0-1-1,-2 0 1,11-26-1,-14 33-17,-2 0-1,1 0 1,-1-1-1,0 1 1,0 0 0,-1-1-1,1 1 1,-1 0-1,-1-1 1,0 1-1,1-1 1,-2 1-1,1 0 1,-1 0-1,0 0 1,0 0-1,-1 0 1,-3-6-1,-1 2-3,0 0-1,-1 1 0,0 0 1,-1 0-1,0 1 0,-1 0 1,1 0-1,-2 1 0,1 0 1,-1 1-1,0 0 0,-11-4 1,-17-5-37,-1 1 1,-54-11 0,-40-1-1717,-2 7 1,-206-4-1,85 16-4019</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39.398"/>
    </inkml:context>
    <inkml:brush xml:id="br0">
      <inkml:brushProperty name="width" value="0.025" units="cm"/>
      <inkml:brushProperty name="height" value="0.025" units="cm"/>
    </inkml:brush>
  </inkml:definitions>
  <inkml:trace contextRef="#ctx0" brushRef="#br0">16041 0 12620,'1'6'227,"-1"-1"-1,1 1 1,-1-1 0,0 1 0,-1-1 0,1 1-1,-1-1 1,0 0 0,-1 1 0,1-1-1,-1 0 1,0 0 0,0 0 0,-3 5 0,-45 72-1146,41-69 892,-11 13-115,-1-1 1,-1 0-1,-1-1 0,-1-2 1,-1 0-1,-1-2 1,0-1-1,-2-1 1,-32 15-1,-15 4 1329,-2-3 0,-112 32 1,3-15-783,-3-7 1,-292 29-1,-394-33-367,-111-109-6,423 16 363,-509 12 2686,-1 40-3346,514 3 428,-1942 61-88,152 29 32,260-82 15,1837-16 284,0-12 0,2-11-1,-485-120 1,630 116 155,1-5-1,1-4 1,-157-90-1,184 94 111,-115-39-1,135 56-1130,54 20 236,0 1 0,-1-1 0,1 0 0,0 0 0,0 0 0,0 0 0,0 0 0,0 0 0,0-1 0,0 1 0,0-1 0,0 1 0,0-1 0,1 0 0,-1 0 0,1 0 0,-1 0 0,1 0 0,0 0 0,0 0 0,0 0 0,0 0 0,0 0 0,0-1 0,1 1 0,-1 0 0,0-3 0,2 1-334,0 1-1,-1 0 1,1 0-1,0 0 0,1-1 1,-1 1-1,0 0 0,1 1 1,0-1-1,0 0 1,0 0-1,0 1 0,0-1 1,0 1-1,1-1 1,-1 1-1,1 0 0,5-3 1,14-10-6638</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39.865"/>
    </inkml:context>
    <inkml:brush xml:id="br0">
      <inkml:brushProperty name="width" value="0.025" units="cm"/>
      <inkml:brushProperty name="height" value="0.025" units="cm"/>
    </inkml:brush>
  </inkml:definitions>
  <inkml:trace contextRef="#ctx0" brushRef="#br0">186 731 14510,'0'0'1986,"-10"2"-369,-2 2-1050,7-2-198,0-1 0,0 1 0,0-1 0,0 0 0,-1-1 0,-9 1 0,14-1-283,0 0 0,1-1-1,-1 1 1,1 0 0,-1 0 0,1 0 0,-1-1 0,1 1 0,-1 0 0,1-1-1,-1 1 1,1-1 0,-1 1 0,1 0 0,-1-1 0,1 1 0,0-1 0,-1 1 0,1-1-1,0 1 1,-1-1 0,1 1 0,0-1 0,0 0 0,0 1 0,-1-1 0,1 1-1,0-1 1,0 1 0,0-2 0,-1-23 629,1 20-532,-1-95 842,-4-110 158,2 168-1074,-3 0-1,-1 1 1,-13-43 0,-42-98-403,74 202 279,0 0-1,2-2 1,0 1-1,1-2 0,1 0 1,0-1-1,2 0 1,0-2-1,0 0 0,37 21 1,-29-21 28,1-1 0,0-1 0,1-2 0,1 0 0,-1-2 1,1-1-1,1-2 0,30 2 0,-23-4-461,1-2 0,-1-2 0,55-8-1,-69 5-970,1-2 0,-1 0 1,37-16-1,47-31-7438</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02.503"/>
    </inkml:context>
    <inkml:brush xml:id="br0">
      <inkml:brushProperty name="width" value="0.025" units="cm"/>
      <inkml:brushProperty name="height" value="0.025" units="cm"/>
    </inkml:brush>
  </inkml:definitions>
  <inkml:trace contextRef="#ctx0" brushRef="#br0">2674 56 3235,'0'0'9545,"1"-8"-7815,-1-26-412,-1 33-1242,1 0-1,-1 0 0,1 0 1,-1 0-1,0 0 0,0 1 1,1-1-1,-1 0 0,0 0 1,0 1-1,0-1 0,0 1 1,0-1-1,0 1 0,0-1 1,0 1-1,0 0 0,0-1 1,0 1-1,0 0 0,0 0 1,0 0-1,0 0 0,0 0 1,0 0-1,0 0 0,0 0 1,-1 0-1,-31 3 922,23 0-750,0 0 1,0 1-1,0 0 1,0 0-1,0 1 1,1 1-1,-12 8 0,-62 54 693,58-47-693,-224 204 975,189-163-990,-100 132 1,-273 440 10,182-259-102,133-199 363,7 6 1,9 4-1,-123 313 1,64-74 903,-127 347-409,213-550-895,10 2-1,-41 267 0,100-452-127,2 0-1,1 0 1,4 51 0,0-70 14,2-1 0,0 0 0,2 0 0,0 0 0,0 0 0,2-1 0,1 0 0,14 25 0,-1-8-121,3-2 0,1 0-1,1-2 1,1-1 0,2-1-1,1-2 1,1-1 0,1-1 0,2-1-1,0-2 1,1-2 0,65 27-1,-43-24-210,2-3-1,0-3 1,1-2-1,1-2 1,0-4-1,0-2 1,105-2-1,-158-5-266,0 0 0,1-1 0,-1 0 0,0-1-1,0 0 1,9-3 0,-11 3-218,-1-1 0,-1 1 1,1-1-1,0 0 0,-1 0 0,6-5 0,12-16-6871</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02.845"/>
    </inkml:context>
    <inkml:brush xml:id="br0">
      <inkml:brushProperty name="width" value="0.025" units="cm"/>
      <inkml:brushProperty name="height" value="0.025" units="cm"/>
    </inkml:brush>
  </inkml:definitions>
  <inkml:trace contextRef="#ctx0" brushRef="#br0">105 1 18706,'0'0'5706,"13"1"-4478,-4 1-994,20 1 107,-1 1-1,1 2 1,30 10-1,-52-14-334,-1 0 0,0 0 0,1 1 0,-1-1-1,-1 1 1,1 1 0,0-1 0,-1 1 0,1 0 0,-1 0-1,0 1 1,-1-1 0,1 1 0,-1 0 0,0 1 0,0-1-1,0 0 1,-1 1 0,0 0 0,0 0 0,3 11 0,-3-3 50,-2 0 0,0 0 1,-1 0-1,0 0 1,-1 0-1,-1 0 1,0 0-1,-1 0 1,-1 0-1,0-1 1,0 0-1,-2 1 1,-6 12-1,-13 20 37,-2-2-1,-39 50 1,55-79-110,5-6-20,-90 118-858,28-46-3885,18-30-3350</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06.361"/>
    </inkml:context>
    <inkml:brush xml:id="br0">
      <inkml:brushProperty name="width" value="0.025" units="cm"/>
      <inkml:brushProperty name="height" value="0.025" units="cm"/>
    </inkml:brush>
  </inkml:definitions>
  <inkml:trace contextRef="#ctx0" brushRef="#br0">1 497 19122,'14'-9'4382,"5"-20"-2815,-8 11-485,106-134 1889,87-124-2664,-193 264 610,-5 12-349,-5 26-129,-12 43 81,-2-21-328,-21 86 73,31-117-331,0 1 0,2-1-1,0 0 1,0 1 0,4 28-1,-2-45-20,-1 0-1,0 0 1,0 0-1,1 0 1,-1 0 0,0 0-1,1 0 1,-1 0-1,1 0 1,-1 0-1,1 0 1,-1 0 0,1 0-1,0-1 1,0 1-1,-1 0 1,1-1-1,0 1 1,0 0-1,0-1 1,0 1 0,0-1-1,0 1 1,0-1-1,0 1 1,0-1-1,0 0 1,0 1 0,0-1-1,0 0 1,0 0-1,0 0 1,0 0-1,0 0 1,0 0-1,0 0 1,0 0 0,0-1-1,1 1 1,2-1-548,0 0 0,0 0 1,0-1-1,0 1 0,0-1 1,0 0-1,-1 0 1,1 0-1,3-4 0,23-21-5792</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06.717"/>
    </inkml:context>
    <inkml:brush xml:id="br0">
      <inkml:brushProperty name="width" value="0.025" units="cm"/>
      <inkml:brushProperty name="height" value="0.025" units="cm"/>
    </inkml:brush>
  </inkml:definitions>
  <inkml:trace contextRef="#ctx0" brushRef="#br0">236 0 19987,'0'0'1826,"-34"68"63,13-24 418,1 5-225,4 2-577,4 1-1025,7-6-415,5-7-33,0-7-32,12-8-385,2-6-800,-4-9-737,-2-8-1793</inkml:trace>
  <inkml:trace contextRef="#ctx0" brushRef="#br0" timeOffset="1">0 203 18001,'0'0'7399,"66"-9"-7175,-24 2-128,4 1-896,2-4-1731,0 0-1697,-4-4-4100</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07.076"/>
    </inkml:context>
    <inkml:brush xml:id="br0">
      <inkml:brushProperty name="width" value="0.025" units="cm"/>
      <inkml:brushProperty name="height" value="0.025" units="cm"/>
    </inkml:brush>
  </inkml:definitions>
  <inkml:trace contextRef="#ctx0" brushRef="#br0">42 0 16944,'0'0'5701,"-12"70"-3234,4-37 31,-2 3-800,4 0-673,0-4-609,6-3-320,0-6-64,6-7-32,12-9-865,3-7-608,3-3-897,3-17-1410,2-9-896,-4-8-2339</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07.435"/>
    </inkml:context>
    <inkml:brush xml:id="br0">
      <inkml:brushProperty name="width" value="0.025" units="cm"/>
      <inkml:brushProperty name="height" value="0.025" units="cm"/>
    </inkml:brush>
  </inkml:definitions>
  <inkml:trace contextRef="#ctx0" brushRef="#br0">322 208 3812,'0'0'18897,"-19"60"-16590,8-26-674,-4 3-512,5 0-192,2 0-288,6-2-321,2-6-192,0-5-96,5-7-64,3-8-865,-1-8-1281,-4-1-1793,-3-7-2019</inkml:trace>
  <inkml:trace contextRef="#ctx0" brushRef="#br0" timeOffset="1">0 0 20083,'0'0'9449,"69"9"-9321,-29-2-96,4-2 32,0-2-704,0 1-1186,-3-2-993,-5-2-1377,-2 0-1922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27.360"/>
    </inkml:context>
    <inkml:brush xml:id="br0">
      <inkml:brushProperty name="width" value="0.025" units="cm"/>
      <inkml:brushProperty name="height" value="0.025" units="cm"/>
    </inkml:brush>
  </inkml:definitions>
  <inkml:trace contextRef="#ctx0" brushRef="#br0">215 476 10474,'0'0'14051,"-9"3"-11841,-3 5-1736,-1 0 1,2 1 0,-1 0-1,1 0 1,1 1-1,0 1 1,0 0 0,1 0-1,0 1 1,-7 13 0,-39 73 171,50-87-626,1 0 1,0 0 0,0 0-1,1 0 1,1 0 0,0 0-1,-1 20 1,3-31-21,0 1 0,0 0 0,0 0 0,0 0 0,0 0 0,0 0 0,0-1 0,0 1 0,1 0 0,-1 0 0,0 0 0,1 0 0,-1-1 0,0 1 0,1 0 0,-1 0 0,1-1 0,-1 1 0,1 0 0,-1-1 0,1 1 0,0-1 0,-1 1 0,1 0 0,0-1 0,-1 1 0,1-1 0,0 0 0,0 1 0,1-1 0,0 1 0,0-1 0,1 0 0,-1 0 0,0 0 0,1 0 0,-1 0 0,0 0 0,1-1 0,-1 1 0,0-1 0,3-1 0,4-1 0,-1-1 0,0 0 0,0 0 0,0-1 0,10-8 0,15-18 0,-2-2 0,-1-1 0,-2-2 0,27-43 0,84-162 0,-101 170 0,-3-1 0,41-124 0,-99 285 0,0-32 0,-89 257 0,101-276 0,3 0 0,0 0 0,3 1 0,1 0 0,2 0 0,4 56 0,-1-88-109,0-1 1,0 1-1,1-1 0,0 0 1,0 1-1,0-1 1,1 0-1,-1 0 0,8 11 1,-8-15-126,0 0 0,0 0 1,0 1-1,0-1 0,0-1 0,0 1 1,0 0-1,1 0 0,-1-1 0,1 1 1,-1-1-1,1 0 0,-1 0 1,1 0-1,0 0 0,0 0 0,0 0 1,-1-1-1,1 0 0,0 1 1,0-1-1,0 0 0,0 0 0,3-1 1,24-6-11864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30.059"/>
    </inkml:context>
    <inkml:brush xml:id="br0">
      <inkml:brushProperty name="width" value="0.025" units="cm"/>
      <inkml:brushProperty name="height" value="0.025" units="cm"/>
    </inkml:brush>
  </inkml:definitions>
  <inkml:trace contextRef="#ctx0" brushRef="#br0">18 0 17969,'0'0'2626,"-5"95"-1601,-1-36 257,0 5 928,5 4-1313,1-2-705,0-4-128,6-7-32,6-7-1249,4-11-1794,-1-10-641,-4-12-1408,-7-11-2980</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07.793"/>
    </inkml:context>
    <inkml:brush xml:id="br0">
      <inkml:brushProperty name="width" value="0.025" units="cm"/>
      <inkml:brushProperty name="height" value="0.025" units="cm"/>
    </inkml:brush>
  </inkml:definitions>
  <inkml:trace contextRef="#ctx0" brushRef="#br0">372 0 15054,'0'0'5146,"0"12"-2957,1 7-1313,0 0 1,2-1-1,0 1 0,1-1 0,1 0 1,11 30-1,-6-26-631,-1 0-1,-1 0 1,-1 1 0,-1 1 0,-1-1-1,-1 1 1,2 46 0,-7-53-217,0-1-1,-1 0 1,-1 0-1,0 0 1,-1 0 0,-1-1-1,0 1 1,-1-1-1,-1 0 1,0-1 0,-1 1-1,-15 19 1,10-18-127,0 0-1,0-1 1,-1 0 0,-1-1-1,-1-1 1,0 0 0,0-2-1,-1 1 1,-23 10 0,-32 4-3957,56-22 1196,0-1 0,-28 1 0,-19-3-10635</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08.137"/>
    </inkml:context>
    <inkml:brush xml:id="br0">
      <inkml:brushProperty name="width" value="0.025" units="cm"/>
      <inkml:brushProperty name="height" value="0.025" units="cm"/>
    </inkml:brush>
  </inkml:definitions>
  <inkml:trace contextRef="#ctx0" brushRef="#br0">177 0 7271,'0'0'19496,"-10"15"-19213,-13 21 66,2 0 1,2 2 0,-27 72-1,33-69-139,1 1-1,2 0 1,1 1-1,3 0 1,2 0-1,1 1 1,5 71-1,-1-106-268,1-1 0,0 0 0,0 0 0,1 0 0,0 0 0,0 0 0,0-1 0,1 1 0,1-1 0,-1 0 0,1 0 0,0-1 0,1 1 0,-1-1 0,9 6 0,-6-5-489,0-1 0,0 0 0,1-1 0,0 0 1,0-1-1,1 1 0,14 3 0,41 6-5383</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08.476"/>
    </inkml:context>
    <inkml:brush xml:id="br0">
      <inkml:brushProperty name="width" value="0.025" units="cm"/>
      <inkml:brushProperty name="height" value="0.025" units="cm"/>
    </inkml:brush>
  </inkml:definitions>
  <inkml:trace contextRef="#ctx0" brushRef="#br0">168 1 9225,'0'0'19378,"-8"13"-19068,-21 35 168,3 2 0,-36 93 1,53-114-268,0-1 0,2 1 0,0 0 0,3 0 0,0 1 0,2 0 0,2 45 0,0-69-197,1-1 0,0 1 0,1-1 0,-1 1 0,1-1 0,0 0 0,0 1 0,1-1 0,-1 0 0,1-1 0,0 1 1,1 0-1,-1-1 0,1 0 0,0 0 0,0 0 0,0 0 0,0 0 0,1-1 0,0 0 0,-1 0 0,1 0 0,0-1 0,1 1 0,8 2 1,-4-2-341,-1-1 0,1 0 0,0 0 0,0-1 0,0 0 0,11-1 0,-11 0-933,0-1 1,1 0 0,-1-1 0,0 0 0,16-6 0,11-11-7348</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08.803"/>
    </inkml:context>
    <inkml:brush xml:id="br0">
      <inkml:brushProperty name="width" value="0.025" units="cm"/>
      <inkml:brushProperty name="height" value="0.025" units="cm"/>
    </inkml:brush>
  </inkml:definitions>
  <inkml:trace contextRef="#ctx0" brushRef="#br0">1 234 12812,'0'0'14894,"8"4"-14061,-5-2-784,0-1-1,-1 1 1,1-1-1,0 0 1,0 0-1,0 0 1,0-1-1,0 1 1,0-1-1,1 0 1,-1 1-1,0-1 1,0-1-1,0 1 1,0 0-1,0-1 1,5-1-1,1-2 36,0 0 0,0-1 0,0 0 0,-1 0 0,13-12 0,7-5 280,-2 0 0,0-3 0,-2 0 0,-1-1 0,39-58 0,-62 84-357,1 0 0,-1 0 0,0 0 1,0 0-1,0 0 0,0 0 0,1 0 0,-1 0 1,0 0-1,0 0 0,0 0 0,0 0 0,0 0 1,1 0-1,-1 0 0,0 0 0,0 0 1,0 0-1,0 0 0,1 0 0,-1 0 0,0 0 1,0 0-1,0 0 0,0 0 0,0 0 1,1 1-1,-1-1 0,0 0 0,0 0 0,0 0 1,0 0-1,0 0 0,0 0 0,0 1 0,0-1 1,0 0-1,1 0 0,-1 0 0,0 0 1,0 0-1,0 1 0,0-1 0,0 0 0,0 0 1,0 0-1,0 0 0,0 1 0,0-1 0,0 0 1,0 0-1,0 0 0,0 0 0,0 0 1,0 1-1,0-1 0,0 0 0,-1 0 0,1 0 1,0 0-1,0 0 0,0 1 0,0-1 0,0 0 1,0 0-1,0 0 0,0 0 0,-1 0 1,1 16 161,-25 84-169,18-78 0,0 1 0,2-1 0,1 1 0,-3 40 0,7-62-111,0 0-1,0 0 1,0 0 0,0 1-1,0-1 1,1 0-1,-1 0 1,0 0 0,1 0-1,-1 0 1,0 0 0,1 0-1,0 0 1,-1 0-1,1 0 1,-1 0 0,1 0-1,0-1 1,0 1 0,-1 0-1,1 0 1,0-1-1,0 1 1,0 0 0,0-1-1,0 1 1,0-1 0,1 1-1,0-1-322,0 1-1,-1-1 0,1 0 1,0 0-1,0 0 0,-1 0 1,1 0-1,0 0 0,0 0 1,-1-1-1,1 1 0,0 0 1,0-1-1,-1 0 0,1 1 1,-1-1-1,1 0 0,2-2 1,13-12-11332</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09.145"/>
    </inkml:context>
    <inkml:brush xml:id="br0">
      <inkml:brushProperty name="width" value="0.025" units="cm"/>
      <inkml:brushProperty name="height" value="0.025" units="cm"/>
    </inkml:brush>
  </inkml:definitions>
  <inkml:trace contextRef="#ctx0" brushRef="#br0">60 1 20147,'0'0'3748,"-26"51"-1891,21-23-95,1 5-929,0 1-481,2 3-160,2 2-96,0-3-64,0 0 0,0-5 33,0-3-194,0-6-415,0-8-353,-1-3-1089,-3-9-1665,-1-2-1987,-4-2-3746</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09.485"/>
    </inkml:context>
    <inkml:brush xml:id="br0">
      <inkml:brushProperty name="width" value="0.025" units="cm"/>
      <inkml:brushProperty name="height" value="0.025" units="cm"/>
    </inkml:brush>
  </inkml:definitions>
  <inkml:trace contextRef="#ctx0" brushRef="#br0">0 40 13357,'0'0'15182,"85"-13"-14573,-36 13-449,7-5-128,0 1-64,1-1-1153,-8 1-2947,-3-5-4004</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0.073"/>
    </inkml:context>
    <inkml:brush xml:id="br0">
      <inkml:brushProperty name="width" value="0.025" units="cm"/>
      <inkml:brushProperty name="height" value="0.025" units="cm"/>
    </inkml:brush>
  </inkml:definitions>
  <inkml:trace contextRef="#ctx0" brushRef="#br0">1 205 14253,'0'0'5088,"12"-8"-2990,-12 8-2086,67-37 2141,-59 34-1829,0 0 0,-1 0 1,1 1-1,0 0 0,1 0 0,-1 1 1,0 0-1,0 0 0,13 2 1,-19-1-253,0 1 0,-1 0 0,1 0 0,-1 0 0,1 0 0,-1 0 1,0 0-1,1 1 0,-1-1 0,0 0 0,0 1 0,1-1 0,-1 1 1,0-1-1,-1 1 0,1 0 0,0-1 0,0 1 0,-1 0 0,1-1 0,-1 1 1,1 0-1,-1 0 0,0 0 0,0-1 0,0 1 0,0 0 0,0 0 0,0 0 1,-1 2-1,-5 59 1338,-3-36-504,6-17 20,14-26-484,0-7-442,0-1 0,-2 0 0,-1-1 0,-1 1 0,0-2 0,-2 1 0,-1-1 0,0-26 0,-1 51 0,0 1 0,0-1 0,0 1 0,-1 0 0,1 0 0,0 0 0,0 0 0,0 0 0,0 1 0,0-1 0,-1 1 0,6 1 0,-4 0 0,66 3-5731,-64-5 4991,-1 0-1,0-1 1,0 0-1,0 0 1,0 0-1,0 0 1,0-1-1,0 0 1,0 0-1,0 0 1,5-5-1,8-7-5846</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0.446"/>
    </inkml:context>
    <inkml:brush xml:id="br0">
      <inkml:brushProperty name="width" value="0.025" units="cm"/>
      <inkml:brushProperty name="height" value="0.025" units="cm"/>
    </inkml:brush>
  </inkml:definitions>
  <inkml:trace contextRef="#ctx0" brushRef="#br0">35 1 7015,'0'0'18220,"7"12"-16827,6 11-771,-1 1 0,-2 0 1,0 0-1,-1 1 0,-2 1 1,4 25-1,-7-21-220,-2-1 1,-1 1-1,-1 0 1,-7 43-1,5-58-790,-1 1 0,-1 0 0,0-1 0,-1 0 0,-1 0 0,0-1 0,-1 1 0,-1-1 0,-18 25 0,7-22-3850,5-11-2457,4-5-3673</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0.774"/>
    </inkml:context>
    <inkml:brush xml:id="br0">
      <inkml:brushProperty name="width" value="0.025" units="cm"/>
      <inkml:brushProperty name="height" value="0.025" units="cm"/>
    </inkml:brush>
  </inkml:definitions>
  <inkml:trace contextRef="#ctx0" brushRef="#br0">0 8 6662,'0'0'23671,"57"0"-22967,-7 0-511,7 0-129,2-2-96,-3-3-577,-8 4-960,-9 1-1667,-15 0-1184,-15 0-1537</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1.114"/>
    </inkml:context>
    <inkml:brush xml:id="br0">
      <inkml:brushProperty name="width" value="0.025" units="cm"/>
      <inkml:brushProperty name="height" value="0.025" units="cm"/>
    </inkml:brush>
  </inkml:definitions>
  <inkml:trace contextRef="#ctx0" brushRef="#br0">0 33 13453,'0'0'10442,"63"18"-9353,-19-18-769,8-7-224,1-4-320,-1-5-2403,-7-1-3907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30.414"/>
    </inkml:context>
    <inkml:brush xml:id="br0">
      <inkml:brushProperty name="width" value="0.025" units="cm"/>
      <inkml:brushProperty name="height" value="0.025" units="cm"/>
    </inkml:brush>
  </inkml:definitions>
  <inkml:trace contextRef="#ctx0" brushRef="#br0">18 261 16367,'-3'-9'1420,"0"4"-1284,2 2 105,-1 0 0,0-1 0,1 1 0,0 0 0,-1-1 0,1 1 0,1-1 0,-1 0 0,1 1 0,-1-1 0,1 0 0,0 1 0,0-1 0,0 0 0,1 1 0,0-1 0,-1 1 0,1-1 0,0 1 0,1-1 0,-1 1 0,1-1 0,-1 1 0,3-3 0,7-5 146,1 0 1,0 1-1,0 0 0,1 1 0,0 1 1,1 0-1,-1 1 0,16-6 0,8-1 16,-1 2-1,44-9 0,-53 14-331,0 1 0,0 2-1,1 1 1,-1 1-1,1 1 1,0 2 0,-1 1-1,29 5 1,-52-7-54,0 1 0,0 0 0,0 1 0,0-1 0,-1 1 0,1-1 0,0 1 0,-1 0 0,1 1 0,-1-1 0,0 1 0,1-1 0,-1 1 0,0 0 0,-1 0 0,1 0 0,0 1 0,-1-1 0,0 0 0,0 1 0,0 0 0,0-1 0,-1 1 0,1 0 0,-1 0 0,0 0 0,0 0 0,0 0 0,-1 0 0,1 0 0,-1 1 0,0-1 1,-1 0-1,1 0 0,0 0 0,-1 0 0,0 0 0,-2 6 0,-2 6 198,0 1 1,-2-1 0,0-1-1,0 0 1,-1 0 0,-1 0-1,-1-1 1,-11 14 0,-5 2-69,-1-1-1,-2-1 1,-45 36 0,111-101-11452,-20 17 6547,12-8-4024</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1.456"/>
    </inkml:context>
    <inkml:brush xml:id="br0">
      <inkml:brushProperty name="width" value="0.025" units="cm"/>
      <inkml:brushProperty name="height" value="0.025" units="cm"/>
    </inkml:brush>
  </inkml:definitions>
  <inkml:trace contextRef="#ctx0" brushRef="#br0">0 372 10410,'0'0'14392,"11"-9"-12951,89-78 748,168-188 0,-268 275-2186,0 0-1,0 0 1,0 0-1,0 0 1,0 1 0,0-1-1,0 0 1,0 0-1,0 0 1,0 0 0,0 1-1,0-1 1,0 0-1,0 0 1,0 0 0,0 0-1,1 1 1,-1-1-1,0 0 1,0 0-1,0 0 1,0 0 0,0 0-1,0 0 1,1 1-1,-1-1 1,0 0 0,0 0-1,0 0 1,0 0-1,0 0 1,1 0 0,-1 0-1,0 0 1,0 0-1,0 0 1,1 0 0,-1 0-1,0 0 1,0 0-1,0 0 1,0 0 0,1 0-1,-1 0 1,0 0-1,0 0 1,0 0 0,0 0-1,1 0 1,-1 0-1,0 0 1,0 0 0,0 0-1,0 0 1,0-1-1,1 1 1,-1 0 0,0 0-1,0 0 1,0 0-1,0 0 1,0-1-1,1 1 1,-3 29-12,-9 34 12,2-22-91,1 1 0,2 0 0,-1 56 0,7-97-128,0 0 1,1 0-1,-1 0 0,0 0 1,0-1-1,1 1 1,-1 0-1,0 0 0,1 0 1,-1 0-1,1-1 1,-1 1-1,1 0 0,-1-1 1,1 1-1,-1 0 1,1-1-1,0 1 0,-1 0 1,1-1-1,0 1 0,0-1 1,0 0-1,-1 1 1,1-1-1,0 1 0,0-1 1,0 0-1,0 0 1,0 0-1,-1 1 0,1-1 1,0 0-1,0 0 1,0 0-1,0 0 0,0 0 1,0-1-1,0 1 1,0 0-1,-1 0 0,1-1 1,0 1-1,0 0 1,0-1-1,0 1 0,-1-1 1,2 0-1,19-10-8085</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1.809"/>
    </inkml:context>
    <inkml:brush xml:id="br0">
      <inkml:brushProperty name="width" value="0.025" units="cm"/>
      <inkml:brushProperty name="height" value="0.025" units="cm"/>
    </inkml:brush>
  </inkml:definitions>
  <inkml:trace contextRef="#ctx0" brushRef="#br0">210 1 14638,'0'0'5829,"-29"59"-4611,10-22 896,3 1-193,1 3-383,7-5-705,7-4-449,1-6-288,6-7-128,6-5-1377,-2-8 63,-1-6-1024</inkml:trace>
  <inkml:trace contextRef="#ctx0" brushRef="#br0" timeOffset="1">0 152 10474,'0'0'17777,"59"-13"-16720,-23 6-705,7-1-256,3-1-64,-2 0-416,-1 1-2083,-4-3-2593,-1 1-3717</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2.152"/>
    </inkml:context>
    <inkml:brush xml:id="br0">
      <inkml:brushProperty name="width" value="0.025" units="cm"/>
      <inkml:brushProperty name="height" value="0.025" units="cm"/>
    </inkml:brush>
  </inkml:definitions>
  <inkml:trace contextRef="#ctx0" brushRef="#br0">1 1 12011,'0'0'2435</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2.476"/>
    </inkml:context>
    <inkml:brush xml:id="br0">
      <inkml:brushProperty name="width" value="0.025" units="cm"/>
      <inkml:brushProperty name="height" value="0.025" units="cm"/>
    </inkml:brush>
  </inkml:definitions>
  <inkml:trace contextRef="#ctx0" brushRef="#br0">72 263 11819,'0'0'17291,"2"10"-16330,-2 0-755,0 0 0,-1 0-1,0 0 1,0 0 0,-1 0 0,-1 0 0,1-1-1,-1 1 1,-1-1 0,-8 17 0,3-10-66,-19 44 94,27-57-230,0 1-1,-1-1 1,1 1 0,0-1 0,1 1 0,-1-1 0,1 1 0,0 0 0,0-1 0,0 1-1,0 0 1,0-1 0,1 1 0,1 3 0,-1-5-4,0-1 0,1 1 0,0-1 0,-1 1 0,1-1 0,0 0 0,-1 0 0,1 0 0,0 0 0,0 0 0,0-1 0,0 1 0,0 0 0,0-1 0,0 0 0,0 1 0,0-1 0,0 0 0,0 0 0,0 0 0,3-1 0,46-3 0,-43 2-243,0 0 0,-1 0-1,1-1 1,-1 0 0,0-1 0,1 0 0,-2 0-1,1 0 1,0-1 0,-1 0 0,0 0 0,10-12-1,-10 10-395,0-1 0,-1 1 0,0-1 0,0 0 0,-1-1-1,0 1 1,0-1 0,-1 1 0,0-1 0,-1 0 0,2-10-1,0-33-10052</inkml:trace>
  <inkml:trace contextRef="#ctx0" brushRef="#br0" timeOffset="1">150 1 21204,'0'0'9737</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4.935"/>
    </inkml:context>
    <inkml:brush xml:id="br0">
      <inkml:brushProperty name="width" value="0.025" units="cm"/>
      <inkml:brushProperty name="height" value="0.025" units="cm"/>
    </inkml:brush>
  </inkml:definitions>
  <inkml:trace contextRef="#ctx0" brushRef="#br0">35 229 12620,'0'0'8936,"-7"8"-7820,-18 27 32,25-35-1109,0 0 0,-1 1 1,1-1-1,0 0 0,0 0 0,0 1 1,0-1-1,-1 0 0,1 1 1,0-1-1,0 0 0,0 0 0,0 1 1,0-1-1,0 0 0,0 1 0,0-1 1,0 0-1,0 0 0,0 1 0,0-1 1,0 0-1,0 1 0,0-1 0,0 0 1,0 1-1,1-1 0,-1 0 1,0 0-1,0 1 0,0-1 0,0 0 1,0 0-1,1 1 0,-1-1 0,0 0 1,0 0-1,1 0 0,-1 1 0,16 2 908,15-6 390,-5-5-946,0-2 0,-1 0 0,-1-2 0,0-1 0,27-19 1,-4 4-310,43-28-44,-51 29-115,1 3 1,79-35-1,-119 59 66,1-1 1,-1 1-1,1 0 0,-1 0 0,1-1 1,-1 1-1,1 0 0,-1 0 0,1-1 1,0 1-1,-1 0 0,1 0 1,-1 0-1,1 0 0,0 0 0,-1 0 1,1 0-1,0 0 0,-1 0 0,1 0 1,-1 0-1,1 1 0,-1-1 0,1 0 1,0 0-1,-1 0 0,1 1 1,-1-1-1,1 0 0,-1 1 0,1-1 1,-1 1-1,1-1 0,-1 0 0,0 1 1,1-1-1,0 2 0,-1 0 6,0 0 0,1 0-1,-1 0 1,0 0 0,-1 0 0,1 0-1,0 0 1,0 0 0,-1 0-1,0 0 1,0 3 0,-27 56 245,27-60-233,-20 34 57,-17 29 136,36-60-273,0 0 0,1 0 0,-1 0 1,1 0-1,0 0 0,0 1 0,0-1 0,0 0 0,1 1 0,0-1 0,0 0 0,1 9 0,-1-13-140,1 1 1,-1 0-1,1-1 0,-1 1 0,1-1 0,-1 0 0,1 1 0,-1-1 0,1 1 0,-1-1 0,1 0 0,0 1 0,-1-1 0,1 0 0,0 0 0,-1 1 0,1-1 0,0 0 1,-1 0-1,1 0 0,0 0 0,-1 0 0,1 0 0,0 0 0,-1 0 0,1 0 0,0 0 0,-1 0 0,1 0 0,0-1 0,0 1 0,1-1-622,16-3-6041</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5.540"/>
    </inkml:context>
    <inkml:brush xml:id="br0">
      <inkml:brushProperty name="width" value="0.025" units="cm"/>
      <inkml:brushProperty name="height" value="0.025" units="cm"/>
    </inkml:brush>
  </inkml:definitions>
  <inkml:trace contextRef="#ctx0" brushRef="#br0">61 0 14574,'0'0'10506,"1"11"-9700,-4 39 134,-9 60 0,0-11-1107,12-94 453,-3 11-4915,2-15 4398,1-1-1,0 0 1,-1 1 0,1-1-1,-1 0 1,1 0 0,-1 0 0,1 1-1,-1-1 1,1 0 0,-1 0-1,1 0 1,-1 0 0,1 0 0,-1 0-1,1 0 1,-1 0 0,1 0-1,-1 0 1,1 0 0,-1 0 0,1 0-1,0 0 1,-1 0 0,1 0 0,-1 0-1,1-1 1,-1 1 0,1 0-1,-1 0 1,1-1 0,0 1 0,-1 0-1,0-1 1,-13-11-7659</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5.867"/>
    </inkml:context>
    <inkml:brush xml:id="br0">
      <inkml:brushProperty name="width" value="0.025" units="cm"/>
      <inkml:brushProperty name="height" value="0.025" units="cm"/>
    </inkml:brush>
  </inkml:definitions>
  <inkml:trace contextRef="#ctx0" brushRef="#br0">1 114 15855,'0'0'6278,"63"-16"-4612,-26 10-706,7-3-415,7-2-353,5 1-96,5-4-128,-3 0-2434,-3-3-2467,-8 0-5124</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6.210"/>
    </inkml:context>
    <inkml:brush xml:id="br0">
      <inkml:brushProperty name="width" value="0.025" units="cm"/>
      <inkml:brushProperty name="height" value="0.025" units="cm"/>
    </inkml:brush>
  </inkml:definitions>
  <inkml:trace contextRef="#ctx0" brushRef="#br0">116 1 18514,'0'0'6053,"-52"65"-4163,33-36-417,1-1-512,2 1-416,8-4-353,5-4-128,3-5-96,3-6 64,15-9-192,6-1-1345,3-8-1570,-2-11-1922,-1-7-3523</inkml:trace>
  <inkml:trace contextRef="#ctx0" brushRef="#br0" timeOffset="1">227 6 14061,'0'0'8616,"-36"60"-7238,23-27-321,-1 3-160,5-1-65,0-3-191,5-3-353,4-6-192,0-3-32,0-8-32,0-6-1857</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6.551"/>
    </inkml:context>
    <inkml:brush xml:id="br0">
      <inkml:brushProperty name="width" value="0.025" units="cm"/>
      <inkml:brushProperty name="height" value="0.025" units="cm"/>
    </inkml:brush>
  </inkml:definitions>
  <inkml:trace contextRef="#ctx0" brushRef="#br0">1 28 15599,'0'0'10089,"54"-26"-9352,-15 25-353,8 1-63,4 0-97,3 0-96,2 0-64,1 0-384,-4 0-2050,1 2-2115,-5-1-1472,-2-1-3845</inkml:trace>
  <inkml:trace contextRef="#ctx0" brushRef="#br0" timeOffset="1">833 107 16271,'0'0'5093,"0"55"-2594,-5-28 63,-3 4-608,0 1-961,1 0-737,-1-1-192,2-2-32,4-3 32,0 1-801,0-6-1633,0-5-993,-2-4-128,-4-6-3107</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6.894"/>
    </inkml:context>
    <inkml:brush xml:id="br0">
      <inkml:brushProperty name="width" value="0.025" units="cm"/>
      <inkml:brushProperty name="height" value="0.025" units="cm"/>
    </inkml:brush>
  </inkml:definitions>
  <inkml:trace contextRef="#ctx0" brushRef="#br0">0 43 17681,'0'0'7975,"53"-20"-7462,-19 20-353,5-1-64,8-1-32,-1-4-1153,0-7-4805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30.851"/>
    </inkml:context>
    <inkml:brush xml:id="br0">
      <inkml:brushProperty name="width" value="0.025" units="cm"/>
      <inkml:brushProperty name="height" value="0.025" units="cm"/>
    </inkml:brush>
  </inkml:definitions>
  <inkml:trace contextRef="#ctx0" brushRef="#br0">22 1 7815,'0'0'5643,"1"12"-1837,2 7-2264,-1 0 0,0 1 0,-2-1 0,0 1 0,-5 24 0,0-18-338,-1 3 37,0 0 0,-1 52 0,7-80-1235,0-1-1,0 0 1,0 1-1,-1-1 1,1 1-1,0-1 1,1 0-1,-1 1 1,0-1-1,0 0 1,0 1-1,0-1 1,0 1-1,0-1 1,0 0-1,0 1 1,1-1-1,-1 0 1,0 1-1,0-1 1,0 0-1,1 0 1,-1 1-1,0-1 1,0 0-1,1 0 1,-1 1-1,0-1 1,1 0-1,-1 0 1,0 0 0,1 1-1,-1-1 1,0 0-1,1 0 1,14-5 351,11-20 310,-18 11-649,-1-1 0,-1 0 0,0 0 0,-1 0 0,-1-1 0,5-28 0,1-55-43,-14 138 25,3-26 0,-1-1 0,2 1 0,0 19 0,1-31 0,-1-1 0,0 1 0,0 0 0,1-1 0,-1 1 0,0 0 0,1-1 0,-1 1 0,1-1 0,-1 1 0,1-1 0,-1 1 0,1 0 0,-1-1 0,1 0 0,-1 1 0,1-1 0,0 1 0,-1-1 0,1 0 0,0 1 0,-1-1 0,1 0 0,0 0 0,-1 0 0,1 0 0,0 1 0,0-1 0,-1 0 0,1 0 0,0 0 0,0 0 0,-1-1 0,1 1 0,0 0 0,-1 0 0,1 0 0,0 0 0,-1-1 0,1 1 0,0 0 0,-1-1 0,1 1 0,0-1 0,-1 1 0,1 0 0,-1-1 0,2-1 0,30-22 0,68-128 0,-100 152 0,0-1 0,0 1 0,0 0 0,0 0 0,0 0 0,0-1 0,0 1 0,1 0 0,-1 0 0,0-1 0,0 1 0,0 0 0,0 0 0,1 0 0,-1-1 0,0 1 0,0 0 0,0 0 0,1 0 0,-1 0 0,0 0 0,0 0 0,0-1 0,1 1 0,-1 0 0,0 0 0,0 0 0,1 0 0,-1 0 0,0 0 0,1 0 0,-1 0 0,0 0 0,0 0 0,1 0 0,-1 0 0,0 0 0,0 0 0,1 0 0,-1 0 0,0 1 0,0-1 0,0 0 0,1 0 0,-1 0 0,0 0 0,0 0 0,1 1 0,-1-1 0,0 0 0,0 0 0,0 1 0,4 19 0,-6 29 0,-12 35 0,9-62 0,1 0 0,1 0 0,0 31 0,3-52-45,0 0-1,1 0 1,-1 0-1,0 0 1,0 0-1,0 0 1,1 0-1,-1-1 1,1 1-1,-1 0 1,0 0-1,1 0 1,-1-1-1,1 1 1,0 0-1,-1 0 1,1-1-1,0 1 1,-1-1-1,1 1 1,0-1-1,0 1 1,-1-1-1,1 1 1,0-1-1,0 1 1,0-1 0,0 0-1,0 0 1,0 1-1,-1-1 1,1 0-1,0 0 1,0 0-1,0 0 1,0 0-1,2 0 1,-1-1-246,0 1 0,0 0 1,0 0-1,0-1 0,0 1 1,0-1-1,0 0 0,0 1 0,0-1 1,0 0-1,0 0 0,0 0 1,-1-1-1,1 1 0,3-3 1,8-18-7681,-2-8-5770</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7.457"/>
    </inkml:context>
    <inkml:brush xml:id="br0">
      <inkml:brushProperty name="width" value="0.025" units="cm"/>
      <inkml:brushProperty name="height" value="0.025" units="cm"/>
    </inkml:brush>
  </inkml:definitions>
  <inkml:trace contextRef="#ctx0" brushRef="#br0">1 109 9289,'0'0'10447,"11"-9"-7954,37-27-342,-46 34-2035,0 0 0,0 1 0,1-1-1,-1 1 1,1 0 0,-1-1 0,1 1-1,-1 0 1,1 0 0,0 1 0,-1-1-1,1 0 1,0 1 0,0 0 0,0-1-1,-1 1 1,1 0 0,0 1-1,0-1 1,-1 0 0,4 2 0,-3-1-54,-1 1 0,0-1 0,-1 1 0,1-1-1,0 1 1,0 0 0,-1 0 0,1 0 0,-1 0 0,1 0 0,-1 0 0,0 0 0,0 1 0,0-1 0,0 0 0,0 1 0,0-1 0,0 4 0,1 5 212,0 1 1,-1 0 0,-1 0-1,0 0 1,0 0-1,-1 0 1,-4 16 0,-6 3 254,8-26-388,1 1-1,0 0 0,0 0 0,0-1 0,1 1 0,-2 7 0,3-12-22,13-34 688,-2 5-796,-2 0-1,-1 0 1,7-46-1,2-13-15,-13 86-20,-1 0 1,1 1-1,-1-1 1,1 1-1,-1 0 1,1 0-1,-1 1 1,6 0-1,45 9-3645,19 2-6495,-35-9 2132</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7.812"/>
    </inkml:context>
    <inkml:brush xml:id="br0">
      <inkml:brushProperty name="width" value="0.025" units="cm"/>
      <inkml:brushProperty name="height" value="0.025" units="cm"/>
    </inkml:brush>
  </inkml:definitions>
  <inkml:trace contextRef="#ctx0" brushRef="#br0">40 1 12780,'0'0'12332,"-14"49"-10026,7-24-512,1 2-962,1 3-383,4 0-289,1 1-128,0-4 32,0-3-64,0-1-608,1-6-642,-1-3-639,0-6-802,-8-7-9577</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8.264"/>
    </inkml:context>
    <inkml:brush xml:id="br0">
      <inkml:brushProperty name="width" value="0.025" units="cm"/>
      <inkml:brushProperty name="height" value="0.025" units="cm"/>
    </inkml:brush>
  </inkml:definitions>
  <inkml:trace contextRef="#ctx0" brushRef="#br0">0 197 13196,'0'0'13101,"57"-49"-12813,-20 41-224,8 5-64,7-2-160,3 2-2082,1-4-3107,-1-2-4709</inkml:trace>
  <inkml:trace contextRef="#ctx0" brushRef="#br0" timeOffset="1">882 1 14157,'0'0'14414,"8"49"-13165,-8-23-256,-2 1-512,-2-1-257,1-1-128,1-2-64,2-3-32,0-3-96,2-5-801,4-4-1025,3-8-1441,0 0-993,1-8-2915</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8.605"/>
    </inkml:context>
    <inkml:brush xml:id="br0">
      <inkml:brushProperty name="width" value="0.025" units="cm"/>
      <inkml:brushProperty name="height" value="0.025" units="cm"/>
    </inkml:brush>
  </inkml:definitions>
  <inkml:trace contextRef="#ctx0" brushRef="#br0">367 86 19282,'0'0'3652,"-26"57"-1923,13-27 65,3 0-769,2 3-320,5-5-417,3-1-160,0-6-96,0-5-192,0-3-1762,0-5-1537</inkml:trace>
  <inkml:trace contextRef="#ctx0" brushRef="#br0" timeOffset="1">0 48 14061,'0'0'15247,"62"-35"-15023,-23 30 0,9 2-128,6 0-32,0 1-32,-1 2-32,-5 0-1249,-3 0-3363,-9 0-2371,-6 0-6277</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8.936"/>
    </inkml:context>
    <inkml:brush xml:id="br0">
      <inkml:brushProperty name="width" value="0.025" units="cm"/>
      <inkml:brushProperty name="height" value="0.025" units="cm"/>
    </inkml:brush>
  </inkml:definitions>
  <inkml:trace contextRef="#ctx0" brushRef="#br0">0 138 15695,'0'0'10938,"9"-7"-9027,-2 1-1694,0 0 0,0 1 0,1 0 0,0 0 0,0 1 0,0 0 0,0 0 0,1 1 0,-1 0 0,1 1 0,0-1 0,0 2 0,17-2 0,-23 2-167,0 1 0,1 0 0,-1 0 0,0 0 0,1 0 1,-1 1-1,0-1 0,0 1 0,0 0 0,0 0 0,1 0 0,-1 0 0,0 1 1,-1-1-1,1 1 0,3 2 0,-4-2-40,0 1 0,0 0-1,-1-1 1,1 1 0,-1 0 0,0 0 0,1 0 0,-1 0 0,-1 0-1,1 0 1,0 1 0,-1-1 0,1 0 0,-1 0 0,0 0 0,-1 5 0,0 10 24,0 0 1,-2 0-1,-6 23 0,-1 8-6,11-29-28,11-25 0,12-29 0,-14 12 0,-2 0 0,0-1 0,-2 0 0,5-27 0,13-44 0,-23 92-31,0 0-1,0-1 1,0 1-1,0 0 1,0 0-1,1 0 1,-1 0-1,1 1 1,-1-1 0,1 0-1,0 1 1,0-1-1,0 1 1,0-1-1,0 1 1,0 0-1,0 0 1,0 0 0,0 0-1,1 0 1,-1 1-1,0-1 1,1 1-1,-1-1 1,0 1-1,1 0 1,-1 0 0,1 0-1,-1 0 1,3 1-1,11 1-692,0 0 0,-1 2 0,26 8 0,-9-3-1224,24 1-5910,5-2-4634</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9.275"/>
    </inkml:context>
    <inkml:brush xml:id="br0">
      <inkml:brushProperty name="width" value="0.025" units="cm"/>
      <inkml:brushProperty name="height" value="0.025" units="cm"/>
    </inkml:brush>
  </inkml:definitions>
  <inkml:trace contextRef="#ctx0" brushRef="#br0">1 1 15919,'0'0'11179,"82"30"-9514,-36-28-1248,8-1-289,4-1-96,-3 0-32,-4 0-801,-11 0-1249,-10 0-897,-11 0-288,-16 0-448</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9.630"/>
    </inkml:context>
    <inkml:brush xml:id="br0">
      <inkml:brushProperty name="width" value="0.025" units="cm"/>
      <inkml:brushProperty name="height" value="0.025" units="cm"/>
    </inkml:brush>
  </inkml:definitions>
  <inkml:trace contextRef="#ctx0" brushRef="#br0">0 1 18257,'0'0'5990,"55"11"-4100,-10-11-417,9 0-1185,5 0-256,2 0-32,-4-1-768,0-5-2243,-8 2-3780</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20.083"/>
    </inkml:context>
    <inkml:brush xml:id="br0">
      <inkml:brushProperty name="width" value="0.025" units="cm"/>
      <inkml:brushProperty name="height" value="0.025" units="cm"/>
    </inkml:brush>
  </inkml:definitions>
  <inkml:trace contextRef="#ctx0" brushRef="#br0">0 271 8776,'0'0'17072,"10"1"-14952,1-1-1825,1-1 0,-1-1 0,0 0 0,1 0 1,-1-1-1,0 0 0,0-1 0,-1-1 0,1 1 1,-1-2-1,10-6 0,118-82 231,-123 83-532,-1 0 16,4-1 8,0-1 1,-2 0 0,0-2 0,0 0 0,20-26 0,-34 39-83,-16 25-448,13-20 489,-17 25 57,-19 46 0,33-65-144,0 1-1,1-1 1,0 1 0,1 0 0,0 0 0,1 0-1,0 0 1,0 0 0,2 14 0,-1-22-50,0-1 0,0 0 0,0 0 0,0 0 0,1 0 1,-1 0-1,0 0 0,1 0 0,-1 0 0,1 0 0,-1 0 1,1 0-1,0 0 0,-1 0 0,1 0 0,0 0 0,-1-1 1,1 1-1,2 1 0,21 4-7795,-5-6-1420</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20.438"/>
    </inkml:context>
    <inkml:brush xml:id="br0">
      <inkml:brushProperty name="width" value="0.025" units="cm"/>
      <inkml:brushProperty name="height" value="0.025" units="cm"/>
    </inkml:brush>
  </inkml:definitions>
  <inkml:trace contextRef="#ctx0" brushRef="#br0">19 0 20435,'0'0'7431,"-7"72"-6534,4-42-448,2 5-257,1 2-128,0-2-32,0 1-64,0-5-897,0-3-1121,0-6-256,0-6-64,0-6-1058,-7-6-2625</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20.813"/>
    </inkml:context>
    <inkml:brush xml:id="br0">
      <inkml:brushProperty name="width" value="0.025" units="cm"/>
      <inkml:brushProperty name="height" value="0.025" units="cm"/>
    </inkml:brush>
  </inkml:definitions>
  <inkml:trace contextRef="#ctx0" brushRef="#br0">1 58 11563,'0'0'12268,"71"-41"-11468,-27 38-479,5 3-193,7 0-64,0 0-96,0-4-3203,-4-6-7111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31.191"/>
    </inkml:context>
    <inkml:brush xml:id="br0">
      <inkml:brushProperty name="width" value="0.025" units="cm"/>
      <inkml:brushProperty name="height" value="0.025" units="cm"/>
    </inkml:brush>
  </inkml:definitions>
  <inkml:trace contextRef="#ctx0" brushRef="#br0">0 1 21268,'0'0'11051,"8"49"-11340,13-37-1504,7 1-1410,4-1-1250,4-6-2081,0 0-5445</inkml:trace>
  <inkml:trace contextRef="#ctx0" brushRef="#br0" timeOffset="1">310 122 10826,'0'0'11809,"-7"9"-8590,-18 17-1934,-55 64 2376,74-83-3482,0 0-1,1 1 1,0 0 0,0 0 0,1 1 0,0-1 0,0 1-1,1 0 1,0 0 0,-1 10 0,4-17-214,0 0 0,0 0 0,1 0 0,-1 0 0,0 0 0,1 1 0,0-1 0,0 0-1,-1-1 1,1 1 0,0 0 0,0 0 0,1 0 0,-1 0 0,0-1 0,1 1 0,-1-1 0,1 1 0,-1-1 0,1 1 0,-1-1 0,1 0 0,0 0 0,0 0 0,0 0-1,0 0 1,0 0 0,0-1 0,0 1 0,0 0 0,0-1 0,0 0 0,0 1 0,4-1 0,11 2-702,1 0 1,-1-2-1,22-1 1,-22 1-195,18-3-4225,-4-6-1720</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21.141"/>
    </inkml:context>
    <inkml:brush xml:id="br0">
      <inkml:brushProperty name="width" value="0.025" units="cm"/>
      <inkml:brushProperty name="height" value="0.025" units="cm"/>
    </inkml:brush>
  </inkml:definitions>
  <inkml:trace contextRef="#ctx0" brushRef="#br0">78 248 7911,'0'0'19448,"-3"12"-18391,-12 38-319,6-22-573,1 1 1,1-1-1,1 1 0,-2 32 0,8-59-160,0 0 0,0-1 0,0 1 0,1 0 0,-1-1 0,1 1 0,-1 0 0,1-1 0,0 1 0,0-1 0,0 1 0,-1-1 0,1 1 0,1-1 0,-1 0 0,0 1-1,0-1 1,0 0 0,1 0 0,-1 0 0,0 0 0,1 0 0,-1 0 0,1 0 0,0 0 0,-1-1 0,1 1 0,-1-1 0,1 1 0,0-1 0,0 0 0,-1 1 0,3-1 0,-2 0-203,1 0 1,-1 0 0,0 0 0,0 0-1,1-1 1,-1 1 0,0-1 0,0 1 0,1-1-1,-1 0 1,3-1 0,-4 1-223,1 0 1,-1 0-1,1 0 0,-1 0 1,0 0-1,1 0 1,-1-1-1,0 1 1,0 0-1,0-1 0,0 1 1,0-1-1,0 1 1,0-1-1,-1 1 0,1-3 1,5-22-7706</inkml:trace>
  <inkml:trace contextRef="#ctx0" brushRef="#br0" timeOffset="1">0 0 19154,'0'0'6630,"50"48"-14029</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21.556"/>
    </inkml:context>
    <inkml:brush xml:id="br0">
      <inkml:brushProperty name="width" value="0.025" units="cm"/>
      <inkml:brushProperty name="height" value="0.025" units="cm"/>
    </inkml:brush>
  </inkml:definitions>
  <inkml:trace contextRef="#ctx0" brushRef="#br0">0 0 10410,'0'0'18385</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24.436"/>
    </inkml:context>
    <inkml:brush xml:id="br0">
      <inkml:brushProperty name="width" value="0.025" units="cm"/>
      <inkml:brushProperty name="height" value="0.025" units="cm"/>
    </inkml:brush>
  </inkml:definitions>
  <inkml:trace contextRef="#ctx0" brushRef="#br0">3198 355 10698,'1'-10'764,"-1"-2"-537,-1-62 1525,1 69-1532,-1-1 0,-1 0 0,1 1 1,-1 0-1,0-1 0,0 1 0,-1 0 0,1 0 1,-1 0-1,0 0 0,0 1 0,-7-7 0,-2 0-123,0 0-1,-1 2 0,-1 0 0,1 0 1,-2 1-1,1 1 0,-1 0 0,0 1 0,0 1 1,-17-4-1,-27-4-121,-78-8 0,131 20 41,-255-20-938,-291 15-1,317 7 713,47 2 604,-354 50 0,442-35-191,1 5-1,1 3 0,1 5 0,2 5 1,-108 55-1,168-72-189,0 1 0,2 1 0,-57 49 0,78-59-10,0 0-1,1 1 1,1 0-1,0 0 1,1 2-1,0-1 1,1 1 0,0 0-1,1 1 1,1-1-1,0 1 1,-5 23-1,7-20 5,2 1 0,0-1 0,0 1 0,2 0 0,1 0-1,0-1 1,1 1 0,1 0 0,1-1 0,0 0-1,9 22 1,-3-18-3,0 0 0,1-1 0,1 0-1,2-1 1,0 0 0,0-1 0,35 34 0,-16-24 1,1-2 0,1-1 1,1-2-1,1-1 0,1-2 1,1-1-1,0-3 0,2-1 1,61 16-1,-15-13 85,1-3 1,0-4-1,110 0 1,268-34 406,235-91-191,-548 76-235,-2-8-1,218-94 1,-296 106 75,-1-4 0,86-60-1,-129 77-127,-1-2 1,0-1-1,-2-1 0,-1-1 0,-1-1 0,-1-1 0,32-51 0,-46 64 15,-2-1 1,0 0-1,0-1 0,-2 1 0,0-1 1,0 0-1,-2-1 0,0 1 0,1-29 1,-4 34 38,0-1 1,-1 0-1,0 0 1,-1 1-1,-1-1 1,0 1-1,0-1 1,-1 1-1,0 0 1,-1 1-1,0-1 1,-1 1-1,0 0 1,-11-13-1,-1 3-27,-2 1-1,0 0 1,-1 2 0,-1 1-1,0 0 1,-1 2 0,-1 0-1,0 2 1,-1 0-1,0 2 1,-1 1 0,-36-8-1,-13 1-54,0 3 0,0 3 0,-92 1-1,-235 19-1731,134 11-3749,44-2-4844</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33.668"/>
    </inkml:context>
    <inkml:brush xml:id="br0">
      <inkml:brushProperty name="width" value="0.025" units="cm"/>
      <inkml:brushProperty name="height" value="0.025" units="cm"/>
    </inkml:brush>
  </inkml:definitions>
  <inkml:trace contextRef="#ctx0" brushRef="#br0">61 71 8136,'0'0'3875,"-49"2"-3202,41-2 1057,4 0 1409,7-4-2467,16 2-576,10 1-32,5 0 0,9 1-32,2 0-32,6-1 33,4-3-66,4-1-479,3-4-2275,2-10-1601,3-7-4612</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34.027"/>
    </inkml:context>
    <inkml:brush xml:id="br0">
      <inkml:brushProperty name="width" value="0.025" units="cm"/>
      <inkml:brushProperty name="height" value="0.025" units="cm"/>
    </inkml:brush>
  </inkml:definitions>
  <inkml:trace contextRef="#ctx0" brushRef="#br0">1 93 11851,'0'0'3876,"85"23"-3107,-43-28-321,12-9-384,2-8-32,4-12-1665,-3-6-4806</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38.937"/>
    </inkml:context>
    <inkml:brush xml:id="br0">
      <inkml:brushProperty name="width" value="0.025" units="cm"/>
      <inkml:brushProperty name="height" value="0.025" units="cm"/>
    </inkml:brush>
  </inkml:definitions>
  <inkml:trace contextRef="#ctx0" brushRef="#br0">111 1097 7079,'-11'10'2124,"2"-1"-1231,-42 37 1239,11-24 2819,55-40-2693,509-504 679,-30 33-2719,-476 470-284,-9 11-130,1-2 0,-1 1-1,-1-1 1,1-1 0,-2 0 0,0 0-1,0 0 1,-1-1 0,6-15-1,-12 27 121,0-1-1,0 0 1,0 1-1,0-1 1,0 1-1,0-1 1,0 0-1,0 1 0,0-1 1,0 1-1,-1-1 1,1 1-1,0-1 1,0 0-1,-1 1 1,1-1-1,0 1 0,-1-1 1,1 1-1,0 0 1,-1-1-1,1 1 1,-1-1-1,1 1 1,-1 0-1,1-1 0,-1 1 1,1 0-1,-1 0 1,1-1-1,-1 1 1,0 0-1,1 0 0,-1 0 1,1 0-1,-1-1 1,0 1-1,1 0 1,-1 0-1,1 0 1,-1 0-1,1 1 0,-1-1 1,0 0-1,1 0 1,-1 0-1,1 0 1,-2 1-1,-3-1-565,-31 0-4446</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39.311"/>
    </inkml:context>
    <inkml:brush xml:id="br0">
      <inkml:brushProperty name="width" value="0.025" units="cm"/>
      <inkml:brushProperty name="height" value="0.025" units="cm"/>
    </inkml:brush>
  </inkml:definitions>
  <inkml:trace contextRef="#ctx0" brushRef="#br0">30 82 12620,'0'0'3128,"-5"-10"-2642,-16-31 48,21 40-501,-1 1-1,1-1 1,0 0 0,-1 0-1,1 1 1,0-1 0,-1 0-1,1 0 1,0 1 0,0-1 0,0 0-1,0 0 1,0 0 0,0 1-1,0-1 1,0 0 0,0 0-1,0 0 1,0 0 0,0 1-1,0-1 1,1 0 0,-1 0 0,0 1-1,1-1 1,-1 0 0,0 0-1,1 1 1,-1-1 0,1 0-1,0 1 1,-1-1 0,1 1-1,-1-1 1,1 1 0,0-1 0,-1 1-1,1-1 1,0 1 0,-1 0-1,1-1 1,0 1 0,0 0-1,0-1 1,-1 1 0,1 0-1,0 0 1,0 0 0,1 0 0,2-1 19,1 1 1,-1 0-1,1 0 1,-1 1-1,0-1 1,1 1 0,4 1-1,-2 1 2,1 0 1,-1 1-1,0 0 0,0 0 0,0 1 1,-1 0-1,1 0 0,-1 1 0,-1-1 1,6 8-1,55 72 168,-48-59-181,27 35-200,146 185 405,-160-213-1191,50 41-1,-56-55-778,0 0-1,54 27 0,-8-13-5375</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43.624"/>
    </inkml:context>
    <inkml:brush xml:id="br0">
      <inkml:brushProperty name="width" value="0.025" units="cm"/>
      <inkml:brushProperty name="height" value="0.025" units="cm"/>
    </inkml:brush>
  </inkml:definitions>
  <inkml:trace contextRef="#ctx0" brushRef="#br0">0 955 8456,'0'0'7303,"36"-66"-5926,12 15-288,18-17-416,18-12-193,15-9-95,9-3-225,3-2-64,-1 3-32,-4 7-64,-12 11-705,-13 10-608,-15 7-1762,-13 9-1633</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44.338"/>
    </inkml:context>
    <inkml:brush xml:id="br0">
      <inkml:brushProperty name="width" value="0.025" units="cm"/>
      <inkml:brushProperty name="height" value="0.025" units="cm"/>
    </inkml:brush>
  </inkml:definitions>
  <inkml:trace contextRef="#ctx0" brushRef="#br0">0 790 12620,'0'0'5797,"14"-78"-4932,28 30 0,15-12-256,18-12-353,16-8-128,9-5-96,4 0 32,3-3-1057,-3-6-1377,-6-5-2819</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45.617"/>
    </inkml:context>
    <inkml:brush xml:id="br0">
      <inkml:brushProperty name="width" value="0.025" units="cm"/>
      <inkml:brushProperty name="height" value="0.025" units="cm"/>
    </inkml:brush>
  </inkml:definitions>
  <inkml:trace contextRef="#ctx0" brushRef="#br0">1 17 1826,'0'0'16623,"48"0"-15854,11-2-545,13-3-128,7 0-31,-1 3-33,-2 0-161,-12 2-896,-5 0-800,-18 2-545,-15 3-962,-19 0-2401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31.549"/>
    </inkml:context>
    <inkml:brush xml:id="br0">
      <inkml:brushProperty name="width" value="0.025" units="cm"/>
      <inkml:brushProperty name="height" value="0.025" units="cm"/>
    </inkml:brush>
  </inkml:definitions>
  <inkml:trace contextRef="#ctx0" brushRef="#br0">1 163 20692,'0'0'11525,"11"8"-11306,-7-5-203,0 0 0,0 0-1,1 0 1,-1 0 0,1 0 0,0-1-1,0 1 1,-1-1 0,2-1-1,-1 1 1,0-1 0,0 0 0,0 0-1,1 0 1,-1-1 0,0 1 0,1-1-1,7-2 1,6-2-14,-1-1 1,1-2-1,-1 0 1,-1 0-1,1-2 1,-1 0-1,-1-1 1,0-1-1,0 0 1,-1-1-1,0-1 1,20-23-1,-33 34-2,-1 0 0,1 1 0,-1-1 0,1 0 0,-1 0 0,0-1 0,0 1 0,0 0 0,0 0 0,-1 0 0,1-1 0,0 1 0,-1 0 0,0-1 0,1 1 0,-1 0 0,0-1 0,-1-2 0,1 4 0,-1 0 0,0 0 0,1 0 0,-1 0 0,0 0 0,0 0 0,0 0 0,0 0 0,0 0 0,0 0 0,-1 0 0,1 1 0,0-1 0,0 0 0,0 1 0,-1-1 0,1 1 0,0 0 0,-1-1 0,1 1 0,0 0 0,-1 0 0,1 0 0,-1 0 0,1 0 0,0 0 0,-1 0 0,1 0 0,-3 1 0,-4 0 0,0 1 0,0 0 0,0 0 0,1 1 0,-1 0 0,0 1 0,1-1 0,0 1 0,0 1 0,0-1 0,1 1 0,-12 11 0,0 1 0,0 2 0,-27 38 0,38-48 0,1 0 0,1 1 0,-1 0 0,2 0 0,-1 0 0,-4 20 0,8-27 0,0 0 0,0 0 0,1 0 0,-1 0 0,1 0 0,0 0 0,0 0 0,0 0 0,0 1 0,0-1 0,1 0 0,0 0 0,-1 0 0,1 0 0,0-1 0,0 1 0,1 0 0,-1 0 0,1 0 0,-1-1 0,1 1 0,0-1 0,0 1 0,0-1 0,0 0 0,0 0 0,1 0 0,3 3 0,3-1-232,0 1-1,0-1 1,1 0-1,0-1 1,-1 0 0,1-1-1,16 2 1,72 0-5239,-43-5-3022</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45.942"/>
    </inkml:context>
    <inkml:brush xml:id="br0">
      <inkml:brushProperty name="width" value="0.025" units="cm"/>
      <inkml:brushProperty name="height" value="0.025" units="cm"/>
    </inkml:brush>
  </inkml:definitions>
  <inkml:trace contextRef="#ctx0" brushRef="#br0">0 38 13325,'0'0'1569,"96"15"-352,-37-19-512,14-5-513,7 0-128,0-3-1986,-3-7-2818</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46.740"/>
    </inkml:context>
    <inkml:brush xml:id="br0">
      <inkml:brushProperty name="width" value="0.025" units="cm"/>
      <inkml:brushProperty name="height" value="0.025" units="cm"/>
    </inkml:brush>
  </inkml:definitions>
  <inkml:trace contextRef="#ctx0" brushRef="#br0">91 24 8840,'0'0'2995,"9"-4"-1879,-1 0-849,1 1 0,0 0 0,-1 0 0,1 1 0,0 0-1,0 1 1,1 0 0,-1 0 0,0 1 0,0 0 0,0 1 0,1 0 0,-1 0 0,0 1 0,9 3 0,38 14-177,-1 2 1,0 3 0,81 49 0,-133-72-91,-1 0 0,1 1 1,-1-1-1,0 1 1,0 0-1,1-1 0,-1 1 1,0 0-1,-1 0 1,1 1-1,0-1 0,0 0 1,-1 1-1,0-1 1,1 1-1,-1-1 0,0 1 1,0-1-1,0 1 1,-1 0-1,1 0 0,-1-1 1,1 1-1,-1 0 1,0 0-1,0 3 0,-2-1 3,1 0 0,-1 0 0,0-1 1,-1 1-1,1-1 0,-1 0 0,0 1 0,0-1 0,0-1 0,-1 1 0,1 0 0,-1-1 0,-6 5 0,-198 138 2135,155-113-1627,1 2-1,2 2 1,-90 87-1,134-118-711,0 1 0,0 0 0,1 0 1,0 1-1,1-1 0,0 1 0,-4 10 0,7-4-3231,12-12-1912</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47.296"/>
    </inkml:context>
    <inkml:brush xml:id="br0">
      <inkml:brushProperty name="width" value="0.025" units="cm"/>
      <inkml:brushProperty name="height" value="0.025" units="cm"/>
    </inkml:brush>
  </inkml:definitions>
  <inkml:trace contextRef="#ctx0" brushRef="#br0">116 40 10666,'9'-6'1431,"1"-1"-881,-7 4-320,0 0 0,0 0 0,1 1 0,0-1 0,-1 1 0,1 0 0,0 0 0,0 0 0,0 1 0,8-2 0,-12 3-153,1 1 0,-1-1 0,1 1 0,-1-1 0,1 1 0,-1 0 1,0-1-1,1 1 0,-1 0 0,0-1 0,0 1 0,1 0 0,-1-1 0,0 1 0,0 0 0,0 0 0,0-1 0,0 1 0,0 0 0,0-1 1,0 1-1,0 0 0,0 0 0,-1-1 0,1 1 0,0 0 0,0-1 0,-1 1 0,1 0 0,0-1 0,-1 2 0,-11 26 403,-1 1 0,-1-2 0,-20 32 0,-6 9-152,30-50-214,-33 69 660,40-78-679,-1-1 0,2 1 1,-1 0-1,1 0 0,0 0 0,1 0 0,0 18 0,1-26-84,0 0 1,1 0-1,-1 1 0,0-1 0,1 0 0,-1 0 0,1 0 0,0 0 0,-1 0 0,1 0 0,0 0 0,-1 0 0,1 0 0,0-1 0,0 1 0,0 0 0,0 0 1,0-1-1,0 1 0,0-1 0,0 1 0,0-1 0,0 1 0,0-1 0,1 0 0,-1 1 0,0-1 0,0 0 0,0 0 0,0 0 0,1 0 0,-1 0 0,1 0 1,43-4 385,-25-2-339,0-1 0,-1-1-1,0 0 1,0-2-1,-1 0 1,-1-1 0,29-23-1,-25 17-872,0-1-1,33-41 1,-14 2-2655,-11-4-2595</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47.636"/>
    </inkml:context>
    <inkml:brush xml:id="br0">
      <inkml:brushProperty name="width" value="0.025" units="cm"/>
      <inkml:brushProperty name="height" value="0.025" units="cm"/>
    </inkml:brush>
  </inkml:definitions>
  <inkml:trace contextRef="#ctx0" brushRef="#br0">62 49 15439,'0'0'1665,"-60"-7"-640,59 2 449,1-1-1,23 2-1345,10 0-96,8 4-416,5-1-1922,0-8-2115,-2-4-9288</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48.790"/>
    </inkml:context>
    <inkml:brush xml:id="br0">
      <inkml:brushProperty name="width" value="0.025" units="cm"/>
      <inkml:brushProperty name="height" value="0.025" units="cm"/>
    </inkml:brush>
  </inkml:definitions>
  <inkml:trace contextRef="#ctx0" brushRef="#br0">0 0 5958,'0'0'14285,"74"13"-13933,-41-5-159,5 0-97,2 0-64,2 1-64,1-4-1217,-1-5-1346,-2 0-2946</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49.161"/>
    </inkml:context>
    <inkml:brush xml:id="br0">
      <inkml:brushProperty name="width" value="0.025" units="cm"/>
      <inkml:brushProperty name="height" value="0.025" units="cm"/>
    </inkml:brush>
  </inkml:definitions>
  <inkml:trace contextRef="#ctx0" brushRef="#br0">81 0 12684,'0'0'5990,"-4"12"-5104,-14 32-482,-24 65-17,38-98-396,1 1-1,0-1 1,1 1-1,0 0 1,1 0-1,0 0 1,1 15-1,0-26-23,1 0 0,-1 0-1,0 0 1,1 0 0,-1 0 0,1 0 0,-1 0-1,1 0 1,0-1 0,-1 1 0,1 0-1,0 0 1,0-1 0,0 1 0,-1 0 0,1-1-1,0 1 1,0-1 0,0 1 0,0-1-1,0 1 1,0-1 0,0 0 0,0 0-1,0 1 1,0-1 0,0 0 0,0 0 0,0 0-1,0 0 1,0 0 0,0 0 0,0 0-1,0-1 1,2 1 0,38-12-1696,-28 5 351,-2 0 1,1-2 0,-1 1 0,13-15-1,15-15-4857</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49.503"/>
    </inkml:context>
    <inkml:brush xml:id="br0">
      <inkml:brushProperty name="width" value="0.025" units="cm"/>
      <inkml:brushProperty name="height" value="0.025" units="cm"/>
    </inkml:brush>
  </inkml:definitions>
  <inkml:trace contextRef="#ctx0" brushRef="#br0">392 191 9769,'0'0'6967,"-11"8"-5793,-1 1-908,0 0-1,1 1 0,0 1 1,1 0-1,0 0 1,0 1-1,2 1 0,-1-1 1,2 1-1,-1 1 1,2-1-1,0 1 0,-8 27 1,13-33-222,0-1 1,1 1 0,0-1 0,0 1-1,1-1 1,-1 0 0,5 14-1,-5-20-80,0 1-1,0-1 0,1 0 1,-1 1-1,1-1 0,-1 0 1,1 1-1,0-1 0,-1 0 0,1 0 1,0 0-1,0 0 0,0 0 1,0 1-1,0-2 0,0 1 1,0 0-1,0 0 0,1 0 0,-1 0 1,0-1-1,0 1 0,1-1 1,-1 1-1,0-1 0,1 1 0,-1-1 1,0 0-1,1 1 0,-1-1 1,1 0-1,-1 0 0,0 0 1,1 0-1,-1-1 0,1 1 0,-1 0 1,0 0-1,1-1 0,-1 1 1,0-1-1,1 1 0,-1-1 1,0 0-1,0 0 0,1 1 0,1-3 1,-1 1-249,0 0 1,0-1 0,-1 1 0,1-1-1,0 1 1,-1-1 0,0 0-1,1 0 1,-1 1 0,0-1-1,-1 0 1,1 0 0,0 0 0,-1 0-1,0 0 1,0 0 0,0 0-1,0 0 1,0 0 0,-1-4-1,1 3-364,0-34-4433</inkml:trace>
  <inkml:trace contextRef="#ctx0" brushRef="#br0" timeOffset="1">49 87 13485,'0'0'3747,"-48"-18"-2145,48 12-417,14 1-1025,16-2-96,13 0 32,12-2-32,14 2-32,5-2-32,6 5 0,0-1-1057,-6 4-512,-2-2-609,-7 1-1474,-9-1-2465</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49.880"/>
    </inkml:context>
    <inkml:brush xml:id="br0">
      <inkml:brushProperty name="width" value="0.025" units="cm"/>
      <inkml:brushProperty name="height" value="0.025" units="cm"/>
    </inkml:brush>
  </inkml:definitions>
  <inkml:trace contextRef="#ctx0" brushRef="#br0">83 6 15919,'0'0'1570,"71"0"-353,-32 0 64,8 0-192,7-2-609,-1 0-384,-1 1-63,-3 1-514,-10 0-864,-10 0-737,-18 0-1794</inkml:trace>
  <inkml:trace contextRef="#ctx0" brushRef="#br0" timeOffset="1">1 212 13581,'0'0'3972,"87"38"-3396,-21-46-480,7-2-544,2-7-2851,1-1-1602</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50.253"/>
    </inkml:context>
    <inkml:brush xml:id="br0">
      <inkml:brushProperty name="width" value="0.025" units="cm"/>
      <inkml:brushProperty name="height" value="0.025" units="cm"/>
    </inkml:brush>
  </inkml:definitions>
  <inkml:trace contextRef="#ctx0" brushRef="#br0">1 237 13261,'0'0'8472,"11"-2"-7960,-5 1-465,0 1-1,0-1 1,0 1-1,0 0 1,1 0-1,-1 1 0,0 0 1,0 0-1,7 3 1,-10-3-40,0 0-1,-1 1 1,1-1 0,-1 1 0,1 0 0,-1 0-1,1 0 1,-1 0 0,0 0 0,0 0-1,0 1 1,-1-1 0,1 1 0,0-1-1,-1 1 1,0 0 0,1 0 0,-1-1-1,0 1 1,-1 0 0,1 0 0,0 0-1,-1 0 1,0 0 0,1 5 0,-1 3 94,-1 0 1,0 0 0,0 0 0,-1 0 0,-1-1 0,1 1-1,-2-1 1,1 1 0,-2-1 0,-6 12 0,-2 7 593,66-137 2876,-29 64-3537,-2-1 0,29-90 0,-30 25-29,-21 109-13,0 1-1,1-1 1,-1 1 0,1-1-1,0 1 1,-1-1 0,1 1 0,-1-1-1,1 1 1,0-1 0,-1 1 0,1 0-1,0-1 1,-1 1 0,1 0-1,0 0 1,0 0 0,-1-1 0,1 1-1,0 0 1,0 0 0,-1 0 0,1 0-1,0 0 1,0 0 0,-1 1-1,2-1 1,26 5-164,-25-5 175,31 8-993,0-3-1,1 0 0,38-2 1,-51-3-1103,-1-2 1,1 0 0,31-8 0,28-16-10096</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51.202"/>
    </inkml:context>
    <inkml:brush xml:id="br0">
      <inkml:brushProperty name="width" value="0.025" units="cm"/>
      <inkml:brushProperty name="height" value="0.025" units="cm"/>
    </inkml:brush>
  </inkml:definitions>
  <inkml:trace contextRef="#ctx0" brushRef="#br0">5399 449 7431,'-9'-9'-165,"-3"-3"-334,-2 1 0,0 0 0,-26-15 0,11 10 1035,0 2 0,-63-21 0,-184-31 3953,251 61-4523,-1389-183 750,561 133 144,-3 74 992,301 47 40,426-42-1298,2 5-1,-155 58 0,223-65-432,2 3 0,1 2-1,1 2 1,2 3-1,-93 72 1,124-85-97,0 2 1,1 1-1,1 1 0,1 0 1,-31 52-1,40-57-22,1 1 0,1 0-1,1 0 1,0 1 0,1 0 0,1 0-1,1 0 1,1 1 0,0 31-1,3-36-31,1 1 0,0-1 0,1 0 0,1 0 0,1 0 0,0-1 0,1 1-1,1-1 1,0 0 0,12 19 0,-5-13 6,1 0 0,1-1 0,1-1 0,1 0 0,1-1 0,21 17 0,10 2 1,2-2-1,1-3 1,2-2 0,95 39 0,-7-14 42,217 54 1,160 2-3,158-18 159,-534-85-100,0-7 1,256-30 0,-164-11 149,438-137 1,205-151 721,-547 181 273,-251 106-994,-2-3-1,73-55 1,-131 84-220,0-1 0,-1-1 0,0-1 1,-2 0-1,0-2 0,-1 0 0,18-29 0,-30 43-34,-1-1-1,1 0 1,-1 0-1,0 0 0,0 0 1,-1 0-1,0 0 1,0-1-1,-1 1 0,0-1 1,0 1-1,-1-1 0,0 1 1,0-1-1,-1 0 1,1 1-1,-2-1 0,1 1 1,-1 0-1,-1-1 0,1 1 1,-1 0-1,0 0 1,-1 0-1,1 1 0,-1-1 1,-1 1-1,-9-11 1,-1 3-150,-1 0 1,0 1 0,-1 0 0,-1 2 0,1 0 0,-2 1 0,0 1-1,0 0 1,0 2 0,-21-6 0,-26-5-1424,-117-15 0,-66 6-4868,150 12-84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33.416"/>
    </inkml:context>
    <inkml:brush xml:id="br0">
      <inkml:brushProperty name="width" value="0.025" units="cm"/>
      <inkml:brushProperty name="height" value="0.025" units="cm"/>
    </inkml:brush>
  </inkml:definitions>
  <inkml:trace contextRef="#ctx0" brushRef="#br0">0 223 10730,'0'0'438,"1"-1"0,-1 1 0,1-1-1,-1 1 1,1-1 0,0 1 0,-1 0 0,1-1 0,-1 1-1,1 0 1,0-1 0,-1 1 0,1 0 0,0 0 0,-1-1-1,1 1 1,0 0 0,-1 0 0,1 0 0,0 0 0,-1 0-1,1 0 1,0 0 0,-1 0 0,2 1 0,7 13 3755,-5 36-3481,-3-41 376,-7 300 3076,6-309-4158,0 0 0,1 0 0,-1 0 0,0 1 0,0-1 0,0 0 0,0 0 0,0 0 0,0 1 0,0-1 0,0 0 0,0 0 0,0 0 0,1 0 0,-1 1 1,0-1-1,0 0 0,0 0 0,0 0 0,0 0 0,1 0 0,-1 0 0,0 1 0,0-1 0,0 0 0,1 0 0,-1 0 0,0 0 0,0 0 0,0 0 1,1 0-1,-1 0 0,0 0 0,0 0 0,0 0 0,1 0 0,-1 0 0,0 0 0,0 0 0,0 0 0,1 0 0,-1 0 0,0 0 0,0 0 0,0 0 0,1-1 1,-1 1-1,0 0 0,0 0 0,0 0 0,0 0 0,1 0 0,-1 0 0,0-1 0,0 1 0,0 0 0,0 0 0,0 0 0,0 0 0,0-1 0,1 1 1,-1 0-1,0 0 0,0 0 0,0-1 0,0 1 0,0 0 0,12-13 78,-5 0-84,0-1 0,0 1 0,-2-1 0,1 0 0,-2 0 0,0-1 0,0 1 0,1-20 0,-1-15 0,-1-55 0,-3 86 0,-2 8 0,-3 20 0,-3 21 0,7-27-318,1 0 0,0-1 0,0 1 0,0-1 0,0 1 0,0 0 0,0-1 1,1 1-1,0-1 0,0 1 0,0-1 0,0 1 0,0-1 0,1 0 0,0 1 0,-1-1 0,5 5 0,-2-6-142,-1 1 1,1-1-1,-1 0 0,1 0 0,0-1 1,0 1-1,0-1 0,0 0 0,0 0 1,0 0-1,1-1 0,-1 1 0,0-1 1,0 0-1,6-1 0,-4 1 15,0-1 1,0 0-1,0 0 1,0 0-1,0 0 1,0-1-1,-1 0 0,1-1 1,-1 1-1,1-1 1,-1 0-1,9-7 1,-10 7 805,0-1 0,0 1 1,-1-1-1,0 0 0,1 0 1,4-8-1,-7 9 469,1 0 0,-1-1 0,1 1 0,-1-1 0,0 1 0,0-1 0,0 0 0,-1 1 0,1-8 0,-17 18 2806,6 3-3346,1 1 1,0-1 0,0 2 0,1-1-1,1 1 1,0 1 0,0-1 0,1 1-1,1 0 1,0 1 0,1-1 0,0 1-1,1 0 1,-1 18 0,4-31-290,0 0 0,0-1-1,0 1 1,0 0 0,1 0 0,-1 0 0,0 0 0,1 0-1,-1 0 1,1 0 0,-1-1 0,1 1 0,-1 0 0,1 0-1,-1 0 1,1-1 0,0 1 0,-1-1 0,1 1 0,0 0-1,0-1 1,-1 1 0,1-1 0,0 1 0,0-1 0,0 0-1,0 1 1,0-1 0,0 0 0,0 0 0,0 1 0,-1-1-1,1 0 1,0 0 0,0 0 0,0 0 0,0 0 0,0-1-1,0 1 1,0 0 0,0 0 0,0 0 0,0-1 0,0 1 0,-1-1-1,1 1 1,1-1 0,4-1-2,-1 0 0,0 0 0,1 0-1,-1-1 1,0 0 0,9-6 0,0-5 1,0-1 0,-1-1 0,-1 0 0,-1 0 0,17-32 0,-7 13 0,-22 92 0,-8 56-416,8-112 403,1 0-1,0 0 1,0-1 0,0 1 0,0 0 0,0 0 0,0-1 0,1 1 0,-1 0 0,0-1-1,0 1 1,0 0 0,1 0 0,-1-1 0,0 1 0,1-1 0,-1 1 0,1 0 0,-1-1 0,1 1-1,-1-1 1,1 1 0,-1-1 0,1 1 0,-1-1 0,1 1 0,0-1 0,-1 1 0,2-1 0,21-3-665,-16 0 524,-1-1 0,0 1-1,0-1 1,-1 0-1,10-8 1,0-6 275,-1-1 0,-1 0 0,0 0 0,-1-2 0,-2 1 0,0-1 0,-1-1 0,10-35 0,-5 4 263,-2-1 1,7-81-1,-19 110-299,-9 55-21,1 2-42,-5 7-22,3 0 0,-11 73 0,19-95 0,1 0 0,0-1 0,2 1 0,0 0 0,0-1 0,2 1 0,0-1 0,1 0 0,10 26 0,-14-41 0,0 0 0,0 0 0,0 0 0,1 0 0,-1-1 0,0 1 0,1 0 0,-1 0 0,0 0 0,1 0 0,-1-1 0,1 1 0,-1 0 0,1-1 0,-1 1 0,1 0 0,0-1 0,-1 1 0,1-1 0,0 1 0,0-1 0,-1 1 0,1-1 0,0 1 0,0-1 0,0 0 0,1 1 0,-1-2 0,0 0 0,0 0 0,-1 0 0,1 0 0,0 0 0,0 0 0,-1 0 0,1 0 0,-1 0 0,1 0 0,-1 0 0,1 0 0,-1-1 0,0 1 0,0 0 0,1-2 0,5-56 0,-5 30 0,-2-88 0,-6 160 0,7-41 0,0 1 0,0-1 0,1 1 0,-1 0 0,1-1 0,-1 1 0,1-1 0,0 1 0,0-1 0,0 1 0,0-1 0,1 0 0,-1 1 0,1-1 0,-1 0 0,1 0 0,0 0 0,0 0 0,0-1 0,0 1 0,0 0 0,0-1 0,0 1 0,1-1 0,-1 0 0,0 0 0,1 0 0,-1 0 0,1 0 0,-1 0 0,1-1 0,0 1 0,2-1 0,0 1 0,0-1 0,0 1 0,0-1 0,0-1 0,0 1 0,0-1 0,0 0 0,0 0 0,0 0 0,0-1 0,-1 1 0,1-1 0,-1 0 0,1-1 0,-1 1 0,0-1 0,6-4 0,37-51 0,-46 60 0,-1 0 0,1 0 0,-1 0 0,1-1 0,-1 1 0,0 0 0,1 0 0,-1 0 0,0 0 0,0 0 0,-1 0 0,1 0 0,-1 2 0,-15 53 0,12-47 0,0-1 0,1 1 0,1 0 0,-1-1 0,2 1 0,-1 1 0,1-1 0,1 0 0,0 13 0,0-22-87,1-1-1,-1 1 1,0-1 0,0 0 0,0 1-1,0-1 1,1 0 0,-1 1-1,0-1 1,0 1 0,1-1-1,-1 0 1,0 0 0,0 1 0,1-1-1,-1 0 1,0 1 0,1-1-1,-1 0 1,1 0 0,-1 0 0,0 1-1,1-1 1,-1 0 0,1 0-1,-1 0 1,0 0 0,1 0-1,-1 0 1,1 0 0,-1 0 0,0 0-1,1 0 1,-1 0 0,1 0-1,-1 0 1,1 0 0,-1 0 0,0 0-1,1-1 1,-1 1 0,1 0-1,-1 0 1,0 0 0,1-1-1,-1 1 1,0 0 0,1-1 0,17-14-9051,-7-6-3007</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51.869"/>
    </inkml:context>
    <inkml:brush xml:id="br0">
      <inkml:brushProperty name="width" value="0.025" units="cm"/>
      <inkml:brushProperty name="height" value="0.025" units="cm"/>
    </inkml:brush>
  </inkml:definitions>
  <inkml:trace contextRef="#ctx0" brushRef="#br0">1 317 9993,'0'0'8921,"7"-11"-7731,16-14-887,0 0-1,2 2 1,0 1-1,2 1 1,32-21-1,-24 16-275,-25 17-7,1 1 1,0 0-1,0 1 1,1 0-1,19-8 1,-31 15-20,1 0 1,-1 0 0,0 0-1,1 0 1,-1 1-1,0-1 1,1 0 0,-1 0-1,0 0 1,1 0-1,-1 0 1,0 0 0,1 1-1,-1-1 1,0 0-1,0 0 1,1 0 0,-1 1-1,0-1 1,0 0-1,1 0 1,-1 1 0,0-1-1,0 0 1,0 0-1,0 1 1,1-1 0,-1 0-1,0 1 1,0-1-1,0 0 1,0 1-1,0-1 1,0 0 0,0 1-1,0-1 1,0 0-1,0 1 1,0-1 0,0 0-1,0 1 1,0-1-1,0 1 1,-1 18 106,0-16-83,-6 37 268,5-30-223,0 0 1,0 0-1,1 1 1,1 14 0,0-23-38,1-1 0,-1 0 0,1 0 0,-1 1 0,1-1 0,-1 0 1,1 0-1,0 0 0,0 1 0,0-1 0,0 0 0,0 0 0,0 0 1,0-1-1,0 1 0,0 0 0,0 0 0,0-1 0,1 1 0,-1 0 0,0-1 1,0 1-1,1-1 0,-1 0 0,0 1 0,1-1 0,-1 0 0,1 0 1,-1 0-1,0 0 0,1 0 0,-1 0 0,1 0 0,1-1 0,4 1 188,0-1-1,1 0 1,-1 0-1,1-1 1,10-3-1,1-5-72,0 1-1,-1-2 1,0-1-1,-1 0 1,0-1-1,-1-1 1,-1 0 0,0-1-1,-1-1 1,-1 0-1,0-1 1,-1-1-1,13-25 1,4 61-13926,-17-15 4766</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52.309"/>
    </inkml:context>
    <inkml:brush xml:id="br0">
      <inkml:brushProperty name="width" value="0.025" units="cm"/>
      <inkml:brushProperty name="height" value="0.025" units="cm"/>
    </inkml:brush>
  </inkml:definitions>
  <inkml:trace contextRef="#ctx0" brushRef="#br0">1 286 13325,'0'0'6310,"9"-13"-5366,11-9-718,1 0-1,1 1 0,0 1 1,40-26-1,-41 32-200,-8 4 80,1 1 1,0 0 0,0 1-1,1 1 1,0 0 0,0 1-1,19-5 1,-33 11-101,1 0 0,0 0 0,-1 0 0,1 0 0,-1 0 1,1 0-1,-1 1 0,1-1 0,-1 1 0,1-1 0,-1 1 0,1-1 0,-1 1 0,0 0 0,1 0 0,-1 0 1,0 0-1,0 0 0,0 0 0,1 0 0,-1 0 0,0 0 0,-1 0 0,1 1 0,0-1 0,0 0 0,0 1 0,-1-1 1,1 1-1,-1-1 0,1 1 0,-1-1 0,1 1 0,-1-1 0,0 1 0,0-1 0,0 1 0,0 1 0,2 13 98,-1-1 1,-1 0-1,-2 17 0,1-10 103,1-16-159,0 0 0,0 0 0,0 0 0,1 0 1,0 0-1,0 0 0,1 0 0,0 0 0,0 0 0,0 0 1,4 6-1,-4-10 7,-1-1 0,1 1 0,0 0 0,0-1 0,0 1 0,0-1 0,0 1 0,0-1 0,1 0 0,-1 0 1,0 0-1,1 0 0,-1-1 0,1 1 0,-1 0 0,1-1 0,-1 0 0,1 0 0,-1 0 0,1 0 0,-1 0 0,1 0 0,-1 0 0,1-1 1,-1 1-1,1-1 0,-1 0 0,0 0 0,1 0 0,2-2 0,9-3 125,0-1 1,-1 0-1,0-1 0,0-1 1,0 0-1,20-20 0,-10 7-99,-2-1 0,26-35 0,-39 47-401,24-38 248,-18 13-7445,-10 22-1995</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58.391"/>
    </inkml:context>
    <inkml:brush xml:id="br0">
      <inkml:brushProperty name="width" value="0.025" units="cm"/>
      <inkml:brushProperty name="height" value="0.025" units="cm"/>
    </inkml:brush>
  </inkml:definitions>
  <inkml:trace contextRef="#ctx0" brushRef="#br0">3497 280 8936,'0'-9'2435,"0"7"-2399,1-4 134,0 1 0,-1-1-1,0 0 1,0 0 0,0 0 0,-1 0-1,0 0 1,0 0 0,0 1-1,-1-1 1,0 0 0,0 1-1,-1-1 1,1 1 0,-1 0-1,0 0 1,-6-7 0,-6-3-92,-1 1 1,-1 1-1,0 0 1,-1 1 0,0 1-1,-1 0 1,0 2-1,0 0 1,-1 1-1,-1 1 1,1 1 0,-41-6-1,-15 2-36,-1 3-1,-93 4 1,157 3 29,-508 26 1433,-2 31 399,270-28-1141,234-27-720,-649 96 671,579-78-694,1 3 0,0 4 0,2 4 1,1 4-1,-105 60 0,167-82 20,2 1 0,0 1 0,1 1 0,0 0 0,1 2 0,1 0 0,-29 38 0,40-46-41,1 1-1,0-1 1,0 1 0,1 0-1,0 1 1,1-1 0,0 1-1,1 0 1,0 0-1,1 0 1,1 0 0,0 0-1,0 0 1,1 0 0,1 1-1,0-1 1,0 0 0,6 18-1,-3-16 15,2-1-1,-1 0 1,2 0-1,0 0 1,0-1-1,2 0 1,-1 0-1,1-1 1,1 0 0,0-1-1,0 0 1,1-1-1,0 0 1,24 15-1,-6-8 21,0 0 0,1-2-1,1 0 1,0-3 0,47 12-1,10-5 61,0-3-1,114 3 0,187-12 136,-268-7-87,218 2 328,724-14 651,-793-4-901,508-98 0,-700 99-185,0-5 0,-1-2 0,-2-4 0,78-40 1,-141 61-17,-1-1 1,1 0 0,-2-1 0,1 0 0,-1 0 0,0-2 0,-1 1 0,0-1 0,13-19 0,-19 24 3,1-1 0,-1 0 0,0 0 0,-1 0 0,0-1 0,0 1 0,0-1 0,-1 1 0,0-1 0,0 1 0,0-1 0,-1 0 0,0 1 0,-1-1-1,1 0 1,-1 1 0,0-1 0,-1 1 0,0-1 0,0 1 0,-4-8 0,-1 0 4,-1 1-1,-1 0 0,0 0 1,0 1-1,-2 0 1,1 1-1,-1 0 1,-1 1-1,0 0 0,-19-11 1,-20-11 11,-71-33 1,8 12 180,-2 6 0,-236-63 1,171 70 283,-249-22 1,266 48-256,-183 9 0,245 10-634,1 5 1,1 4 0,-99 28 0,7 12-3332,65-17-1894,-3-3-6777</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26:30.472"/>
    </inkml:context>
    <inkml:brush xml:id="br0">
      <inkml:brushProperty name="width" value="0.025" units="cm"/>
      <inkml:brushProperty name="height" value="0.025" units="cm"/>
    </inkml:brush>
  </inkml:definitions>
  <inkml:trace contextRef="#ctx0" brushRef="#br0">4163 15 9289,'-598'-15'4619,"-293"92"-2640,265 24-2145,6 48 851,480-104-367,3 6 0,-171 90 0,215-90-157,3 4-1,2 4 0,-160 140 0,210-163-162,1 2 0,2 1 0,1 2 0,-37 61 0,55-75 0,1 0 1,2 1-1,0 1 0,2-1 0,2 2 0,0 0 0,2 0 0,-6 55 0,11-56 8,2-1-1,0 0 0,2 0 0,1 0 1,2 0-1,0-1 0,2 0 0,17 44 1,-10-40-10,1 0 0,1-2 0,2 0 1,0-1-1,2-1 0,46 48 1,-20-32-1,2-2 0,2-2 1,1-2-1,2-3 0,1-1 1,1-4-1,92 36 0,19-6 8,248 54 0,580 52 65,13-110-79,137-69 1,-821-8 139,489-96 0,-526 52-47,-2-12-1,-5-12 1,386-180 0,-575 228-260,-2-5-1,-3-2 1,120-92 0,-176 116 126,0-1 1,-2-2 0,-1-1-1,43-61 1,-54 68 63,-2-2 0,-1 0 0,0 0 0,-2-1 0,-1 0 0,-1-1 0,-1 0 0,3-27 0,-6 19 64,-1 0 0,-2 1 0,-1-1 0,-2 0 0,-1 1 0,-2-1 0,-1 1 0,-2 0 0,-1 0 0,-1 1 0,-2 1 0,-1 0 0,-2 0 0,-1 1 0,-1 1-1,-25-32 1,2 9 225,-2 3 0,-3 1 0,-2 2 0,-1 2 0,-3 2 1,-1 3-1,-2 2 0,-2 2 0,-1 3 0,-118-49 0,71 43-48,-2 4 0,-1 5 0,-2 5 0,0 4 0,-185-9 1,-424 21-1857,457 9-848,18-1-1570</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27:15.269"/>
    </inkml:context>
    <inkml:brush xml:id="br0">
      <inkml:brushProperty name="width" value="0.025" units="cm"/>
      <inkml:brushProperty name="height" value="0.025" units="cm"/>
    </inkml:brush>
  </inkml:definitions>
  <inkml:trace contextRef="#ctx0" brushRef="#br0">1 92 9641,'0'0'3577,"13"1"-3476,2-1-82,0 0 0,0-1 0,0 0 1,0-2-1,-1 1 0,29-10 0,-33 8 42,0 1 0,0 1 1,0 0-1,1 0 1,-1 1-1,1 1 0,-1 0 1,20 2-1,2 3 689,47 14 0,-46-10-607,44 6 0,396 3-28,-10-1-17,-303 0 109,0-8-1,315-22 1,150-32-49,-420 43-152,216 26 1,-138 1 348,0-13 1,372-31 0,993-65-249,-1562 84-107,1035-17 0,186 35 11,-983 2-2,1-14-1,414-46 1,33-14 16,-520 52-8,272 34 0,-187-3 73,-244-25-1934,150-14 0,-104-10-3078</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1:21.677"/>
    </inkml:context>
    <inkml:brush xml:id="br0">
      <inkml:brushProperty name="width" value="0.025" units="cm"/>
      <inkml:brushProperty name="height" value="0.025" units="cm"/>
    </inkml:brush>
  </inkml:definitions>
  <inkml:trace contextRef="#ctx0" brushRef="#br0">83 137 6598,'0'0'2926,"-9"-5"-823,8 4-1851,-38-23 1259,36 22-1013,0 1 0,1-1 1,0 0-1,-1 0 0,1 1 0,0-2 0,0 1 0,0 0 0,0 0 0,1 0 0,-1-1 0,0 1 0,1-1 0,0 0 0,-2-4 0,4 5-379,1 1 0,0-1-1,0 1 1,-1-1 0,1 1 0,0-1 0,0 1 0,0 0-1,0 0 1,1 0 0,-1 0 0,0 0 0,0 1 0,1-1 0,-1 1-1,0-1 1,1 1 0,2 0 0,0-1 68,56-10-105,0 3-1,65-1 1,127 10 132,-99 1-166,892 9 24,-534-3-48,801-6 1411,-709-3-985,-593 1-663,21-2-230,-22-6-2310,-5-7-3597,-5-2-4418</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1:44.139"/>
    </inkml:context>
    <inkml:brush xml:id="br0">
      <inkml:brushProperty name="width" value="0.025" units="cm"/>
      <inkml:brushProperty name="height" value="0.025" units="cm"/>
    </inkml:brush>
  </inkml:definitions>
  <inkml:trace contextRef="#ctx0" brushRef="#br0">76 6 3683,'0'0'257,"-76"-6"-1859</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1:44.669"/>
    </inkml:context>
    <inkml:brush xml:id="br0">
      <inkml:brushProperty name="width" value="0.025" units="cm"/>
      <inkml:brushProperty name="height" value="0.025" units="cm"/>
    </inkml:brush>
  </inkml:definitions>
  <inkml:trace contextRef="#ctx0" brushRef="#br0">179 0 3748,'0'0'3624,"-9"2"-2786,-39 5-706,21-5-6579,22 0 7015,1-1 0,0 0 0,0 1 0,0 0 0,0 0 0,0 0 0,0 0 0,1 1 0,-1-1 0,1 1 0,-1 0 0,1 0 0,0 1 1,0-1-1,-4 6 0,3-4-385,1 0 1,-1 0-1,1 0 1,0 0-1,1 0 1,-1 1-1,1-1 1,0 1-1,0-1 1,1 1-1,-2 8 1,3-14-175,1 1-1,-1 0 1,0 0 0,0-1-1,0 1 1,0 0 0,1 0 0,-1-1-1,0 1 1,1 0 0,-1-1-1,1 1 1,-1-1 0,1 1 0,-1 0-1,1-1 1,-1 1 0,1-1 0,-1 1-1,1-1 1,0 1 0,-1-1-1,1 0 1,0 1 0,-1-1 0,1 0-1,1 1 1,30 3 556,33-10 852,30-12 190,-46 7-894,78-6-1,-23 16 235,157 20-1,12 0-399,363-34-352,-89-1 544,1272 24 2843,-1862-34-9129,-3 9-1045</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1:45.873"/>
    </inkml:context>
    <inkml:brush xml:id="br0">
      <inkml:brushProperty name="width" value="0.025" units="cm"/>
      <inkml:brushProperty name="height" value="0.025" units="cm"/>
    </inkml:brush>
  </inkml:definitions>
  <inkml:trace contextRef="#ctx0" brushRef="#br0">1 79 8872,'0'0'5819,"8"-3"-5440,14-2-27,0 0-1,1 2 0,0 1 1,-1 1-1,1 0 0,0 2 1,23 4-1,38-1 127,567 46 2292,-556-39-2646,1-3 0,0-5-1,0-5 1,0-3 0,100-19-1,-116 9-17,468-63 162,-382 61-540</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12.056"/>
    </inkml:context>
    <inkml:brush xml:id="br0">
      <inkml:brushProperty name="width" value="0.025" units="cm"/>
      <inkml:brushProperty name="height" value="0.025" units="cm"/>
    </inkml:brush>
  </inkml:definitions>
  <inkml:trace contextRef="#ctx0" brushRef="#br0">0 1 14990,'0'0'7111,"15"71"-5413,-15-27-129,0 11-928,0 7-225,0 1-224,-1-4-192,1-8-704,0-12-1955,3-12-1537,-3-14 64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33.740"/>
    </inkml:context>
    <inkml:brush xml:id="br0">
      <inkml:brushProperty name="width" value="0.025" units="cm"/>
      <inkml:brushProperty name="height" value="0.025" units="cm"/>
    </inkml:brush>
  </inkml:definitions>
  <inkml:trace contextRef="#ctx0" brushRef="#br0">0 6 23959,'0'-2'4132,"0"-1"544,2 3-4676,5 5 0,1 6 0,4 1-1153,-5 3-3876,2 1-3203</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12.574"/>
    </inkml:context>
    <inkml:brush xml:id="br0">
      <inkml:brushProperty name="width" value="0.025" units="cm"/>
      <inkml:brushProperty name="height" value="0.025" units="cm"/>
    </inkml:brush>
  </inkml:definitions>
  <inkml:trace contextRef="#ctx0" brushRef="#br0">0 135 16784,'0'0'891,"12"-11"118,-10 9-949,9-7 170,0-1 0,1 2 0,0-1 0,0 2 0,1-1 0,0 2 1,18-7-1,10 0 245,0 2 0,1 2 0,1 1 0,0 3 0,0 1 1,51 3-1,-87 1-479,0 0 0,1 1 1,-1 0-1,0 1 1,0-1-1,0 1 0,-1 0 1,1 1-1,8 4 1,-13-5-8,1 0 1,0 0 0,0 0 0,-1 0-1,1 1 1,-1-1 0,1 1 0,-1 0-1,0 0 1,0 0 0,0 0 0,-1 0 0,1 0-1,-1 0 1,0 0 0,0 1 0,0-1-1,0 0 1,0 1 0,0 5 0,-1 4 250,0 1 1,-1-1-1,0 0 1,-1 0-1,0 0 1,-1 0-1,-6 15 1,-5 26 1748,14-51-1952,-1-1 1,1 1-1,0 0 1,0-1-1,0 1 1,1-1-1,-1 1 1,1-1-1,-1 1 0,1-1 1,0 1-1,0-1 1,0 1-1,0-1 1,0 0-1,2 3 1,31 35-20,-2-3-118,-29-32 108,0-1 0,-1 1 0,1 0 0,-1-1 0,0 1 0,-1 0 0,1 0 0,-1 0 0,0 0 0,0 1 0,-1-1 0,1 0 0,-1 0 0,-1 1 0,1-1 0,0 0 0,-1 0 0,0 0 0,-3 8 0,1-7 204,0 0-1,0 0 0,-1 0 0,0-1 0,0 1 0,0-1 0,-1 0 0,0 0 0,0-1 0,0 1 0,0-1 0,-1 0 0,0-1 0,-8 5 0,-8 2-102,1-1 1,-2 0-1,1-2 1,-1-1-1,0-1 0,0-1 1,-1-1-1,1-1 1,-1-1-1,1 0 1,-38-6-1,50 3-109,1-1 0,0 0 0,0 0 0,0-1 0,1 0 0,-1 0 0,1-1 0,0-1 0,-15-11 0,26 17-551,1 0 1,0 0-1,-1 0 1,1 0-1,-1 0 0,1-1 1,0 1-1,-1-1 0,1 1 1,-1-1-1,1 0 1,-1 0-1,4-2 0,3-12-6794</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13.383"/>
    </inkml:context>
    <inkml:brush xml:id="br0">
      <inkml:brushProperty name="width" value="0.025" units="cm"/>
      <inkml:brushProperty name="height" value="0.025" units="cm"/>
    </inkml:brush>
  </inkml:definitions>
  <inkml:trace contextRef="#ctx0" brushRef="#br0">1 581 17585,'0'0'7276,"9"-8"-6006,50-48-316,-3-3-1,59-80 1,91-148-991,-184 256 27,-22 31 5,0 0 0,0 0-1,0 0 1,0 0 0,0 0 0,0 1 0,0-1 0,0 0 0,0 0 0,0 0 0,0 0 0,0 0 0,0 0-1,0 0 1,0 0 0,0 1 0,0-1 0,0 0 0,0 0 0,0 0 0,1 0 0,-1 0 0,0 0 0,0 0 0,0 0-1,0 0 1,0 0 0,0 0 0,0 0 0,0 0 0,1 0 0,-1 1 0,0-1 0,0 0 0,0 0 0,0 0-1,0 0 1,0 0 0,1 0 0,-1 0 0,0 0 0,0-1 0,0 1 0,0 0 0,0 0 0,0 0 0,0 0 0,0 0-1,1 0 1,-1 0 0,0 0 0,0 0 0,0 0 0,0 0 0,0 0 0,0 0 0,0 0 0,0-1 0,0 1-1,0 0 1,1 0 0,-1 0 0,0 0 0,0 0 0,0 0 0,-1 17-104,-5 23 132,-1-13-48,-43 192 156,42-173-353,2 0 0,-1 83-1,8-122-307,1 22-1117,-2-29 1339,1 1 1,-1 0-1,0 0 1,0 0-1,1-1 0,-1 1 1,0 0-1,1-1 1,-1 1-1,1 0 1,-1-1-1,1 1 1,-1 0-1,1-1 1,-1 1-1,1-1 1,0 1-1,-1-1 0,1 1 1,0-1-1,-1 1 1,1-1-1,0 0 1,0 0-1,-1 1 1,1-1-1,1 0 1,18-3-15746</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20.721"/>
    </inkml:context>
    <inkml:brush xml:id="br0">
      <inkml:brushProperty name="width" value="0.025" units="cm"/>
      <inkml:brushProperty name="height" value="0.025" units="cm"/>
    </inkml:brush>
  </inkml:definitions>
  <inkml:trace contextRef="#ctx0" brushRef="#br0">1 440 8488,'0'0'18690,"13"-11"-17158,78-79-1240,-3-4-1,109-151 1,-197 245-301,0 0 1,0 0-1,0 0 0,0 1 0,0-1 0,0 0 0,0 0 0,0 0 0,0 0 0,0 0 0,0 0 0,0 0 0,0 0 1,0 0-1,0 0 0,0 1 0,0-1 0,0 0 0,0 0 0,0 0 0,0 0 0,0 0 0,0 0 0,0 0 1,0 0-1,0 0 0,0 0 0,0 0 0,0 0 0,1 0 0,-1 1 0,0-1 0,0 0 0,0 0 0,0 0 0,0 0 1,0 0-1,0 0 0,0 0 0,0 0 0,0 0 0,0 0 0,1 0 0,-1 0 0,0 0 0,0 0 0,0 0 1,0 0-1,0 0 0,0 0 0,0 0 0,0 0 0,0 0 0,1 0 0,-3 16-72,-8 23 348,-11 17 216,2 2-1,-18 97 1,32-123-4744,0 53 1,5-105-6577</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21.735"/>
    </inkml:context>
    <inkml:brush xml:id="br0">
      <inkml:brushProperty name="width" value="0.025" units="cm"/>
      <inkml:brushProperty name="height" value="0.025" units="cm"/>
    </inkml:brush>
  </inkml:definitions>
  <inkml:trace contextRef="#ctx0" brushRef="#br0">100 56 9417,'0'0'12711,"-5"8"-11494,-11 22-809,2 0 0,1 1 0,2 0 0,0 1 0,3 0 0,0 1 0,2 0 0,-1 35 1,7-72-159,1-1 1,1 0 0,-1 1-1,1-1 1,-1 1 0,1 0 0,3-5-1,4-11 142,8-34-485,-2 0 1,-2-1 0,8-96 0,-22 188-49,-1 39 238,2-71-85,1 0 0,-1 0 0,1-1 0,0 1 0,0 0 1,1 0-1,-1-1 0,1 1 0,0 0 0,0-1 0,4 6 1,-4-8 0,0 0 0,0 0 0,-1-1 0,1 1 1,0-1-1,0 1 0,1-1 0,-1 0 0,0 0 0,0 0 1,1 0-1,-1 0 0,0 0 0,1-1 0,-1 1 1,1-1-1,-1 0 0,1 1 0,-1-1 0,1 0 1,-1-1-1,1 1 0,-1 0 0,0-1 0,1 1 0,-1-1 1,1 0-1,-1 0 0,0 0 0,0 0 0,3-2 1,5-2 42,-1-1 0,0 0 0,0 0 0,-1-1 0,14-14 0,-11 9-90,-1-1 1,0 0 0,-1-1 0,0 0 0,-1-1-1,-1 0 1,0 0 0,5-18 0,-29 142-101,11-81 245,1 0-1,1 1 0,2-1 1,0 1-1,5 42 0,-3-70-112,0 0 1,0 0-1,0 0 0,0 0 1,0 0-1,1 0 0,-1 0 1,1 0-1,-1 0 0,0 0 0,1 0 1,0 0-1,-1 0 0,1 0 1,0 0-1,-1 0 0,1 0 0,0-1 1,0 1-1,0 0 0,-1 0 1,1-1-1,0 1 0,0-1 1,0 1-1,0-1 0,0 1 0,0-1 1,0 0-1,1 1 0,-1-1 1,0 0-1,0 0 0,0 0 0,0 0 1,0 0-1,0 0 0,0 0 1,1 0-1,-1 0 0,0-1 0,0 1 1,0 0-1,0-1 0,0 1 1,0 0-1,1-2 0,3 0-446,-1 0 0,1 0 0,-1-1-1,0 0 1,0 1 0,0-2 0,0 1-1,0 0 1,4-6 0,13-23-5969</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22.086"/>
    </inkml:context>
    <inkml:brush xml:id="br0">
      <inkml:brushProperty name="width" value="0.025" units="cm"/>
      <inkml:brushProperty name="height" value="0.025" units="cm"/>
    </inkml:brush>
  </inkml:definitions>
  <inkml:trace contextRef="#ctx0" brushRef="#br0">59 309 18866,'0'0'3908,"-38"55"-866,26-35-703,5-9-1378,5-7-737,5-8-1505,9-12-1538,0-8-2178,3-3-3971</inkml:trace>
  <inkml:trace contextRef="#ctx0" brushRef="#br0" timeOffset="1">100 1 18001,'0'0'8232,"-52"43"-7463,51-35-577,1 0-384,3-6-2307,9-2-2466,2 0-4099</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22.522"/>
    </inkml:context>
    <inkml:brush xml:id="br0">
      <inkml:brushProperty name="width" value="0.025" units="cm"/>
      <inkml:brushProperty name="height" value="0.025" units="cm"/>
    </inkml:brush>
  </inkml:definitions>
  <inkml:trace contextRef="#ctx0" brushRef="#br0">164 49 12396,'0'0'12027,"-9"-7"-9806,4 3-1875,4 2-275,-1 0 0,1 0 0,-1 1 0,0-1 0,1 1 0,-1-1 0,0 1-1,0 0 1,0 0 0,0 0 0,0 0 0,0 0 0,0 0 0,0 0 0,-1 1 0,1-1 0,0 1 0,0-1 0,-1 1 0,1 0-1,0 0 1,-1 0 0,1 0 0,0 1 0,0-1 0,-1 0 0,1 1 0,0 0 0,0-1 0,0 1 0,-3 1 0,-2 6 0,-1-1 0,1 1 0,1 0-1,0 1 1,0-1 0,0 1 0,1 0 0,0 1 0,-5 15 0,7-17-33,0 0-1,0 1 0,1-1 1,0 0-1,1 1 1,0 0-1,0-1 0,1 1 1,0 0-1,1-1 1,0 1-1,1 8 0,-1-15-27,0 0-1,0-1 0,0 1 0,0 0 0,0-1 0,1 1 0,-1-1 0,0 1 0,1-1 0,-1 0 0,1 0 0,0 1 1,-1-1-1,1 0 0,0 0 0,0-1 0,-1 1 0,1 0 0,0-1 0,0 1 0,0-1 0,0 1 0,0-1 0,0 0 1,0 0-1,0 0 0,0 0 0,3 0 0,2-1 19,-1 1-1,1-1 1,-1 0 0,1-1 0,-1 1 0,1-1-1,7-4 1,-6 1-33,-1 0-1,0 0 1,0 0-1,0-1 1,-1 0 0,0 0-1,0 0 1,0-1-1,-1 0 1,0 0-1,0-1 1,6-13-1,-9 16-26,1-1-1,-1 1 1,0-1-1,0 0 1,-1 1-1,0-1 1,0 0 0,0 0-1,0 0 1,-1 0-1,0 0 1,-1 0-1,1 0 1,-1 0-1,0 0 1,-1 0-1,1 0 1,-1 0-1,-4-7 1,5 10-64,-1 1 1,-1-1 0,1 0 0,0 1 0,0 0 0,-1-1 0,0 1 0,1 0 0,-1 1 0,0-1-1,0 0 1,0 1 0,0-1 0,0 1 0,0 0 0,-1 0 0,-5-1 0,6 1-584,-1 1 0,0 0 1,1-1-1,-1 1 1,0 1-1,1-1 0,-1 0 1,0 1-1,1 0 1,-5 1-1,-5 5-6112</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22.912"/>
    </inkml:context>
    <inkml:brush xml:id="br0">
      <inkml:brushProperty name="width" value="0.025" units="cm"/>
      <inkml:brushProperty name="height" value="0.025" units="cm"/>
    </inkml:brush>
  </inkml:definitions>
  <inkml:trace contextRef="#ctx0" brushRef="#br0">196 42 12748,'0'0'6983,"4"-8"-4570,-1 2-2588,9-19 3847,-13 22-1533,-11 16-1140,-29 38-273,2 1 0,3 2 0,-41 79 0,76-131-717,0 0-1,0 0 0,0-1 0,0 1 0,1 0 1,-1 0-1,0 0 0,1 0 0,0 0 1,-1 0-1,1 0 0,0 0 0,0-1 1,0 1-1,0 0 0,0 0 0,1 4 1,0-6-2,0 1 1,-1 0-1,1-1 1,0 1 0,0-1-1,-1 1 1,1-1 0,0 1-1,0-1 1,0 0 0,-1 1-1,1-1 1,0 0 0,0 0-1,0 0 1,0 1-1,0-1 1,0 0 0,0 0-1,0 0 1,0-1 0,-1 1-1,1 0 1,0 0 0,0 0-1,1-1 1,12-3-42,0-1 0,-1-1 0,21-11 0,-19 10-302,3-2-926,78-32-163,-63 33-3286,1 5-5300</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23.255"/>
    </inkml:context>
    <inkml:brush xml:id="br0">
      <inkml:brushProperty name="width" value="0.025" units="cm"/>
      <inkml:brushProperty name="height" value="0.025" units="cm"/>
    </inkml:brush>
  </inkml:definitions>
  <inkml:trace contextRef="#ctx0" brushRef="#br0">49 94 7719,'0'0'12876,"-49"3"-10281,49-2-1090,3-1-384,20 0-864,13 0 287,11-9-63,11-4-225,6-4-128,0 2-192,-6 1-769,-8 4-832,-12 3-1667,-15 1-1536,-12-1-3332</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23.599"/>
    </inkml:context>
    <inkml:brush xml:id="br0">
      <inkml:brushProperty name="width" value="0.025" units="cm"/>
      <inkml:brushProperty name="height" value="0.025" units="cm"/>
    </inkml:brush>
  </inkml:definitions>
  <inkml:trace contextRef="#ctx0" brushRef="#br0">1 44 16143,'0'0'8937,"55"24"-7368,-3-24-704,6-11-641,7 0-128,-6-2-1153,-5-2-2402,-11-2-4260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31.091"/>
    </inkml:context>
    <inkml:brush xml:id="br0">
      <inkml:brushProperty name="width" value="0.025" units="cm"/>
      <inkml:brushProperty name="height" value="0.025" units="cm"/>
    </inkml:brush>
  </inkml:definitions>
  <inkml:trace contextRef="#ctx0" brushRef="#br0">266 54 9385,'0'0'4815,"-8"-8"-1398,5 4-3161,0 0 1,-1 1 0,1-1 0,-1 1 0,0 0 0,1 0-1,-2 0 1,1 1 0,0-1 0,0 1 0,-1 0-1,1 0 1,-1 1 0,0-1 0,0 1 0,1 0 0,-1 0-1,0 1 1,0-1 0,0 1 0,0 0 0,0 0-1,0 1 1,0-1 0,1 1 0,-1 1 0,-5 1-1,2 1-175,0 1 0,0 0 0,0 0 0,1 1 0,0 0 0,0 0 0,1 1 0,0-1 0,0 1-1,0 1 1,1-1 0,-6 12 0,6-9 25,-1 0 0,2 0-1,-1 1 1,1 0 0,1 0-1,0 0 1,1 0 0,0 1-1,-1 15 1,3-25-83,0 0 0,0 0 0,1 0 0,-1-1 0,0 1 0,0 0 0,1 0 0,-1 0 0,1-1 0,0 1 0,-1 0 0,1-1 0,0 1 0,0 0 0,0-1 0,0 1 0,0-1 0,1 0 0,-1 1 0,0-1 0,1 0 0,-1 0 0,2 2 0,1-2 0,-1 1 0,1-1 0,-1 0 0,1 0 0,0 0 0,-1 0 0,1-1 0,0 1 0,-1-1 0,1 0 0,4-1 0,4 0 26,-1-1-1,1 0 1,0 0 0,-1-2 0,0 1-1,18-10 1,-4 1-211,-2-2 1,0 0-1,-1-2 0,0-1 0,-1 0 1,-1-2-1,-1 0 0,0-1 0,18-27 1,-57 79 175,-17 25 16,-29 66 1,57-104-194,1 0-1,1 1 0,1 0 1,0 1-1,2-1 1,0 1-1,-1 39 1,6-42-4151,3-15-2610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34.115"/>
    </inkml:context>
    <inkml:brush xml:id="br0">
      <inkml:brushProperty name="width" value="0.025" units="cm"/>
      <inkml:brushProperty name="height" value="0.025" units="cm"/>
    </inkml:brush>
  </inkml:definitions>
  <inkml:trace contextRef="#ctx0" brushRef="#br0">193 90 2146,'0'0'16624,"2"-9"-12701,1 3-2831,6-38 4591,-9 43-5594,0 0 0,0 0 0,0-1 1,0 1-1,0 0 0,-1 0 0,1-1 0,0 1 0,-1 0 1,1 0-1,-1 0 0,1 0 0,-1-1 0,0 1 0,1 0 1,-1 0-1,0 0 0,0 0 0,0 1 0,0-1 0,0 0 1,0 0-1,0 0 0,0 1 0,0-1 0,0 0 0,0 1 1,0-1-1,0 1 0,-1 0 0,1-1 0,0 1 0,0 0 0,0 0 1,-1-1-1,-1 1 0,-4 1-89,0-1 0,1 1 0,-1 0 0,0 1 0,1 0 0,-1 0 0,1 0 0,-1 0 0,1 1 0,0 0 0,0 1 0,0-1 0,1 1 0,-1 1 0,1-1 0,0 0 0,0 1 0,1 0 0,-1 1 0,1-1 0,-5 9 0,3-7 0,1 1 0,0 0 0,1 0 0,0 1 0,0-1 0,0 1 0,1 0 0,1 0 0,0 0 0,0 0 0,0 0 0,1 1 0,1-1 0,-1 1 0,3 11 0,-1-18 0,0 0 0,0 0 0,1 0 0,0 0 0,-1 0 0,1 0 0,0 0 0,1-1 0,-1 1 0,0-1 0,1 1 0,-1-1 0,1 0 0,0 0 0,0 0 0,0 0 0,0-1 0,0 1 0,0-1 0,0 0 0,1 0 0,-1 0 0,0 0 0,1 0 0,-1-1 0,0 0 0,5 1 0,3 0 0,-1-1 0,1 0 0,-1 0 0,1-1 0,-1 0 0,0-1 0,20-5 0,-22 4 0,-1 0 0,1-1 0,-1 0 0,0 0 0,-1-1 0,1 0 0,-1 0 0,1 0 0,-1-1 0,-1 0 0,1 0 0,-1 0 0,0-1 0,-1 0 0,0 0 0,0 0 0,0 0 0,-1-1 0,0 0 0,0 1 0,-1-1 0,0 0 0,-1 0 0,1 0 0,-1 0 0,-1-1 0,0-13 0,-1 19-54,0 0 0,0 0 0,0 0 0,0 1 0,0-1 0,-1 0 0,1 1 0,-1-1 0,1 1 0,-1-1 0,0 1 0,0 0 0,0-1 0,-1 1 0,1 0 0,0 1 0,-1-1 0,1 0 0,-5-1 0,1 0-520,-1 0 0,1 1-1,-1 0 1,0 0-1,1 0 1,-1 1 0,-10-1-1,5 2-7811</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32.121"/>
    </inkml:context>
    <inkml:brush xml:id="br0">
      <inkml:brushProperty name="width" value="0.025" units="cm"/>
      <inkml:brushProperty name="height" value="0.025" units="cm"/>
    </inkml:brush>
  </inkml:definitions>
  <inkml:trace contextRef="#ctx0" brushRef="#br0">55 44 14157,'0'0'6316,"1"12"-5377,1 129 2160,2 48-1991,3-158-1042,-7-30-107,0 0 0,0 0-1,0-1 1,0 1 0,0 0 0,1 0 0,-1-1 0,0 1 0,0 0 0,1-1-1,-1 1 1,1 0 0,-1-1 0,0 1 0,1-1 0,-1 1 0,1 0 0,-1-1-1,1 1 1,0-1 0,-1 1 0,1-1 0,-1 0 0,1 1 0,0-1-1,-1 0 1,1 1 0,0-1 0,0 0 0,-1 0 0,1 0 0,0 0 0,0 1-1,-1-1 1,2 0 0,0-3-128,-1 0 0,0 1 0,0-1 0,0 0 0,0 0 0,-1 0 0,1 0 0,-1 0 0,0 0 0,0 0 0,0 1 0,0-1 0,-1-6 0,1 2-305,-2-16-231,0-1-1,-2 1 0,-1 0 0,-13-41 1,-2-8 651,19 70 112,1-1 0,0 1 0,0 0-1,0-1 1,0 1 0,0 0 0,0-1-1,1 1 1,-1 0 0,1 0 0,-1-1 0,1 1-1,0 0 1,0 0 0,0 0 0,0 0 0,0 0-1,1 0 1,-1 0 0,1 0 0,-1 0 0,1 0-1,-1 1 1,1-1 0,0 1 0,0 0 0,4-3-1,6-3 108,1 1 0,0 0 0,23-8 0,-4 3 184,-22 6-221,16-6 480,45-15 0,-63 24-546,-1 1-1,0-1 1,1 1-1,-1 0 1,0 1-1,1-1 0,-1 2 1,1-1-1,-1 1 1,1 0-1,11 3 1,-16-2-27,-1-1-1,1 1 1,0 0 0,0-1 0,-1 1 0,1 0 0,-1 1 0,0-1 0,0 0 0,0 1 0,0-1 0,0 1 0,0 0-1,-1-1 1,1 1 0,-1 0 0,0 0 0,0 0 0,0 0 0,0 0 0,0 0 0,-1 1 0,1-1 0,-1 0 0,0 0-1,0 0 1,0 0 0,0 1 0,-1-1 0,1 0 0,-2 4 0,0 5 192,0-1 1,-1 0-1,-1 0 0,0 0 1,0 0-1,-1 0 0,-8 12 1,0-2 354,-1 0-1,-1-2 1,-1 0 0,-1 0 0,0-2 0,-1 0 0,-24 17 0,17-25-141,25-9-432,-1 0-1,1 0 0,-1 0 0,1 0 0,-1 0 0,1 0 0,0 0 0,-1 0 0,1 0 0,-1 0 0,1-1 1,-1 1-1,1 0 0,0 0 0,-1 0 0,1-1 0,-1 1 0,1 0 0,0-1 0,-1 1 0,1 0 1,0-1-1,0 1 0,-1 0 0,1-1 0,0 1 0,0 0 0,-1-1 0,1 0 0,0 0-53,0-1-1,0 0 1,0 1-1,1-1 1,-1 1-1,0-1 1,1 0-1,-1 1 1,1-1-1,0 1 0,0-1 1,-1 1-1,1 0 1,0-1-1,0 1 1,0 0-1,0 0 1,0-1-1,1 1 1,-1 0-1,0 0 1,1 0-1,-1 0 1,3-1-1,8-4-274,0 1 0,1 0 0,-1 1 0,1 0 0,0 1 0,1 0 0,-1 1 0,0 1 1,1 0-1,-1 1 0,1 0 0,-1 1 0,0 0 0,19 5 0,-28-5 289,0 1 0,1 0 0,-1 0 1,0 0-1,0 1 0,-1-1 0,1 1 0,0 0 0,-1 0 1,0 0-1,0 0 0,0 1 0,0-1 0,0 1 1,0 0-1,-1-1 0,0 1 0,0 1 0,0-1 0,0 0 1,1 8-1,-1-6 79,-1-1 0,0 0 1,-1 1-1,1-1 0,-1 0 1,0 1-1,0-1 0,-1 1 1,0-1-1,0 0 0,0 0 1,0 1-1,-1-1 0,0 0 1,0 0-1,0 0 0,-1 0 1,-3 4-1,-4 4 269,-2-1 0,1 0 0,-1-1 0,-1-1 0,0 0 0,-1 0 0,1-1 0,-2-1 0,1-1 0,-1 0 0,0 0 0,-23 5 0,8-4 279,0-1 1,0-1-1,0-2 0,-1-1 0,-51-1 0,77-3-660,0 0-1,1 0 0,-1 0 1,1 0-1,-1-1 1,1 0-1,0 1 1,-7-6-1,10 7 20,0-1 0,0 1 0,1 0 0,-1-1 0,0 1 0,0-1 0,1 0 0,-1 1 0,0-1 0,1 1 0,-1-1 0,1 0 0,-1 0 0,1 1 0,-1-1-1,1 0 1,0 0 0,-1 1 0,1-1 0,0 0 0,-1 0 0,1 0 0,0 0 0,0 0 0,0 1 0,0-1 0,0 0 0,0 0 0,0 0 0,0 0 0,0 0-1,1 0 1,-1 1 0,0-1 0,0 0 0,1 0 0,-1 0 0,0 0 0,1 1 0,-1-1 0,1 0 0,-1 1 0,1-1 0,0 0 0,-1 1 0,1-1 0,0 0 0,-1 1-1,1-1 1,0 1 0,0 0 0,-1-1 0,1 1 0,1-1 0,57-24-10824,-19 11 1735</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33.055"/>
    </inkml:context>
    <inkml:brush xml:id="br0">
      <inkml:brushProperty name="width" value="0.025" units="cm"/>
      <inkml:brushProperty name="height" value="0.025" units="cm"/>
    </inkml:brush>
  </inkml:definitions>
  <inkml:trace contextRef="#ctx0" brushRef="#br0">0 134 9705,'0'-2'610,"1"-1"0,-1 1 0,0 0 1,1 0-1,0 0 0,-1-1 0,1 1 0,0 0 0,0 0 0,0 0 0,0 0 0,1 0 1,-1 0-1,3-2 0,30-24 2328,-16 18-2649,1 1 1,22-7-1,-40 15-162,24-7 34,-1 1 1,1 1 0,1 1-1,-1 1 1,1 1 0,34 1-1,-58 2-146,0 0 0,0-1 0,0 1 0,1 0-1,-1 1 1,0-1 0,0 0 0,0 1 0,0-1 0,0 1-1,0-1 1,0 1 0,0 0 0,0 0 0,0 0-1,0 0 1,0 1 0,0-1 0,-1 0 0,1 1 0,0-1-1,-1 1 1,1-1 0,-1 1 0,0 0 0,0 0 0,2 2-1,-2 0 74,-1 0-1,1 0 1,-1 0-1,0 0 1,0 0-1,0-1 1,-1 1-1,1 0 1,-1 0-1,0 0 1,0 0-1,0-1 1,-1 1-1,1-1 1,-4 7-1,-13 18 350,0-1-1,-2 0 0,-1-2 1,-1-1-1,-38 33 1,17-15-136,-5 4 116,26-27-117,1 1 1,1 2-1,-26 34 0,45-55-302,0 0 0,0-1 0,0 1 0,1 0-1,-1 0 1,0 0 0,1 0 0,-1 0 0,0 0 0,1 0 0,-1 0 0,1 0 0,0 0-1,-1 1 1,1-1 0,0 0 0,0 0 0,0 0 0,-1 0 0,1 1 0,0-1 0,1 0-1,-1 0 1,0 0 0,0 0 0,0 1 0,1-1 0,-1 0 0,1 0 0,-1 0 0,1 0-1,-1 0 1,1 0 0,0 0 0,-1 0 0,1 0 0,0 0 0,0 0 0,-1-1 0,1 1-1,0 0 1,0 0 0,0-1 0,0 1 0,0-1 0,0 1 0,0-1 0,1 1 0,-1-1 0,0 1-1,0-1 1,2 0 0,9 2-7,0 0-1,0-1 0,0 0 1,17-2-1,-12 0 37,13 1-27,73-1-1317,-1-8-3372,-24-8-2342</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34.350"/>
    </inkml:context>
    <inkml:brush xml:id="br0">
      <inkml:brushProperty name="width" value="0.025" units="cm"/>
      <inkml:brushProperty name="height" value="0.025" units="cm"/>
    </inkml:brush>
  </inkml:definitions>
  <inkml:trace contextRef="#ctx0" brushRef="#br0">101 85 6406,'0'0'10164,"-4"-9"-7206,-13-27-454,17 36-2417,-1-1 0,1 0 0,-1 0 0,1 0 0,-1 1 0,1-1 0,-1 0 0,0 1 0,1-1 0,-1 0 0,0 1 0,1-1 0,-1 1 0,0-1 0,0 1 0,0 0 0,0-1 0,1 1 0,-1 0 0,0-1 0,0 1 0,0 0 1,0 0-1,0 0 0,0 0 0,0 0 0,0 0 0,1 0 0,-1 0 0,0 0 0,0 0 0,0 1 0,0-1 0,0 0 0,0 1 0,1-1 0,-1 0 0,0 1 0,0-1 0,0 1 0,1 0 0,-1-1 0,0 1 0,1-1 1,-1 1-1,0 0 0,0 1 0,-22 32 576,20-26-628,-1 0 1,1 0-1,1 1 0,0-1 0,0 1 0,1-1 0,0 1 0,0-1 0,1 1 0,0 0 0,2 16 0,-1-22-17,0 0 1,0 0-1,0 0 0,0 0 0,1 0 1,-1 0-1,1 0 0,0 0 0,-1-1 1,1 1-1,0-1 0,1 1 0,-1-1 1,0 0-1,1 0 0,-1 0 0,1 0 1,0-1-1,0 1 0,0 0 0,0-1 1,0 0-1,0 0 0,0 0 0,0 0 0,0 0 1,0-1-1,0 0 0,1 1 0,-1-1 1,0 0-1,0 0 0,7-2 0,-2 1 0,0-1-1,-1 1 1,1-2-1,0 1 0,0-1 1,-1 0-1,0-1 1,0 0-1,0 0 0,0-1 1,0 1-1,-1-2 1,0 1-1,0 0 0,0-1 1,-1 0-1,0-1 0,0 1 1,0-1-1,-1 0 1,0 0-1,0 0 0,-1-1 1,0 1-1,-1-1 1,1 0-1,-1 0 0,-1 0 1,1 0-1,-1-15 1,-2 19-43,1 1-1,-1 0 1,-1 0 0,1 0 0,0 0 0,-1 0 0,0 0 0,1 0 0,-1 0 0,0 1 0,-1-1 0,1 1 0,0-1 0,-1 1 0,1 0-1,-1 0 1,0 0 0,0 0 0,0 1 0,0-1 0,0 1 0,0 0 0,0 0 0,0 0 0,0 0 0,-1 0 0,1 1 0,-4-1 0,4 0-8,0 1 0,0-1 1,0 1-1,0-1 0,0 1 1,0 0-1,0 1 0,0-1 1,0 0-1,0 1 0,1-1 1,-1 1-1,0 0 1,0 0-1,0 0 0,1 1 1,-1-1-1,1 1 0,-1-1 1,1 1-1,-1 0 0,1 0 1,0 0-1,0 0 0,0 0 1,0 0-1,0 1 0,1-1 1,-1 1-1,1-1 1,-1 1-1,0 3 0,1-4-110,0 1 0,0 0 1,0 0-1,1 0 0,-1 0 0,1 0 0,0 0 0,0 0 0,0 0 0,0 0 1,1-1-1,-1 1 0,1 0 0,0 0 0,0 0 0,0 0 0,0-1 0,0 1 1,0 0-1,1-1 0,-1 1 0,1-1 0,0 1 0,0-1 0,0 0 0,0 0 1,0 0-1,0 0 0,1 0 0,-1 0 0,0-1 0,1 1 0,4 1 0,2 0-850,-1 0 0,1-1 1,0 0-1,0 0 0,0-1 0,0 0 0,0 0 0,0-1 0,0-1 0,9-1 0,25-6-6801</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34.724"/>
    </inkml:context>
    <inkml:brush xml:id="br0">
      <inkml:brushProperty name="width" value="0.025" units="cm"/>
      <inkml:brushProperty name="height" value="0.025" units="cm"/>
    </inkml:brush>
  </inkml:definitions>
  <inkml:trace contextRef="#ctx0" brushRef="#br0">149 46 11435,'0'0'4836,"-10"3"-1296,1 1-3168,0 1 0,1 0 0,-1 1 0,1-1 0,0 2 0,1-1 0,-1 1 0,1 0 0,1 1 0,-1-1 0,1 1 0,1 1 0,-1-1 0,1 1 0,-6 15 0,8-16-130,-1 1 0,1-1 0,1 1 1,-1 0-1,2-1 0,-1 1 0,0 15 0,2-22-216,0 0-1,1 0 1,-1 0-1,0 0 1,1 0-1,-1 1 1,1-1-1,0 0 1,0 0-1,0 0 1,0-1-1,0 1 1,0 0 0,0 0-1,0 0 1,1-1-1,-1 1 1,1-1-1,-1 1 1,1-1-1,0 0 1,-1 1-1,1-1 1,0 0-1,0 0 1,0 0-1,0 0 1,0-1-1,0 1 1,0 0-1,0-1 1,0 0-1,1 1 1,-1-1 0,4 0-1,7-1-4,-1 0 0,0 0 0,0-1 0,0-1 1,0 0-1,0 0 0,0-1 0,-1-1 0,1 0 0,-1-1 0,0 0 0,-1 0 0,0-1 0,10-9 0,-12 9-2,0 0 0,0 0-1,-1-1 1,0 0 0,-1-1-1,1 1 1,7-17 0,-11 20-15,-1-1 1,1 1-1,-1-1 1,-1 0-1,1 0 1,-1 0-1,0 0 1,0 0-1,-1 0 1,0 0-1,0 0 1,0 0-1,-3-11 1,2 14-27,0-1 1,0 1 0,0 0-1,-1 0 1,1 0 0,-1 1 0,0-1-1,0 0 1,0 1 0,0-1 0,0 1-1,-1-1 1,1 1 0,-1 0-1,1 0 1,-1 0 0,-4-2 0,1 2-75,0-1 0,1 0 1,-2 1-1,1 0 1,0 1-1,0 0 1,0-1-1,-1 2 1,-6-1-1,7 1-17,1 0 1,0 0-1,0 1 1,0 0-1,-1 0 1,1 0-1,0 0 1,0 1-1,0 0 1,-9 5-1,12-6 57,0 1 0,0-1 0,0 1 1,0 0-1,0 0 0,0 0 0,0 0 0,1 0 0,-1 0 0,0 0 0,1 1 0,0-1 0,0 0 1,0 1-1,0-1 0,0 1 0,0 0 0,0-1 0,1 1 0,0 0 0,-1 3 0,1-5-199,0 0-1,0 0 1,-1-1-1,1 1 1,0 0-1,0 0 1,0 0-1,0 0 1,1 0-1,-1-1 1,0 1-1,0 0 1,0 0-1,1 0 1,-1 0-1,0-1 1,1 1-1,-1 0 1,1 0-1,-1-1 1,1 1-1,-1 0 1,1-1-1,-1 1 1,1 0-1,0-1 1,-1 1-1,2 0 1,14 0-7299</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35.160"/>
    </inkml:context>
    <inkml:brush xml:id="br0">
      <inkml:brushProperty name="width" value="0.025" units="cm"/>
      <inkml:brushProperty name="height" value="0.025" units="cm"/>
    </inkml:brush>
  </inkml:definitions>
  <inkml:trace contextRef="#ctx0" brushRef="#br0">1 0 10346,'0'0'9614,"1"13"-8333,-2 32-75,3 82 1164,-2-119-2297,1 1 0,0-1 0,0 0 0,1 0 0,0 1 0,1-1 0,0-1 0,0 1 0,1 0 0,0-1 1,9 14-1,-13-20-75,1 0 1,-1 0 0,1-1 0,-1 1-1,1 0 1,-1 0 0,1 0 0,0-1-1,0 1 1,-1 0 0,1-1 0,0 1-1,0 0 1,0-1 0,0 1 0,0-1 0,-1 0-1,1 1 1,0-1 0,0 0 0,0 1-1,0-1 1,0 0 0,0 0 0,0 0-1,0 0 1,0 0 0,0 0 0,0 0-1,1 0 1,-1-1 0,-1 1 0,1 0-1,0 0 1,0-1 0,0 1 0,0-1-1,0 1 1,1-1 0,-1-1-184,0 0 0,-1 1 0,1-1-1,0 1 1,-1-1 0,1 0 0,-1 0 0,0 1 0,1-1-1,-1 0 1,0 0 0,0 1 0,0-1 0,-1 0 0,1 0 0,0 1-1,-1-1 1,1 0 0,-1 1 0,1-1 0,-1 0 0,-1-2 0,-4-5-1666,1-1 0,-2 2 1,-12-15-1,12 15 483,-24-27-4457</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35.503"/>
    </inkml:context>
    <inkml:brush xml:id="br0">
      <inkml:brushProperty name="width" value="0.025" units="cm"/>
      <inkml:brushProperty name="height" value="0.025" units="cm"/>
    </inkml:brush>
  </inkml:definitions>
  <inkml:trace contextRef="#ctx0" brushRef="#br0">1 74 9513,'0'0'12172,"59"-51"-11051,-19 44-513,7 1-191,8 3-289,2-2-64,-1 3 0,-4 2-1249,-8 0-2275,-7 0-2882</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35.877"/>
    </inkml:context>
    <inkml:brush xml:id="br0">
      <inkml:brushProperty name="width" value="0.025" units="cm"/>
      <inkml:brushProperty name="height" value="0.025" units="cm"/>
    </inkml:brush>
  </inkml:definitions>
  <inkml:trace contextRef="#ctx0" brushRef="#br0">221 13 10282,'0'0'7772,"-8"-3"-4835,2 1-2630,-1 0 1,1 0 0,-1 1 0,1 0 0,-1 0 0,0 0 0,1 1 0,-1 0 0,0 1 0,1-1 0,-1 1 0,0 0 0,1 1 0,0 0 0,-1 0 0,1 0 0,0 1-1,-11 5 1,8-2-177,1 0 0,-1 1-1,1 0 1,0 0 0,-7 9 0,13-14-115,0 1 1,0-1 0,0 1 0,0 0 0,0 0-1,1 0 1,-1 0 0,1 0 0,0 0 0,0 0-1,0 0 1,0 1 0,1-1 0,-1 0 0,1 1-1,0-1 1,0 0 0,0 1 0,0-1 0,1 5-1,1-6-23,-1 1 0,0-1 0,1 0 0,-1 0-1,1 0 1,0 0 0,0 0 0,-1 0-1,1-1 1,0 1 0,1 0 0,-1-1-1,0 0 1,0 1 0,1-1 0,-1 0 0,1 0-1,-1 0 1,1-1 0,-1 1 0,1-1-1,-1 1 1,5-1 0,70 4-1740,-63-4 1009,30-2-991,-29 0 1284,0 2 1,-1 0 0,1 0 0,28 6 0,-42-6 470,0 0 0,0 0 0,0 0 0,-1 1 0,1-1 1,0 0-1,0 0 0,-1 1 0,1-1 0,0 1 1,-1-1-1,1 1 0,0-1 0,-1 1 0,1-1 1,-1 1-1,1 0 0,-1-1 0,1 1 0,-1 0 1,1-1-1,-1 1 0,0 0 0,1 0 0,-1-1 0,0 1 1,0 0-1,0 0 0,1-1 0,-1 1 0,0 0 1,0 0-1,0 0 0,0-1 0,0 1 0,-1 0 1,1 0-1,0 0 0,0-1 0,0 1 0,-1 0 0,1 0 1,0-1-1,-1 1 0,1 0 0,-1 0 0,1-1 1,0 1-1,-1-1 0,0 2 0,-29 31 2562,-4-7-1093,0-2 0,-2-1 0,-1-1-1,-73 31 1,110-53-1537,0-1 1,0 1-1,0 0 1,0 0-1,0 0 0,0 0 1,0 0-1,0 0 1,0 0-1,0-1 1,0 1-1,0 0 0,0 0 1,0 0-1,0 0 1,0 0-1,0 0 0,0-1 1,0 1-1,0 0 1,0 0-1,0 0 0,0 0 1,-1 0-1,1 0 1,0 0-1,0-1 0,0 1 1,0 0-1,0 0 1,0 0-1,0 0 1,0 0-1,0 0 0,-1 0 1,25-20-3692,44-31-5888,-57 43 7838,31-22-8328</inkml:trace>
  <inkml:trace contextRef="#ctx0" brushRef="#br0" timeOffset="1">463 48 13068,'0'0'11243,"-8"62"-8969,-3-29-544,1 2-897,2-1-513,5-3-256,3-4 0,2-5-480,9-5-1090,-2-7-1024,0-5-321</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36.219"/>
    </inkml:context>
    <inkml:brush xml:id="br0">
      <inkml:brushProperty name="width" value="0.025" units="cm"/>
      <inkml:brushProperty name="height" value="0.025" units="cm"/>
    </inkml:brush>
  </inkml:definitions>
  <inkml:trace contextRef="#ctx0" brushRef="#br0">0 46 7623,'0'0'10789,"10"-6"-10052,0 0-604,0 1 1,0 1-1,0-1 1,0 1-1,1 1 1,0 0-1,0 1 0,0 0 1,0 0-1,13 1 1,0 0 143,-2 0-225,0 1-1,-1 1 0,1 0 1,0 2-1,22 5 0,-40-6 12,1-1-1,-1 0 0,0 1 1,1 0-1,-1 0 0,0 0 1,0 1-1,0-1 0,-1 1 1,1 0-1,-1 0 0,1 0 1,-1 0-1,0 1 0,0 0 1,0-1-1,-1 1 0,1 0 1,-1 0-1,0 0 0,0 1 1,-1-1-1,1 0 0,-1 1 1,0-1-1,0 1 0,0-1 1,-1 1-1,0 8 0,-1-3 222,0 1 0,-1-1-1,0 0 1,-1-1-1,0 1 1,0 0-1,-1-1 1,-1 0-1,0 0 1,0 0-1,0 0 1,-1-1-1,-1 0 1,1 0-1,-1 0 1,0-1-1,-16 11 1,12-8 99,-1-1-1,0-1 1,0 0-1,-1 0 1,0-1-1,-1-1 1,1 0 0,-1-1-1,0-1 1,-1 0-1,-25 3 1,38-6-512,0-1 1,0 0-1,0 0 0,1 0 1,-1 0-1,0 0 0,0 0 1,0-1-1,0 1 1,0-1-1,0 1 0,0-1 1,1 0-1,-1 1 0,0-1 1,0 0-1,1 0 0,-1 0 1,1 0-1,-1-1 0,1 1 1,-1 0-1,1-1 0,0 1 1,0-1-1,-1 1 1,0-4-1,1 2-310,0 0 1,0 0 0,1-1-1,-1 1 1,1 0-1,0-1 1,0 1-1,0-1 1,1 1-1,-1 0 1,1 0-1,0-1 1,0 1 0,0 0-1,0 0 1,2-4-1,18-27-8684</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36.546"/>
    </inkml:context>
    <inkml:brush xml:id="br0">
      <inkml:brushProperty name="width" value="0.025" units="cm"/>
      <inkml:brushProperty name="height" value="0.025" units="cm"/>
    </inkml:brush>
  </inkml:definitions>
  <inkml:trace contextRef="#ctx0" brushRef="#br0">228 1 10570,'0'0'11990,"-12"8"-9844,-21 14-525,2 2 0,-33 30-1,56-47-1492,0 1 0,1-1 0,0 1 0,0 1-1,0-1 1,1 1 0,0 0 0,1 1 0,0-1 0,1 1-1,0 0 1,0 0 0,1 1 0,-4 19 0,7-27-136,0-1-1,1 1 1,-1-1 0,0 1 0,1-1 0,0 1 0,-1-1 0,1 1-1,0-1 1,0 0 0,0 0 0,1 1 0,-1-1 0,0 0-1,1 0 1,-1 0 0,1 0 0,0 0 0,2 1 0,1 1-38,0-1 0,0 0 1,0 0-1,0 0 1,1-1-1,-1 0 0,1 0 1,6 2-1,1-2-739,0 1 0,0-2 0,0 0 0,0 0 0,0-1-1,0-1 1,14-2 0,-24 3 425,-1-1-1,0 0 1,0 1-1,0-1 1,0 0-1,0 0 1,0 0-1,0 0 1,-1-1-1,1 1 1,0 0 0,0-1-1,-1 1 1,1-1-1,-1 0 1,0 0-1,1 1 1,0-4-1,8-16-5346</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36.905"/>
    </inkml:context>
    <inkml:brush xml:id="br0">
      <inkml:brushProperty name="width" value="0.025" units="cm"/>
      <inkml:brushProperty name="height" value="0.025" units="cm"/>
    </inkml:brush>
  </inkml:definitions>
  <inkml:trace contextRef="#ctx0" brushRef="#br0">179 0 3972,'0'0'2434,"-61"5"2883,38 5-2883,9 2-736,10 1-193,4-3-608,4-1-256,23-4-97,6-3-31,7-2-385,7 0 0,-1-6-32,-2-3-832,-7-1-866,-13 4-1153,-10 2-1216</inkml:trace>
  <inkml:trace contextRef="#ctx0" brushRef="#br0" timeOffset="1">66 70 10634,'0'0'3587,"-54"16"-255,42-7-1154,12-2-449,0 0-832,23-2-160,11-3 0,11-2-257,12 0-288,7 0-96,-3-2-384,3-9-1762,-1-1-3075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37.547"/>
    </inkml:context>
    <inkml:brush xml:id="br0">
      <inkml:brushProperty name="width" value="0.025" units="cm"/>
      <inkml:brushProperty name="height" value="0.025" units="cm"/>
    </inkml:brush>
  </inkml:definitions>
  <inkml:trace contextRef="#ctx0" brushRef="#br0">0 89 4901,'0'0'18065,"60"-8"-15791,-8-8-1089,14-3-897,11 1-224,2 4-32,-2 4-64,-8 7-1089,-10 3-1057,-17 0-2050,-17 9-1345,-15 3-2531</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41.087"/>
    </inkml:context>
    <inkml:brush xml:id="br0">
      <inkml:brushProperty name="width" value="0.025" units="cm"/>
      <inkml:brushProperty name="height" value="0.025" units="cm"/>
    </inkml:brush>
  </inkml:definitions>
  <inkml:trace contextRef="#ctx0" brushRef="#br0">146 104 9801,'-8'-2'6284,"1"1"-5286,0-1-695,-1 0-1,1 1 1,-1 0 0,0 0-1,0 1 1,0 0 0,1 0-1,-1 0 1,-11 3 0,18-2-291,1-1 0,-1 0 0,1 0 0,-1 0 0,1 0 0,0 0 0,-1 0 0,1 0 0,0 1 0,-1-1 0,1 0 0,-1 0 0,1 1 0,0-1 0,0 0 0,-1 1 0,1-1 0,0 0 0,-1 0 0,1 1 0,0-1 0,0 1 0,0-1 0,-1 0 0,1 1 0,0-1 0,0 0 0,0 1 0,0-1 0,0 1 0,0-1 0,0 1 0,0-1 0,0 0 0,0 1 0,0-1 0,0 1 0,0-1 0,0 1 0,0-1 0,0 0 0,0 1 0,0-1 0,1 0 0,-1 1 0,0-1-1,0 1 1,1-1 0,-1 0 0,0 1 0,0-1 0,1 0 0,-1 0 0,0 1 0,1-1 0,-1 0 0,0 0 0,1 1 0,-1-1 0,1 0 0,25 11 57,35-4 78,-32-4-39,44 9 0,-66-10-117,-1-1-1,1 1 0,-1 1 0,0-1 1,1 1-1,-1 0 0,0 1 0,-1-1 0,1 1 1,-1 0-1,10 10 0,-13-12 26,0 1 0,0-1 0,0 1 0,0 0 0,-1-1 0,1 1 0,-1 0 0,1 0 1,-1 0-1,0 0 0,-1 1 0,1-1 0,0 0 0,-1 0 0,0 1 0,1-1 0,-1 0 0,-1 0 0,1 5 0,-2-2 138,0-1 0,1 1 0,-2-1 0,1 1 0,-1-1 0,0 0 0,0 0-1,0 0 1,0 0 0,-5 4 0,-8 7 333,0-1-1,-1-1 1,0 0-1,-31 17 1,32-21-71,-1-1 1,-31 12-1,41-18-156,0-1 1,0 0-1,0 0 0,0-1 0,0 0 0,0 0 0,0-1 0,0 0 0,0 0 0,-11-2 0,17 2-241,1 0-1,-1-1 1,0 1-1,0 0 1,1-1-1,-1 1 1,0-1-1,0 1 0,1-1 1,-1 1-1,0-1 1,1 0-1,-1 1 1,1-1-1,-1 0 1,1 1-1,-1-1 0,1 0 1,0 0-1,-1 1 1,1-1-1,0 0 1,-1 0-1,1 0 1,0 1-1,0-1 1,0 0-1,0 0 0,0 0 1,0 0-1,0 0 1,0 1-1,0-1 1,0 0-1,1 0 1,-1 0-1,0 0 0,15-34-78,-5 22 27,1 0 0,1 1 0,0 1 0,0-1-1,1 2 1,19-12 0,95-53-31,-87 53-24,-15 9 13,52-33-114,-70 41 202,-1 0-1,1 0 1,-1 0 0,0-1-1,-1 0 1,1 0 0,-1 0 0,5-10-1,-9 15 7,0-1-1,0 1 0,0-1 1,0 0-1,-1 1 1,1-1-1,-1 1 0,1-1 1,-1 0-1,0 0 1,1 1-1,-1-1 0,0 0 1,0 1-1,0-1 1,0 0-1,-1 0 0,1 1 1,0-1-1,-1 0 1,1 1-1,-1-1 0,0 0 1,1 1-1,-2-2 1,0 0 5,-1 1 1,1 0-1,-1-1 1,1 1-1,-1 0 1,0 0-1,0 1 1,0-1-1,0 1 1,0-1-1,0 1 1,-4-1 0,-11-3 18,-1 2 0,1 0 0,-31-1 0,45 4-52,-16-2-3,13 1-7,0 0 0,-1 0 0,1 1-1,0 0 1,-1 0 0,1 1 0,-13 3 0,19-4-82,1 0 1,-1 0 0,1 1 0,0-1 0,-1 0-1,1 1 1,0-1 0,-1 0 0,1 1 0,0-1-1,0 1 1,-1-1 0,1 1 0,0-1 0,0 0-1,-1 1 1,1-1 0,0 1 0,0-1 0,0 1-1,0-1 1,0 1 0,0-1 0,0 1-1,0-1 1,0 1 0,0-1 0,0 1 0,0-1-1,0 1 1,1-1 0,-1 1 0,0-1 0,0 1-1,0-1 1,1 0 0,-1 1 0,0-1 0,0 1-1,1-1 1,-1 0 0,0 1 0,1-1 0,-1 0-1,1 1 1,-1-1 0,0 0 0,1 0 0,-1 1-1,1-1 1,0 0 0,23 16-5121,1-7-1121,3-4-4297</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41.433"/>
    </inkml:context>
    <inkml:brush xml:id="br0">
      <inkml:brushProperty name="width" value="0.025" units="cm"/>
      <inkml:brushProperty name="height" value="0.025" units="cm"/>
    </inkml:brush>
  </inkml:definitions>
  <inkml:trace contextRef="#ctx0" brushRef="#br0">76 201 8840,'0'0'8040,"-10"9"-3663,-1 0-3194,-23 22 814,13-1 2788,21-29-4742,0-1-1,0 0 0,0 0 0,1 0 1,-1 1-1,0-1 0,0 0 1,0 0-1,0 0 0,0 0 0,1 0 1,-1 1-1,0-1 0,0 0 1,0 0-1,1 0 0,-1 0 0,0 0 1,0 0-1,0 0 0,1 0 1,-1 0-1,0 0 0,0 0 0,0 0 1,1 0-1,-1 0 0,0 0 1,0 0-1,1 0 0,-1 0 1,0 0-1,0 0 0,0 0 0,1 0 1,-1 0-1,0 0 0,0 0 1,0 0-1,1-1 0,-1 1 0,0 0 1,0 0-1,0 0 0,0 0 1,0 0-1,1-1 0,-1 1 0,0 0 1,0 0-1,14-8 142,0 1 1,-1-2-1,0 1 0,-1-2 1,18-17-1,54-61-324,-73 76-85,0-1 0,-1 0 0,0-1 0,-2 0 0,1 0 0,11-30 0,-46 116-120,15-43 338,0 0 1,2 1-1,2 0 0,-8 50 0,15-67-188,-2-2 206,2 1 0,0-1-1,3 24 1,-3-33-224,0 0 1,0-1-1,0 1 0,1 0 0,-1 0 0,1-1 1,0 1-1,-1-1 0,1 1 0,0 0 0,0-1 1,0 1-1,0-1 0,0 0 0,0 1 0,0-1 0,1 0 1,-1 0-1,0 0 0,1 0 0,-1 0 0,1 0 1,-1 0-1,1 0 0,0 0 0,-1-1 0,1 1 1,0-1-1,-1 1 0,1-1 0,0 0 0,3 1 1,10-5-4732,1-15-3239</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41.853"/>
    </inkml:context>
    <inkml:brush xml:id="br0">
      <inkml:brushProperty name="width" value="0.025" units="cm"/>
      <inkml:brushProperty name="height" value="0.025" units="cm"/>
    </inkml:brush>
  </inkml:definitions>
  <inkml:trace contextRef="#ctx0" brushRef="#br0">207 128 11371,'0'0'5253,"-2"-9"-1442,1 6-3466,0 0 0,0 0 0,0 0 0,0 1 0,-1-1 0,1 0 0,-1 0 0,1 1-1,-1-1 1,0 1 0,0 0 0,0-1 0,0 1 0,-5-3 0,5 4-216,0 0 0,0 0 0,0 0 0,0 1 0,-1-1 0,1 1 1,0-1-1,-1 1 0,1 0 0,0 0 0,-1 0 0,1 0 0,0 1 0,-1-1 0,1 1 0,0-1 0,0 1 0,-1 0 1,1 0-1,0 0 0,0 0 0,0 0 0,0 0 0,0 0 0,0 1 0,-1 1 0,-7 5-22,0 0 1,1 1-1,0 1 0,0-1 1,1 1-1,0 1 0,1-1 0,1 1 1,-1 1-1,2-1 0,-1 1 1,2 0-1,0 0 0,0 1 0,1-1 1,0 1-1,1 0 0,1 0 0,0-1 1,1 23-1,1-32-90,0 0 1,0 0-1,0 0 0,0-1 1,0 1-1,1 0 0,-1-1 1,1 1-1,0-1 0,-1 1 1,1-1-1,0 0 1,0 0-1,1 0 0,-1 0 1,0 0-1,1 0 0,-1-1 1,1 1-1,0-1 0,-1 0 1,1 0-1,0 0 0,0 0 1,0 0-1,-1 0 0,1-1 1,0 0-1,0 1 1,0-1-1,0 0 0,4-1 1,3 1 27,-1-1 1,0 0 0,0 0 0,0-1-1,0 0 1,0-1 0,0 0 0,-1 0 0,12-6-1,-9 2-25,-1-1 0,1 0 0,-1 0-1,-1-1 1,0 0 0,0-1-1,0 0 1,-1 0 0,-1-1 0,0 0-1,6-12 1,-11 18-152,1 0 0,-1 0 0,0 0 0,0 0 0,0-1 0,-1 1 0,0-1 0,0 1 0,-1-1 0,1 1 0,-1-1 0,0 0 0,-1 1 0,1-1 0,-1 1 0,0-1 0,-1 1 0,1-1 0,-1 1 0,0 0 0,0 0 0,-1 0 0,1 0 0,-1 0 0,-1 1 0,1-1 0,-7-6 0,-44-32-4972,12 20-1430,-17-5-8632</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42.367"/>
    </inkml:context>
    <inkml:brush xml:id="br0">
      <inkml:brushProperty name="width" value="0.025" units="cm"/>
      <inkml:brushProperty name="height" value="0.025" units="cm"/>
    </inkml:brush>
  </inkml:definitions>
  <inkml:trace contextRef="#ctx0" brushRef="#br0">63 0 10250,'0'0'10634,"10"71"-8841,-10-29 1,-1 7-192,-9 2-353,3-2-705,-2-2-319,7-6-193,2-8-449,0-7-1056,0-8-513,0-9-384,-5-7-961,-6-2-257,1-11-1056,-8-14-3300</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42.787"/>
    </inkml:context>
    <inkml:brush xml:id="br0">
      <inkml:brushProperty name="width" value="0.025" units="cm"/>
      <inkml:brushProperty name="height" value="0.025" units="cm"/>
    </inkml:brush>
  </inkml:definitions>
  <inkml:trace contextRef="#ctx0" brushRef="#br0">34 376 3555,'-5'-16'3139,"2"5"-2680,-4-13 1704,1 0-1,-4-39 1,9 55-1752,0 1 0,1 0 1,0-1-1,0 1 0,1 0 1,0-1-1,0 1 0,1 0 1,0 0-1,0 0 0,0 0 1,1 0-1,0 0 0,1 1 0,4-7 1,1 2 19,1 0 0,1 1 0,0 0 0,0 1 0,1 0 1,0 0-1,21-10 0,-24 14-339,0 1 0,1 0 0,-1 0 0,1 1 0,0 1 0,0-1 0,0 2 0,0-1 0,0 1 0,0 1 0,18 1 0,-26-1-71,-1 0 0,1 1-1,0-1 1,-1 1-1,1-1 1,0 1-1,-1 0 1,1 0 0,-1 0-1,0 0 1,1 0-1,-1 0 1,0 0 0,1 0-1,-1 0 1,0 1-1,0-1 1,0 0-1,0 1 1,0-1 0,0 1-1,0-1 1,-1 1-1,1-1 1,-1 1-1,1 0 1,-1-1 0,1 1-1,-1 0 1,0-1-1,0 1 1,0 0-1,0-1 1,0 1 0,0 0-1,0 0 1,-1-1-1,0 4 1,-1 3 263,0 0 0,0 1 1,-1-1-1,0 0 0,0-1 0,-8 14 0,-8 6 274,-1-2 0,-1 0-1,-25 22 1,23-24-72,1 0 0,1 1 0,-19 30 0,40-54-486,0 1 0,-1-1-1,1 0 1,0 0 0,0 1 0,-1-1 0,1 0 0,0 1-1,0-1 1,0 1 0,0-1 0,0 0 0,-1 1-1,1-1 1,0 0 0,0 1 0,0-1 0,0 1-1,0-1 1,0 0 0,0 1 0,0-1 0,0 0-1,0 1 1,1-1 0,-1 1 0,0-1 0,0 0 0,0 1-1,0-1 1,1 0 0,-1 1 0,0-1 0,0 0-1,0 1 1,1-1 0,17 4-9,24-10-82,26-13-701,-51 13 375,0 1 0,1 0 1,0 1-1,0 1 0,0 1 0,0 1 0,32 1 1,-48 0 388,0 0 1,0 1 0,-1-1-1,1 1 1,0-1-1,0 1 1,-1 0 0,1 0-1,0 0 1,-1 0 0,1 0-1,-1 0 1,1 0 0,-1 1-1,0-1 1,1 0-1,-1 1 1,0-1 0,0 1-1,1 2 1,0 0-9,0 1 0,0-1-1,-1 0 1,0 1 0,0-1 0,0 0 0,-1 1 0,1 7-1,-1-3 82,-1 1-1,0-1 1,0 0-1,-1 1 1,0-1-1,0 0 1,-8 17-1,3-14 233,0-1 1,-1 1-1,-1-1 0,0-1 0,-1 0 1,1 0-1,-2-1 0,0 0 0,0-1 0,-20 12 1,21-14-66,0-1-1,-1 0 1,1 0 0,-1-1 0,0 0-1,-1-1 1,1-1 0,-1 1 0,1-2 0,-1 0-1,0 0 1,-22-2 0,31 1-381,1-1 0,-1 0 0,0 0 0,0 0 0,0 0 1,1 0-1,-1 0 0,0-1 0,1 0 0,-1 1 0,1-1 0,0 0 0,-1 0 0,1 0 0,0 0 0,0-1 1,1 1-1,-1 0 0,0-1 0,1 1 0,-1-1 0,1 0 0,0 1 0,0-1 0,0 0 0,0 0 0,1 0 1,-1 0-1,1 0 0,-1 0 0,1-4 0,0 2-389,0-1 0,0 1-1,1-1 1,-1 1 0,1-1 0,0 1 0,1-1-1,0 1 1,-1 0 0,1 0 0,1 0 0,-1 0 0,1 0-1,0 0 1,0 1 0,5-6 0,18-13-9019</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43.256"/>
    </inkml:context>
    <inkml:brush xml:id="br0">
      <inkml:brushProperty name="width" value="0.025" units="cm"/>
      <inkml:brushProperty name="height" value="0.025" units="cm"/>
    </inkml:brush>
  </inkml:definitions>
  <inkml:trace contextRef="#ctx0" brushRef="#br0">0 40 10666,'0'0'17590,"12"-8"-16426,40-20-193,-50 27-937,-1 1 0,1-1-1,0 1 1,0-1-1,0 1 1,0 0 0,0 0-1,0 0 1,0 0-1,0 0 1,-1 0 0,1 0-1,0 1 1,0-1 0,0 1-1,0-1 1,0 1-1,-1 0 1,1 0 0,0 0-1,-1 0 1,1 0-1,0 0 1,-1 0 0,1 0-1,-1 1 1,0-1-1,1 1 1,-1-1 0,0 1-1,0-1 1,1 3-1,1 1-1,-1-1 0,1 1-1,-1 0 1,0-1 0,-1 1-1,1 0 1,-1 0-1,0 1 1,1 6 0,-2-6 15,-1 0-1,1 0 1,-1 0 0,0 0 0,-1-1 0,1 1-1,-6 11 1,-1 6 86,11-21-183,0-1-1,0 0 1,0 0 0,0-1-1,0 1 1,0 0-1,0-1 1,0 0 0,0 0-1,0 0 1,0 0 0,4-1-1,-3 1-111,30-2-870,34 1-695,-64 1 1650,0 0 0,0 0 0,0 1 0,-1 0 1,1-1-1,0 2 0,0-1 0,0 0 0,-1 1 0,1 0 1,-1-1-1,7 5 0,-9-4 79,0 0 0,1 0-1,-1 0 1,0 0 0,0 0 0,0 0 0,0 0-1,0 0 1,-1 0 0,1 0 0,-1 0 0,1 1 0,-1-1-1,0 0 1,0 0 0,0 1 0,0-1 0,0 0 0,0 0-1,-1 1 1,1-1 0,-1 0 0,0 0 0,1 0-1,-1 0 1,0 0 0,0 0 0,0 0 0,-2 3 0,-5 7 420,0 1 0,-1-1 0,-11 13 0,16-21-297,-99 105 1714,90-97-1651,0-1-1,-1 0 0,-1 0 0,0-2 1,0 0-1,-24 10 0,38-18-252,0-1 0,-1 1 0,1 0 0,0-1 0,-1 0 0,1 1-1,-1-1 1,1 0 0,-1 1 0,1-1 0,-1 0 0,1 0 0,0 0 0,-1-1 0,1 1 0,-3-1 0,3 0-271,0 1 1,0-1 0,1 0 0,-1 0 0,0 0 0,1 0-1,-1-1 1,1 1 0,-1 0 0,1 0 0,-1 0-1,1 0 1,0-1 0,-1 1 0,1 0 0,0 0 0,0 0-1,0-1 1,0-1 0,0-35-14500</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44.260"/>
    </inkml:context>
    <inkml:brush xml:id="br0">
      <inkml:brushProperty name="width" value="0.025" units="cm"/>
      <inkml:brushProperty name="height" value="0.025" units="cm"/>
    </inkml:brush>
  </inkml:definitions>
  <inkml:trace contextRef="#ctx0" brushRef="#br0">38 1 8008,'0'0'6133,"-4"9"-4163,3-7-1996,-7 16 464,2 0 0,0 0 0,-4 21-1,9-34-289,0 1-1,1-1 0,-1 0 0,1 0 0,0 1 0,1-1 0,-1 0 0,3 8 0,-3-11-125,1-1 1,0 1-1,-1 0 0,1-1 1,0 1-1,0 0 1,0-1-1,0 1 0,0-1 1,0 0-1,1 1 1,-1-1-1,0 0 0,1 0 1,-1 0-1,1 0 1,-1 0-1,1 0 1,0 0-1,-1 0 0,1 0 1,0-1-1,0 1 1,2 0-1,5 0-120,0-1 0,0 0-1,0 0 1,0 0 0,0-1 0,0-1-1,0 0 1,0 0 0,0 0 0,-1-1-1,1-1 1,-1 1 0,0-1 0,12-8-1,-1 0-587,-1-1-1,0 0 1,-1-1 0,28-32-1,-43 45 1557,-3 5-441,0 0-1,0 0 1,0 0-1,0-1 1,-1 1-1,1 0 0,-1-1 1,-3 6-1,-6 12 307,2 28 104,9-48-888,0 0 0,-1 1 0,1-1 0,0 0 0,0 0 0,0 1 0,1-1 0,-1 0 0,0 0 0,0 1 0,1-1 0,-1 0 0,0 0 0,1 0 0,-1 0 0,1 1 0,0-1 0,-1 0 0,1 0 0,0 0 0,0 0 0,-1-1 0,1 1 0,0 0 0,0 0 0,0 0 0,0-1 0,0 1 0,0 0 0,1-1 0,-1 1 0,0-1 0,2 1 0,23 0-4185</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48.830"/>
    </inkml:context>
    <inkml:brush xml:id="br0">
      <inkml:brushProperty name="width" value="0.025" units="cm"/>
      <inkml:brushProperty name="height" value="0.025" units="cm"/>
    </inkml:brush>
  </inkml:definitions>
  <inkml:trace contextRef="#ctx0" brushRef="#br0">403 0 9385,'-23'127'3864,"-8"134"0,10 130-4104,8-101 647,-2-32-510,-44 594 4648,41-695-3635,-6 0 0,-8-2 0,-92 273 1,82-309-1867,42-152-3635,6-30-646,8-26-4217</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49.388"/>
    </inkml:context>
    <inkml:brush xml:id="br0">
      <inkml:brushProperty name="width" value="0.025" units="cm"/>
      <inkml:brushProperty name="height" value="0.025" units="cm"/>
    </inkml:brush>
  </inkml:definitions>
  <inkml:trace contextRef="#ctx0" brushRef="#br0">0 264 19154,'2'-13'294,"-2"7"-286,0 1 1,0-1-1,1 1 0,0-1 1,0 1-1,1 0 1,-1-1-1,1 1 0,0 0 1,1 0-1,-1 0 1,1 0-1,0 1 1,0-1-1,1 1 0,-1-1 1,1 1-1,0 0 1,0 1-1,0-1 1,1 1-1,-1 0 0,1 0 1,0 0-1,5-2 1,19-6-28,1 2 1,0 0-1,0 3 0,0 0 1,33-1-1,161 0 17,-168 6 36,987-56 846,-1008 54-645,41-6 449,1 4 1,0 4 0,89 9 0,-145-5-659,1 2 1,-2 0 0,1 1-1,-1 1 1,0 1-1,0 1 1,-1 1 0,0 0-1,-1 1 1,0 2-1,-1-1 1,0 2 0,-1 0-1,-1 1 1,0 1-1,-1 0 1,-1 1 0,0 1-1,12 22 1,-2 4-12,-1 2 0,-3 0 0,-1 1-1,-3 1 1,-1 1 0,-3 0 0,5 56 0,29 514 177,-18-140-80,26-108 254,0 6 376,-46-301-554,-4 0-1,-13 148 1,3-173-12,-3-1 0,-17 55-1,19-78-338,-1-1-1,-2 0 1,-1-1 0,-1 0-1,-24 35 1,31-52-423,-1 0 0,0-1 0,0 0 0,0 0 0,-1-1 0,0 1 0,0-2 0,-1 1 1,0-1-1,0-1 0,0 1 0,0-2 0,-1 1 0,1-1 0,-20 3 0,-45 4-6652</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49.721"/>
    </inkml:context>
    <inkml:brush xml:id="br0">
      <inkml:brushProperty name="width" value="0.025" units="cm"/>
      <inkml:brushProperty name="height" value="0.025" units="cm"/>
    </inkml:brush>
  </inkml:definitions>
  <inkml:trace contextRef="#ctx0" brushRef="#br0">0 231 16944,'0'0'5253,"60"-36"-5381,22 23 192,25-1 0,27 1-32,20-1 0,23-2-32,17-5 32,19 0 0,12 0-480,2 1-449,8 5-256,0 5 288,1 4-128,-3 1-705,2 2-1473,3 0-1825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37.876"/>
    </inkml:context>
    <inkml:brush xml:id="br0">
      <inkml:brushProperty name="width" value="0.025" units="cm"/>
      <inkml:brushProperty name="height" value="0.025" units="cm"/>
    </inkml:brush>
  </inkml:definitions>
  <inkml:trace contextRef="#ctx0" brushRef="#br0">1 77 16047,'0'0'8584,"74"22"-7399,-12-31-512,7-8-417,6-1-192,-6 3 0,-6 0-448,-13 4-1602,-16 3-2434,-14 3-1922</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53.694"/>
    </inkml:context>
    <inkml:brush xml:id="br0">
      <inkml:brushProperty name="width" value="0.025" units="cm"/>
      <inkml:brushProperty name="height" value="0.025" units="cm"/>
    </inkml:brush>
  </inkml:definitions>
  <inkml:trace contextRef="#ctx0" brushRef="#br0">0 12 9161,'0'0'7308,"13"2"-6358,11 2-668,0-1 0,0-2 1,1 0-1,-1-2 0,0 0 0,26-5 0,-45 4-274,18-2-7,1 0 0,32-1 0,-55 5 9,0 0 0,0 0 0,0 1-1,0-1 1,0 0 0,0 0 0,0 1 0,0-1 0,0 0-1,0 1 1,0-1 0,0 1 0,-1-1 0,1 1 0,0 0 0,0-1-1,0 1 1,-1 0 0,1-1 0,0 1 0,-1 0 0,1 0-1,-1 0 1,1 0 0,-1 0 0,1-1 0,-1 1 0,1 0-1,-1 0 1,0 0 0,0 0 0,1 0 0,-1 0 0,0 0 0,0 0-1,0 0 1,0 0 0,0 0 0,0 1 0,-1-1 0,1 0-1,0 0 1,0-1 0,-1 1 0,0 2 0,-1 5 345,0-1 0,-1 0 0,0 0 0,0 0 1,-5 7-1,-12 17 1415,-31 34-1,33-44-1328,2 0 0,0 2 0,1-1 0,-14 30 0,26-40-13,1-7-6097,-4-12-1571,-2-9-4296</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54.038"/>
    </inkml:context>
    <inkml:brush xml:id="br0">
      <inkml:brushProperty name="width" value="0.025" units="cm"/>
      <inkml:brushProperty name="height" value="0.025" units="cm"/>
    </inkml:brush>
  </inkml:definitions>
  <inkml:trace contextRef="#ctx0" brushRef="#br0">0 86 9321,'0'0'9737,"74"0"-8039,-35 0-609,9-7-481,4-4-319,2-5-418,-3-6-3266,-4-7-5798</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54.396"/>
    </inkml:context>
    <inkml:brush xml:id="br0">
      <inkml:brushProperty name="width" value="0.025" units="cm"/>
      <inkml:brushProperty name="height" value="0.025" units="cm"/>
    </inkml:brush>
  </inkml:definitions>
  <inkml:trace contextRef="#ctx0" brushRef="#br0">1 1 6951,'0'0'13911,"12"4"-13040,13 4-423,-3-2 143,0 1 0,24 12 0,-42-18-542,0 1 0,0 0-1,0 0 1,-1 0-1,1 0 1,-1 1-1,1-1 1,-1 1-1,0 0 1,0 0-1,0 0 1,-1 0-1,1 0 1,-1 1-1,0 0 1,1-1-1,-2 1 1,1 0-1,2 5 1,-4-3-13,1 0-1,-1 0 1,0 0 0,0 0 0,-1-1-1,0 1 1,0 0 0,0 0-1,-1-1 1,1 1 0,-1 0 0,-1-1-1,1 0 1,-1 0 0,0 0 0,-4 6-1,-7 6 161,1-1-1,-2-1 1,-20 17 0,-22 24 1062,56-56-1249,0 1 1,0 0-1,1 0 1,-1-1-1,0 1 0,1 0 1,-1 0-1,1 0 1,-1 0-1,1 0 1,-1 0-1,1-1 1,0 1-1,-1 0 1,1 0-1,0 0 0,0 1 1,0-1-1,-1 0 1,1 0-1,0 0 1,1 0-1,-1 0 1,0 1-1,1-1-17,-1 0 0,1-1 0,0 1 0,0 0 0,0-1 0,-1 1 0,1 0-1,0-1 1,0 1 0,0-1 0,0 1 0,0-1 0,0 0 0,0 1 0,0-1 0,0 0 0,0 0 0,2 0 0,54-2-1495,-48 0 576,1-1-1,-1 0 1,1 0 0,10-5 0,16-12-5328,16-11-9007</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54.739"/>
    </inkml:context>
    <inkml:brush xml:id="br0">
      <inkml:brushProperty name="width" value="0.025" units="cm"/>
      <inkml:brushProperty name="height" value="0.025" units="cm"/>
    </inkml:brush>
  </inkml:definitions>
  <inkml:trace contextRef="#ctx0" brushRef="#br0">128 1 18001,'-11'9'1778,"1"0"-1411,-9 8 871,-31 35 0,46-47-1056,0-1 0,1 1 0,-1-1 0,1 1 0,0 0 0,0 0 0,1 1 0,0-1 0,0 1 0,0-1 0,0 1 0,1-1 0,0 1 0,0 0 0,0 7 0,2-12-175,-1 0 0,1 0 1,-1 0-1,1 0 0,-1 0 1,1-1-1,0 1 0,-1 0 1,1 0-1,0-1 0,0 1 1,0 0-1,-1-1 0,1 1 1,0-1-1,0 1 0,0-1 1,0 0-1,0 1 0,0-1 1,0 0-1,0 0 0,0 1 1,0-1-1,0 0 0,0 0 1,0 0-1,0 0 0,0 0 1,2-1-1,33-3-21,-26 0-131,0-1-1,1 1 1,-1-2-1,-1 1 1,1-2 0,-1 1-1,0-1 1,-1 0-1,0-1 1,0 0 0,0 0-1,-1-1 1,0 0-1,-1 0 1,0-1 0,0 1-1,-1-1 1,-1-1-1,1 1 1,4-20-1,-11 41 595,-3 13-19,2-1 1,0 0 0,2 28-1,1-44-416,0 1 0,1-1 0,0 0-1,1 0 1,0 0 0,0 0 0,0 0 0,1 0-1,0 0 1,0-1 0,0 1 0,1-1 0,0 0-1,1 0 1,6 8 0,-6-9 9,7 6-10,-1 1 0,0 0 0,10 16 0,-18-25-4,-1 1 0,0-1-1,-1 0 1,1 1 0,0-1 0,-1 1 0,0-1-1,0 1 1,0 0 0,0 0 0,-1-1 0,0 1-1,1 0 1,-1 0 0,0 0 0,-1-1 0,1 1-1,-1 0 1,-1 5 0,0-6 140,0 0 0,0 0 0,0 0-1,0 0 1,-1-1 0,1 1 0,-1-1 0,0 1 0,0-1 0,0 0 0,0 0-1,0 0 1,0-1 0,0 1 0,-1-1 0,1 0 0,0 0 0,-1 0 0,-6 1-1,-8 2 800,1-2-1,-28 1 0,33-2-619,0-1 0,0 0 1,0-1-1,1 0 1,-23-5-1,31 5-472,1 0 1,-1-1-1,0 1 0,1 0 1,-1-1-1,1 1 1,-1-1-1,1 0 0,-1 0 1,1 0-1,0 0 1,-2-3-1,3 3-489,-1-1-1,1 0 1,-1 1 0,1-1 0,0 0-1,0 0 1,0 0 0,1 0 0,-1 0-1,1 0 1,-1 0 0,1 0 0,0 0-1,1-3 1,1-20-14111</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55.113"/>
    </inkml:context>
    <inkml:brush xml:id="br0">
      <inkml:brushProperty name="width" value="0.025" units="cm"/>
      <inkml:brushProperty name="height" value="0.025" units="cm"/>
    </inkml:brush>
  </inkml:definitions>
  <inkml:trace contextRef="#ctx0" brushRef="#br0">0 0 22966,'0'0'3843,"0"50"-3811,3-34-32,6-2-1409,5-4-2563,2 2-3267</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55.472"/>
    </inkml:context>
    <inkml:brush xml:id="br0">
      <inkml:brushProperty name="width" value="0.025" units="cm"/>
      <inkml:brushProperty name="height" value="0.025" units="cm"/>
    </inkml:brush>
  </inkml:definitions>
  <inkml:trace contextRef="#ctx0" brushRef="#br0">38 0 5093,'0'0'11467,"-23"59"-9129,16-44 64,1-2-416,4-8 1409,12-5-3267,5-8-768,1-3-2980,-1-1-4355</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57.560"/>
    </inkml:context>
    <inkml:brush xml:id="br0">
      <inkml:brushProperty name="width" value="0.025" units="cm"/>
      <inkml:brushProperty name="height" value="0.025" units="cm"/>
    </inkml:brush>
  </inkml:definitions>
  <inkml:trace contextRef="#ctx0" brushRef="#br0">41 34 19538,'0'46'1660,"-2"0"-1,-16 81 0,10-76-1108,-4 87 1,15-135-35,5-10-235,5-10 88,2-28-149,-1-1 0,-3-1 0,-1 1 1,-3-2-1,-1 1 0,-3-92 0,-2 145-208,-1 0 0,1 0-1,0 0 1,0 0 0,0 0 0,1-1-1,0 1 1,1 0 0,-1-1-1,1 1 1,0-1 0,0 0 0,0 0-1,1 0 1,0 0 0,0-1 0,0 0-1,0 1 1,1-2 0,0 1-1,0 0 1,0-1 0,0 0 0,0 0-1,1 0 1,-1-1 0,1 0 0,0 0-1,0 0 1,0-1 0,0 0 0,-1 0-1,2 0 1,-1-1 0,0 0-1,0 0 1,0-1 0,6 0 0,-3 0 25,1-1 1,-1 0-1,0 0 1,0-1-1,0 0 1,0 0-1,-1-1 0,0 0 1,1-1-1,-1 0 1,-1 0-1,1 0 1,-1-1-1,0-1 1,0 1-1,-1-1 1,1 0-1,-2 0 1,1-1-1,-1 0 1,0 0-1,-1 0 1,6-14-1,-18 35 126,1-1 0,0 1 1,-7 17-1,6-2-137,0 0 1,2 0 0,-2 34-1,7-51-187,0 0 0,1 1 0,0-1 0,1 0 0,0 1 0,1-1 0,0 0 0,1 0 0,0 0 0,9 20 0,-10-28-151,0 0 0,0 0-1,0 0 1,0-1 0,1 1 0,-1-1-1,1 1 1,-1-1 0,1 0-1,0 0 1,0 0 0,0 0 0,0-1-1,0 1 1,0-1 0,1 0 0,-1 0-1,0 0 1,7 1 0,-4-2-468,0 1 1,0-1-1,0 0 1,0-1 0,0 0-1,0 0 1,0 0-1,0 0 1,-1-1-1,1 0 1,6-3-1,21-14-7356</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57.902"/>
    </inkml:context>
    <inkml:brush xml:id="br0">
      <inkml:brushProperty name="width" value="0.025" units="cm"/>
      <inkml:brushProperty name="height" value="0.025" units="cm"/>
    </inkml:brush>
  </inkml:definitions>
  <inkml:trace contextRef="#ctx0" brushRef="#br0">140 82 9673,'0'0'17329,"-10"-5"-16016,8 4-1265,0-1 0,-1 1 1,0 0-1,1 0 1,-1 0-1,0 1 0,1-1 1,-1 0-1,0 1 0,0 0 1,1 0-1,-1 0 0,0 0 1,0 0-1,0 0 0,-3 2 1,2-1 25,0 1 0,1 1 0,-1-1-1,0 0 1,1 1 0,-1 0 0,1 0 0,0 0 0,0 0 0,0 1 0,0-1 0,-4 8 0,2-4 123,1 1-1,0 1 1,0-1 0,0 0-1,-3 13 1,7-20-180,-1 1-1,0-1 1,1 0 0,-1 0-1,1 1 1,0-1 0,-1 1-1,1-1 1,0 0-1,0 1 1,0-1 0,0 1-1,0-1 1,0 0 0,0 1-1,0-1 1,1 0 0,-1 1-1,1-1 1,-1 0-1,1 1 1,-1-1 0,1 0-1,0 0 1,-1 1 0,1-1-1,0 0 1,0 0 0,0 0-1,0 0 1,0 0 0,0 0-1,0 0 1,0-1-1,1 1 1,-1 0 0,0-1-1,0 1 1,1 0 0,-1-1-1,2 1 1,3 0 0,-1-1 1,0 0-1,0 0 1,1 0-1,-1-1 0,0 0 1,0 0-1,0 0 1,0 0-1,0-1 0,0 0 1,0 0-1,-1 0 1,1 0-1,0-1 0,-1 0 1,0 0-1,0 0 1,0-1-1,0 1 0,0-1 1,-1 0-1,0 0 1,5-8-1,-3 5 7,-1-1-1,0 0 1,0 0 0,-1 0-1,0-1 1,0 1 0,-1-1-1,0 1 1,-1-1 0,0 0-1,0 0 1,-1 1 0,0-1-1,-2-11 1,2 19-48,0 0-1,0 0 1,0 0-1,0 0 1,0-1-1,0 1 1,-1 0 0,1 0-1,0 0 1,-1 0-1,1 0 1,-1 0-1,1 0 1,-1 0-1,1 0 1,-1 0 0,0 1-1,1-1 1,-1 0-1,0 0 1,0 0-1,0 1 1,0-1 0,0 0-1,0 1 1,0-1-1,0 1 1,0-1-1,0 1 1,0 0 0,0-1-1,0 1 1,0 0-1,0 0 1,0 0-1,0 0 1,0 0-1,0 0 1,-1 0 0,1 0-1,-1 0 1,0 1-62,0 0 1,1-1-1,-1 1 0,1 0 1,-1 0-1,1 0 1,0 0-1,-1 0 1,1 0-1,0 1 1,0-1-1,0 0 0,-1 0 1,1 1-1,1-1 1,-1 1-1,0-1 1,0 1-1,1 0 1,-1-1-1,0 1 0,1 0 1,0-1-1,-1 1 1,1 0-1,0-1 1,0 3-1,0-2-323,0-1 49,0 0 0,0 0-1,-1 0 1,1-1-1,0 1 1,1 0-1,-1 0 1,0 0 0,0 0-1,0-1 1,0 1-1,1 0 1,-1 0-1,0-1 1,1 1-1,-1 0 1,1 0 0,-1-1-1,1 1 1,-1 0-1,1-1 1,-1 1-1,1 0 1,0-1 0,0 1-1,14 5-8186</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58.386"/>
    </inkml:context>
    <inkml:brush xml:id="br0">
      <inkml:brushProperty name="width" value="0.025" units="cm"/>
      <inkml:brushProperty name="height" value="0.025" units="cm"/>
    </inkml:brush>
  </inkml:definitions>
  <inkml:trace contextRef="#ctx0" brushRef="#br0">1 1 14574,'0'0'8733,"3"9"-7857,3 21-164,-1 0-1,-1 1 1,-1-1 0,-4 57 0,1-48 1254,0-38-1931,0 0-1,0 0 0,0 0 1,0-1-1,0 1 1,0 0-1,0 0 1,0 0-1,1-1 0,-1 1 1,0 0-1,0 0 1,1-1-1,-1 1 0,1 0 1,-1-1-1,1 1 1,-1 0-1,1-1 1,-1 1-1,1-1 0,-1 1 1,1-1-1,0 1 1,-1-1-1,1 1 1,0-1-1,0 0 0,-1 1 1,1-1-1,0 0 1,0 0-1,-1 1 1,1-1-1,0 0 0,0 0 1,0 0-1,-1 0 1,1 0-1,0 0 1,0 0-1,0 0 0,-1-1 1,1 1-1,0 0 1,0 0-1,-1-1 1,1 1-1,0 0 0,0-1 1,-1 1-1,1-1 1,0 1-1,0-2 0,43-25 299,24-33-899,-41 35-422,1 1 1,42-27 0,-69 50 983,-1 1 1,0-1 0,1 1 0,-1 0 0,0-1-1,1 1 1,-1 0 0,1-1 0,-1 1-1,1 0 1,-1 0 0,1-1 0,-1 1 0,1 0-1,-1 0 1,1 0 0,-1 0 0,1 0 0,-1 0-1,1 0 1,-1 0 0,1 0 0,-1 0 0,1 0-1,-1 0 1,1 0 0,-1 0 0,1 0 0,-1 0-1,1 1 1,-1-1 0,1 0 0,-1 0 0,1 1-1,-1-1 1,0 0 0,1 1 0,-1 22 326,-22 40 534,18-54-805,0 3 25,0-3 48,0 0 0,1 0 0,1 1 0,-1 0 0,-1 19 0,4-29-116,0 0 0,0 1-1,0-1 1,0 0 0,0 1-1,0-1 1,0 0 0,0 1-1,0-1 1,0 0 0,0 1-1,0-1 1,1 0 0,-1 0-1,0 1 1,0-1 0,0 0-1,0 1 1,1-1 0,-1 0 0,0 0-1,0 1 1,0-1 0,1 0-1,-1 0 1,0 0 0,0 1-1,1-1 1,-1 0 0,0 0-1,1 0 1,-1 0 0,0 0-1,0 1 1,1-1 0,-1 0-1,0 0 1,1 0 0,-1 0-1,1 0 1,16-7 51,13-16-1741,-23 15-517,-2-1-1,1 0 1,-2 0 0,6-12-1,3-16-10730</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58.744"/>
    </inkml:context>
    <inkml:brush xml:id="br0">
      <inkml:brushProperty name="width" value="0.025" units="cm"/>
      <inkml:brushProperty name="height" value="0.025" units="cm"/>
    </inkml:brush>
  </inkml:definitions>
  <inkml:trace contextRef="#ctx0" brushRef="#br0">3 169 7079,'0'0'21487,"9"5"-20420,-5-3-1019,-1 0-1,0-1 0,0 1 0,1-1 0,-1 0 0,0 0 0,1 0 1,-1-1-1,1 1 0,-1-1 0,1 0 0,0 0 0,4 0 1,-2-2-28,0 0 1,0 1-1,0-2 0,0 1 1,-1-1-1,1 0 1,-1 0-1,0 0 1,6-5-1,1-1 6,0-1 1,0 0-1,13-16 0,-21 22-22,-1 0-1,0 0 1,0 0 0,0-1-1,-1 1 1,1-1-1,-1 1 1,0-1-1,-1 0 1,1 0-1,-1 0 1,0 0-1,1-9 1,-2 13-4,0 0 1,0 0-1,0 0 0,0 0 0,0 0 1,0 0-1,-1 0 0,1 0 0,0 0 1,-1 0-1,1 0 0,0 0 0,-1 1 1,1-1-1,-1 0 0,1 0 1,-1 0-1,0 1 0,1-1 0,-1 0 1,0 0-1,0 1 0,1-1 0,-1 1 1,0-1-1,0 1 0,-1-1 0,-1 0-3,0 0-1,0 0 0,0 1 0,0-1 1,0 1-1,0 0 0,-1 0 0,1 0 1,-4 1-1,0 0 6,0 0 1,0 1-1,0 0 1,0 0-1,0 0 0,0 1 1,-11 7-1,7-2 32,2 0 0,-1 1 1,2 0-1,-1 1 0,1 0 0,0 0 0,-8 17 0,12-21 17,1 1 0,-1 0 1,2 0-1,-1 0 0,1 0 0,0 0 1,0 1-1,1-1 0,0 0 0,1 1 0,-1-1 1,1 1-1,1-1 0,1 9 0,-1-13-63,0-1 0,0 1-1,0 0 1,0-1 0,1 1 0,0-1-1,-1 1 1,1-1 0,0 0-1,0 0 1,0 0 0,1 0 0,-1 0-1,0 0 1,1-1 0,-1 1-1,1-1 1,-1 0 0,1 0 0,0 0-1,-1 0 1,1 0 0,0 0-1,0-1 1,0 1 0,0-1 0,0 0-1,5 0 1,2 1-479,1-1 1,-1-1-1,0 0 1,1 0-1,-1-1 1,20-6-1,-16 2-916,0-1 1,-1 0-1,1-1 0,-2 0 1,16-13-1,16-18-4882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29.699"/>
    </inkml:context>
    <inkml:brush xml:id="br0">
      <inkml:brushProperty name="width" value="0.025" units="cm"/>
      <inkml:brushProperty name="height" value="0.025" units="cm"/>
    </inkml:brush>
  </inkml:definitions>
  <inkml:trace contextRef="#ctx0" brushRef="#br0">92 1 10378,'0'0'11269,"2"8"-10217,1 6-556,-2 0 0,0 0 0,-1 1 0,0-1 0,-1 0 0,-3 16 0,-22 100 1161,8-48-973,3-3-100,4-31-335,2 0 1,2 0-1,3 1 1,1 62-1,3-110-242,0 0 0,0 1 0,0-1 0,0 0-1,0 0 1,1 0 0,-1 0 0,0 0 0,1 0 0,-1 1-1,1-1 1,-1 0 0,1 0 0,-1 0 0,1 0-1,0-1 1,0 1 0,-1 0 0,1 0 0,0 0-1,0 0 1,0-1 0,0 1 0,0 0 0,0-1 0,0 1-1,0-1 1,0 1 0,0-1 0,0 0 0,0 1-1,0-1 1,1 0 0,-1 0 0,0 0 0,0 0 0,0 0-1,0 0 1,1 0 0,-1 0 0,0 0 0,0 0-1,0-1 1,0 1 0,0 0 0,0-1 0,0 1-1,0-1 1,2-1 0,6-1 44,-1-1 0,0-1 0,-1 0 0,1 0-1,8-7 1,20-22 93,36-44 0,-49 51-281,2 0 0,1 1-1,55-41 1,-80 66 131,0 0 0,0 0 0,1 0 0,-1 0 0,1 0 0,-1 0 1,1 0-1,-1 1 0,1-1 0,-1 1 0,1-1 0,0 1 0,-1-1 0,1 1 0,0 0 1,-1 0-1,1 0 0,0 0 0,-1 0 0,1 0 0,0 1 0,2 0 0,-3 0 8,1 0 0,-1 0-1,0 0 1,0 0 0,0 1-1,0-1 1,-1 0 0,1 1-1,0-1 1,-1 0 0,1 1-1,0-1 1,-1 1 0,0-1-1,1 1 1,-1-1-1,0 1 1,0 0 0,0 1-1,0 10 145,0 0-1,-1 0 1,-1 0-1,-5 19 0,-13 29 352,15-48-492,0-1 0,1 1 1,0 0-1,1 0 0,1 0 1,0 1-1,0-1 0,2 26 1,0-38-93,0-1 0,1 1 1,-1-1-1,0 1 0,0-1 1,1 0-1,-1 1 0,1-1 1,-1 1-1,0-1 0,1 0 0,-1 0 1,1 1-1,-1-1 0,1 0 1,-1 0-1,1 1 0,-1-1 1,1 0-1,-1 0 0,1 0 1,-1 0-1,1 0 0,-1 0 0,1 0 1,-1 0-1,1 0 0,-1 0 1,1 0-1,-1 0 0,1 0 1,-1 0-1,1 0 0,-1-1 0,1 1 1,-1 0-1,1 0 0,-1 0 1,1-1-1,-1 1 0,0 0 1,1-1-1,22-12-3381,4-12-1892,1-6-2802</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38.232"/>
    </inkml:context>
    <inkml:brush xml:id="br0">
      <inkml:brushProperty name="width" value="0.025" units="cm"/>
      <inkml:brushProperty name="height" value="0.025" units="cm"/>
    </inkml:brush>
  </inkml:definitions>
  <inkml:trace contextRef="#ctx0" brushRef="#br0">1 269 2819,'0'0'19768,"10"-9"-17638,28-20-503,62-35 1,-9 7-1328,6-18-175,-61 45-47,-36 30-81,0-1 1,1 1-1,-1-1 1,0 1-1,1 0 0,-1-1 1,1 1-1,-1 0 1,1 0-1,-1-1 0,0 1 1,1 0-1,-1 0 1,1 0-1,-1-1 0,1 1 1,-1 0-1,1 0 1,-1 0-1,1 0 0,-1 0 1,1 0-1,-1 0 1,1 0-1,-1 0 0,1 0 1,-1 0-1,1 1 0,-1-1 1,1 0-1,-1 0 1,1 0-1,-1 1 0,1-1 1,-1 0-1,1 1 1,6 21 240,-7 48 670,0-51-591,0-7-195,0 1 1,1-1 0,0 1 0,1-1 0,1 0 0,7 22 0,-8-29-326,0-1 0,0 0 0,0 0 0,0 0 0,1-1 1,0 1-1,0 0 0,0-1 0,0 0 0,0 1 0,1-1 0,-1-1 0,1 1 0,0 0 0,0-1 1,0 0-1,0 0 0,0 0 0,0 0 0,1-1 0,8 2 0,29 0-7618</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59.152"/>
    </inkml:context>
    <inkml:brush xml:id="br0">
      <inkml:brushProperty name="width" value="0.025" units="cm"/>
      <inkml:brushProperty name="height" value="0.025" units="cm"/>
    </inkml:brush>
  </inkml:definitions>
  <inkml:trace contextRef="#ctx0" brushRef="#br0">107 1 7976,'-7'10'7302,"-7"10"-5583,3-5-566,0 0 1,0 1 0,2 0 0,0 1 0,1 0-1,0 0 1,1 1 0,-4 18 0,11-35-1122,0 0 0,0 0 0,0 1 0,0-1 0,0 0 0,0 0 0,0 0 0,0 0 0,0 0 0,1 0 0,-1 0 0,0 0 0,1 0 0,-1 0 0,1 0 0,-1 0 0,1 0 1,-1 0-1,1 0 0,0 0 0,-1 0 0,1 0 0,0-1 0,0 1 0,1 1 0,0-1-9,1 0-1,-1 0 1,0 0 0,1-1 0,-1 1-1,0-1 1,1 1 0,-1-1 0,1 0 0,-1 0-1,4 0 1,2-1-23,0 0 0,0-1-1,0 1 1,0-2 0,0 1 0,11-6 0,9-10-871,-1-1 0,-2-1 0,0-1 0,-1-1 0,0-1 0,27-37 0,-51 60 881,0-1 0,0 1-1,0 0 1,0 0 0,0 0 0,0 0-1,1 0 1,-1 0 0,0-1-1,0 1 1,0 0 0,0 0 0,0 0-1,0 0 1,0 0 0,0 0-1,0 0 1,1 0 0,-1-1 0,0 1-1,0 0 1,0 0 0,0 0 0,0 0-1,0 0 1,1 0 0,-1 0-1,0 0 1,0 0 0,0 0 0,0 0-1,0 0 1,0 0 0,1 0-1,-1 0 1,0 0 0,0 0 0,0 0-1,0 0 1,0 0 0,1 0 0,-1 0-1,0 0 1,0 0 0,0 0-1,0 1 1,0-1 0,0 0 0,0 0-1,1 0 1,-1 0 0,0 0-1,0 0 1,0 0 0,0 0 0,0 1-1,0-1 1,0 0 0,2 14 514,-6 29 126,2-28-647,1 14 19,0-1-1,3 0 0,0 0 1,2 0-1,0 0 0,2-1 1,2 1-1,0-1 0,2-1 1,0 0-1,17 29 0,-19-40 55,33 77-129,-38-83 221,0 1-1,0-1 1,-2 1 0,1-1 0,-1 1-1,0-1 1,-1 1 0,-1 13 0,1-20-34,-1 0 0,0 0 0,0 1 1,0-1-1,-1 0 0,1 0 0,-1 0 1,1-1-1,-1 1 0,0 0 1,0 0-1,0-1 0,-1 0 0,1 1 1,-1-1-1,1 0 0,-1 0 0,0 0 1,1 0-1,-1-1 0,0 1 0,0-1 1,0 0-1,0 0 0,-1 0 1,1 0-1,-4 1 0,2-1 47,-1-1 0,1 1 0,0 0 1,0-1-1,-1 0 0,1-1 0,0 1 0,0-1 0,0 0 0,0 0 0,0 0 0,0-1 1,0 0-1,0 0 0,0 0 0,-8-6 0,3-1-175,1 0-1,0 0 1,0-1-1,1-1 1,1 0-1,0 0 1,0 0-1,1 0 1,0-1 0,1 0-1,-7-25 1,7 19-43,1 1 0,1-1 0,0 0-1,1 0 1,1 0 0,1 0 0,1 0 0,3-22 0,-3 35-136,1-1-1,-1 1 1,1 0 0,1 0-1,-1 0 1,1 0 0,0 0-1,0 0 1,0 1 0,1-1-1,-1 1 1,1 0 0,0 0-1,0 1 1,1-1 0,-1 1-1,10-6 1,6-1-1958,1 0-1,0 0 1,23-5 0,-29 10-173,40-14-8560</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8:07.283"/>
    </inkml:context>
    <inkml:brush xml:id="br0">
      <inkml:brushProperty name="width" value="0.025" units="cm"/>
      <inkml:brushProperty name="height" value="0.025" units="cm"/>
    </inkml:brush>
  </inkml:definitions>
  <inkml:trace contextRef="#ctx0" brushRef="#br0">1397 498 4548,'-5'-11'1805,"-84"-221"1248,85 221-2966,-1-1-1,0 0 1,-1 1 0,0 0-1,-1 1 1,0-1 0,-1 1-1,0 0 1,0 1 0,-1 0-1,-19-15 1,11 12 229,0 2 0,-1 0 0,0 0 0,0 2 0,-1 0 0,-34-8 0,-12 2 502,0 4-1,-1 2 1,-97 2-1,158 6-815,-63-2 165,-131 2 1361,178 2-1381,0 0 0,0 1 0,0 2 0,1 0 1,-1 1-1,1 1 0,-21 11 0,28-10-135,0 1 0,0 0 0,1 1 1,1 1-1,-1 0 0,2 0 0,-1 1 0,2 1 1,0-1-1,0 1 0,1 1 0,1 0 0,0 0 1,1 0-1,-8 29 0,-2 13 1,4 1 0,-12 109 1,18-90-12,4 1 0,2 0 1,4 0-1,4-1 1,2 1-1,4-2 0,4 0 1,40 112-1,-11-62-111,6-3-1,5-2 1,91 142-1,-132-236 105,1-2 1,1 0-1,1-1 0,1-1 0,1-1 0,1 0 1,39 25-1,-48-37 40,0-1 0,0-1 0,1 0 0,0-1 0,0 0 0,1-2 1,-1 1-1,1-2 0,0 0 0,0-1 0,0-1 0,0 0 0,0-1 0,1-1 0,30-5 0,-24 0 34,0-1-1,0-1 0,-1-2 0,0 0 1,0 0-1,-1-2 0,21-16 0,13-13 271,61-58-1,-51 39 14,-4-3 0,-2-3-1,-3-2 1,-3-2 0,51-92 0,-79 118-83,-2-1 0,-2-1 0,-3 0 1,-1-2-1,-2 0 0,-3-1 0,-1 0 0,-3-1 0,-2 0 0,-1-76 0,-5 105-244,-2 0-1,0 1 1,-1-1-1,-1 1 1,-1 0-1,-1 0 0,0 1 1,-2-1-1,0 2 1,-1-1-1,-1 1 1,-1 0-1,-1 1 0,0 0 1,-1 1-1,0 1 1,-2 0-1,0 1 1,0 0-1,-1 1 0,-1 1 1,0 1-1,-1 0 1,0 1-1,-35-14 1,19 14-232,0 1-1,0 1 1,0 2 0,-1 1 0,0 2 0,0 1 0,0 2 0,0 2 0,0 1 0,-68 15 0,0 8-1719,1 4 0,-129 58 0,31-4-6962</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24.518"/>
    </inkml:context>
    <inkml:brush xml:id="br0">
      <inkml:brushProperty name="width" value="0.025" units="cm"/>
      <inkml:brushProperty name="height" value="0.025" units="cm"/>
    </inkml:brush>
  </inkml:definitions>
  <inkml:trace contextRef="#ctx0" brushRef="#br0">0 1 13741,'0'0'897,"51"16"832,-8-10-319,9-1-866,9-5-127,11 0-1,1 0-256,0 0-96,-4-3-704,-10-4-2499,-13 5-2595</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24.890"/>
    </inkml:context>
    <inkml:brush xml:id="br0">
      <inkml:brushProperty name="width" value="0.025" units="cm"/>
      <inkml:brushProperty name="height" value="0.025" units="cm"/>
    </inkml:brush>
  </inkml:definitions>
  <inkml:trace contextRef="#ctx0" brushRef="#br0">2 1 13421,'0'0'7516,"11"11"-6443,102 89 726,-108-97-1676,-1 0 1,0 0-1,0 0 0,0 1 0,-1-1 0,1 1 1,-1 0-1,0 0 0,0 0 0,0 1 1,-1-1-1,1 1 0,-1-1 0,0 1 0,0 0 1,-1 0-1,1 0 0,-1 0 0,0 0 0,-1 0 1,1 0-1,-1 0 0,0 0 0,0 0 1,-1 0-1,0 1 0,1-1 0,-2 0 0,1 0 1,0-1-1,-1 1 0,0 0 0,0 0 1,-1-1-1,1 1 0,-5 4 0,-6 10-153,-1 0 0,0-2 0,-1 0 0,-1 0 0,-1-2 0,0 0 0,-22 14 0,28-26-4107,9-8-2814</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25.219"/>
    </inkml:context>
    <inkml:brush xml:id="br0">
      <inkml:brushProperty name="width" value="0.025" units="cm"/>
      <inkml:brushProperty name="height" value="0.025" units="cm"/>
    </inkml:brush>
  </inkml:definitions>
  <inkml:trace contextRef="#ctx0" brushRef="#br0">270 37 4708,'0'0'18429,"-10"-8"-16006,4 4-2152,4 1-192,0 1 1,-1 0-1,0 0 1,1 0-1,-1 0 1,0 0-1,0 1 1,0-1 0,0 1-1,0 0 1,0 0-1,0 0 1,-1 0-1,1 0 1,0 1-1,-1-1 1,1 1 0,0 0-1,-1 0 1,1 0-1,0 1 1,-1-1-1,1 1 1,0 0-1,0 0 1,-6 2-1,-5 5 83,2 0 0,-1 1 0,1 0 0,0 0 0,1 2 0,0-1 0,1 1 0,0 1 0,-14 22 0,19-26-107,0-1 0,1 1 0,0 0 0,1 0 0,0 1 0,0-1 0,0 1 0,1-1 0,1 1 1,-1 0-1,1 0 0,1 0 0,0 0 0,0 0 0,1 0 0,0 0 0,4 16 0,-3-21-59,0 1-1,0-1 1,0 0 0,1 0-1,0 0 1,0 0 0,0 0-1,0-1 1,0 1 0,1-1-1,0 0 1,-1 0 0,1 0-1,0-1 1,1 1 0,-1-1-1,0 0 1,1 0 0,-1-1-1,1 1 1,0-1 0,6 1 0,11 2-933,-1-1 1,1-1 0,32-2 0,-46 1 39,-1-2 0,0 1-1,1-1 1,-1 0-1,0 0 1,1-1 0,-1 0-1,0-1 1,12-5-1,10-11-7360</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25.704"/>
    </inkml:context>
    <inkml:brush xml:id="br0">
      <inkml:brushProperty name="width" value="0.025" units="cm"/>
      <inkml:brushProperty name="height" value="0.025" units="cm"/>
    </inkml:brush>
  </inkml:definitions>
  <inkml:trace contextRef="#ctx0" brushRef="#br0">1 29 7079,'0'0'13362,"5"8"-11643,1 3-1310,-1 0 0,0 1 0,-1-1 1,-1 1-1,1 0 0,-2 0 1,0 0-1,0 0 0,-1 0 0,-1 1 1,-1 20-1,-13 33 738,9-52-737,2 0 0,0 0 0,-2 16 0,31-75 764,-16 13-1392,-2-1 0,-1-1 0,-1 1 0,-2-1 0,-1-36 0,-3 73 207,0 0 0,1 0 1,-1 1-1,0-1 0,1 0 0,0 0 0,0 0 0,0 0 0,0 0 0,0 0 1,1 0-1,-1 0 0,1 0 0,0 0 0,-1-1 0,2 1 0,-1-1 1,0 1-1,3 2 0,0-2 5,-1-1 0,1 1 0,-1-1 0,1 1 0,0-1 0,0-1 0,0 1 0,0-1 0,0 0 0,0 0 0,7 1 0,-2-2 23,0 1 0,0-2 0,0 1 0,0-1 0,0-1-1,0 0 1,0 0 0,-1-1 0,1 0 0,-1-1 0,0 0 0,12-7 0,-17 9-11,1-1-1,-1 0 1,0 0 0,0-1 0,-1 1 0,1-1 0,-1 0-1,0 0 1,0 0 0,0 0 0,0 0 0,-1-1 0,1 0 0,-1 1-1,0-1 1,-1 0 0,1 0 0,-1 0 0,0 0 0,1-9 0,-2 14-9,0 0 1,0-1 0,0 1-1,0-1 1,0 1 0,0-1-1,0 1 1,0-1 0,0 1-1,0-1 1,0 1 0,0-1-1,0 1 1,-1 0 0,1-1-1,0 1 1,0-1 0,0 1-1,-1 0 1,1-1 0,0 1-1,0-1 1,-1 1 0,1 0-1,0-1 1,-1 1 0,1 0-1,-1 0 1,1-1 0,0 1-1,-1 0 1,1 0 0,-1-1-1,1 1 1,0 0 0,-2 0-1,-16 7-116,-14 24 10,25-20 130,1-1 1,0 1 0,1 1 0,0-1 0,1 1-1,0 0 1,1 0 0,1 0 0,0 0 0,0 0-1,1 21 1,1-31-66,0-1-1,0 1 0,0-1 1,0 1-1,1-1 1,-1 1-1,1-1 1,-1 1-1,1-1 1,-1 0-1,1 1 1,0-1-1,0 0 0,0 1 1,0-1-1,0 0 1,0 0-1,0 0 1,0 0-1,0 0 1,0 0-1,1 0 1,-1 0-1,0 0 0,1-1 1,-1 1-1,1 0 1,-1-1-1,0 1 1,1-1-1,-1 0 1,1 1-1,0-1 1,-1 0-1,1 0 0,2 0 1,1 0-571,-1-1 0,1 1 0,0-1 0,-1 0 0,1 0 0,-1 0 1,1-1-1,-1 0 0,0 1 0,0-2 0,7-3 0,20-20-6469</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26.466"/>
    </inkml:context>
    <inkml:brush xml:id="br0">
      <inkml:brushProperty name="width" value="0.025" units="cm"/>
      <inkml:brushProperty name="height" value="0.025" units="cm"/>
    </inkml:brush>
  </inkml:definitions>
  <inkml:trace contextRef="#ctx0" brushRef="#br0">131 170 10442,'-11'12'5440,"-1"2"-4541,-9 11 1541,-26 35 0,42-53-1991,0 1-1,1-1 1,-1 1 0,2 0-1,-1 1 1,1-1-1,0 0 1,1 1 0,0 0-1,-2 16 1,4-24-435,0 0 0,0 0 0,0 0 0,0-1 0,0 1 0,1 0 0,-1 0 0,0 0 0,0-1 0,1 1 0,-1 0 1,0 0-1,1-1 0,-1 1 0,1 0 0,-1-1 0,1 1 0,-1-1 0,1 1 0,-1 0 0,1-1 0,-1 1 0,1-1 0,0 1 0,-1-1 0,1 0 0,0 1 0,0-1 0,0 1 0,30-1 175,-23-2-159,1 0 0,-1-1 0,0 0 0,-1 0 0,13-7 0,-1-3-406,-1-2 0,0 0-1,-1-1 1,-1 0 0,24-32 0,-31 37 253,0-2 0,-1 1 0,-1-2 0,0 1 1,-1 0-1,0-1 0,-1 0 0,0-1 0,4-27 0,-20 56 845,-4 15-296,6-7-129,1-1 0,0 1 0,2 0-1,1 1 1,0-1 0,2 1 0,-1 45 0,4-66-285,0 1 0,0-1-1,0 0 1,0 0 0,0 0-1,0 1 1,1-1 0,-1 0-1,1 0 1,-1 0 0,1 0-1,0 0 1,0 0 0,0 0-1,0 0 1,0 0 0,1 0 0,-1-1-1,0 1 1,1 0 0,-1-1-1,1 1 1,0-1 0,-1 0-1,1 1 1,0-1 0,0 0-1,0 0 1,0 0 0,0 0-1,0-1 1,0 1 0,0 0-1,1-1 1,1 1 0,1-1 8,0 0-1,-1-1 1,1 1 0,-1-1 0,1 0 0,0 0 0,-1 0 0,0-1-1,1 0 1,-1 0 0,0 0 0,0 0 0,0-1 0,0 1 0,0-1-1,3-4 1,7-7-366,-1 0 0,-1-2 0,0 1-1,16-30 1,22-29-1019,-50 111 1872,-1-18-334,0-12-105,0 1-1,1-1 1,0 1-1,0-1 0,1 1 1,2 12-1,-2-18-48,0-1 0,0 1 0,-1 0 0,2 0 0,-1 0 0,0-1 0,0 1-1,0-1 1,1 1 0,-1-1 0,1 1 0,-1-1 0,1 0 0,0 0 0,-1 1 0,1-1-1,0 0 1,0-1 0,0 1 0,0 0 0,0-1 0,0 1 0,0-1 0,0 1 0,0-1-1,0 0 1,0 0 0,0 0 0,3 0 0,5-1 12,-1-1 0,0 0 0,0 0 0,0-1 0,0 0-1,0-1 1,-1 0 0,1 0 0,-1-1 0,0 1 0,0-2 0,-1 1 0,0-1 0,0-1 0,0 1 0,9-13 0,2-1-204,-2-1 1,0-1-1,-2-1 1,20-39 0,-28 49 54,0 1 0,-1-2 0,0 1 0,-1-1 0,0 1-1,-1-1 1,-1 0 0,1-15 0,-20 40 284,2 13 101,1 1 1,2 1-1,0-1 1,1 2-1,2-1 1,1 2-1,1-1 0,1 1 1,-3 45-1,7-56-85,0-5-128,0-1 0,1 1 0,1 0 0,0 0 0,1-1 0,0 1 0,0 0 0,7 21 0,-8-33-50,0 1 1,0-1-1,0 1 1,0-1-1,0 1 1,0-1-1,0 0 1,1 1-1,-1-1 1,0 1-1,0-1 1,1 0-1,-1 1 1,0-1-1,0 0 1,1 1-1,-1-1 1,0 0-1,1 1 1,-1-1-1,0 0 1,1 0-1,-1 1 1,1-1-1,-1 0 1,0 0 0,1 0-1,-1 0 1,1 0-1,-1 1 1,1-1-1,-1 0 1,0 0-1,1 0 1,-1 0-1,1 0 1,0-1-1,5-16-457,-4-28-1705,-3 36 1446,0-1 0,0 1 1,-1-1-1,-1 1 0,-3-11 0,0 6-1029,-1-1-1,0 1 1,-1 1-1,0 0 1,-1 0-1,0 0 1,-1 1-1,-20-19 1,2 18 4713,16 11 745,14 12 2187,-1-9-5729,1 1 0,-1-1 0,1 0 0,-1 0 0,1 0 0,0 0 0,0 0 0,0 0 0,0-1 0,-1 1 0,1 0 0,0-1 0,0 0 0,0 1 0,0-1 0,4 0 0,42 0 440,-32-1-452,50-4-351,-26-11-3569,-15-2-2809</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26.824"/>
    </inkml:context>
    <inkml:brush xml:id="br0">
      <inkml:brushProperty name="width" value="0.025" units="cm"/>
      <inkml:brushProperty name="height" value="0.025" units="cm"/>
    </inkml:brush>
  </inkml:definitions>
  <inkml:trace contextRef="#ctx0" brushRef="#br0">0 1 12812,'0'0'10602,"61"32"-20787</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27.168"/>
    </inkml:context>
    <inkml:brush xml:id="br0">
      <inkml:brushProperty name="width" value="0.025" units="cm"/>
      <inkml:brushProperty name="height" value="0.025" units="cm"/>
    </inkml:brush>
  </inkml:definitions>
  <inkml:trace contextRef="#ctx0" brushRef="#br0">214 92 15727,'0'0'1436,"-3"-8"438,1 4-1625,0 0-1,1 1 1,-1-1 0,-1 0 0,1 0 0,0 1 0,-1 0-1,0-1 1,0 1 0,0 0 0,0 0 0,0 1 0,0-1-1,-1 1 1,1-1 0,-1 1 0,0 0 0,0 0 0,0 1-1,0-1 1,0 1 0,0 0 0,0 0 0,0 0 0,-1 1-1,1 0 1,0-1 0,0 1 0,-1 1 0,-5 0 0,4 1-178,1 0 0,-1 0 0,1 0 0,-1 1 0,1 0 0,0 0 0,0 1 0,0-1 0,0 1 0,1 0 0,-1 1 0,1-1 0,0 1 0,1-1 0,-1 1 0,1 0 0,0 1 0,0-1 0,0 1 0,1-1 0,0 1 0,0 0 0,0-1 0,1 1 0,0 0 0,0 0 0,1 0 0,-1 0 0,2 10 0,-1-14-65,1 0 0,0 0 0,0-1 0,0 1 0,0 0 0,0-1 0,1 1 0,-1-1 0,0 1 0,1-1 0,-1 1 0,1-1 0,-1 0 0,1 0 0,0 0 0,0 0 0,-1 0 0,1 0 0,0 0 0,0 0 0,0-1 0,0 1 0,0-1 0,0 0 0,0 1 0,0-1 0,0 0 0,0 0 0,0 0 0,0-1 0,4 0 0,4 1 33,1-1 1,-1-1-1,1 0 1,19-7-1,-10 1-120,-1-1 0,0-1 0,0-1 0,-1 0 1,0-2-1,-1 0 0,-1 0 0,0-2 0,-1 0 0,0-1 0,19-27 0,-34 41-238,-6 7 191,-10 12 14,3 3 148,2 0 0,0 1 0,0 0 0,2 1 0,1 0 0,1 1 0,1 0 0,0 0 0,2 0 0,-2 45 0,6-65-116,0 0 0,0-1 1,0 1-1,0 0 0,1-1 0,-1 1 0,1-1 1,0 1-1,0-1 0,0 1 0,0-1 0,0 1 1,0-1-1,3 3 0,-3-4-127,1 1-1,0-1 1,-1 0-1,1 0 1,0 0-1,-1 0 1,1 0-1,0-1 1,0 1-1,0-1 1,0 1-1,0-1 1,0 1-1,0-1 1,0 0 0,0 0-1,0 0 1,0 0-1,0-1 1,0 1-1,0 0 1,0-1-1,-1 1 1,1-1-1,0 0 1,0 1-1,0-1 1,-1 0-1,4-2 1,28-23-6106,2-12-4896</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27.556"/>
    </inkml:context>
    <inkml:brush xml:id="br0">
      <inkml:brushProperty name="width" value="0.025" units="cm"/>
      <inkml:brushProperty name="height" value="0.025" units="cm"/>
    </inkml:brush>
  </inkml:definitions>
  <inkml:trace contextRef="#ctx0" brushRef="#br0">210 0 11371,'0'0'5941,"-14"14"-3282,0 0-2348,-23 22 1223,-34 45 1,62-71-1170,0 1 1,1 1-1,1-1 0,0 1 1,1 0-1,0 1 0,1 0 1,0 0-1,1 0 1,-3 17-1,6-29-360,1 1 1,0-1-1,0 1 0,0-1 1,0 1-1,0-1 0,1 1 1,-1-1-1,0 1 0,1-1 1,-1 0-1,1 1 0,-1-1 1,1 0-1,-1 1 0,1-1 1,0 0-1,0 0 0,0 1 1,0-1-1,0 0 0,0 0 1,1 1-1,1 0 10,0-1 0,-1 0-1,1 0 1,0 0 0,0 0 0,-1 0 0,1 0-1,0-1 1,0 1 0,0-1 0,3 0 0,4 0 29,-1 0 1,1-1 0,-1-1 0,1 1 0,-1-2-1,15-4 1,-10 0-34,0 0 0,0 0 0,-1-1 0,0-1 0,0-1 0,-1 0 0,21-22 0,-26 25-37,-1 0-1,-1 0 1,1-1 0,-1 0 0,0 0 0,-1 0 0,0 0 0,-1-1 0,1 0-1,-1 0 1,-1 0 0,0 0 0,0 0 0,0-16 0,-2 23 26,0-1-1,-1 1 1,1-1 0,-1 1-1,1-1 1,-1 1 0,0-1-1,0 1 1,0 0 0,0-1 0,-1 1-1,1 0 1,0 0 0,-1 0-1,0 0 1,1 0 0,-1 0-1,0 1 1,0-1 0,0 0-1,0 1 1,-1 0 0,1-1 0,0 1-1,0 0 1,-1 0 0,1 0-1,-1 1 1,1-1 0,-1 0-1,1 1 1,-1 0 0,1 0 0,-5 0-1,1-1 0,0 1 1,0 0-1,0 0 0,0 1 1,0 0-1,0 0 0,0 0 0,0 1 1,0 0-1,1 0 0,-1 0 1,1 1-1,-1-1 0,-6 6 1,7-3-97,0 0 1,0 0 0,1 0-1,0 1 1,0 0 0,0 0-1,1 0 1,0 0 0,0 0-1,-3 11 1,5-15 38,0 0 0,0 0 0,1 0 0,0 0 0,-1 0 0,1 0 0,0 0 0,0 1 0,0-1 0,0 0 0,0 0 0,0 0 0,1 0 0,-1 0 0,1 0 0,-1 0 0,1 0 0,0 0 0,0 0 0,0 0 0,0-1 1,0 1-1,0 0 0,0 0 0,1-1 0,-1 1 0,1-1 0,-1 1 0,1-1 0,-1 0 0,1 0 0,0 0 0,0 0 0,0 0 0,0 0 0,-1 0 0,1 0 0,4 0 0,3 1-986,1 0 1,0-1-1,-1 0 0,1-1 1,14-1-1,19-4-4801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39.394"/>
    </inkml:context>
    <inkml:brush xml:id="br0">
      <inkml:brushProperty name="width" value="0.025" units="cm"/>
      <inkml:brushProperty name="height" value="0.025" units="cm"/>
    </inkml:brush>
  </inkml:definitions>
  <inkml:trace contextRef="#ctx0" brushRef="#br0">71 214 7687,'0'0'5280,"-2"9"-2387,-2 1-2145,2-7-397,0 1 0,1 0-1,0-1 1,0 1 0,0 0-1,0 0 1,1 0 0,-1 0-1,1 4 1,0-7-224,1 0-1,-1-1 1,0 1-1,1 0 1,-1-1-1,1 1 1,-1 0-1,1-1 1,-1 1 0,1 0-1,-1-1 1,1 1-1,0-1 1,-1 1-1,1-1 1,0 0-1,-1 1 1,1-1-1,0 1 1,-1-1 0,1 0-1,0 0 1,0 1-1,-1-1 1,1 0-1,0 0 1,0 0-1,0 0 1,-1 0-1,1 0 1,0 0 0,0 0-1,0 0 1,0-1-1,34-4 2091,-19-4-1962,1 1 0,-1-2-1,-1 0 1,1-1-1,-2-1 1,0 0 0,0-1-1,-1 0 1,-1-1-1,0 0 1,-1-1 0,12-20-1,-21 31-228,1 0 0,-1-1 0,0 1 0,0-1 0,-1 1 1,1-1-1,-1 0 0,0 1 0,0-1 0,-1 0 0,1 0 0,-1 0 0,0 0 0,-1-7 0,0 11-19,1-1 1,-1 1-1,1-1 1,-1 1-1,0-1 0,1 1 1,-1 0-1,0 0 0,0-1 1,0 1-1,0 0 0,0 0 1,-1 0-1,1 0 1,0 0-1,0 0 0,-1 0 1,-1 0-1,0 0-11,-1-1 0,1 2 0,-1-1 0,1 0 0,-1 1-1,0-1 1,1 1 0,-1 0 0,1 0 0,-7 1 0,1 2 8,0-1-1,0 1 1,1 0 0,-1 1-1,1 0 1,-1 1 0,1 0 0,1 0-1,-1 0 1,1 1 0,0 0-1,0 1 1,1-1 0,-1 1-1,-6 11 1,-5 7 92,0 1 0,2 1 0,-17 35 0,1 21 372,30-77-430,0 1 0,0-1 0,1 0 0,0 1 0,1-1 0,-1 0 0,1 1 0,0-1 0,1 1 0,-1-1 0,3 10 0,-1-13-36,0-1 0,-1 1 0,1-1 0,0 0 0,0 0 0,0 0 0,0 0 0,1 0 0,-1-1 0,0 1 0,1 0 1,-1-1-1,1 0 0,0 0 0,-1 0 0,1 0 0,0 0 0,0 0 0,0-1 0,-1 1 0,1-1 0,0 0 1,5 0-1,73-3-13,-81 2 9,25-2-743,0-2-1,-1-1 1,46-18 0,-24 4-3256,-2-2-3372,4-6-9945</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27.899"/>
    </inkml:context>
    <inkml:brush xml:id="br0">
      <inkml:brushProperty name="width" value="0.025" units="cm"/>
      <inkml:brushProperty name="height" value="0.025" units="cm"/>
    </inkml:brush>
  </inkml:definitions>
  <inkml:trace contextRef="#ctx0" brushRef="#br0">171 1 15086,'-10'7'4095,"-8"8"-3018,0 0 1,1 1 0,1 1-1,-19 25 1,28-34-746,1 1 0,0 1 0,0-1 0,1 1 0,0 0 0,1 0 0,0 0 1,1 1-1,0-1 0,0 1 0,1 0 0,-1 19 0,3-28-312,0 1 1,1 0-1,-1-1 1,1 1-1,-1 0 0,1-1 1,0 1-1,0-1 1,0 1-1,0-1 1,0 0-1,0 1 0,1-1 1,-1 0-1,1 0 1,0 0-1,-1 0 0,1 0 1,3 2-1,0-1 0,-1 0 0,0-1 1,1 1-1,0-1 0,-1 0 0,1-1 0,0 1 0,0-1 0,9 1 0,-3-1 0,0 0 1,-1-1-1,1 0 0,0-1 0,0 0 1,-1 0-1,1-1 0,-1-1 0,15-5 0,-18 5-21,-1-1 0,0 1 0,0-1 0,0-1 0,0 1 0,-1-1-1,1 0 1,-1 0 0,0 0 0,-1-1 0,1 0 0,-1 0-1,0 0 1,-1 0 0,1 0 0,-1-1 0,-1 0 0,1 0 0,-1 0-1,0 0 1,1-10 0,-3 12 11,1 0 0,-1 0 1,0 0-1,-1 0 0,1 0 0,-1 0 0,0 0 0,0 0 0,-1 0 0,1 0 1,-1 1-1,0-1 0,0 1 0,-1-1 0,1 1 0,-1 0 0,0 0 1,0 0-1,-1 0 0,1 0 0,-1 1 0,0 0 0,0-1 0,0 1 0,0 1 1,0-1-1,-1 1 0,1-1 0,-1 1 0,1 1 0,-8-3 0,4 2 22,1 0-1,-1 0 1,0 0-1,-1 1 0,1 1 1,-13 0-1,-12 9-1121,31-8 702,-1 0 0,1 1 0,0-1 0,0 1 0,1-1 1,-1 1-1,0 0 0,0 0 0,1 0 0,-1 0 0,-1 4 0,-3 11-5858</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28.286"/>
    </inkml:context>
    <inkml:brush xml:id="br0">
      <inkml:brushProperty name="width" value="0.025" units="cm"/>
      <inkml:brushProperty name="height" value="0.025" units="cm"/>
    </inkml:brush>
  </inkml:definitions>
  <inkml:trace contextRef="#ctx0" brushRef="#br0">237 92 5221,'0'0'19026,"38"73"-17104,-41-28-225,-10 5-768,1-1-448,2-5-225,6-7-160,3-13-128,1-7-1281,0-15-289,0-20-3587,-11-10-704,-10-9-5382</inkml:trace>
  <inkml:trace contextRef="#ctx0" brushRef="#br0" timeOffset="1">0 27 4132,'0'0'18065,"78"-6"-16816,-27 5-96,11-3-288,2 0-577,2 1-256,-4 2-1441,-10-3-3267,-10 0-3716</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28.676"/>
    </inkml:context>
    <inkml:brush xml:id="br0">
      <inkml:brushProperty name="width" value="0.025" units="cm"/>
      <inkml:brushProperty name="height" value="0.025" units="cm"/>
    </inkml:brush>
  </inkml:definitions>
  <inkml:trace contextRef="#ctx0" brushRef="#br0">260 24 8872,'0'0'16795,"-10"-4"-15450,5 1-1224,-1 0-1,1 1 0,-1-1 1,0 1-1,0 1 1,0-1-1,0 1 1,0 0-1,-1 0 0,1 1 1,0 0-1,0 0 1,0 1-1,-1-1 0,1 1 1,0 0-1,-8 3 1,2 2-16,0 0 0,0 0 1,0 1-1,1 0 1,-19 17-1,26-21-82,0 0-1,1 1 0,-1-1 1,1 1-1,0 0 0,0 0 1,0 0-1,1 0 0,-1 1 1,1-1-1,0 1 0,0 0 1,0-1-1,1 1 0,0 0 1,0 0-1,0 0 0,0 8 1,1-11-22,1-1 0,-1 1 1,1 0-1,-1 0 0,1-1 1,0 1-1,0 0 0,0-1 1,0 1-1,0-1 0,0 1 1,0-1-1,0 0 0,1 1 1,-1-1-1,0 0 0,1 0 1,-1 0-1,1 0 0,-1 0 1,1 0-1,0 0 0,-1-1 1,1 1-1,0 0 1,0-1-1,2 1 0,56 6-61,-51-6 19,62-3-948,-56 1 628,1 0-1,-1 1 0,1 0 0,-1 1 1,1 1-1,-1 0 0,0 1 0,18 6 1,-32-9 366,0 0 1,-1 1 0,1-1-1,0 0 1,0 0 0,-1 1 0,1-1-1,0 1 1,-1-1 0,1 0 0,-1 1-1,1-1 1,0 1 0,-1-1-1,1 1 1,-1 0 0,1-1 0,-1 1-1,0-1 1,1 1 0,-1 0 0,0-1-1,1 1 1,-1 0 0,0 0-1,0-1 1,0 1 0,1 0 0,-1 0-1,0-1 1,0 1 0,0 0 0,0 0-1,0-1 1,0 1 0,-1 0-1,1 0 1,0-1 0,0 1 0,0 0-1,-1-1 1,1 1 0,0 0 0,-1-1-1,1 1 1,-1 0 0,1-1-1,-1 1 1,1-1 0,-1 1 0,1-1-1,-1 1 1,1-1 0,-1 1 0,0-1-1,1 1 1,-1-1 0,-1 1 0,-39 22 1652,13-11-1053,0-2 1,-1-1-1,1-1 0,-2-1 0,1-2 1,-1 0-1,-31-1 0,60-4-641,0 0-1,0 0 1,0 1 0,0-1 0,1 0-1,-1 0 1,0 0 0,0 0-1,0-1 1,1 1 0,-1 0 0,0 0-1,0 0 1,0-1 0,1 1-1,-1 0 1,0-1 0,0 1 0,1 0-1,-1-1 1,0 1 0,1-1 0,-1 0-1,1 1 1,-1-1 0,0 0-1,1 0-89,0 0-1,0 0 1,0 0-1,0 0 1,1 0-1,-1 0 0,0 0 1,1 0-1,-1 0 1,1 0-1,-1 1 0,1-1 1,-1 0-1,1 0 1,0 1-1,-1-1 1,1 0-1,1 0 0,39-30-5755,-4 8-701,5-2-4697</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29.035"/>
    </inkml:context>
    <inkml:brush xml:id="br0">
      <inkml:brushProperty name="width" value="0.025" units="cm"/>
      <inkml:brushProperty name="height" value="0.025" units="cm"/>
    </inkml:brush>
  </inkml:definitions>
  <inkml:trace contextRef="#ctx0" brushRef="#br0">21 1 7911,'0'0'16784,"2"50"-15054,-7-18-32,-3 3-577,4 1-545,1-1-352,1-3-160,2-3-352,0-4-1858,2-5-961,1-7-576,-3-8 63</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29.378"/>
    </inkml:context>
    <inkml:brush xml:id="br0">
      <inkml:brushProperty name="width" value="0.025" units="cm"/>
      <inkml:brushProperty name="height" value="0.025" units="cm"/>
    </inkml:brush>
  </inkml:definitions>
  <inkml:trace contextRef="#ctx0" brushRef="#br0">0 37 13421,'0'0'8755,"13"-6"-7880,13-1-586,1 0 0,-1 2 1,1 0-1,0 2 0,48 1 0,-56 2-273,1-1-4,-1 0 0,0 2 0,0 0-1,0 2 1,0 0 0,-1 0 0,1 2 0,19 8 0,-36-13 26,0 1-1,0 0 1,0 0 0,-1-1 0,1 1 0,0 1-1,-1-1 1,1 0 0,0 0 0,-1 1-1,0-1 1,1 1 0,-1-1 0,0 1-1,0-1 1,1 1 0,-1 0 0,-1 0 0,1-1-1,0 1 1,0 0 0,-1 0 0,1 0-1,-1 0 1,1 0 0,-1 3 0,-1-1 120,1-1 0,-1 1 0,0-1 0,-1 1 0,1-1 0,-1 1 0,1-1 0,-1 0 1,0 0-1,0 0 0,-1 0 0,1 0 0,-4 3 0,-9 8 587,0 0 0,-1-1 1,-33 20-1,37-25-610,-81 44 859,84-47-930,-1-1 0,0-1 1,0 1-1,0-1 1,0-1-1,-1 0 1,-18 1-1,28-3-140,0 0 1,0 0-1,0 0 1,0 0-1,0 0 1,0 0-1,0 0 1,0 0-1,0-1 1,0 1-1,0 0 1,0-1-1,0 1 1,0-1-1,0 1 1,0-1-1,0 1 1,1-1-1,-1 0 1,0 1-1,0-1 1,1 0-1,-1 0 1,0 1-1,1-1 1,-2-2-1,-1-26-5885,3 25 5131,0-27-9911</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29.721"/>
    </inkml:context>
    <inkml:brush xml:id="br0">
      <inkml:brushProperty name="width" value="0.025" units="cm"/>
      <inkml:brushProperty name="height" value="0.025" units="cm"/>
    </inkml:brush>
  </inkml:definitions>
  <inkml:trace contextRef="#ctx0" brushRef="#br0">182 1 17040,'0'0'12358,"-12"2"-11925,1 2-361,0 0-1,0 0 1,0 1-1,1 0 1,0 1 0,0 1-1,-17 12 1,21-14-39,0 0 0,1 0 0,-1 1 0,1-1-1,0 1 1,1 0 0,-1 1 0,1-1 0,0 1 0,1-1 0,0 1 0,0 0 0,0 1 0,1-1 0,-2 10 0,4-16-30,0 0 0,-1 1 0,1-1 0,1 0 0,-1 0 0,0 0 0,0 0 0,0 0 0,0 0 0,1 0 0,-1 0 0,1 0-1,-1 0 1,1 0 0,-1 0 0,1 0 0,-1 0 0,1 0 0,0 0 0,-1 0 0,1 0 0,0-1 0,0 1 0,0 0 0,1 0 0,1 1 12,0-1-1,0 1 1,1-1-1,-1 0 0,0 0 1,0-1-1,1 1 1,5 0-1,5-1-8,0 0-1,0-1 1,17-3-1,-12 0-616,-1 0 0,27-10 0,-4-7-3045,-37 19 2752,-1 0 1,0 0 0,0 0 0,0-1 0,-1 0-1,1 1 1,-1-1 0,3-4 0,0-7-6966</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30.107"/>
    </inkml:context>
    <inkml:brush xml:id="br0">
      <inkml:brushProperty name="width" value="0.025" units="cm"/>
      <inkml:brushProperty name="height" value="0.025" units="cm"/>
    </inkml:brush>
  </inkml:definitions>
  <inkml:trace contextRef="#ctx0" brushRef="#br0">130 0 11371,'0'0'2818,"-84"0"-223,60 0-769,14 3-673,10 3-32,10-3-641,24 2 545,16-3-128,10-2-192,8 0-161,2 0-352,-1 0-160,-11 0-32,-16 0-2338,-13 0-2851,-19-1-3491</inkml:trace>
  <inkml:trace contextRef="#ctx0" brushRef="#br0" timeOffset="1">1 68 13421,'0'0'8552,"74"31"-7431,-7-31-673,8 0-288,4-3-63,-1-8-1315,-6-2-5476</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37.249"/>
    </inkml:context>
    <inkml:brush xml:id="br0">
      <inkml:brushProperty name="width" value="0.025" units="cm"/>
      <inkml:brushProperty name="height" value="0.025" units="cm"/>
    </inkml:brush>
  </inkml:definitions>
  <inkml:trace contextRef="#ctx0" brushRef="#br0">1 83 15310,'0'0'10538,"56"-44"-9833,1 33 32,9 3-385,11 1-256,4 3-32,2 4-448,-3 0-2339,-8 0-1569,-13-3-2466,-13-3-5702</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37.608"/>
    </inkml:context>
    <inkml:brush xml:id="br0">
      <inkml:brushProperty name="width" value="0.025" units="cm"/>
      <inkml:brushProperty name="height" value="0.025" units="cm"/>
    </inkml:brush>
  </inkml:definitions>
  <inkml:trace contextRef="#ctx0" brushRef="#br0">29 1 11179,'0'0'10121,"69"39"-8744,-41-15-95,-1 5-289,-7 2-193,-11 4-127,-9 3 0,-12 7-161,-20 2-160,-5 0-127,-2-1-161,6-8-192,13-12-3332,11-13-4035</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38.232"/>
    </inkml:context>
    <inkml:brush xml:id="br0">
      <inkml:brushProperty name="width" value="0.025" units="cm"/>
      <inkml:brushProperty name="height" value="0.025" units="cm"/>
    </inkml:brush>
  </inkml:definitions>
  <inkml:trace contextRef="#ctx0" brushRef="#br0">92 0 15118,'-8'10'3721,"-3"4"-2802,2-4-342,0 1 0,1 1 0,0 0 0,1 0 0,0 0 0,1 1 0,0 0 1,-6 20-1,12-32-566,0 0 1,0 1 0,0-1-1,0 0 1,0 1 0,0-1-1,0 0 1,1 1 0,-1-1-1,0 0 1,1 1 0,-1-1-1,1 0 1,-1 0 0,1 1-1,0-1 1,-1 0 0,1 0-1,0 0 1,0 0 0,0 0-1,0 0 1,0 0 0,0 0-1,0 0 1,0-1 0,0 1-1,1 0 1,-1-1 0,0 1-1,0-1 1,1 1 0,-1-1-1,0 1 1,0-1 0,1 0-1,-1 0 1,3 0 0,6 1-40,1 0 0,-1-1 0,21-2 0,-27 2 10,14-3-640,0 0 1,-1-1-1,0 0 0,0-2 0,0 0 0,28-14 0,-35 15 183,0-1 0,-1 0-1,1-1 1,-1 1 0,0-2 0,-1 1-1,0-1 1,0 0 0,-1-1-1,0 0 1,10-17 0,-12 9 1422,-13 17 1970,-15 18 287,-10 37-1550,31-52-1653,1 0-1,-1 1 1,1-1 0,0 1-1,0-1 1,1 1 0,-1 0 0,1-1-1,-1 1 1,1 0 0,0-1 0,1 1-1,-1 0 1,1-1 0,0 5-1,10 1-1985,7-7-3076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40.130"/>
    </inkml:context>
    <inkml:brush xml:id="br0">
      <inkml:brushProperty name="width" value="0.025" units="cm"/>
      <inkml:brushProperty name="height" value="0.025" units="cm"/>
    </inkml:brush>
  </inkml:definitions>
  <inkml:trace contextRef="#ctx0" brushRef="#br0">289 1 13965,'0'0'14339,"-4"11"-13068,-4 7-827,0 0 1,-2-1-1,0 0 1,-22 29-1,-65 65 500,-16 23-1003,107-123-5409,13-22-542,1-11-332</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39.028"/>
    </inkml:context>
    <inkml:brush xml:id="br0">
      <inkml:brushProperty name="width" value="0.025" units="cm"/>
      <inkml:brushProperty name="height" value="0.025" units="cm"/>
    </inkml:brush>
  </inkml:definitions>
  <inkml:trace contextRef="#ctx0" brushRef="#br0">193 126 9289,'0'0'9225,"-8"8"-8638,3-2-464,-1 0 0,1 0 1,0 1-1,0-1 0,1 1 1,0 0-1,-5 12 1,8-16-61,0 1 0,-1 0 1,1 0-1,1-1 0,-1 1 1,0 0-1,1 0 0,0 0 1,0 0-1,0 0 1,0 0-1,1-1 0,0 1 1,0 0-1,0 0 0,0 0 1,0-1-1,1 1 1,-1-1-1,1 1 0,3 4 1,2 0-16,0-1 1,0 0 0,0 0-1,1-1 1,0 0 0,0 0-1,11 5 1,-10-6-21,0 1-1,0 0 1,0 1 0,-1 0-1,11 11 1,-18-17-22,0 1 0,0-1 0,0 1 0,0-1 0,0 1 0,0 0 0,-1-1 0,1 1 0,-1 0 0,1-1 0,-1 1 0,1 0 0,-1 0 0,0-1 0,0 1 0,0 0 0,0 0 0,0 0 0,0-1 0,-1 1 0,1 0 0,-1 0 0,1-1 0,-1 1 0,1 0 0,-1-1 0,0 1 0,0-1 0,0 1 0,0-1 0,0 1 0,0-1 0,0 1 0,-1-1 0,1 0 0,0 0 0,-1 0 0,1 0 0,-1 0 0,1 0 0,-4 1 0,-6 5 51,-1 0 1,-1-1-1,1 0 1,-14 4-1,7-4 156,1 0 0,-1-1-1,0-1 1,0 0 0,-1-2 0,-24 1-1,42-3-182,1 0 0,0 0 0,0 1 0,-1-1 0,1 0 0,0 0 0,-1-1 0,1 1-1,0 0 1,0 0 0,-1-1 0,1 1 0,0-1 0,0 1 0,0-1 0,-1 1-1,1-1 1,0 0 0,0 1 0,0-1 0,0 0 0,0 0 0,0 0 0,1 0 0,-1 0-1,0 0 1,0 0 0,0 0 0,1 0 0,-1 0 0,1 0 0,-1-1 0,1 1-1,-1 0 1,1 0 0,0-1 0,0 1 0,-1 0 0,1 0 0,0-1 0,0 1 0,0 0-1,1-1 1,-1 1 0,0 0 0,0 0 0,1-1 0,-1 1 0,0 0 0,2-2 0,1-4 87,0 1 1,0 0 0,0 0 0,1 0-1,0 0 1,0 1 0,1-1-1,7-6 1,25-17-73,1 2-1,54-30 1,43-29 162,-119 75-180,-2-1 1,1-1-1,-2 0 1,0-1 0,0-1-1,11-17 1,-22 29 6,1 0 1,-2 0-1,1-1 0,0 1 0,-1 0 0,1-1 1,-1 1-1,0 0 0,0-1 0,0 0 1,-1 1-1,1-1 0,-1 0 0,0 1 1,0-1-1,0 1 0,0-1 0,-2-6 0,1 7-9,-1 1 0,1-1-1,-1 1 1,1 0-1,-1-1 1,0 1 0,0 0-1,0 0 1,0 1-1,0-1 1,0 0 0,-1 1-1,1-1 1,-1 1-1,1 0 1,-1 0 0,1 0-1,-1 0 1,1 0-1,-1 0 1,0 1-1,0-1 1,1 1 0,-7 0-1,0-1 0,-1 1-1,0 0 1,0 1 0,0 0-1,1 0 1,-1 1-1,1 1 1,-1-1-1,1 2 1,-16 7-1,22-10-117,-1 1 0,1 0-1,0 0 1,0 0 0,0 1-1,0-1 1,0 1 0,1-1-1,-1 1 1,1 0 0,0 0-1,0 0 1,0 0 0,0 1-1,0-1 1,1 0 0,-1 1-1,1 0 1,0-1-1,0 1 1,0-1 0,1 1-1,-1 0 1,1 0 0,0-1-1,0 1 1,0 0 0,1 0-1,-1-1 1,1 1 0,1 4-1,-1-6-151,-1 0 0,1 0-1,0 0 1,0 0 0,0 0-1,0 0 1,0 0 0,1-1-1,-1 1 1,1 0-1,-1-1 1,1 1 0,-1-1-1,1 1 1,0-1 0,0 0-1,-1 0 1,1 0 0,0 0-1,3 1 1,1 0-910,1 0 1,0 0-1,0-1 0,0 0 1,9 0-1,27 0-7236</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39.370"/>
    </inkml:context>
    <inkml:brush xml:id="br0">
      <inkml:brushProperty name="width" value="0.025" units="cm"/>
      <inkml:brushProperty name="height" value="0.025" units="cm"/>
    </inkml:brush>
  </inkml:definitions>
  <inkml:trace contextRef="#ctx0" brushRef="#br0">78 0 12396,'0'0'7110,"2"78"-4515,-13-41-994,-7 3-127,-1 2-129,3-2-384,6-3-673,5-7-256,5-9-352,10-7-1922,11-12-481,2-2-1216,2-23-3236</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39.727"/>
    </inkml:context>
    <inkml:brush xml:id="br0">
      <inkml:brushProperty name="width" value="0.025" units="cm"/>
      <inkml:brushProperty name="height" value="0.025" units="cm"/>
    </inkml:brush>
  </inkml:definitions>
  <inkml:trace contextRef="#ctx0" brushRef="#br0">83 32 2114,'0'0'15850,"-5"8"-14457,-7 15-583,3-8-189,0 1 0,0 0 0,2 0 1,0 1-1,1 0 0,1 0 0,0 0 0,-3 32 1,8-47-593,0 0 0,1 0 1,-1 0-1,1 0 0,-1 0 1,1-1-1,0 1 0,0 0 1,-1 0-1,1-1 0,0 1 1,1 0-1,-1-1 0,0 1 1,0-1-1,1 0 0,-1 1 1,1-1-1,-1 0 0,1 0 1,0 0-1,-1 0 0,1 0 1,0 0-1,0 0 0,-1-1 1,1 1-1,0-1 0,0 1 1,0-1-1,0 0 0,0 0 1,0 0-1,0 0 0,0 0 1,0 0-1,2-1 0,3 1 111,1 0-1,0-1 1,-1 0-1,1 0 1,-1-1-1,0 0 1,1-1-1,10-4 1,-11 3-34,1-1-1,0 1 1,-1-1 0,0 0-1,0-1 1,-1 0 0,0 0 0,0 0-1,0-1 1,-1 0 0,1 0-1,-2 0 1,1-1 0,-1 0-1,0 0 1,-1 0 0,0 0 0,0 0-1,-1-1 1,0 1 0,0-1-1,-1 1 1,0-1 0,-1-16-1,0 22-67,0-1-1,-1 1 1,0 0-1,0 0 1,0 0-1,0 0 1,0 0-1,-1 0 1,1 0-1,-1 0 1,1 1-1,-1-1 1,0 1-1,0-1 1,-1 1-1,1 0 1,0-1-1,-1 1 1,1 1-1,-1-1 1,0 0-1,0 0 1,0 1-1,1 0 1,-1-1-1,-6 0 1,2 0-66,-1 0 0,0 0 0,0 1 0,1 0 0,-1 0 0,0 1 0,0 0 0,0 1 0,0-1 0,-8 3 0,14-2-133,0 0 0,-1 0 0,1 0 0,0 0 0,-1 0 0,1 1 0,0-1 0,0 1 0,0-1 0,0 1 0,0 0 0,1 0 0,-1 0 0,1 0-1,-1 0 1,1 0 0,-1 0 0,1 0 0,0 1 0,0-1 0,0 0 0,-1 5 0,2-4-262,-1-1 0,1 0-1,-1 1 1,1-1 0,0 1 0,0-1-1,0 0 1,0 1 0,1-1 0,-1 1-1,1-1 1,-1 0 0,1 1-1,0-1 1,0 0 0,0 0 0,0 0-1,0 1 1,0-1 0,0 0 0,1 0-1,-1-1 1,1 1 0,3 3 0,26 12-9560</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40.088"/>
    </inkml:context>
    <inkml:brush xml:id="br0">
      <inkml:brushProperty name="width" value="0.025" units="cm"/>
      <inkml:brushProperty name="height" value="0.025" units="cm"/>
    </inkml:brush>
  </inkml:definitions>
  <inkml:trace contextRef="#ctx0" brushRef="#br0">2 1 14894,'0'0'5846,"0"9"-4069,0 38-74,-1-18-120,4 51 0,-2-77-1571,0-1 1,0 0-1,0 0 1,0 0-1,0-1 1,1 1-1,-1 0 1,0 0-1,1-1 1,0 1-1,-1-1 1,1 1-1,0-1 1,0 0-1,0 1 1,0-1-1,0 0 1,0 0-1,0-1 1,0 1-1,0 0 1,1-1-1,-1 1 0,0-1 1,0 0-1,0 0 1,1 0-1,-1 0 1,3 0-1,4 0-264,1 0 1,-1 0-1,1-1 0,-1-1 0,18-4 0,-20 4-113,0-1 0,0-1 0,-1 1-1,1-1 1,-1 0 0,0-1 0,0 1 0,0-1 0,-1 0 0,1-1 0,-1 0 0,0 1 0,-1-1 0,0-1 0,4-6-1,-4 6 269,-1 1 0,0-1 0,-1 0 0,1 0 0,-1-1 0,-1 1 0,1 0 0,-1-1 0,0-9 0,-1 16 139,0 1-1,0 0 1,0 0-1,0-1 1,-1 1 0,1 0-1,0 0 1,0-1-1,0 1 1,0 0-1,0 0 1,0-1 0,0 1-1,-1 0 1,1 0-1,0 0 1,0-1-1,0 1 1,0 0 0,-1 0-1,1 0 1,0 0-1,0-1 1,0 1 0,-1 0-1,1 0 1,0 0-1,0 0 1,-1 0-1,1 0 1,0 0 0,0 0-1,-1 0 1,1 0-1,0 0 1,0 0-1,-1 0 1,1 0 0,0 0-1,0 0 1,-1 0-1,1 0 1,0 0 0,0 0-1,-1 0 1,1 0-1,0 0 1,0 0-1,-1 1 1,1-1 0,0 0-1,0 0 1,0 0-1,0 0 1,-1 1-1,1-1 1,0 0 0,0 0-1,0 0 1,0 1-1,-1-1 1,1 0 0,-14 14 1128,9-6-931,1 1 0,0 0-1,1 0 1,-1 0 0,2 0-1,-1 0 1,1 0 0,1 1-1,-1 13 1,1-16-399,1 1 0,1 0 0,-1 0 1,1 0-1,3 9 0,-3-13-374,0 0 0,1 0 0,-1 0 0,1-1 0,0 1 0,0-1 0,0 1 0,1-1-1,-1 0 1,5 5 0,8 2-9374</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44.791"/>
    </inkml:context>
    <inkml:brush xml:id="br0">
      <inkml:brushProperty name="width" value="0.025" units="cm"/>
      <inkml:brushProperty name="height" value="0.025" units="cm"/>
    </inkml:brush>
  </inkml:definitions>
  <inkml:trace contextRef="#ctx0" brushRef="#br0">1 14 7623,'0'0'13325,"50"26"-12076,-1-26-737,9-1-383,9-5-33,4 1-192,-6-1-2339,-6-2-2113,-16-5-5445</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45.134"/>
    </inkml:context>
    <inkml:brush xml:id="br0">
      <inkml:brushProperty name="width" value="0.025" units="cm"/>
      <inkml:brushProperty name="height" value="0.025" units="cm"/>
    </inkml:brush>
  </inkml:definitions>
  <inkml:trace contextRef="#ctx0" brushRef="#br0">1 31 9801,'0'0'12754,"9"-6"-12386,-3 1-317,-3 3-39,-1 0 0,0 1-1,0-1 1,1 0 0,-1 1 0,1-1 0,0 1-1,-1-1 1,1 1 0,0 0 0,0 1 0,-1-1-1,1 0 1,0 1 0,0-1 0,0 1-1,0 0 1,0 0 0,0 0 0,0 1 0,0-1-1,0 0 1,0 1 0,-1 0 0,5 1 0,1 2-7,0 1 1,-1 0-1,1 0 1,-1 0-1,0 1 1,0 0-1,-1 0 1,0 1-1,0-1 1,0 2-1,5 8 1,-9-12 47,0 0 1,0 1 0,-1-1 0,1 0-1,-1 0 1,0 1 0,0-1 0,-1 1-1,1-1 1,-1 1 0,0-1 0,0 1-1,0 0 1,-1-1 0,0 1-1,0-1 1,0 0 0,0 1 0,-1-1-1,1 0 1,-1 0 0,0 0 0,-1 0-1,-2 5 1,-13 15 754,0-1 0,-26 23 0,27-29-1081,0 1-1,1 1 0,-25 39 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45.617"/>
    </inkml:context>
    <inkml:brush xml:id="br0">
      <inkml:brushProperty name="width" value="0.025" units="cm"/>
      <inkml:brushProperty name="height" value="0.025" units="cm"/>
    </inkml:brush>
  </inkml:definitions>
  <inkml:trace contextRef="#ctx0" brushRef="#br0">28 1 6246,'0'0'9310,"-4"10"-6924,3-7-2304,-17 57 3158,17-54-2935,0-1 1,0 1 0,0-1-1,1 1 1,-1 0 0,2 0-1,-1-1 1,0 1 0,1 0-1,2 8 1,-1-12-289,-1-1-1,0 1 1,0-1-1,1 1 1,-1-1 0,1 0-1,-1 0 1,1 1 0,-1-1-1,1 0 1,0 0-1,0 0 1,-1-1 0,1 1-1,0 0 1,0-1 0,0 1-1,0-1 1,0 0-1,0 1 1,0-1 0,0 0-1,0 0 1,3-1 0,50-7 74,-41 3-223,-1-1 0,1 0 0,-1-1-1,13-10 1,-15 10-125,0 0 0,0 1-1,1 0 1,0 1 0,18-6-1,-30 11 254,0 0-1,1 0 1,-1 0-1,0-1 1,1 1-1,-1 0 1,0 0-1,1 0 1,-1 0-1,0 1 1,1-1-1,-1 0 1,0 0-1,1 0 1,-1 0-1,0 0 1,1 0-1,-1 0 1,0 1-1,1-1 1,-1 0-1,0 0 1,1 0-1,-1 1 1,0-1-1,0 0 1,0 0-1,1 1 1,-1-1-1,0 0 1,0 1-1,0-1 1,1 0-1,-1 0 1,0 1-1,0-1 1,0 1-1,0 19 73,-9 19 494,1-20-222,-11 37 259,18-53-633,0 0 1,0-1 0,1 1 0,-1 0-1,1 0 1,0 0 0,0 0-1,0 0 1,0 0 0,1 0 0,-1 0-1,1 0 1,-1-1 0,1 1-1,1 3 1,-1-5-101,0 0-1,-1-1 1,1 1-1,-1-1 1,1 1 0,0-1-1,-1 0 1,1 1-1,0-1 1,-1 0-1,1 1 1,0-1 0,0 0-1,-1 0 1,1 1-1,0-1 1,0 0-1,0 0 1,-1 0 0,1 0-1,1 0 1,29-4-6961</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46.254"/>
    </inkml:context>
    <inkml:brush xml:id="br0">
      <inkml:brushProperty name="width" value="0.025" units="cm"/>
      <inkml:brushProperty name="height" value="0.025" units="cm"/>
    </inkml:brush>
  </inkml:definitions>
  <inkml:trace contextRef="#ctx0" brushRef="#br0">1 154 4933,'0'0'16458,"1"-9"-15027,-1 7-1347,1-1 1,-1 1-1,1-1 1,-1 1 0,1-1-1,0 1 1,0-1 0,0 1-1,1 0 1,-1-1 0,0 1-1,1 0 1,0 0-1,-1 0 1,4-3 0,1 1 47,0 1 0,0-1 0,0 1 1,0 0-1,1 1 0,10-3 0,70-25 237,-34 11-292,58-12 0,-110 31-75,0 0-1,0 0 1,0-1 0,0 1-1,0 0 1,0 0 0,0 0-1,0 0 1,0 0-1,0 0 1,0 1 0,0-1-1,-1 0 1,1 0-1,0 1 1,0-1 0,0 0-1,0 1 1,0-1-1,0 1 1,-1 0 0,1-1-1,0 1 1,0-1 0,-1 1-1,1 0 1,0 0-1,-1-1 1,1 1 0,-1 0-1,1 0 1,-1 0-1,1 0 1,-1 0 0,0-1-1,1 1 1,-1 0-1,0 0 1,0 0 0,0 0-1,1 0 1,-1 0 0,0 0-1,0 0 1,-1 0-1,1 0 1,0 0 0,0 0-1,0 0 1,-1 1-1,-15 63 710,12-55-452,-29 85 839,18-57-959,1 0 0,2 1 0,2 0 0,2 1 0,-6 67 0,14-106-148,0 0 0,0 0 0,0 0-1,0 0 1,0 0 0,0 0 0,0 0 0,0 0-1,1-1 1,-1 1 0,0 0 0,1 0-1,-1 0 1,1 0 0,-1 0 0,1-1 0,-1 1-1,1 0 1,0 0 0,-1-1 0,1 1-1,0-1 1,0 1 0,-1 0 0,1-1-1,0 1 1,0-1 0,0 0 0,0 1 0,-1-1-1,1 0 1,0 1 0,0-1 0,0 0-1,0 0 1,0 0 0,0 0 0,0 0-1,0 0 1,0 0 0,0 0 0,0 0 0,0-1-1,0 1 1,1-1 0,0 1-320,1-1-1,-1 0 1,1 1 0,-1-1 0,0 0-1,1-1 1,-1 1 0,0 0 0,0-1-1,0 1 1,0-1 0,0 0 0,0 0-1,0 1 1,-1-1 0,4-4 0,2-20-5399,-5-6-2355</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46.599"/>
    </inkml:context>
    <inkml:brush xml:id="br0">
      <inkml:brushProperty name="width" value="0.025" units="cm"/>
      <inkml:brushProperty name="height" value="0.025" units="cm"/>
    </inkml:brush>
  </inkml:definitions>
  <inkml:trace contextRef="#ctx0" brushRef="#br0">0 53 5605,'0'0'17425,"61"13"-16464,-22-22-705,4-4-192,4 3-64,-1-1-1890,-2 0-1953,-6 0-3717</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46.959"/>
    </inkml:context>
    <inkml:brush xml:id="br0">
      <inkml:brushProperty name="width" value="0.025" units="cm"/>
      <inkml:brushProperty name="height" value="0.025" units="cm"/>
    </inkml:brush>
  </inkml:definitions>
  <inkml:trace contextRef="#ctx0" brushRef="#br0">50 68 9129,'0'0'8813,"8"-9"-6314,-1 1-2024,0 1-1,1 0 1,0 1 0,10-8 0,-14 12-240,0 0 0,0 0 1,0 0-1,0 0 0,0 1 1,0-1-1,1 1 0,-1 0 1,1 1-1,-1-1 0,0 1 1,1-1-1,-1 1 0,1 1 1,7 0-1,-11 0-215,0-1 0,0 0 1,0 1-1,0 0 0,0-1 1,0 1-1,0-1 0,0 1 1,-1 0-1,1-1 0,0 1 1,0 0-1,-1 0 0,1 0 1,-1 0-1,1 0 0,-1 0 1,1 0-1,-1-1 0,1 1 1,-1 1-1,0-1 0,1 0 1,-1 0-1,0 0 0,0 0 1,0 0-1,0 0 0,0 0 1,0 0-1,0 0 0,0 0 1,-1 0-1,1 0 0,0 0 1,0 0-1,-1 0 0,1 0 1,-2 2-1,0 2 33,0 1-1,0 0 0,-1-1 1,0 0-1,0 1 0,-4 4 1,-57 57 1202,47-51-845,0 0 0,2 2 0,0 0-1,-16 24 1,29-39-384,1-1 0,-1 1 1,1-1-1,-1 1 0,1-1 0,0 1 0,0 0 0,1 0 0,-1 0 1,0-1-1,1 1 0,-1 0 0,1 0 0,0 0 0,0 0 1,0 0-1,1 0 0,-1 0 0,2 3 0,-1-4-10,0 0-1,1 0 1,-1 0-1,1 0 0,-1 0 1,1-1-1,0 1 1,0-1-1,0 1 1,-1-1-1,1 0 0,1 1 1,-1-1-1,0 0 1,0 0-1,0-1 1,1 1-1,2 0 0,13 2-406,0-1-1,-1 0 0,1-2 1,33-2-1,-45 1 98,15-1-1525,-1-1 0,0-1 0,-1-1 1,1 0-1,-1-2 0,35-16 0,1-6-3450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40.498"/>
    </inkml:context>
    <inkml:brush xml:id="br0">
      <inkml:brushProperty name="width" value="0.025" units="cm"/>
      <inkml:brushProperty name="height" value="0.025" units="cm"/>
    </inkml:brush>
  </inkml:definitions>
  <inkml:trace contextRef="#ctx0" brushRef="#br0">1 1 18193,'0'0'6951,"62"43"-4773,-33-24-513,2 2-640,4 2-736,-1-3-225,-3 5-385,-6-2-2241,-4-3-2723,-6-7-4420</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47.286"/>
    </inkml:context>
    <inkml:brush xml:id="br0">
      <inkml:brushProperty name="width" value="0.025" units="cm"/>
      <inkml:brushProperty name="height" value="0.025" units="cm"/>
    </inkml:brush>
  </inkml:definitions>
  <inkml:trace contextRef="#ctx0" brushRef="#br0">206 23 14926,'-8'-5'3748,"0"2"-3088,0 0 1,0 0-1,-1 1 1,1 0-1,0 0 1,-1 1-1,0 0 1,1 0-1,-1 1 1,-12 1-1,17-1-531,0 1 0,-1-1 1,1 1-1,0 0 0,0 1 0,-1-1 0,1 0 0,0 1 0,0 0 1,1 0-1,-1 0 0,0 1 0,1-1 0,-1 1 0,1 0 1,0 0-1,0 0 0,0 0 0,0 1 0,1-1 0,-1 1 0,1-1 1,0 1-1,0 0 0,-2 6 0,3-9-119,1 0-1,0 1 1,-1-1 0,1 0-1,0 0 1,0 0-1,-1 1 1,1-1 0,0 0-1,0 0 1,0 1-1,1-1 1,-1 0 0,0 0-1,0 1 1,1-1 0,-1 0-1,1 0 1,-1 0-1,1 0 1,-1 0 0,1 0-1,0 0 1,-1 0 0,1 0-1,0 0 1,0 0-1,0 0 1,0 0 0,0 0-1,0-1 1,0 1-1,0 0 1,0-1 0,0 1-1,0-1 1,0 1 0,1-1-1,-1 1 1,0-1-1,0 0 1,1 0 0,1 0-1,7 2 27,1-1 1,0-1-1,-1 0 0,13-1 0,-11 0 11,2 0-297,-1 0 0,0-1 0,0-1-1,-1 0 1,1-1 0,-1 0 0,1-1-1,-1 0 1,-1-1 0,1 0 0,-1-1 0,0 0-1,0-1 1,-1 0 0,10-11 0,-33 94-370,9 73 2191,3-34 552,0-113-2058,1 0 0,0 0 0,-1-1 0,1 1 0,-1 0 0,0 0 0,1-1 0,-1 1 0,1 0 0,-1-1 0,0 1 0,0-1 0,1 1 0,-1-1 0,0 0 0,0 1 0,0-1 0,1 1 0,-1-1 0,0 0 0,0 0 0,0 0 0,0 0 0,0 1 0,0-1 0,1 0 0,-3-1 0,-32 2 868,28-1-723,-43-2 125,33 1-260,0 0 0,-1 1 0,1 0 0,0 2 0,-32 6 0,117-17-6358,-24-8 555,9-8-2472</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47.658"/>
    </inkml:context>
    <inkml:brush xml:id="br0">
      <inkml:brushProperty name="width" value="0.025" units="cm"/>
      <inkml:brushProperty name="height" value="0.025" units="cm"/>
    </inkml:brush>
  </inkml:definitions>
  <inkml:trace contextRef="#ctx0" brushRef="#br0">125 0 7207,'0'0'13127,"-10"8"-10549,1-1-2223,-55 50 3275,59-53-3351,1 1 0,0-1 0,1 1 0,-1 0 0,1 0 0,0 1 0,0-1 0,0 1 0,1-1 1,0 1-1,0 0 0,-2 12 0,4-17-265,0 0 0,0 0 0,0 0 0,1 1 0,-1-1 0,0 0 0,1 0 0,-1 0 0,1 0 0,-1 0 0,1 1 0,-1-1 0,1 0-1,0 0 1,0-1 0,-1 1 0,1 0 0,0 0 0,0 0 0,0 0 0,0-1 0,0 1 0,0 0 0,0-1 0,0 1 0,0-1 0,0 1 0,1-1 0,-1 0 0,0 1 0,0-1 0,0 0 0,0 0 0,1 0 0,-1 0 0,2 0 0,50-1 150,-50 1-146,8-2-143,0 0-1,-1-1 1,1 0 0,0-1-1,18-8 1,-18 6-411,-1 0 0,1 0 0,-1-1 0,-1 0 0,1-1 0,-1 0 0,-1 0 0,1-1 0,6-10 0,-8 6 48,-9 9 1022,-16 17 1219,12-7-1598,1 1 1,1 0-1,-1 0 0,1 1 1,1-1-1,-1 1 1,1 0-1,1-1 0,-1 1 1,1 1-1,1-1 1,-1 0-1,1 0 0,1 1 1,0-1-1,0 0 1,2 15-1,-2-22-351,1 1-1,-1-1 0,1 1 1,-1-1-1,1 0 1,0 1-1,-1-1 1,1 0-1,0 1 1,0-1-1,0 0 1,0 0-1,0 0 0,0 0 1,0 0-1,0 0 1,1 0-1,-1 0 1,0 0-1,1-1 1,1 2-1,13-1-6257</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55.862"/>
    </inkml:context>
    <inkml:brush xml:id="br0">
      <inkml:brushProperty name="width" value="0.025" units="cm"/>
      <inkml:brushProperty name="height" value="0.025" units="cm"/>
    </inkml:brush>
  </inkml:definitions>
  <inkml:trace contextRef="#ctx0" brushRef="#br0">13 0 22581,'0'0'1794,"-7"63"-1602,1-45-64,6-3-1345,0-7-3427,7-5-2755</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2:56.205"/>
    </inkml:context>
    <inkml:brush xml:id="br0">
      <inkml:brushProperty name="width" value="0.025" units="cm"/>
      <inkml:brushProperty name="height" value="0.025" units="cm"/>
    </inkml:brush>
  </inkml:definitions>
  <inkml:trace contextRef="#ctx0" brushRef="#br0">56 1 19923,'0'0'1794,"-35"66"448,20-45-353,10-5-639,5-10-738,2-6-512,13-9-2530,5-14-4677</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01.038"/>
    </inkml:context>
    <inkml:brush xml:id="br0">
      <inkml:brushProperty name="width" value="0.025" units="cm"/>
      <inkml:brushProperty name="height" value="0.025" units="cm"/>
    </inkml:brush>
  </inkml:definitions>
  <inkml:trace contextRef="#ctx0" brushRef="#br0">59 79 14542,'0'0'3523,"0"14"-3053,-1 27 406,-3 0-1,-1 0 1,-13 44 0,8-36 275,1 1 0,-3 74 0,17-106-434,5-19-23,-8-1-637,1 0 1,-1 0-1,0 0 1,0 0-1,0 0 1,0-1-1,-1 1 1,1-1-1,1-3 1,5-11-22,-1-1 0,-1 0 1,-1-1-1,-1 1 1,0-1-1,1-26 1,-2-7 30,-5-56 0,2 105-67,-6-57-25,5 57 23,1 0-1,-1 0 1,1 0 0,-1 0 0,0 1-1,0-1 1,-1 0 0,1 0-1,0 1 1,-1-1 0,0 0 0,1 1-1,-1 0 1,0-1 0,0 1 0,-4-3-1,6 5 4,0 0-1,-1 0 0,1 0 0,0 0 1,0 0-1,0 0 0,-1 0 1,1 0-1,0 0 0,0 0 1,0 0-1,-1 0 0,1 0 0,0 0 1,0 0-1,-1 0 0,1 0 1,0 0-1,0 1 0,0-1 1,-1 0-1,1 0 0,0 0 0,0 0 1,0 0-1,0 0 0,-1 1 1,1-1-1,0 0 0,0 0 1,0 0-1,0 1 0,0-1 0,0 0 1,-1 0-1,1 0 0,0 1 1,0-1-1,0 0 0,0 0 0,0 0 1,0 1-1,0-1 0,0 0 1,0 0-1,0 1 0,0-1 1,0 0-1,0 0 0,0 0 0,0 1 1,0-1-1,0 0 0,1 0 1,-1 0-1,0 1 0,0-1 1,4 16 19,-1-12-15,0 0 1,0 0-1,1 0 1,-1 0-1,1-1 1,0 0-1,0 0 1,1 0-1,-1 0 1,0 0-1,1-1 1,0 0-1,0 0 1,-1 0-1,1-1 1,0 1-1,10 0 1,9 2 46,0-2 0,35 0 0,-52-3-35,14 1 5,0-2 0,1 0 0,-2-2 0,1 0 0,0-1 0,-1-1 0,31-14 1,-38 14 5,0-1 0,0 0 1,0-1-1,-1 0 1,0-1-1,-1 0 1,0-1-1,0 0 0,-1-1 1,-1 0-1,15-22 1,-35 75 412,1 0 0,-4 48 1,10-65-341,1 1 0,1-1 0,2 1 0,0 0 1,2-1-1,8 44 0,-9-62-175,1-1 0,0 0 0,0 1 0,0-1 0,1 0 0,0-1 0,0 1 0,0 0 0,1-1 0,0 0 0,0 1 0,0-2 0,1 1 0,-1 0 0,1-1 0,0 0 0,0 0 0,1 0 0,-1-1 0,1 0 0,0 0 0,0 0 0,0-1 0,0 0 0,1 0 0,-1 0 0,0-1 0,1 0-1,-1 0 1,1-1 0,9 0 0,-8 0-718,-1 0-1,1-1 0,-1 0 0,1 0 1,12-5-1,35-24-9099</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01.729"/>
    </inkml:context>
    <inkml:brush xml:id="br0">
      <inkml:brushProperty name="width" value="0.025" units="cm"/>
      <inkml:brushProperty name="height" value="0.025" units="cm"/>
    </inkml:brush>
  </inkml:definitions>
  <inkml:trace contextRef="#ctx0" brushRef="#br0">1 55 15310,'0'0'4453,"69"23"-2243,-11-23-705,19 0-320,14-3-736,8-9-353,1-3-32,-5 1-545,-12 1-608,-19 3-1281,-24 4-1505,-30 1-898</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02.107"/>
    </inkml:context>
    <inkml:brush xml:id="br0">
      <inkml:brushProperty name="width" value="0.025" units="cm"/>
      <inkml:brushProperty name="height" value="0.025" units="cm"/>
    </inkml:brush>
  </inkml:definitions>
  <inkml:trace contextRef="#ctx0" brushRef="#br0">0 22 16015,'0'0'2883,"58"29"-609,17-27-512,20-2-33,19 0-1088,14 0-481,4-5-96,-4-6-769,-15-4-2177,-16-6-7272</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03.233"/>
    </inkml:context>
    <inkml:brush xml:id="br0">
      <inkml:brushProperty name="width" value="0.025" units="cm"/>
      <inkml:brushProperty name="height" value="0.025" units="cm"/>
    </inkml:brush>
  </inkml:definitions>
  <inkml:trace contextRef="#ctx0" brushRef="#br0">0 616 7944,'0'0'11338,"14"-11"-9875,79-74-423,-3-5-1,-4-3 1,136-192 0,-202 253-773,-8 12 1160,-21 47-415,3-14-988,-81 219 633,78-200-914,0 1 1,3 0-1,0 0 0,2 1 0,1 45 1,3-75 89,0-2-41,0 0 0,-1 0-1,1 0 1,0 0 0,0 0 0,0 0 0,0 0 0,1 0-1,-1 1 1,1-1 0,-1 0 0,1 0 0,0 0 0,-1 0 0,1-1-1,0 1 1,0 0 0,1 0 0,-1 0 0,0-1 0,1 1 0,-1-1-1,1 1 1,-1-1 0,1 0 0,2 2 0,20 0-5189</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06.006"/>
    </inkml:context>
    <inkml:brush xml:id="br0">
      <inkml:brushProperty name="width" value="0.025" units="cm"/>
      <inkml:brushProperty name="height" value="0.025" units="cm"/>
    </inkml:brush>
  </inkml:definitions>
  <inkml:trace contextRef="#ctx0" brushRef="#br0">63 1 14574,'0'37'9289,"-9"5"-8489,-9 4-351,-1 7 159,8-2-223,5-3-321,6-6-32,0-8-993,7-7-2659,3-12-1793,-6-10-3395</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06.335"/>
    </inkml:context>
    <inkml:brush xml:id="br0">
      <inkml:brushProperty name="width" value="0.025" units="cm"/>
      <inkml:brushProperty name="height" value="0.025" units="cm"/>
    </inkml:brush>
  </inkml:definitions>
  <inkml:trace contextRef="#ctx0" brushRef="#br0">0 93 19410,'0'0'2723,"85"9"-833,-27-9-801,11-6-321,7-12-447,-2-3-385,-6-6-3876,-9-3-8456</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40.884"/>
    </inkml:context>
    <inkml:brush xml:id="br0">
      <inkml:brushProperty name="width" value="0.025" units="cm"/>
      <inkml:brushProperty name="height" value="0.025" units="cm"/>
    </inkml:brush>
  </inkml:definitions>
  <inkml:trace contextRef="#ctx0" brushRef="#br0">178 52 18225,'0'0'7132,"-4"-8"-4452,2 4-2354,-17-26 1291,18 29-1582,0 1 0,0-1-1,0 0 1,-1 0 0,1 0 0,0 0 0,0 1-1,0-1 1,-1 1 0,1-1 0,0 1 0,0-1-1,-1 1 1,1 0 0,-1-1 0,1 1 0,0 0-1,-1 0 1,1 0 0,0 0 0,-1 0 0,1 1-1,0-1 1,-1 0 0,1 1 0,0-1 0,-1 1 0,-1 0-1,-4 4-35,0 0 0,0 0 0,1 1 0,0-1 0,0 1 0,0 1 0,1-1 0,0 1 0,0 0 0,1 0 0,-6 12 0,3-5-9,1 1-1,0-1 1,1 1-1,0 1 1,-2 20 0,6-33-16,0 0 0,1 0 0,-1 0 0,1 0 0,0 0 0,0 1 0,0-1 0,0 0 0,1 0 0,-1 0 0,1 0 0,0 0 0,0 0 0,0 0 0,0 0 0,1 0 1,-1 0-1,1 0 0,-1-1 0,1 1 0,0-1 0,0 1 0,4 3 0,-2-4-274,0-1 0,0 1 0,-1-1-1,1 0 1,0 0 0,0 0 0,0 0 0,0-1 0,0 0 0,0 1 0,0-2 0,0 1-1,0 0 1,0-1 0,0 0 0,0 0 0,0 0 0,0 0 0,4-2 0,31-17-4633,0-9-2124</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14.419"/>
    </inkml:context>
    <inkml:brush xml:id="br0">
      <inkml:brushProperty name="width" value="0.025" units="cm"/>
      <inkml:brushProperty name="height" value="0.025" units="cm"/>
    </inkml:brush>
  </inkml:definitions>
  <inkml:trace contextRef="#ctx0" brushRef="#br0">1 34 16143,'0'0'2979,"54"7"-2018,6-7 32,14 0-352,15-7-289,7-2-224,5 2-64,-2 1-32,-10 1-32,-12 4-993,-21 0-1601,-22-3-3236</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14.748"/>
    </inkml:context>
    <inkml:brush xml:id="br0">
      <inkml:brushProperty name="width" value="0.025" units="cm"/>
      <inkml:brushProperty name="height" value="0.025" units="cm"/>
    </inkml:brush>
  </inkml:definitions>
  <inkml:trace contextRef="#ctx0" brushRef="#br0">0 100 17969,'0'0'2562,"74"9"-1280,-5-21-578,15-1-479,14-2-161,7 3-193,3-3-1504,-2-4-2051,-5-4-7430</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15.639"/>
    </inkml:context>
    <inkml:brush xml:id="br0">
      <inkml:brushProperty name="width" value="0.025" units="cm"/>
      <inkml:brushProperty name="height" value="0.025" units="cm"/>
    </inkml:brush>
  </inkml:definitions>
  <inkml:trace contextRef="#ctx0" brushRef="#br0">1 447 5349,'0'0'17526,"10"1"-15599,-3-1-1768,0 0 1,0 0-1,-1-1 0,1 0 0,0 0 0,-1-1 1,1 1-1,-1-2 0,1 1 0,-1-1 1,0 0-1,0 0 0,0 0 0,6-6 0,17-12 187,42-39-1,-40 31-226,52-47 92,124-146 0,-207 222-210,0-1 0,0 1 0,0 0 0,0-1 0,0 1 0,0 0 1,0-1-1,1 1 0,-1 0 0,0-1 0,0 1 0,0 0 0,1-1 1,-1 1-1,0 0 0,0 0 0,1-1 0,-1 1 0,0 0 0,0 0 1,1-1-1,-1 1 0,0 0 0,1 0 0,-1 0 0,0 0 0,1 0 1,-1-1-1,0 1 0,1 0 0,-1 0 0,1 0 0,-1 0 0,0 0 1,1 0-1,-1 0 0,0 0 0,1 0 0,-1 0 0,0 1 0,1-1 1,-1 0-1,1 0 0,-2 20 71,-14 38 187,14-54-213,-11 32 68,3 1 1,1 0 0,1 0 0,2 0 0,1 65-1,9-77-263,-4-24-22,-1-1-1,1 1 0,-1-1 0,1 1 0,-1-1 0,1 1 0,-1 0 0,1-1 1,-1 0-1,1 1 0,0-1 0,-1 1 0,1-1 0,0 0 0,-1 1 0,1-1 0,0 0 1,0 0-1,-1 0 0,1 0 0,0 1 0,0-1 0,-1 0 0,1 0 0,0 0 1,0 0-1,-1-1 0,1 1 0,0 0 0,1 0 0,12-6-6656</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16.633"/>
    </inkml:context>
    <inkml:brush xml:id="br0">
      <inkml:brushProperty name="width" value="0.025" units="cm"/>
      <inkml:brushProperty name="height" value="0.025" units="cm"/>
    </inkml:brush>
  </inkml:definitions>
  <inkml:trace contextRef="#ctx0" brushRef="#br0">0 5 9545,'9'-4'7463,"-7"4"-5381,-1 3 160,-1 18-993,2 11 481,-2 9-385,0 6-544,0 4-609,0 0-128,0-4 32,0-7-64,4-6-64,2-9-929,-1-5-256,-5-10-480,0-6-2051,-5-4-2850</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16.989"/>
    </inkml:context>
    <inkml:brush xml:id="br0">
      <inkml:brushProperty name="width" value="0.025" units="cm"/>
      <inkml:brushProperty name="height" value="0.025" units="cm"/>
    </inkml:brush>
  </inkml:definitions>
  <inkml:trace contextRef="#ctx0" brushRef="#br0">0 41 17104,'0'0'2467,"59"-6"-546,-22 6-704,4 0-95,6-1-642,6-1-448,-4-3-1281,-1-4-3492,-5-9-9448</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13.846"/>
    </inkml:context>
    <inkml:brush xml:id="br0">
      <inkml:brushProperty name="width" value="0.025" units="cm"/>
      <inkml:brushProperty name="height" value="0.025" units="cm"/>
    </inkml:brush>
  </inkml:definitions>
  <inkml:trace contextRef="#ctx0" brushRef="#br0">1 50 18610,'0'0'3747,"76"-20"-3587,-33 7-800,12-3-4581</inkml:trace>
  <inkml:trace contextRef="#ctx0" brushRef="#br0" timeOffset="1">683 39 18738,'0'0'576,"-67"12"-1569,49-14-5349</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06.959"/>
    </inkml:context>
    <inkml:brush xml:id="br0">
      <inkml:brushProperty name="width" value="0.025" units="cm"/>
      <inkml:brushProperty name="height" value="0.025" units="cm"/>
    </inkml:brush>
  </inkml:definitions>
  <inkml:trace contextRef="#ctx0" brushRef="#br0">51 141 6534,'6'-12'5445,"-3"7"-4570,25-47 2172,-27 49-2710,1-1 1,-1 1 0,0 0 0,0 0-1,0-1 1,0 1 0,-1-1-1,1 1 1,-1-1 0,0 1 0,0-1-1,0 1 1,0-1 0,-1 1-1,1-1 1,-3-4 0,3 7-282,-1 0 0,1 1-1,-1-1 1,1 1 0,-1-1 0,1 1 0,-1-1 0,1 1 0,-1-1-1,1 1 1,-1-1 0,0 1 0,1 0 0,-1-1 0,0 1 0,1 0-1,-1 0 1,0 0 0,0-1 0,1 1 0,-1 0 0,0 0 0,0 0-1,1 0 1,-1 0 0,0 0 0,1 0 0,-1 1 0,0-1 0,0 0-1,1 0 1,-1 1 0,0-1 0,1 0 0,-1 1 0,0-1 0,1 0-1,-1 1 1,1-1 0,-1 1 0,1-1 0,-1 1 0,1-1 0,-1 1-1,1 0 1,-1-1 0,1 1 0,-1-1 0,1 2 0,-23 32 535,16-20-288,1 0-1,0 1 0,1 0 1,1 0-1,0 0 0,2 0 1,-1 1-1,2-1 0,0 1 1,2 22-1,-1-36-295,0-1 0,0 1 1,0 0-1,0-1 0,1 1 0,-1 0 0,1-1 0,-1 1 0,1 0 1,0-1-1,0 1 0,-1-1 0,1 1 0,0-1 0,0 0 0,1 1 1,-1-1-1,0 0 0,0 0 0,1 0 0,-1 0 0,0 0 0,1 0 1,-1 0-1,3 1 0,-1-1 5,0-1 0,0 1 0,1-1 1,-1 0-1,0 0 0,1 0 0,-1 0 0,0 0 0,1-1 1,-1 1-1,0-1 0,4-1 0,5-3 14,-1 1-1,0-2 0,0 1 1,0-1-1,19-15 1,13-21-47,14-10-12,-57 52 31,0 0 0,0 0 0,0 1-1,0-1 1,0 0 0,-1 0 0,1 0 0,0 0-1,0 1 1,0-1 0,0 0 0,0 0 0,0 0 0,0 1-1,0-1 1,1 0 0,-1 0 0,0 0 0,0 0-1,0 1 1,0-1 0,0 0 0,0 0 0,0 0-1,0 0 1,0 0 0,0 1 0,0-1 0,1 0-1,-1 0 1,0 0 0,0 0 0,0 0 0,0 0-1,0 0 1,1 0 0,-1 1 0,0-1 0,0 0 0,0 0-1,0 0 1,1 0 0,-1 0 0,0 0 0,0 0-1,0 0 1,0 0 0,1 0 0,-1 0 0,0 0-1,0 0 1,0 0 0,0 0 0,1 0 0,-1 0-1,0 0 1,0-1 0,0 1 0,0 2-13,-2 17 30,-2 0 1,0 0-1,-1-1 1,-1 1-1,-9 17 1,-4 16 25,-15 71-540,24-41-4021,10-77 3462,1 13-1419,8-14-2641,12-8-2820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07.288"/>
    </inkml:context>
    <inkml:brush xml:id="br0">
      <inkml:brushProperty name="width" value="0.025" units="cm"/>
      <inkml:brushProperty name="height" value="0.025" units="cm"/>
    </inkml:brush>
  </inkml:definitions>
  <inkml:trace contextRef="#ctx0" brushRef="#br0">207 0 8936,'-8'11'8125,"-32"40"-6122,-53 77 1136,83-113-2596,0 1 0,2 0 0,0 1 0,1-1 0,1 1-1,-7 28 1,12-43-528,0 0 0,1 0 0,-1 1 0,1-1 0,0 0 0,-1 0 0,1 0 0,0 1-1,0-1 1,0 0 0,1 0 0,-1 0 0,1 0 0,-1 0 0,1 1 0,0-1 0,-1 0 0,1 0 0,0 0-1,0 0 1,1-1 0,-1 1 0,0 0 0,1 0 0,-1-1 0,1 1 0,-1-1 0,1 1 0,0-1-1,-1 0 1,1 0 0,0 1 0,4 0 0,-1-1 0,0 0 0,0 0 0,0-1 0,0 0 0,0 0 0,0 0 0,0 0 0,0-1 0,0 0 0,0 0 0,0 0 0,0-1 0,0 0 0,6-3 0,0-1 76,0 0 1,0-1-1,-1-1 1,0 0-1,0 0 1,0-1 0,-1 0-1,-1-1 1,0 0-1,0 0 1,-1 0 0,0-1-1,-1-1 1,0 1-1,0-1 1,-2 0-1,1 0 1,-2 0 0,1-1-1,-2 1 1,0-1-1,0 0 1,-1 1-1,-1-1 1,-1-20 0,1 32-70,0 0 1,0 0-1,0 0 1,0 0 0,0 0-1,0 0 1,0 0-1,0 0 1,-1 0 0,1 0-1,0 0 1,-1 0 0,1 0-1,-1 1 1,1-1-1,-1 0 1,1 0 0,-1 0-1,1 0 1,-1 1-1,0-1 1,0 0 0,1 1-1,-1-1 1,0 0 0,0 1-1,0-1 1,0 1-1,0 0 1,1-1 0,-1 1-1,0-1 1,0 1-1,0 0 1,0 0 0,0 0-1,-2 0 1,1 0-5,-1 0 0,1 1 1,0-1-1,0 1 0,0 0 0,0 0 0,0-1 1,0 2-1,0-1 0,0 0 0,0 0 1,0 0-1,1 1 0,-1-1 0,0 1 0,-2 3 1,-2 4-169,-1 0 0,1 1 0,1-1 0,0 1 1,0 1-1,1-1 0,1 1 0,-1-1 0,2 1 0,-1 0 1,2 0-1,-1 0 0,1 0 0,1 16 0,1-25-137,-1-1-1,0 1 1,1 0 0,-1 0-1,1-1 1,0 1-1,0 0 1,-1-1 0,1 1-1,0-1 1,0 1-1,0-1 1,1 0-1,-1 1 1,0-1 0,0 0-1,1 0 1,-1 0-1,1 0 1,-1 0 0,1 0-1,-1 0 1,1 0-1,0-1 1,-1 1 0,1 0-1,0-1 1,0 0-1,-1 1 1,1-1 0,0 0-1,0 0 1,-1 0-1,1 0 1,0 0 0,2-1-1,24 1-5936</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07.633"/>
    </inkml:context>
    <inkml:brush xml:id="br0">
      <inkml:brushProperty name="width" value="0.025" units="cm"/>
      <inkml:brushProperty name="height" value="0.025" units="cm"/>
    </inkml:brush>
  </inkml:definitions>
  <inkml:trace contextRef="#ctx0" brushRef="#br0">206 0 12396,'0'0'3117,"-9"7"-181,-14 12-2131,2 1 0,0 1 0,1 0 0,-19 27 0,30-36-476,1 0 1,0 0-1,1 1 0,0 0 0,1 0 1,0 0-1,1 1 0,1 0 0,0 0 1,1 0-1,-2 15 0,5-27-323,0-1 0,0 0 0,0 0 1,0 1-1,0-1 0,0 0 0,1 0 0,-1 1 0,0-1 0,1 0 0,-1 0 1,1 0-1,-1 1 0,1-1 0,0 0 0,-1 0 0,1 0 0,0 0 0,0 0 1,0 0-1,0 0 0,0-1 0,0 1 0,0 0 0,0 0 0,0-1 1,1 1-1,2 1 10,0-1 1,-1 0-1,1 0 1,0-1-1,0 1 1,-1-1-1,1 0 1,0 0-1,5-1 1,3 0-3,0-1 0,-1-1 0,0 0 0,1 0 1,15-8-1,-3-2-278,-1-1 1,-1-1 0,0-1 0,-1-1-1,30-32 1,-42 40 324,0 0 0,-1-1 0,0 0 0,-1-1 0,0 0 0,-1 0 0,0 0 0,-1-1 0,0 0 0,0 0 0,-2 0 0,1 0 0,2-23 0,-6 34-24,0 1 0,0-1-1,0 1 1,0-1 0,0 1 0,0-1 0,0 1 0,0-1 0,0 1 0,0-1 0,0 0 0,0 1 0,0-1 0,0 1-1,-1-1 1,1 1 0,0-1 0,0 1 0,-1-1 0,1 1 0,0-1 0,-1 1 0,1 0 0,0-1 0,-1 1 0,1-1-1,-1 1 1,1 0 0,0-1 0,-1 1 0,1 0 0,-1 0 0,1-1 0,-2 1 0,-20 6 816,-19 26-52,19-9-333,1 0-1,1 2 0,2 0 0,0 1 0,-16 34 0,33-59-458,0 0 0,1 0 0,-1 0-1,0 0 1,1 1 0,-1-1 0,1 0 0,0 0-1,-1 0 1,1 1 0,0-1 0,0 0 0,0 0-1,0 0 1,0 1 0,0-1 0,0 0 0,0 0-1,1 3 1,0-4-12,-1 0 0,1 0 0,-1 1 0,1-1 0,0 0 0,-1 0 0,1 0-1,0 0 1,-1 1 0,1-1 0,0 0 0,-1 0 0,1 0 0,-1-1 0,1 1 0,0 0 0,-1 0-1,1 0 1,0 0 0,-1-1 0,1 1 0,-1 0 0,1 0 0,0-1 0,0 0 0,4-1-188,0-1 0,0-1 1,0 1-1,0-1 1,-1 0-1,8-7 1,16-39-3661,-13-7-3343,-8 13-157</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07.980"/>
    </inkml:context>
    <inkml:brush xml:id="br0">
      <inkml:brushProperty name="width" value="0.025" units="cm"/>
      <inkml:brushProperty name="height" value="0.025" units="cm"/>
    </inkml:brush>
  </inkml:definitions>
  <inkml:trace contextRef="#ctx0" brushRef="#br0">69 0 18449,'0'0'11499,"18"52"-10314,-33-5-448,-3 7-513,0 3-160,1-1-32,5-5-32,6-6-352,6-9-1025,0-10 256,0-11-1794,0-11-833</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41.228"/>
    </inkml:context>
    <inkml:brush xml:id="br0">
      <inkml:brushProperty name="width" value="0.025" units="cm"/>
      <inkml:brushProperty name="height" value="0.025" units="cm"/>
    </inkml:brush>
  </inkml:definitions>
  <inkml:trace contextRef="#ctx0" brushRef="#br0">109 0 9513,'0'0'10111,"-7"8"-6310,-5 7-3252,1 0 1,1 0-1,0 1 1,1 0 0,1 1-1,0 0 1,1 0-1,1 1 1,1 0-1,0 0 1,1 0-1,1 1 1,1-1-1,1 1 1,1 0-1,1 24 1,0-41-550,-1 0 0,1 0 0,-1 0 0,1 0 0,0-1 0,-1 1 0,1 0 0,0 0 0,0 0 0,0-1 0,0 1 0,1 0 0,-1-1 0,0 1 0,1-1 0,-1 0 0,1 1 0,0-1 0,-1 0 0,1 0 0,0 0 0,-1 0 0,1 0 0,0-1 0,0 1 0,0 0 0,0-1 0,0 0 0,0 1 0,0-1 0,0 0 0,0 0 0,0 0 0,0 0 0,0 0 0,0 0 0,0-1 0,0 1 0,0-1 0,0 1 0,3-3 0,5 0 0,0 0 0,0-2 0,0 1 0,-1-1 0,1 0 0,11-10 0,-6 3 0,-12 9 0,0 0 0,1 0 0,-1 0 0,1 1 0,0-1 0,-1 1 0,1 0 0,0 0 0,1 0 0,-1 0 0,5 0 0,-8 2 0,-1 0 0,1 0 0,-1 1 0,1-1 0,-1 0 0,1 1 0,-1-1 0,0 0 0,1 1 0,-1-1 0,1 1 0,-1-1 0,0 1 0,1-1 0,-1 1 0,0-1 0,0 1 0,1-1 0,-1 1 0,0 0 0,0-1 0,0 1 0,0-1 0,0 1 0,0 0 0,0-1 0,0 1 0,0-1 0,0 1 0,0 0 0,0 28 0,0-22 0,-10 104 0,10-110-38,0-1-1,1 1 1,-1-1 0,0 0 0,0 1-1,0-1 1,0 0 0,1 1 0,-1-1-1,0 0 1,1 1 0,-1-1 0,0 0-1,0 0 1,1 1 0,-1-1 0,0 0-1,1 0 1,-1 0 0,1 1 0,-1-1-1,0 0 1,1 0 0,-1 0 0,0 0-1,1 0 1,-1 0 0,1 0 0,-1 0-1,0 0 1,1 0 0,-1 0-1,1 0 1,-1 0 0,0 0 0,1 0-1,-1 0 1,1 0 0,-1-1 0,0 1-1,1 0 1,19-11-7847,-6-7-8471</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08.324"/>
    </inkml:context>
    <inkml:brush xml:id="br0">
      <inkml:brushProperty name="width" value="0.025" units="cm"/>
      <inkml:brushProperty name="height" value="0.025" units="cm"/>
    </inkml:brush>
  </inkml:definitions>
  <inkml:trace contextRef="#ctx0" brushRef="#br0">0 92 14061,'0'0'6086,"62"-14"-3395,-20 6-898,10 2-1056,7-3-481,6-3-256,-2-6-1153,1-6-4548</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08.903"/>
    </inkml:context>
    <inkml:brush xml:id="br0">
      <inkml:brushProperty name="width" value="0.025" units="cm"/>
      <inkml:brushProperty name="height" value="0.025" units="cm"/>
    </inkml:brush>
  </inkml:definitions>
  <inkml:trace contextRef="#ctx0" brushRef="#br0">195 62 5029,'0'0'20958,"-6"11"-20792,-1 3-131,2-1 1,-1 1-1,2 0 1,0 0 0,1 1-1,-2 20 1,3-25 28,2 0 1,0 0 0,0 0-1,0-1 1,1 1-1,1 0 1,0 0 0,0 0-1,1-1 1,0 1 0,0-1-1,7 12 1,41 44 198,2 1 100,-50-61-283,0 0 0,0 0 0,-1 0 0,1 1 0,-1-1 0,0 1 0,-1-1 0,1 1-1,-1 0 1,0 0 0,0 6 0,-2-9-42,1-1 0,-1 1 0,1-1-1,-1 0 1,0 1 0,0-1 0,0 0-1,0 1 1,-1-1 0,1 0 0,-1 0 0,1 0-1,-1 0 1,0 0 0,1 0 0,-1-1-1,0 1 1,0 0 0,0-1 0,-1 0 0,1 1-1,0-1 1,0 0 0,-1 0 0,1 0 0,-1-1-1,1 1 1,-1-1 0,1 1 0,-4-1-1,-12 3 25,1 0 0,-1-2-1,-19 0 1,32-1-33,-5-1 62,1 0 0,0-1 0,0 1-1,0-2 1,0 1 0,0-1 0,0-1 0,1 0 0,-1 0 0,1 0-1,-8-7 1,13 10-62,0-1 0,0 0 0,0 0 0,1-1 0,-1 1 0,1 0 0,-1-1 0,1 0 0,0 1 0,0-1 0,0 0 0,0 0 0,1 0 0,-1-1 0,1 1 0,0 0 0,0 0 0,0-1 0,0 1 0,0-1 0,1 1 0,0-1 0,-1 1 1,1-1-1,1 1 0,-1-1 0,0 1 0,1-1 0,0 1 0,0 0 0,0-1 0,0 1 0,2-4 0,0 2-31,1-1 1,0 1 0,0 0 0,1 0 0,0 1 0,-1-1-1,1 1 1,1 0 0,-1 0 0,12-6 0,70-30-15,-53 25 18,-4 2 7,104-53 61,-119 57-58,-1 0 1,0-1-1,0 0 0,-1-1 1,-1 0-1,18-21 0,-28 29-4,1 0 0,-1 0 0,1-1-1,-1 1 1,0-1 0,-1 1-1,1-1 1,-1 0 0,1 1 0,-1-1-1,0 0 1,-1 0 0,1 0 0,-1 0-1,1 0 1,-1 0 0,0 0-1,-1-7 1,0 8-1,-1-1-1,1 1 1,-1-1-1,1 1 1,-1 0-1,0 0 1,0 0 0,0 0-1,-1 0 1,1 0-1,-1 1 1,1-1-1,-1 1 1,0 0-1,0 0 1,0 0-1,0 0 1,0 0-1,-7-2 1,-8-3-7,1 2 0,-1 0 0,-1 1 0,1 0 0,-1 2 0,1 0 0,-1 1 0,0 1 0,-22 3 0,39-3-138,0 0 1,0 1-1,0-1 1,0 0-1,0 1 1,0 0-1,0-1 1,0 1-1,0 0 1,0 0-1,1 0 1,-1 0-1,0 1 1,1-1-1,-1 0 1,1 1-1,-1-1 1,1 1-1,0-1 1,-1 1-1,1 0 1,0 0-1,0 0 1,0-1-1,0 1 1,1 0-1,-1 0 1,0 0-1,1 0 1,-1 0-1,1 3 1,0-2-253,0 1 1,0-1-1,0 0 0,0 1 1,1-1-1,-1 0 0,1 0 1,0 0-1,0 1 1,0-1-1,1 0 0,-1 0 1,1 0-1,-1-1 0,1 1 1,0 0-1,0-1 0,4 5 1,16 11-6225</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09.274"/>
    </inkml:context>
    <inkml:brush xml:id="br0">
      <inkml:brushProperty name="width" value="0.025" units="cm"/>
      <inkml:brushProperty name="height" value="0.025" units="cm"/>
    </inkml:brush>
  </inkml:definitions>
  <inkml:trace contextRef="#ctx0" brushRef="#br0">51 1 13837,'0'0'16015,"-5"51"-14830,-8-6-160,1 7-512,1 2-321,4-3-192,4-8 0,3-3 0,0-11-384,10-7-834,3-9-127,3-9-545,-1-4-1152,0-5-1283,1-12-3554</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09.602"/>
    </inkml:context>
    <inkml:brush xml:id="br0">
      <inkml:brushProperty name="width" value="0.025" units="cm"/>
      <inkml:brushProperty name="height" value="0.025" units="cm"/>
    </inkml:brush>
  </inkml:definitions>
  <inkml:trace contextRef="#ctx0" brushRef="#br0">90 70 11243,'0'0'7084,"-8"10"-4463,-6 8-1562,1 1 0,0 1 1,-9 22-1,19-37-871,0 0 0,1 0 0,-1 0 1,1 1-1,1-1 0,-1 1 0,1 0 0,0 0 1,0-1-1,0 1 0,1 0 0,0 0 0,0 0 1,1-1-1,0 1 0,0 0 0,0 0 0,0-1 1,1 1-1,4 9 0,-2-11-161,-1-1 0,1 1 0,0-1 0,-1 0 0,1 0 0,1 0 0,-1-1 0,0 1 0,1-1 1,-1 0-1,1 0 0,0-1 0,-1 1 0,1-1 0,0 0 0,0 0 0,0-1 0,0 0 0,0 0 0,0 0 0,0 0 0,9-2 0,-2 0 119,0 0 1,0 0-1,-1-1 0,1 0 0,-1-1 0,1-1 0,-1 0 1,14-9-1,-14 7-31,-1-1 0,-1 0 0,0-1-1,0 0 1,0-1 0,-1 0 0,-1 0 0,13-21 0,-17 24-76,1 0-1,-1 0 1,0 0 0,-1 0 0,0 0-1,0-1 1,0 1 0,-1-1-1,0 1 1,-1-1 0,1 0-1,-2 1 1,1-1 0,-1 0 0,0 1-1,-2-9 1,1 12-39,0 0 0,1 0 0,-2 0 0,1 1 0,0-1 0,-1 0 0,1 1 0,-1 0 0,0-1 0,0 1 0,-1 0 0,1 1 0,0-1 0,-1 0 0,0 1 0,0 0 0,1 0 0,-1 0 0,0 0 0,-1 1 0,1 0 0,0 0 0,0 0 0,-1 0 0,1 0 0,0 1 0,-1 0 0,1 0 0,0 0 0,-9 2 0,2-1 0,1 0 0,0 1 0,0 1 0,0 0 0,0 0 0,1 1 0,-1 0 0,1 0 0,0 1 0,0 1 0,0-1 0,-9 9 0,12-7-73,0-1 0,0 1 0,1 0 0,0 0 0,0 1 0,-7 15 0,11-22 29,0 0-1,0 1 1,1-1 0,-1 1-1,1-1 1,-1 1 0,1-1 0,-1 1-1,1-1 1,0 1 0,0 0 0,0-1-1,0 1 1,0-1 0,0 1-1,0 0 1,0-1 0,1 1 0,-1-1-1,1 1 1,-1-1 0,1 1-1,0-1 1,-1 1 0,1-1 0,0 0-1,0 1 1,0-1 0,0 0 0,0 0-1,0 1 1,0-1 0,1 0-1,-1 0 1,0 0 0,1-1 0,-1 1-1,0 0 1,1 0 0,-1-1-1,1 1 1,-1-1 0,1 1 0,2-1-1,8 3-1857,1-2 1,-1 0-1,20-1 0,-23 0 845,38-1-5296</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09.991"/>
    </inkml:context>
    <inkml:brush xml:id="br0">
      <inkml:brushProperty name="width" value="0.025" units="cm"/>
      <inkml:brushProperty name="height" value="0.025" units="cm"/>
    </inkml:brush>
  </inkml:definitions>
  <inkml:trace contextRef="#ctx0" brushRef="#br0">190 1 19186,'0'0'5894,"-9"58"-2883,0-23-1218,-2 7-287,5 2-545,3 0-545,3 0-416,5-3 0,10-8 0,0-2-224,1-9-481,-5-6-992,-4-4-1026,-5-8-2018</inkml:trace>
  <inkml:trace contextRef="#ctx0" brushRef="#br0" timeOffset="1">0 242 21172,'0'0'5798,"86"-32"-4645,-36 24-449,7-1-608,7-4-640,2 0-2467,0-7-2466,0-5-6823</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10.317"/>
    </inkml:context>
    <inkml:brush xml:id="br0">
      <inkml:brushProperty name="width" value="0.025" units="cm"/>
      <inkml:brushProperty name="height" value="0.025" units="cm"/>
    </inkml:brush>
  </inkml:definitions>
  <inkml:trace contextRef="#ctx0" brushRef="#br0">21 72 12876,'0'0'12572,"10"-3"-10645,217-58 461,-209 57-2395,-18 3 1,1 1 1,0-1-1,0 1 0,-1 0 0,1 0 1,0-1-1,0 1 0,0 0 1,-1 0-1,1 0 0,0 0 0,0 0 1,0 0-1,0 0 0,-1 0 0,1 0 1,0 1-1,0-1 0,-1 0 1,1 0-1,0 1 0,0-1 0,-1 0 1,1 1-1,0-1 0,-1 1 0,1-1 1,0 1-1,-1-1 0,1 1 0,0 1 1,0 0 25,-1 1 0,1-1 0,-1 0 0,0 1 0,0-1 0,0 1 0,-1-1 0,1 1 0,0-1 0,-2 5 1,-31 97 1629,22-74-1222,2 1 1,-10 51 0,14-34-1026,3 61 0,2-79-2635,0-29 3070,0-1-34,0 0 1,1 0-1,-1 0 0,0 1 0,0-1 0,0 0 0,0 0 0,0 0 0,0 0 1,0 1-1,0-1 0,0 0 0,0 0 0,0 0 0,0 1 0,0-1 1,-1 0-1,1 0 0,0 0 0,0 1 0,0-1 0,0 0 0,0 0 1,0 0-1,0 0 0,0 1 0,-1-1 0,1 0 0,0 0 0,0 0 1,0 0-1,0 0 0,0 0 0,-1 0 0,1 1 0,0-1 0,0 0 0,0 0 1,-1 0-1,1 0 0,0 0 0,0 0 0,0 0 0,-1 0 0,1 0 1,0 0-1,0 0 0,0 0 0,0 0 0,-1 0 0,1 0 0,0 0 1,0 0-1,0 0 0,-1 0 0,1-1 0,0 1 0,0 0 0,-14-1-10208</inkml:trace>
  <inkml:trace contextRef="#ctx0" brushRef="#br0" timeOffset="1">1 262 17585,'0'0'7110,"32"-50"-5380,6 48 0,10 2-1122,8 0-448,2 0-96,2 0-32,1 4-224,1-1-1313,-7-3-1858,-2 0-3268</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10.674"/>
    </inkml:context>
    <inkml:brush xml:id="br0">
      <inkml:brushProperty name="width" value="0.025" units="cm"/>
      <inkml:brushProperty name="height" value="0.025" units="cm"/>
    </inkml:brush>
  </inkml:definitions>
  <inkml:trace contextRef="#ctx0" brushRef="#br0">1 35 10186,'0'0'10244,"11"-5"-8792,5-1-740,-1 1-1,2 0 0,-1 1 1,0 1-1,27-2 1,-37 4-511,0 1-1,0-1 1,0 1 0,0 1 0,1-1-1,-1 1 1,0 0 0,0 0 0,0 1 0,0 0-1,-1 0 1,1 0 0,0 0 0,-1 1-1,1 0 1,-1 1 0,0-1 0,0 1-1,0 0 1,-1 0 0,6 6 0,-8-8-167,-1 1 0,1 0 0,-1-1 0,0 1 1,0 0-1,0 0 0,0 0 0,0 0 1,0 0-1,-1 0 0,0 0 0,1 0 0,-1 0 1,0 0-1,0 0 0,-1 0 0,1 0 0,-1 0 1,1 0-1,-1 0 0,0 0 0,0 0 1,-1 0-1,1 0 0,0-1 0,-1 1 0,0-1 1,1 1-1,-5 3 0,-6 7 174,0-1 1,0 0-1,-1-1 1,-19 12-1,3-1-77,20-15-131,5-5 0,0 1 0,0 0 0,1 0 0,-1 0 0,1 0 0,0 1 0,-1-1 0,2 1 0,-1 0 0,0 0 0,1 0 0,0 0 0,0 0 0,-2 6 0,4-9 0,1 0 0,-1 0 0,0 1 0,1-1 0,-1 0 0,1 0 0,-1 0 0,1 1 0,-1-1 0,1 0 0,0 0 0,0 0 0,0 0 0,-1 0 0,1 0 0,0 0 0,0-1 0,0 1 0,0 0 0,1 0 0,-1-1 0,0 1 0,0-1 0,0 1 0,0-1 0,1 1 0,-1-1 0,0 0 0,1 0 0,-1 1 0,0-1 0,0 0 0,1 0 0,1-1 0,57 5 0,-50-4 0,10 0-586,-1-1-1,28-4 1,-31 2-907,-1-1 1,1 0-1,20-10 0,26-15-8618</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11.409"/>
    </inkml:context>
    <inkml:brush xml:id="br0">
      <inkml:brushProperty name="width" value="0.025" units="cm"/>
      <inkml:brushProperty name="height" value="0.025" units="cm"/>
    </inkml:brush>
  </inkml:definitions>
  <inkml:trace contextRef="#ctx0" brushRef="#br0">129 121 4388,'12'0'8755,"5"0"-7001,0-1-1,0-1 1,22-4-1,-35 5-1325,0 1 0,0-1 0,0 0-1,0 0 1,0-1 0,-1 1 0,1-1-1,0 0 1,-1 0 0,1 0 0,-1 0-1,0-1 1,0 1 0,0-1 0,0 0-1,0 0 1,-1 0 0,1 0 0,-1 0-1,0-1 1,0 1 0,0-1 0,3-6-1,-5 8-355,0 1-1,1 0 0,-1 0 0,0-1 0,0 1 1,0 0-1,0-1 0,0 1 0,-1 0 0,1 0 1,0-1-1,0 1 0,-1 0 0,1 0 0,-1-1 0,1 1 1,-1 0-1,0 0 0,1 0 0,-1 0 0,0 0 1,0 0-1,0 0 0,-1-1 0,-1 0-22,1 0 0,-1 0 0,0 1 0,0-1 0,0 1 0,-1 0 0,1 0 0,0 0 0,-5-1 0,-6 0-68,0 1 0,-1 0 0,-20 2 1,24 0 9,0 1 0,0 0 1,0 1-1,0 0 0,1 1 1,-1 0-1,1 0 1,0 1-1,-13 9 0,18-11 11,0 0 0,1 0 0,-1 1 0,1 0-1,0-1 1,0 1 0,0 1 0,0-1 0,1 1 0,0-1-1,0 1 1,0 0 0,0 0 0,1 0 0,0 1-1,0-1 1,0 0 0,1 1 0,0-1 0,-1 10-1,2-13 1,0 0 0,1 0 0,-1 0 0,1 0 0,-1 0 0,1-1 0,0 1-1,0 0 1,-1 0 0,1-1 0,1 1 0,-1-1 0,0 1 0,0-1 0,0 1-1,1-1 1,-1 0 0,1 1 0,-1-1 0,1 0 0,0 0 0,-1 0 0,1 0-1,0 0 1,0-1 0,-1 1 0,1 0 0,0-1 0,0 0 0,0 1 0,2-1-1,10 2 20,0 0 0,0-1 0,19-1-1,-21 0-18,4 0-61,-1-1 0,1-1 0,0 0 1,-1-1-1,0-1 0,0 0 0,0-1 0,25-12 1,-18 5 49,-1-1 0,-1-1 0,0 0 0,0-2 1,24-25-1,-57 79-406,9-21 467,-4 18 97,1 0 1,2 1 0,2 0 0,3 72-1,-3 21 101,3-127-250,0 0 0,-1-1 0,1 1 0,-1 0 0,1-1 0,-1 1 0,0 0 0,0-1 0,0 1 0,0-1 0,0 1 0,0-1 0,0 0 0,0 1 0,0-1 0,-1 0 0,1 0 0,0 0 0,-1 0 0,1 0 0,-1 0 0,1 0 0,-1-1 0,0 1 0,1 0 0,-1-1 0,0 1 0,1-1 0,-4 1 0,-57 2 0,48-3 0,-16-3-775,0 0-1,-34-10 1,-5-6-8126,101 19-7802</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13.145"/>
    </inkml:context>
    <inkml:brush xml:id="br0">
      <inkml:brushProperty name="width" value="0.025" units="cm"/>
      <inkml:brushProperty name="height" value="0.025" units="cm"/>
    </inkml:brush>
  </inkml:definitions>
  <inkml:trace contextRef="#ctx0" brushRef="#br0">74 1 11723,'0'0'8360,"-44"65"-7303,31-32 0,4 6-320,1 5 63,8-2-543,0 1-193,9-3-609,8-3-1280,1-6-802,-3-11-928,-5-7-1923</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13.473"/>
    </inkml:context>
    <inkml:brush xml:id="br0">
      <inkml:brushProperty name="width" value="0.025" units="cm"/>
      <inkml:brushProperty name="height" value="0.025" units="cm"/>
    </inkml:brush>
  </inkml:definitions>
  <inkml:trace contextRef="#ctx0" brushRef="#br0">1 7 15375,'0'0'1057,"77"-6"-641,-18 6 64,15 0-159,11 0-225,7 0-64,5 0-3267,4-1-7976</inkml:trace>
  <inkml:trace contextRef="#ctx0" brushRef="#br0" timeOffset="1">1413 72 16464,'0'0'768,"52"1"-31,-22-1 704,5 0-1024,8-4-321,10-3-705,12-2-3811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41.990"/>
    </inkml:context>
    <inkml:brush xml:id="br0">
      <inkml:brushProperty name="width" value="0.025" units="cm"/>
      <inkml:brushProperty name="height" value="0.025" units="cm"/>
    </inkml:brush>
  </inkml:definitions>
  <inkml:trace contextRef="#ctx0" brushRef="#br0">126 61 12716,'0'0'10591,"1"-9"-7895,0-27-619,-1 35-2015,0 1 0,0-1 0,0 0 0,0 1 0,0-1 0,0 1 0,-1-1 1,1 0-1,0 1 0,0-1 0,-1 1 0,1-1 0,0 0 0,-1 1 0,1-1 0,0 1 0,-1-1 0,1 1 0,-1 0 1,1-1-1,-1 1 0,1-1 0,-1 1 0,1 0 0,-1-1 0,1 1 0,-1 0 0,1 0 0,-1-1 0,0 1 0,1 0 1,-1 0-1,1 0 0,-1 0 0,0 0 0,1 0 0,-1 0 0,0 0 0,1 0 0,-1 0 0,1 0 0,-1 0 0,0 0 1,1 0-1,-1 1 0,1-1 0,-1 0 0,0 1 0,0 0 0,-26 13 272,19-6-258,1 0 1,0 0-1,0 1 1,1 0-1,0 0 1,1 1-1,0 0 1,-5 12-1,7-14-32,0-1-1,1 1 0,-1-1 0,2 1 0,-1 0 0,1-1 0,0 1 0,1 0 1,0 0-1,0 0 0,1 0 0,2 10 0,-3-16-43,1-1 0,0 1 0,0-1 0,0 1 0,0-1 0,1 1 0,-1-1 0,0 0 0,1 0 0,-1 1 0,1-1 0,-1 0 0,1 0 0,-1-1 0,1 1 0,0 0 0,-1 0 0,1-1 0,0 1 0,0-1 0,-1 1 0,1-1 0,0 0 0,0 0 0,0 0 0,0 0 0,-1 0 0,1 0 0,0 0 0,0-1 0,0 1 0,2-2 0,4 1 0,-1-1 0,0 0 0,1 0 0,-1-1 0,0 0 0,10-6 0,-6 2 0,-1 0 0,0-1 0,0-1 0,-1 0 0,0 0 0,0 0 0,-1-1 0,0-1 0,-1 1 0,0-1 0,-1 0 0,0-1 0,-1 1 0,6-21 0,-13 41 0,-1-1 0,0 0 0,0 0 0,-9 14 0,7-15 0,1 0 0,1 0 0,-1 0 0,1 0 0,0 1 0,1 0 0,0-1 0,0 1 0,1 0 0,-2 12 0,4-20 0,-1 1 0,1-1 0,-1 1 0,1-1 0,-1 1 0,1-1 0,-1 1 0,1-1 0,0 0 0,-1 1 0,1-1 0,-1 0 0,1 1 0,0-1 0,-1 0 0,1 0 0,0 0 0,-1 0 0,1 0 0,0 0 0,-1 0 0,1 0 0,0 0 0,-1 0 0,1 0 0,0 0 0,-1 0 0,1 0 0,0-1 0,0 1 0,23-6 0,-10-1 0,-1-1 0,0 0 0,-1 0 0,12-11 0,-17 12 0,0 0 0,1 1 0,0 0 0,0 1 0,0 0 0,1 0 0,-1 1 0,1 0 0,0 0 0,1 1 0,-1 0 0,19-3 0,-27 6 0,0 0 0,0 0 0,0 1 0,0-1 0,0 0 0,0 0 0,0 1 0,0-1 0,1 1 0,-1-1 0,-1 1 0,1-1 0,0 1 0,0-1 0,0 1 0,0 0 0,0 0 0,0-1 0,-1 1 0,1 0 0,0 0 0,-1 0 0,1 0 0,-1 0 0,1 0 0,-1 0 0,1 0 0,-1 0 0,1 0 0,-1 0 0,0 2 0,3 44 0,1-4 0,-3-42 0,0 0 0,0 0 0,0 0 0,0 0 0,1 0 0,-1-1 0,0 1 0,0 0 0,1-1 0,-1 1 0,0-1 0,1 1 0,-1-1 0,1 0 0,-1 1 0,1-1 0,-1 0 0,0 0 0,1 0 0,-1 0 0,1 0 0,-1 0 0,1-1 0,-1 1 0,1 0 0,-1-1 0,0 1 0,2-2 0,42-14 0,-43 16 0,-1-1-4,44-19-3356,21-14-8266,-38 15-1250</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19.064"/>
    </inkml:context>
    <inkml:brush xml:id="br0">
      <inkml:brushProperty name="width" value="0.025" units="cm"/>
      <inkml:brushProperty name="height" value="0.025" units="cm"/>
    </inkml:brush>
  </inkml:definitions>
  <inkml:trace contextRef="#ctx0" brushRef="#br0">2 460 10250,'-1'0'187,"1"0"1,0 0 0,0 0 0,0 1 0,0-1-1,0 0 1,0 0 0,0 0 0,0 0-1,0 1 1,0-1 0,0 0 0,0 0-1,0 0 1,0 1 0,0-1 0,0 0-1,0 0 1,0 0 0,0 1 0,0-1-1,0 0 1,0 0 0,0 0 0,0 0-1,0 1 1,0-1 0,0 0 0,0 0 0,1 0-1,-1 0 1,0 1 0,0-1 0,0 0-1,0 0 1,0 0 0,1 0 0,-1 0-1,0 0 1,0 0 0,0 0 0,0 1-1,1-1 1,-1 0 0,0 0 0,0 0-1,0 0 1,1 0 0,-1 0 0,0 0 0,0 0-1,14-9 3158,20-24-3236,-28 25 1029,329-372 1173,-327 367-2197,7-8 114,-11 18 61,-5 12 207,-36 88-43,-2 11-363,35-97-96,2 1 1,-1-1 0,2 1 0,-1 0 0,2 0 0,0 0 0,1 16-1,-1-27-89,0 0-1,1 0 1,-1 0-1,0 0 1,1 0-1,-1 0 1,0 0-1,1 0 1,-1 0-1,1 0 1,-1 0-1,1-1 1,0 1-1,-1 0 1,1 0-1,0-1 1,0 1-1,-1 0 1,1-1-1,0 1 1,0 0-1,0-1 1,0 0-1,0 1 0,0-1 1,0 1-1,0-1 1,0 0-1,0 0 1,0 0-1,0 1 1,0-1-1,0 0 1,0 0-1,0 0 1,1-1-1,0 1-541,0 0 0,0-1-1,0 1 1,-1-1 0,1 1-1,0-1 1,-1 0 0,1 1-1,0-1 1,-1 0 0,1 0-1,2-2 1,10-15-11187</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19.422"/>
    </inkml:context>
    <inkml:brush xml:id="br0">
      <inkml:brushProperty name="width" value="0.025" units="cm"/>
      <inkml:brushProperty name="height" value="0.025" units="cm"/>
    </inkml:brush>
  </inkml:definitions>
  <inkml:trace contextRef="#ctx0" brushRef="#br0">0 48 25016,'0'0'7751,"69"-38"-15791,-46 29-127</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19.765"/>
    </inkml:context>
    <inkml:brush xml:id="br0">
      <inkml:brushProperty name="width" value="0.025" units="cm"/>
      <inkml:brushProperty name="height" value="0.025" units="cm"/>
    </inkml:brush>
  </inkml:definitions>
  <inkml:trace contextRef="#ctx0" brushRef="#br0">238 65 17969,'0'0'2418,"-8"-7"-90,5 4-2189,0 0 0,0 0 1,0 0-1,-1 0 0,1 1 1,-1-1-1,0 1 0,1 0 0,-1 0 1,0 0-1,0 1 0,0 0 1,0-1-1,-1 1 0,1 1 0,0-1 1,0 0-1,-1 1 0,1 0 0,0 0 1,-1 1-1,1-1 0,0 1 1,0 0-1,-1 0 0,1 0 0,0 0 1,0 1-1,0 0 0,0 0 1,1 0-1,-7 4 0,1 2 59,-1 1 0,1 1-1,1-1 1,0 1 0,0 1-1,1-1 1,-8 17 0,12-21-111,0 0-1,0 0 1,1 0 0,0 0 0,0 0 0,0 1 0,1-1 0,0 1 0,0-1 0,1 1 0,-1-1 0,1 1-1,1-1 1,0 1 0,-1 0 0,4 7 0,-3-12-75,1 1 0,-1-1-1,1 0 1,0 0 0,0 0-1,0 0 1,0 0 0,0 0 0,1 0-1,-1-1 1,0 1 0,1-1-1,-1 0 1,1 0 0,0 0 0,-1 0-1,1 0 1,0 0 0,0-1-1,-1 1 1,1-1 0,0 0 0,0 0-1,0 0 1,0 0 0,4-1-1,1 0 8,-1 1-1,1-1 1,-1-1 0,1 1-1,-1-1 1,0-1-1,0 1 1,0-1-1,7-4 1,-5 0-6,-1 1 0,-1-1 0,0 0 0,0-1 0,0 1 0,-1-1 0,0-1 0,0 1 0,-1-1 0,0 0 0,-1 0 0,0-1 0,0 1 0,-1-1 0,0 0 0,-1 0 0,0 0 0,-1 0 0,0 0 0,0 0 0,-1 0 0,-3-20 0,3 28 6,-1 0-1,1 0 1,-1 0 0,0 0-1,0 0 1,0 0 0,0 0-1,0 0 1,0 1 0,-1-1-1,1 0 1,-1 1 0,1-1-1,-1 1 1,1 0 0,-1-1-1,0 1 1,0 0 0,0 0 0,0 0-1,1 0 1,-1 0 0,0 1-1,-1-1 1,1 1 0,0-1-1,0 1 1,0 0 0,0-1-1,0 1 1,0 0 0,-1 0-1,1 1 1,0-1 0,0 0-1,0 1 1,0 0 0,0-1 0,0 1-1,0 0 1,0 0 0,0 0-1,0 0 1,1 0 0,-1 0-1,0 1 1,0-1 0,1 1-1,-1-1 1,1 1 0,0-1-1,-1 1 1,1 0 0,0 0-1,0 0 1,0-1 0,0 1 0,0 0-1,0 4 1,2-5-91,0-1 1,0 1 0,0 0-1,0-1 1,0 1-1,0-1 1,0 0-1,0 1 1,0-1 0,1 0-1,-1 0 1,0 1-1,0-1 1,0 0-1,1 0 1,-1 0 0,0-1-1,0 1 1,0 0-1,0 0 1,2-1-1,-2 1-263,-1 0 0,1 0 0,0-1 0,0 1 0,0 0 0,-1 0 0,1-1 0,0 1-1,-1 0 1,1-1 0,0 1 0,-1-1 0,1 1 0,0-1 0,-1 1 0,1-1 0,-1 1 0,1-1-1,-1 0 1,1 1 0,-1-1 0,1 0 0,-1 1 0,0-1 0,0 0 0,1 0 0,-1 0 0,1-12-9280</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20.140"/>
    </inkml:context>
    <inkml:brush xml:id="br0">
      <inkml:brushProperty name="width" value="0.025" units="cm"/>
      <inkml:brushProperty name="height" value="0.025" units="cm"/>
    </inkml:brush>
  </inkml:definitions>
  <inkml:trace contextRef="#ctx0" brushRef="#br0">24 1 14734,'0'0'16976,"-8"68"-16816,1-33-128,1-3 0,3-3 0,3-3-352,0-4-833,0-4-1249,8-7-1378,0-6-960,0-4-2147</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20.576"/>
    </inkml:context>
    <inkml:brush xml:id="br0">
      <inkml:brushProperty name="width" value="0.025" units="cm"/>
      <inkml:brushProperty name="height" value="0.025" units="cm"/>
    </inkml:brush>
  </inkml:definitions>
  <inkml:trace contextRef="#ctx0" brushRef="#br0">177 39 18385,'0'0'6022,"-11"-7"-3780,-40-22-864,48 28-1321,1 1 1,-1-1-1,0 1 1,0 0-1,0 0 1,0 0-1,0 0 1,0 0-1,0 1 1,0-1-1,0 1 1,0 0 0,1 0-1,-1 0 1,0 0-1,0 0 1,1 1-1,-1-1 1,1 1-1,-1 0 1,1 0-1,0 0 1,0 0-1,-4 4 1,1-1 3,0 1 1,0-1-1,1 1 1,0 1-1,0-1 0,0 0 1,1 1-1,-3 7 1,5-13-46,1 0 1,-1 0-1,1 1 1,-1-1-1,1 0 1,0 1-1,0-1 1,-1 0-1,1 0 1,0 1 0,0-1-1,0 0 1,1 1-1,-1-1 1,0 0-1,0 1 1,1-1-1,-1 0 1,1 0-1,-1 1 1,1-1-1,-1 0 1,1 0-1,0 0 1,1 2-1,-1-2-3,1-1 0,-1 1-1,1 0 1,0 0 0,-1-1-1,1 1 1,0-1 0,-1 0-1,1 1 1,0-1-1,0 0 1,0 0 0,-1 0-1,1 0 1,0-1 0,2 1-1,5-2-42,0 0 0,0-1 0,0 0 0,0 0 0,16-10 0,-2-4-379,-19 13 291,0 1 0,0 0 0,1 0 0,-1 0 0,1 0 0,-1 1 0,1-1 0,0 1 0,0 0-1,0 1 1,8-3 0,-13 5 110,1-1-1,0 1 0,0-1 1,0 1-1,-1-1 1,1 1-1,0 0 0,-1-1 1,1 1-1,0 0 0,-1 0 1,1-1-1,-1 1 0,1 0 1,-1 0-1,1 0 0,-1-1 1,0 1-1,1 0 0,-1 0 1,0 0-1,0 0 0,0 0 1,0 2-1,5 31-161,-4-25 151,14 75 402,-7-45 158,-2-1 1,2 57-1,-9-91-479,1 0 0,-1 0 0,-1 0 0,1 0 0,0 0 0,-1 0 0,0 0 0,0 0-1,0-1 1,-1 1 0,1-1 0,-1 1 0,1-1 0,-1 0 0,0 0 0,-1 0 0,1 0 0,0-1 0,-1 0 0,1 1 0,-1-1 0,0 0 0,-4 1 0,2 0 11,-1 0 0,1 0 0,-1-1 0,0 0 0,0 0 0,0 0 0,0-1 0,0 0 0,0-1 0,0 0 0,0 0 0,0 0 0,-10-2 0,16 2-116,0-1 0,0 1 1,0 0-1,0-1 0,0 1 0,0 0 0,0-1 1,0 1-1,0-1 0,0 1 0,1-1 1,-1 0-1,0 1 0,0-1 0,0 0 0,1 0 1,-1 1-1,0-1 0,1 0 0,-1 0 0,1 0 1,-1 0-1,1 0 0,-1 0 0,1 0 1,0 0-1,-1 0 0,1 0 0,0 0 0,0 0 1,0 0-1,0 0 0,0 0 0,0 0 0,0 0 1,0 0-1,0 0 0,0 0 0,1 0 0,-1 0 1,0 0-1,1 0 0,-1 0 0,1 0 1,-1 0-1,1 0 0,0 0 0,0-1 0,4-5-1332,-1 0-1,1 1 1,1-1 0,9-8-1,8-7-10310</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21.264"/>
    </inkml:context>
    <inkml:brush xml:id="br0">
      <inkml:brushProperty name="width" value="0.025" units="cm"/>
      <inkml:brushProperty name="height" value="0.025" units="cm"/>
    </inkml:brush>
  </inkml:definitions>
  <inkml:trace contextRef="#ctx0" brushRef="#br0">67 0 13485,'0'0'12588,"-10"51"-10859,-4-11-447,0 8-258,0 2-575,5 1-225,3-4-160,6-7-32,0-8 0,5-9-160,3-6-833,0-9-672,-4-8-1186,-6-6-6438,-15-11 2179</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21.623"/>
    </inkml:context>
    <inkml:brush xml:id="br0">
      <inkml:brushProperty name="width" value="0.025" units="cm"/>
      <inkml:brushProperty name="height" value="0.025" units="cm"/>
    </inkml:brush>
  </inkml:definitions>
  <inkml:trace contextRef="#ctx0" brushRef="#br0">0 62 14061,'0'0'7495,"62"-17"-5765,-23 16-321,9-1-704,6-1-577,2-5-160,-2-3-3235,-2-9-7047</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22.417"/>
    </inkml:context>
    <inkml:brush xml:id="br0">
      <inkml:brushProperty name="width" value="0.025" units="cm"/>
      <inkml:brushProperty name="height" value="0.025" units="cm"/>
    </inkml:brush>
  </inkml:definitions>
  <inkml:trace contextRef="#ctx0" brushRef="#br0">0 391 10218,'0'0'14862,"15"-8"-13965,35-22-768,-1-3 0,-2-2 1,-1-1-1,-2-3 1,-1-2-1,-3-1 1,41-55-1,-76 90-97,8-12 22,-9 16 19,-5 10 67,-24 78 418,12-44-393,1 0 0,2 0 0,2 1 0,-4 75 0,12-116-242,0 0 1,0-1-1,0 1 1,0 0 0,0-1-1,0 1 1,0 0-1,0-1 1,0 1-1,1 0 1,-1-1-1,0 1 1,0-1 0,1 1-1,-1-1 1,0 1-1,1 0 1,-1-1-1,1 1 1,-1-1-1,1 0 1,-1 1 0,1-1-1,-1 1 1,1-1-1,-1 0 1,1 1-1,-1-1 1,1 0-1,1 1 1,-2-1-284,1 0 0,0 0 0,-1 0 0,1-1 0,-1 1 0,1 0 0,-1 0 0,1 0 0,-1-1 1,1 1-1,-1 0 0,1 0 0,-1-1 0,1 1 0,-1-1 0,1 1 0,-1 0 0,0-1 0,1 1 0,-1-1 0,0 1 0,1-1 0,-1 1 0,0-1 0,1 0 0,5-16-12569</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22.761"/>
    </inkml:context>
    <inkml:brush xml:id="br0">
      <inkml:brushProperty name="width" value="0.025" units="cm"/>
      <inkml:brushProperty name="height" value="0.025" units="cm"/>
    </inkml:brush>
  </inkml:definitions>
  <inkml:trace contextRef="#ctx0" brushRef="#br0">23 0 18610,'0'0'9529,"-1"11"-8862,-5 41-59,-10 124 919,17-175-1555,-1 0 0,0 0 0,1 0 0,-1 0 0,1 0-1,0-1 1,-1 1 0,1 0 0,0 0 0,-1-1 0,1 1-1,0 0 1,0-1 0,0 1 0,0-1 0,0 1 0,-1-1 0,1 1-1,0-1 1,0 0 0,0 0 0,0 1 0,0-1 0,1 0 0,8 2-3728,-1-1-4832</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23.385"/>
    </inkml:context>
    <inkml:brush xml:id="br0">
      <inkml:brushProperty name="width" value="0.025" units="cm"/>
      <inkml:brushProperty name="height" value="0.025" units="cm"/>
    </inkml:brush>
  </inkml:definitions>
  <inkml:trace contextRef="#ctx0" brushRef="#br0">17 125 8296,'0'0'20494,"5"-4"-20024,-2 2-426,-1 0 0,1-1 0,-1 1 0,1 0 0,-1-1 0,0 1 0,0-1 0,0 0 0,-1 1 0,1-1 0,0 0 0,-1 0 0,0 0 0,0 0 0,0-1 0,0 1-1,0 0 1,-1 0 0,1-1 0,-1 1 0,0 0 0,0-1 0,0 1 0,-1-5 0,1 8-34,0 0-1,0-1 0,0 1 0,-1-1 0,1 1 0,0 0 0,0-1 0,0 1 1,0 0-1,-1-1 0,1 1 0,0 0 0,0-1 0,-1 1 0,1 0 0,0-1 1,0 1-1,-1 0 0,1 0 0,0-1 0,-1 1 0,1 0 0,0 0 0,-1-1 1,1 1-1,-1 0 0,1 0 0,0 0 0,-1 0 0,1 0 0,-1 0 1,1 0-1,0 0 0,-1 0 0,1 0 0,-1 0 0,1 0 0,0 0 0,-1 0 1,1 0-1,-1 0 0,1 0 0,0 0 0,-1 1 0,1-1 0,0 0 0,-1 0 1,1 0-1,0 1 0,-1-1 0,1 0 0,0 1 0,-1-1 0,1 1 0,-17 16 45,13-9-20,1 0 0,1 0 0,-1 0 0,1 1 0,0-1 0,1 1 1,0 10-1,0-18-25,1 0 0,0 1 0,0-1 1,0 0-1,0 1 0,0-1 0,0 0 0,0 1 1,0-1-1,1 0 0,-1 1 0,0-1 0,1 0 1,-1 0-1,1 1 0,-1-1 0,1 0 0,0 0 1,0 0-1,-1 0 0,1 0 0,0 0 0,0 0 1,0 0-1,0 0 0,0 0 0,0 0 0,0-1 1,1 1-1,-1 0 0,0-1 0,0 1 0,0-1 1,1 0-1,-1 1 0,0-1 0,1 0 1,-1 1-1,0-1 0,1 0 0,-1 0 0,0 0 1,1 0-1,-1-1 0,0 1 0,1 0 0,-1 0 1,0-1-1,0 1 0,1-1 0,-1 1 0,0-1 1,0 0-1,1 0 0,3-2 5,-1 0-1,1-1 1,-1 1-1,0-1 1,-1 0 0,1 0-1,-1 0 1,1-1 0,-1 1-1,0-1 1,-1 0-1,1 0 1,-1 0 0,0 0-1,0 0 1,-1 0 0,0 0-1,1-1 1,-2 1-1,1-1 1,-1 1 0,0 0-1,0-1 1,0 1 0,-1-1-1,1 1 1,-1-1-1,-2-5 1,2 10-17,1 0-1,-1-1 1,0 1 0,1 0-1,-1 0 1,0 0-1,0-1 1,1 1 0,-1 0-1,0 0 1,0 0 0,0 1-1,0-1 1,0 0 0,-1 0-1,1 0 1,0 1 0,0-1-1,0 1 1,-1-1-1,1 1 1,0-1 0,-1 1-1,1 0 1,0 0 0,-1-1-1,1 1 1,0 0 0,-1 0-1,1 0 1,-1 1-1,1-1 1,0 0 0,-1 0-1,1 1 1,0-1 0,0 1-1,-1-1 1,1 1 0,0 0-1,0-1 1,-2 2-1,-1 1-6,0 0 0,1 0 0,-1 0 0,1 0 0,0 1-1,0-1 1,0 1 0,0 0 0,1 0 0,0 0-1,-3 5 1,3-5 19,1 0-1,-1 0 0,1 1 1,0-1-1,0 0 1,1 1-1,-1-1 1,1 1-1,0-1 1,0 1-1,0-1 1,1 0-1,-1 1 1,1-1-1,2 6 0,-2-9-11,0 1-1,-1-1 1,1 0-1,0 1 1,0-1-1,0 0 0,0 0 1,0 0-1,0 0 1,1 0-1,-1 0 1,0 0-1,1 0 0,-1 0 1,0 0-1,1-1 1,2 2-1,-1-2-40,0 1 0,1-1 0,-1 1-1,0-1 1,0 0 0,1-1 0,-1 1 0,0 0 0,0-1-1,0 0 1,5-1 0,-5 1-289,0-1 0,0 1 0,-1 0 0,1-1 0,0 1 0,-1-1 0,0 0 0,1 0 0,-1 0-1,0 0 1,3-4 0,10-18-7959,-5 0-4312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42.550"/>
    </inkml:context>
    <inkml:brush xml:id="br0">
      <inkml:brushProperty name="width" value="0.025" units="cm"/>
      <inkml:brushProperty name="height" value="0.025" units="cm"/>
    </inkml:brush>
  </inkml:definitions>
  <inkml:trace contextRef="#ctx0" brushRef="#br0">93 65 10826,'0'0'21049,"-10"-1"-20573,-29-1-268,38 2-204,0 0 1,0 0 0,0 0 0,-1 1-1,1-1 1,0 1 0,0-1-1,0 1 1,0-1 0,0 1-1,0-1 1,0 1 0,0 0-1,0-1 1,0 1 0,1 0-1,-1 0 1,0 0 0,0 0 0,1 0-1,-1 0 1,0 0 0,1 0-1,-1 0 1,1 0 0,0 0-1,-1 0 1,1 0 0,0 1-1,-1-1 1,1 0 0,0 0-1,0 0 1,0 0 0,0 2 0,0 0-48,0 0 1,1 0 0,-1-1 0,0 1 0,1 0 0,-1-1 0,1 1-1,0 0 1,0-1 0,0 1 0,0-1 0,3 4 0,8 6-145,0 1 0,-1 0 0,-1 1 0,0 0 1,0 1-1,-2 0 0,0 0 0,0 1 0,-2 0 0,0 0 1,-1 0-1,0 1 0,-2 0 0,0 0 0,0 0 0,-1 29 0,-2-29 256,-2 1-1,0-1 0,0 0 0,-2 0 1,-6 22-1,8-33 102,0 1-1,-1-1 1,1 0 0,-1 0-1,-1 0 1,1 0 0,-1 0-1,0-1 1,0 1 0,-1-1-1,1 0 1,-1-1 0,0 1-1,-1-1 1,1 0 0,-9 5-1,13-9-161,0 1-1,0-1 0,0 1 1,0-1-1,0 0 1,0 1-1,0-1 0,0 0 1,0 0-1,0 0 1,-1 0-1,1 0 0,0 0 1,0 0-1,0 0 0,0 0 1,0-1-1,0 1 1,0 0-1,0-1 0,0 1 1,0-1-1,0 1 1,0-1-1,0 1 0,-2-2 1,1 0 5,0-1 1,1 1-1,-1 0 0,0-1 1,1 1-1,0-1 1,-1 0-1,1 1 0,0-1 1,-1-3-1,-1-8 18,1 0 0,0 0-1,0-18 1,1 17-49,1 0 0,1 0 0,0 0 0,2 0 0,-1 0-1,2 0 1,0 1 0,0-1 0,2 1 0,-1 0 0,2 1 0,0-1 0,1 1 0,0 1 0,0-1 0,2 2-1,19-21 1,2 1 19,39-28-1,-40 35 23,-2 0 0,27-32 0,-53 54-15,0 0 1,0 0-1,0-1 1,0 1-1,-1 0 1,1-1-1,-1 1 1,0-1-1,0 1 1,0-1-1,0 0 1,0 0-1,-1 1 1,1-1-1,0-5 1,-2 7-6,1-1 1,-1 1-1,1 0 1,-1 0 0,0-1-1,1 1 1,-1 0-1,0 0 1,0 0-1,0 0 1,0 0-1,0 0 1,0 1-1,0-1 1,0 0-1,0 0 1,0 1-1,0-1 1,-1 0 0,1 1-1,0-1 1,0 1-1,-1 0 1,1-1-1,0 1 1,-1 0-1,1 0 1,0 0-1,-1 0 1,1 0-1,0 0 1,-1 0-1,-1 1 1,-1-1-4,1 1 0,-1-1 0,0 1 0,0 0 0,0 0 0,1 0 0,-1 1 0,1-1 0,-1 1 0,1 0 0,-1 0 0,1 0 0,0 1 0,0-1 0,0 1 0,0-1 0,1 1 0,-1 0 0,1 0 0,-4 5 0,3-3 0,0 0 0,0 0 0,1 0 0,0 1 0,0-1 0,0 1 0,0-1 0,1 1 0,0 0 0,0-1 0,0 1 0,1 0 0,0 7 0,1-10-47,0-1-1,0 1 1,0 0-1,0-1 1,0 1 0,1-1-1,-1 0 1,1 1-1,-1-1 1,1 0 0,0 0-1,0 0 1,0 0-1,0-1 1,1 1 0,-1 0-1,0-1 1,1 0-1,-1 1 1,1-1 0,-1 0-1,1 0 1,-1 0-1,1-1 1,0 1 0,5 0-1,3 1-1095,0 0-1,1-1 1,-1-1-1,0 1 0,15-3 1,10-5-13361</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23.792"/>
    </inkml:context>
    <inkml:brush xml:id="br0">
      <inkml:brushProperty name="width" value="0.025" units="cm"/>
      <inkml:brushProperty name="height" value="0.025" units="cm"/>
    </inkml:brush>
  </inkml:definitions>
  <inkml:trace contextRef="#ctx0" brushRef="#br0">182 38 14350,'0'0'9449,"-11"-7"-7981,5 3-1260,5 2-172,0 1 1,-1-1-1,1 1 0,-1-1 1,0 1-1,1 0 0,-1 0 1,0 0-1,0 0 0,0 0 1,0 0-1,0 0 0,0 1 1,0-1-1,0 1 0,0-1 1,0 1-1,0 0 0,0 0 1,0 0-1,0 0 0,0 0 1,0 0-1,0 0 0,-1 1 0,1-1 1,0 1-1,0 0 0,0-1 1,1 1-1,-1 0 0,0 0 1,0 0-1,0 1 0,-1 0 1,-7 9 200,0 1 1,1 0 0,0 1 0,1 0-1,0 0 1,1 1 0,1-1 0,0 1 0,1 1-1,0-1 1,1 1 0,-3 27 0,6-41-227,1 1 1,0-1-1,0 0 0,0 1 1,0-1-1,0 0 1,0 1-1,0-1 1,0 1-1,0-1 1,1 0-1,-1 0 0,1 1 1,-1-1-1,1 0 1,-1 0-1,1 1 1,0-1-1,0 0 1,-1 0-1,1 0 1,0 0-1,0 0 0,0 0 1,0 0-1,0 0 1,0-1-1,0 1 1,1 0-1,-1-1 1,0 1-1,0 0 1,1-1-1,-1 0 0,0 1 1,1-1-1,-1 0 1,0 0-1,1 1 1,-1-1-1,0 0 1,1 0-1,-1 0 1,0-1-1,1 1 0,-1 0 1,2-1-1,3 0 11,-1-1-1,0 1 0,0-1 1,0 0-1,-1 0 1,1-1-1,0 1 0,-1-1 1,0 0-1,1 0 0,4-6 1,1-3 10,-1 0 1,-1 0-1,-1-1 0,1-1 1,-2 1-1,0-1 1,-1 0-1,0-1 0,-1 1 1,0-1-1,-2 0 1,0 1-1,1-27 0,-3 40-25,0 1 0,0 0-1,0-1 1,0 1 0,0 0-1,-1 0 1,1-1-1,0 1 1,0 0 0,0-1-1,0 1 1,-1 0 0,1 0-1,0 0 1,0-1-1,0 1 1,-1 0 0,1 0-1,0 0 1,0-1 0,-1 1-1,1 0 1,0 0-1,0 0 1,-1 0 0,1 0-1,0-1 1,-1 1 0,1 0-1,0 0 1,-1 0-1,1 0 1,0 0 0,0 0-1,-1 0 1,1 0 0,0 0-1,-1 0 1,1 1-1,0-1 1,-1 0 0,1 0-1,0 0 1,0 0-1,-1 0 1,1 0 0,0 1-1,0-1 1,-1 0 0,1 0-1,0 0 1,0 1-1,-1-1 1,1 0 0,0 0-1,0 1 1,0-1 0,0 0-1,0 0 1,-1 1-1,-15 14 55,8-4-73,1-1 1,1 1-1,-1 0 1,2 1-1,0-1 1,0 1-1,1 0 1,1 1 0,-3 14-1,5-19-361,0-1-1,1 1 1,0-1 0,0 0 0,1 1-1,1 7 1,-1-12-135,-1-1-1,1 0 1,0 0 0,0 0 0,0 1-1,0-1 1,0 0 0,0 0 0,1-1-1,-1 1 1,1 0 0,-1 0-1,1-1 1,0 1 0,0-1 0,0 1-1,-1-1 1,4 2 0,16 5-7975</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24.134"/>
    </inkml:context>
    <inkml:brush xml:id="br0">
      <inkml:brushProperty name="width" value="0.025" units="cm"/>
      <inkml:brushProperty name="height" value="0.025" units="cm"/>
    </inkml:brush>
  </inkml:definitions>
  <inkml:trace contextRef="#ctx0" brushRef="#br0">31 0 17617,'0'0'2658,"0"56"97,-9-22-769,2 5-737,0-2-256,2-4-769,3-4-128,2-9-352,6-11-2018,8-9-1089,2-4-1154,2-23-5028</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24.489"/>
    </inkml:context>
    <inkml:brush xml:id="br0">
      <inkml:brushProperty name="width" value="0.025" units="cm"/>
      <inkml:brushProperty name="height" value="0.025" units="cm"/>
    </inkml:brush>
  </inkml:definitions>
  <inkml:trace contextRef="#ctx0" brushRef="#br0">194 48 14638,'0'0'11413,"-13"-8"-10244,-43-24-378,52 31-698,0-1 1,-1 1-1,0 0 1,1 0-1,-1 1 1,1-1-1,-1 1 1,0 0 0,1 0-1,-1 1 1,0-1-1,1 1 1,-1 0-1,1 0 1,-1 1 0,-6 3-1,8-5-18,1 1 0,0 0 1,-1 0-1,1 0 0,0 0 0,0 1 0,0-1 0,0 0 0,0 1 0,1-1 0,-1 1 1,0 0-1,1 0 0,-1 0 0,1 0 0,-1 0 0,1 0 0,0 0 0,0 0 0,0 0 1,0 1-1,0-1 0,1 0 0,-1 1 0,1-1 0,-1 0 0,1 1 0,0 2 0,1-4-69,0 1 1,0-1-1,1 0 0,-1 0 0,0 0 0,1 0 0,-1 0 0,0-1 0,1 1 0,-1 0 0,1 0 0,-1-1 0,1 1 0,0-1 0,-1 0 0,1 1 0,-1-1 0,1 0 0,0 0 0,-1 0 1,1 0-1,0 0 0,1-1 0,43-2-456,-37 1 121,0 0 0,0-1 0,-1 0 0,1-1-1,-1 0 1,0 0 0,12-9 0,-11 7-316,-1 1 0,1 0 0,1 1 1,-1 0-1,12-4 0,-21 8 630,0 0 1,1 0-1,-1 0 0,0 0 1,1 0-1,-1 1 0,0-1 1,1 0-1,-1 0 0,0 0 0,0 0 1,1 0-1,-1 1 0,0-1 1,1 0-1,-1 0 0,0 0 1,0 1-1,0-1 0,1 0 1,-1 0-1,0 1 0,0-1 1,0 0-1,1 1 0,-1-1 1,0 0-1,0 0 0,0 1 0,0-1 1,0 0-1,0 1 0,0-1 1,0 0-1,0 1 0,0-1 1,0 0-1,0 1 0,0-1 1,0 19-76,0-13 121,9 301 7534,-9-305-7545,0 0 0,-1 0 0,1 0 1,-1 0-1,0 0 0,0 0 1,0 0-1,0 0 0,0 0 0,0 0 1,0 0-1,-1-1 0,1 1 0,-1-1 1,1 1-1,-1-1 0,0 1 1,1-1-1,-1 0 0,0 0 0,0 0 1,0 0-1,0 0 0,0 0 1,0 0-1,0-1 0,0 1 0,0-1 1,0 1-1,-4-1 0,-9 2 42,0 0-1,0-1 0,-16-1 1,27 0-61,0 0 3,0-1 0,0 1-1,0-1 1,1 0 0,-1 0 0,0 0 0,0 0 0,1-1-1,-1 1 1,1-1 0,0 0 0,-1 0 0,1-1-1,0 1 1,0 0 0,0-1 0,1 0 0,-1 0-1,1 0 1,-4-5 0,5 6-16,-1 0 0,1 0 0,0-1 0,0 1-1,1 0 1,-1-1 0,0 1 0,1-1 0,-1 1 0,1-1 0,0 1-1,0-1 1,0 1 0,0-1 0,0 1 0,1-1 0,-1 1 0,1-1 0,-1 1-1,1-1 1,0 1 0,0 0 0,0-1 0,1 1 0,-1 0 0,0 0 0,1 0-1,-1 0 1,1 0 0,0 0 0,0 0 0,1-1 0,55-43-7510,-25 19 470</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24.818"/>
    </inkml:context>
    <inkml:brush xml:id="br0">
      <inkml:brushProperty name="width" value="0.025" units="cm"/>
      <inkml:brushProperty name="height" value="0.025" units="cm"/>
    </inkml:brush>
  </inkml:definitions>
  <inkml:trace contextRef="#ctx0" brushRef="#br0">1 25 1313,'0'0'23954,"8"-4"-22251,-2 0-1421,0 1 0,1 1 0,-1-1 0,1 1 1,-1 0-1,1 1 0,0-1 0,-1 1 0,12 0 1,-14 1-221,1 0 0,-1 1 0,0-1 1,0 1-1,0 0 0,1 0 1,-1 0-1,0 1 0,0-1 0,0 1 1,-1 0-1,1 0 0,0 0 1,-1 1-1,1-1 0,-1 1 0,0 0 1,0 0-1,5 6 0,-7-8-49,1 1 0,-1 0 1,1 0-1,-1 0 0,0 0 0,0 0 0,0 0 0,0 0 0,0 0 0,0 0 0,-1 0 0,1 0 0,-1 1 0,1-1 0,-1 0 0,0 1 0,0-1 0,0 0 0,0 1 0,0-1 0,-1 0 0,1 0 0,-1 1 0,1-1 0,-1 0 1,0 0-1,0 0 0,0 0 0,-2 4 0,-4 2 107,0-1 1,0 0 0,0 0 0,-1 0-1,-16 9 1,-22 20 311,44-34-419,0 0 0,0 0 0,0 1 0,0-1 0,0 0 0,1 1 0,-1 0 0,1-1 0,-1 1 0,1 0 0,0 0 0,0-1 0,-1 6 0,2-6-13,0-1 0,0 0 0,0 0 0,0 1 0,1-1 0,-1 0 0,0 0 0,1 0 0,-1 1 0,1-1 0,-1 0 0,1 0 0,-1 0 0,1 0 0,0 0 0,-1 0 0,1 0 0,0 0 0,0 0 0,0 0 0,0-1 0,0 1 0,0 0 0,0 0 0,0-1 0,0 1 0,0-1 0,1 1 0,-1-1 0,0 0 0,0 1 0,3-1 0,43 6 0,-44-6 0,45 0-1419,-17-5-2634,15-14-5241</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25.207"/>
    </inkml:context>
    <inkml:brush xml:id="br0">
      <inkml:brushProperty name="width" value="0.025" units="cm"/>
      <inkml:brushProperty name="height" value="0.025" units="cm"/>
    </inkml:brush>
  </inkml:definitions>
  <inkml:trace contextRef="#ctx0" brushRef="#br0">23 0 12524,'0'0'12684,"-2"62"-10698,-6-35-225,3 0-736,-1 1-256,5-2-481,1-2-224,0-2-160,5-5-1281,2-5-1346,-5-3-1601,-2-5-1793,-10-4-8329</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25.552"/>
    </inkml:context>
    <inkml:brush xml:id="br0">
      <inkml:brushProperty name="width" value="0.025" units="cm"/>
      <inkml:brushProperty name="height" value="0.025" units="cm"/>
    </inkml:brush>
  </inkml:definitions>
  <inkml:trace contextRef="#ctx0" brushRef="#br0">0 79 14830,'0'0'2659,"75"-16"-321,-25 7-32,10 0-833,2 0-352,0 3-576,-4 1-321,-6-2-1761,-9 1-3812,-7-6-12652</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25.924"/>
    </inkml:context>
    <inkml:brush xml:id="br0">
      <inkml:brushProperty name="width" value="0.025" units="cm"/>
      <inkml:brushProperty name="height" value="0.025" units="cm"/>
    </inkml:brush>
  </inkml:definitions>
  <inkml:trace contextRef="#ctx0" brushRef="#br0">1 369 10378,'0'0'8589,"13"-9"-6747,128-109 2253,81-87-2889,-184 169-742,-38 36-456,0 0-1,0 0 0,0 0 0,0 0 0,0 0 0,0 0 1,0 0-1,0 1 0,0-1 0,0 0 0,0 0 0,0 0 0,0 0 1,0 0-1,0 0 0,0 0 0,0 1 0,0-1 0,0 0 0,0 0 1,0 0-1,0 0 0,0 0 0,0 0 0,0 0 0,0 0 0,0 0 1,0 0-1,1 1 0,-1-1 0,0 0 0,0 0 0,0 0 1,0 0-1,0 0 0,0 0 0,0 0 0,0 0 0,1 0 0,-1 0 1,0 0-1,0 0 0,0 0 0,0 0 0,0 0 0,0 0 0,0 0 1,1 0-1,-1 0 0,0 0 0,0 0 0,0 0 0,0 0 0,0 0 1,0 0-1,0 0 0,0 0 0,0-1 0,1 1 0,-1 0 1,0 0-1,0 0 0,0 0 0,0 0 0,0 0 0,0 0 0,0 0 1,0 0-1,-1 15 152,-8 18 101,-6 6-59,1 1 1,3-1-1,1 2 0,1 0 0,-4 71 0,16-90-734,-3-22 411,0 1 1,1-1 0,-1 1-1,0-1 1,0 1-1,1-1 1,-1 0 0,0 1-1,1-1 1,-1 0-1,1 1 1,-1-1 0,0 0-1,1 1 1,-1-1-1,1 0 1,-1 0 0,1 0-1,-1 1 1,1-1-1,-1 0 1,1 0 0,-1 0-1,1 0 1,-1 0-1,1 0 1,-1 0 0,1 0-1,-1 0 1,1 0-1,-1 0 1,1 0 0,-1-1-1,1 1 1,-1 0-1,1 0 1,0-1 0,12-7-5618</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26.284"/>
    </inkml:context>
    <inkml:brush xml:id="br0">
      <inkml:brushProperty name="width" value="0.025" units="cm"/>
      <inkml:brushProperty name="height" value="0.025" units="cm"/>
    </inkml:brush>
  </inkml:definitions>
  <inkml:trace contextRef="#ctx0" brushRef="#br0">1 37 18321,'0'0'14446,"69"-17"-22165,-43-2-1378</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26.722"/>
    </inkml:context>
    <inkml:brush xml:id="br0">
      <inkml:brushProperty name="width" value="0.025" units="cm"/>
      <inkml:brushProperty name="height" value="0.025" units="cm"/>
    </inkml:brush>
  </inkml:definitions>
  <inkml:trace contextRef="#ctx0" brushRef="#br0">237 39 18866,'0'0'4986,"-9"-7"-2723,4 3-2027,-1 0-1,1 1 1,-1-1 0,0 1-1,0 0 1,0 1-1,0 0 1,-7-2-1,9 3-174,1 1-1,-1 0 1,0-1-1,1 2 1,-1-1-1,1 0 1,-1 1-1,0-1 1,1 1-1,-1 0 1,1 0-1,0 1 0,-1-1 1,1 1-1,0-1 1,0 1-1,0 0 1,0 0-1,0 1 1,-4 3-1,-3 4 70,0 0 0,0 1 0,1 0 0,1 1 0,0 0 0,-7 14 0,11-18-46,0-1 0,1 1-1,0 0 1,1 1 0,0-1 0,0 0 0,1 0 0,0 1 0,0-1 0,1 1 0,1 14 0,0-21-78,-1 1 0,1-1 0,0 0 0,0 0 0,0 1 0,0-1 0,0 0 0,1 0 0,-1 0 0,1 0 0,-1 0 0,1-1 0,0 1 0,0 0 0,0-1 0,0 1 0,0-1 0,0 0 0,0 0 0,0 1 0,0-1 0,1-1 0,-1 1 0,0 0 0,1-1 0,-1 1 0,1-1 0,-1 1 0,1-1 0,-1 0 0,5-1 0,0 2 3,0-2 0,0 1 0,0-1 1,0 0-1,0 0 0,-1-1 0,1 0 1,0 0-1,0-1 0,6-3 0,2-4 2,-1 0 0,0-1 0,0 0-1,-1-1 1,-1-1 0,11-14 0,-17 21 1,-1-1 0,0 0 0,-1 0 0,1-1 0,-1 1 0,-1-1 0,0 0 0,0 0 0,0 0 0,-1 0 0,0-1 0,-1 1 0,0-1 1,0-11-1,-1 19-6,0-1 0,0 1 0,-1 0 0,1-1 1,0 1-1,-1-1 0,1 1 0,-1 0 0,0 0 1,1-1-1,-1 1 0,0 0 0,0 0 0,0 0 1,0 0-1,1 0 0,-2 0 0,1 0 0,0 0 1,0 0-1,0 0 0,0 1 0,-2-2 0,-1 1 8,1-1-1,-1 1 0,0 0 0,1 1 1,-1-1-1,0 0 0,0 1 0,1 0 1,-5 0-1,2 0-65,1 1 0,0-1 0,0 1 1,0 0-1,0 0 0,0 1 0,0-1 0,1 1 0,-1 0 0,0 1 1,1-1-1,-1 1 0,1 0 0,-4 3 0,-3 16-2329,10-7-3133,1-10-642</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27.082"/>
    </inkml:context>
    <inkml:brush xml:id="br0">
      <inkml:brushProperty name="width" value="0.025" units="cm"/>
      <inkml:brushProperty name="height" value="0.025" units="cm"/>
    </inkml:brush>
  </inkml:definitions>
  <inkml:trace contextRef="#ctx0" brushRef="#br0">118 1 21941,'0'0'8360,"-65"59"-7015,47-28-384,2 5-801,3 2-160,8-2 0,5-1 0,0-6 0,7-7-512,9-7-1026,1-9-960,-1-6-1026,0-1-1440,0-22-3620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43.311"/>
    </inkml:context>
    <inkml:brush xml:id="br0">
      <inkml:brushProperty name="width" value="0.025" units="cm"/>
      <inkml:brushProperty name="height" value="0.025" units="cm"/>
    </inkml:brush>
  </inkml:definitions>
  <inkml:trace contextRef="#ctx0" brushRef="#br0">1 6 6983,'0'0'12833,"5"10"-9950,2 6-2074,-2 0 1,1 1 0,-2 0-1,0 0 1,-2 0 0,1 1-1,-2-1 1,-1 22 0,0 117 1090,0-156-1896,0 0 0,0 0-1,1 0 1,-1 0 0,0 0-1,0 0 1,0 0 0,0-1 0,0 1-1,0 0 1,0 0 0,0 0-1,0 0 1,0 0 0,1 0 0,-1 0-1,0 0 1,0 0 0,0 0-1,0 0 1,0 0 0,0 0 0,0 0-1,0 0 1,1 0 0,-1 0-1,0 0 1,0 0 0,0 0-1,0 0 1,0 0 0,0 1 0,0-1-1,0 0 1,0 0 0,0 0-1,1 0 1,-1 0 0,0 0 0,0 0-1,0 0 1,0 0 0,0 0-1,0 0 1,0 0 0,0 1 0,0-1-1,0 0 1,0 0 0,0 0-1,0 0 1,0 0 0,0 0 0,0 0-1,0 0 1,0 0 0,0 1-1,0-1 1,0 0 0,0 0 0,0 0-1,0 0 1,0 0 0,0 0-1,8-11 289,6-16 56,-4-7-348,-2 1 0,-1-1 0,4-61 0,4-18 0,-14 118-341,1 0-1,0 0 1,0 0 0,0 0 0,1-1-1,0 1 1,0-1 0,0 1-1,0-1 1,1 0 0,0 0-1,0-1 1,0 1 0,4 3-1,-3-5-939,-1-1 0,1 1 0,0 0 0,0-1-1,0 0 1,0 0 0,0-1 0,0 1 0,6-1-1,22 0-11567</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27.455"/>
    </inkml:context>
    <inkml:brush xml:id="br0">
      <inkml:brushProperty name="width" value="0.025" units="cm"/>
      <inkml:brushProperty name="height" value="0.025" units="cm"/>
    </inkml:brush>
  </inkml:definitions>
  <inkml:trace contextRef="#ctx0" brushRef="#br0">169 25 18514,'0'0'1991,"-10"-4"-128,-2 0-1428,1 0-1,-1 1 1,0 1 0,0-1 0,-20 0 0,30 3-347,-1-1 0,1 1 0,-1 0 1,1 0-1,-1 0 0,1 1 0,-1-1 1,1 0-1,-1 1 0,1 0 0,-1-1 1,1 1-1,0 0 0,-1 0 0,1 1 1,0-1-1,0 0 0,0 1 1,0-1-1,0 1 0,0 0 0,1-1 1,-1 1-1,0 0 0,1 0 0,-1 0 1,1 0-1,0 1 0,0-1 0,0 0 1,0 1-1,0-1 0,0 0 0,1 1 1,-1-1-1,1 1 0,-1-1 0,1 1 1,0 3-1,1-4-40,-1-1 1,1 1-1,-1-1 1,1 0-1,0 1 1,0-1-1,0 0 1,-1 0-1,1 0 1,0 1-1,1-1 1,-1 0-1,0 0 1,0-1-1,0 1 1,1 0-1,-1 0 1,0 0-1,1-1 1,-1 1-1,0-1 1,1 1-1,-1-1 1,1 1-1,-1-1 1,1 0-1,-1 0 1,1 0-1,-1 0 1,1 0-1,2 0 1,51-4 118,-45 1-171,-1 0 1,1-1-1,-1 0 0,0 0 1,-1-1-1,1 0 0,-1-1 1,14-11-1,22-14-209,-46 55-155,-16 96 480,16-107-87,2 0 0,0 0-1,0 1 1,1-1 0,1 0-1,0 0 1,4 14 0,11 0 28,-16-25 51,1 0 1,0 0 0,-1 0 0,1 0 0,-1 0-1,0 1 1,1-1 0,-1 0 0,0 1 0,-1-1-1,1 1 1,0-1 0,-1 1 0,1-1-1,-1 5 1,-2-6-7,-1-1-1,1 1 1,-1 0-1,1-1 0,-1 0 1,1 1-1,-1-1 1,0 0-1,1-1 0,-5 1 1,2-1-54,-11 1-43,0 0 1,-29-7-1,43 7-2,-1 0 0,0 0 1,0-1-1,1 0 0,-1 0 0,0 1 0,1-2 1,-1 1-1,1 0 0,-1 0 0,1-1 0,0 1 1,-1-1-1,1 0 0,0 0 0,0 1 0,0-2 1,0 1-1,1 0 0,-1 0 0,1 0 0,-1-1 1,1 1-1,-2-6 0,3 6-492,0 0 1,0 0-1,0-1 0,1 1 0,-1 0 1,1 0-1,-1 0 0,1-1 0,0 1 1,0 0-1,0 0 0,0 0 1,0 1-1,1-1 0,-1 0 0,0 0 1,1 1-1,0-1 0,-1 0 0,1 1 1,2-2-1,-3 2-11,23-20-9020</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27.860"/>
    </inkml:context>
    <inkml:brush xml:id="br0">
      <inkml:brushProperty name="width" value="0.025" units="cm"/>
      <inkml:brushProperty name="height" value="0.025" units="cm"/>
    </inkml:brush>
  </inkml:definitions>
  <inkml:trace contextRef="#ctx0" brushRef="#br0">83 61 18866,'0'0'5493,"7"-9"-2786,23-28-695,-27 35-1917,-1 0 1,1 1-1,0-1 0,-1 1 0,1 0 1,0 0-1,0 0 0,0 0 0,0 0 1,0 1-1,0-1 0,0 1 1,0 0-1,0 0 0,0 0 0,0 0 1,0 0-1,0 1 0,1 0 0,-2-1 1,1 1-1,0 0 0,0 1 0,0-1 1,0 0-1,-1 1 0,1-1 0,0 1 1,-1 0-1,0 0 0,4 3 0,-4-2-87,0-1 0,-1 0 0,1 0 0,-1 1 0,1-1 0,-1 1 0,0-1-1,0 1 1,0-1 0,0 1 0,0 0 0,-1 0 0,1-1 0,-1 1 0,1 0-1,-1 0 1,0 0 0,-1-1 0,1 1 0,0 0 0,-1 0 0,1 0 0,-1-1-1,0 1 1,0 0 0,0-1 0,0 1 0,-3 3 0,-3 5 47,-1-1-1,-1 0 1,1 0 0,-2 0 0,-10 7-1,-15 18 30,34-34-84,1-1 0,-1 1 0,1-1 0,0 0 0,-1 1 0,1-1 0,0 1 0,-1-1 0,1 1 0,0-1 0,-1 1 0,1-1 0,0 1 0,0-1 0,0 1 0,-1-1 0,1 1 0,0-1 0,0 1 0,0-1 0,0 1 0,0 0 0,0-1 0,0 1 0,0-1 0,0 1 0,0-1 0,1 1 0,-1 0 0,0-1 0,0 1 0,0-1 0,1 1 0,-1-1 0,0 1 0,1-1 0,-1 0 0,0 1 0,1-1 0,-1 1 0,0-1 0,1 0 0,-1 1 0,1-1 0,-1 0 0,1 1 0,-1-1 0,1 0 0,-1 0 0,1 1 0,-1-1 0,1 0 0,0 0 0,-1 0 0,1 0 0,-1 0 0,1 0 0,-1 0 0,1 0 0,-1 0 0,1 0 0,0 0 0,47 0 0,-38 0 0,3-1 0,-2 0 0,0 1 0,-1 0 0,1 1 0,11 2 0,-21-3 0,0 0 0,0 0 0,0 0 0,0 0 0,0 1 0,0-1 0,0 0 0,0 1 0,0-1 0,0 0 0,0 1 0,0 0 0,-1-1 0,1 1 0,0-1 0,0 1 0,0 0 0,-1-1 0,1 1 0,0 0 0,-1 0 0,1 0 0,-1 0 0,1-1 0,-1 1 0,1 0 0,-1 0 0,0 0 0,1 0 0,-1 0 0,0 0 0,0 0 0,0 0 0,0 0 0,0 0 0,0 0 0,0 0 0,0 0 0,0 0 0,0 0 0,0 0 0,-1 0 0,1 0 0,0 0 0,-1 0 0,1 0 0,-1 0 0,1 0 0,-1 0 0,0-1 0,1 1 0,-2 1 0,-2 3 0,1-1 0,-1 0 0,-1 1 0,1-2 0,0 1 0,-1 0 0,0-1 0,0 0 0,0 0 0,-6 2 0,-61 24 0,59-24 0,-61 16-1544,23-16-3516,31-5-7330</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29.328"/>
    </inkml:context>
    <inkml:brush xml:id="br0">
      <inkml:brushProperty name="width" value="0.025" units="cm"/>
      <inkml:brushProperty name="height" value="0.025" units="cm"/>
    </inkml:brush>
  </inkml:definitions>
  <inkml:trace contextRef="#ctx0" brushRef="#br0">18 1 10186,'0'0'10313,"16"69"-8615,-21-39-353,-5 3-576,1 0-577,0-1-128,8-4 0,1-1-32,0-8-384,3-6-1762,3-6-1794</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29.669"/>
    </inkml:context>
    <inkml:brush xml:id="br0">
      <inkml:brushProperty name="width" value="0.025" units="cm"/>
      <inkml:brushProperty name="height" value="0.025" units="cm"/>
    </inkml:brush>
  </inkml:definitions>
  <inkml:trace contextRef="#ctx0" brushRef="#br0">1 41 14574,'0'0'5765,"51"-40"-4900,-15 40-609,12 0-224,7 0-352,6 0-3460,5 0-7590</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32.950"/>
    </inkml:context>
    <inkml:brush xml:id="br0">
      <inkml:brushProperty name="width" value="0.025" units="cm"/>
      <inkml:brushProperty name="height" value="0.025" units="cm"/>
    </inkml:brush>
  </inkml:definitions>
  <inkml:trace contextRef="#ctx0" brushRef="#br0">16 52 10890,'-11'7'8168,"6"-7"-4741,8 0-1953,23-3-706,12-5-415,15 1-289,13 0-64,8-2-1954,5 1-1473,-2 0-1826,-3-1-1153</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33.323"/>
    </inkml:context>
    <inkml:brush xml:id="br0">
      <inkml:brushProperty name="width" value="0.025" units="cm"/>
      <inkml:brushProperty name="height" value="0.025" units="cm"/>
    </inkml:brush>
  </inkml:definitions>
  <inkml:trace contextRef="#ctx0" brushRef="#br0">0 49 7239,'0'0'15059,"11"-5"-14007,11-3-821,0 1 0,0 1 0,45-6 1,34 5-2401,-55 5 788,-25 1 1152,0 0 0,1 1 0,-1 2 0,0 0 0,31 7 1,-46-4 3590,0-1 296,0-8-5740,7-10-2349</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34.117"/>
    </inkml:context>
    <inkml:brush xml:id="br0">
      <inkml:brushProperty name="width" value="0.025" units="cm"/>
      <inkml:brushProperty name="height" value="0.025" units="cm"/>
    </inkml:brush>
  </inkml:definitions>
  <inkml:trace contextRef="#ctx0" brushRef="#br0">1 46 14958,'0'0'3780,"74"5"-1826,-26-5-865,8-1-417,5-5-383,3-2-225,0 1-64,-4-1-1186,-9 2-1344,-14-3-289,-13 3-3074</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34.476"/>
    </inkml:context>
    <inkml:brush xml:id="br0">
      <inkml:brushProperty name="width" value="0.025" units="cm"/>
      <inkml:brushProperty name="height" value="0.025" units="cm"/>
    </inkml:brush>
  </inkml:definitions>
  <inkml:trace contextRef="#ctx0" brushRef="#br0">52 20 12684,'0'0'4164,"-51"34"-2306,51-27-225,20-5-384,18-2-448,17 0-545,14-9-95,7-3-225,7-5-2275,-4-8-3266</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35.459"/>
    </inkml:context>
    <inkml:brush xml:id="br0">
      <inkml:brushProperty name="width" value="0.025" units="cm"/>
      <inkml:brushProperty name="height" value="0.025" units="cm"/>
    </inkml:brush>
  </inkml:definitions>
  <inkml:trace contextRef="#ctx0" brushRef="#br0">0 358 9385,'0'0'17451,"16"-6"-16287,26-16-915,-1-2-1,-1-1 1,-1-3 0,54-48 0,-69 56-218,-2-1 0,0-1 0,-1 0 0,-1-2 0,28-43 1,-58 90-77,0 1 1,1 1 0,2-1 0,0 1 0,2 1 0,1-1 0,-2 44 0,6-65-27,0 1 0,0-1 0,0 0 0,1 1 0,0-1-1,0 0 1,0 1 0,0-1 0,0 0 0,1 0 0,0 0 0,0 0-1,0 0 1,5 6 0,-5-8-285,0 0 0,1 0 0,-1 0 0,1-1 0,-1 1 0,1 0 0,0-1 0,0 0 0,0 1 0,0-1 0,0 0 0,0-1 0,0 1 0,0 0 0,0-1 0,0 0 0,0 0 0,0 0 0,0 0 0,0 0 0,5-1 0,33-9-9061</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36.176"/>
    </inkml:context>
    <inkml:brush xml:id="br0">
      <inkml:brushProperty name="width" value="0.025" units="cm"/>
      <inkml:brushProperty name="height" value="0.025" units="cm"/>
    </inkml:brush>
  </inkml:definitions>
  <inkml:trace contextRef="#ctx0" brushRef="#br0">141 0 5862,'0'0'15876,"-9"9"-14670,-4 5-921,0 1 0,0 0 0,2 1 0,0 0 0,1 0 0,0 2 0,2-1 0,0 1 0,1 0 0,0 0 0,2 1 0,0 0 0,1 0-1,1 1 1,0 29 0,3-45-264,0-1-1,0 1 0,1 0 0,0-1 1,-1 1-1,1-1 0,1 1 0,-1-1 0,0 1 1,1-1-1,0 0 0,0 0 0,0 0 1,0 0-1,0 0 0,6 5 0,-4-4 9,1-1-1,0 1 0,1-1 1,-1 0-1,1 0 1,-1-1-1,1 0 0,0 0 1,8 2-1,10 0-920,0-1 0,0-1 0,49-2 0,-72 0 811,56-6-5578,-2-10-4580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44.179"/>
    </inkml:context>
    <inkml:brush xml:id="br0">
      <inkml:brushProperty name="width" value="0.025" units="cm"/>
      <inkml:brushProperty name="height" value="0.025" units="cm"/>
    </inkml:brush>
  </inkml:definitions>
  <inkml:trace contextRef="#ctx0" brushRef="#br0">164 332 19122,'-10'4'2872,"-2"2"-2167,0 0-1,1 1 0,0 0 1,0 0-1,1 2 0,0-1 1,-14 16-1,18-18-577,1 1 0,0 0 0,0 0 0,1 0-1,-1 0 1,2 1 0,-1-1 0,1 1 0,0 0 0,1 0 0,0 0-1,0 0 1,1 1 0,-1 13 0,2-21-125,0 0 0,0 0 0,0 0-1,0-1 1,0 1 0,0 0 0,0 0 0,0 0 0,1-1-1,-1 1 1,0 0 0,0 0 0,1 0 0,-1-1 0,1 1 0,-1 0-1,1-1 1,-1 1 0,1 0 0,-1-1 0,1 1 0,0-1 0,-1 1-1,1-1 1,0 1 0,-1-1 0,1 1 0,1 0 0,0-1 5,0 1 0,1-1 0,-1 0 1,0 0-1,0 0 0,1 0 0,-1 0 1,0 0-1,0-1 0,0 1 0,3-1 1,2-2 26,0 1 0,0-1 0,0 0 0,0 0 0,-1-1 0,8-5 0,-4 0-2,0 0 1,0 0-1,-1-1 1,-1 0-1,1-1 1,-2 0-1,1 0 1,-2-1-1,1 0 1,-2 0-1,6-16 1,-18 65-895,-5 59-1,11-92 855,1 1-1,0-1 1,0 0-1,0 1 1,0-1-1,1 0 1,0 1-1,0-1 1,0 0-1,0 0 1,1 1-1,-1-1 1,5 7-1,-5-10-3,0 0 0,0 0 0,0 0 0,0 0 0,0 0 1,0 0-1,0-1 0,0 1 0,1 0 0,-1-1 0,0 1 0,0-1 0,1 1 0,-1-1 0,0 0 0,1 1 1,-1-1-1,3 0 0,-1 0-2,0-1 1,0 1 0,1-1 0,-1 0 0,0 1-1,0-2 1,0 1 0,0 0 0,0-1-1,5-3 1,2-2 34,0-2-1,0 1 1,0-1-1,-2-1 1,1 1-1,-1-2 1,0 1-1,-1-1 1,11-21-1,-4 3 159,-2 0 0,17-60 0,-16 35 248,-2-1 0,-3-1 0,2-99 1,-22 209 201,3-20-570,-6 30 250,2 0-1,3 1 1,4 0-1,2 117 1,5-175-309,0 0 0,0-1 0,1 1 0,0-1 0,0 1 0,1-1 0,4 9 0,-6-13 0,-1 0 0,1-1 0,0 1 0,0-1 0,0 1 0,1-1 0,-1 1 0,0-1 0,0 1 0,1-1 0,-1 0 0,1 0 0,-1 0 0,1 0 0,-1 0 0,1 0 0,0 0 0,0-1 0,-1 1 0,1 0 0,0-1 0,0 0 0,0 1 0,0-1 0,-1 0 0,1 0 0,0 0 0,0 0 0,0 0 0,0-1 0,2 0 0,-2 0 0,0 0 0,0 0 0,-1 0 0,1-1 0,0 1 0,-1-1 0,1 1 0,-1-1 0,1 0 0,-1 1 0,0-1 0,0 0 0,1 0 0,-1 0 0,-1 0 0,1 0 0,0 0 0,0 0 0,-1-1 0,0 1 0,1-3 0,5-50 0,-6 51 0,0-10 0,0 1 0,-1-1 0,-1 0 0,0 0 0,-1 1 0,0 0 0,-6-16 0,8 25 0,-1 0 0,0 0 0,1 0 0,-1 0 0,-1 0 0,1 0 0,0 1 0,-1-1 0,0 1 0,0 0 0,0 0 0,0 0 0,0 0 0,-1 1 0,1-1 0,-1 1 0,0 0 0,0 0 0,0 0 0,0 0 0,0 1 0,0-1 0,0 1 0,0 0 0,0 0 0,-8 0 0,11 1 0,0 0 0,-1 0 0,1 1 0,0-1 0,0 0 0,0 0 0,-1 1 0,1-1 0,0 1 0,0-1 0,0 1 0,0-1 0,0 1 0,0 0 0,0-1 0,0 1 0,0 0 0,0 0 0,0 0 0,1-1 0,-1 1 0,0 0 0,0 0 0,1 1 0,-1-1 0,1 0 0,-1 0 0,1 0 0,-1 0 0,1 0 0,0 0 0,0 1 0,-1-1 0,1 0 0,0 0 0,0 1 0,0-1 0,1 2 0,-1-1 0,0 0 0,0 0 0,1 1 0,-1-1 0,1 0 0,-1 0 0,1 0 0,0 0 0,0 0 0,-1-1 0,2 1 0,-1 0 0,0 0 0,0-1 0,0 1 0,1 0 0,-1-1 0,1 1 0,0-1 0,-1 0 0,1 0 0,3 2 0,3 0 0,0 0 0,1-1 0,-1 0 0,1 0 0,-1-1 0,1 0 0,0-1 0,-1 0 0,1 0 0,0-1 0,-1 0 0,1 0 0,-1-1 0,1 0 0,-1-1 0,0 1 0,0-2 0,0 1 0,13-9 0,-6 2 0,1-1 0,-1-1 0,-1 0 0,0-2 0,-1 1 0,0-1 0,19-29 0,-32 84 0,-5-17 0,-3 16 0,1 0 0,3 1 0,-1 60 0,5-99 0,0 0 0,0 0 0,0 1 0,1-1 0,-1 0 0,1 0 0,-1 1 0,1-1 0,0 0 0,-1 0 0,1 0 0,0 0 0,1 0 0,-1 0 0,0 0 0,0 0 0,1-1 0,-1 1 0,1 0 0,0-1 0,-1 1 0,1-1 0,0 0 0,0 1 0,0-1 0,0 0 0,0 0 0,0 0 0,0-1 0,0 1 0,1 0 0,-1-1 0,0 1 0,0-1 0,0 0 0,1 0 0,-1 0 0,0 0 0,1 0 0,-1 0 0,0-1 0,0 1 0,0-1 0,1 1 0,-1-1 0,0 0 0,0 0 0,0 0 0,0 0 0,0 0 0,0-1 0,-1 1 0,1 0 0,3-4 0,17-31-2155,-3-26-6329,-12 15-448</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36.867"/>
    </inkml:context>
    <inkml:brush xml:id="br0">
      <inkml:brushProperty name="width" value="0.025" units="cm"/>
      <inkml:brushProperty name="height" value="0.025" units="cm"/>
    </inkml:brush>
  </inkml:definitions>
  <inkml:trace contextRef="#ctx0" brushRef="#br0">1 303 13773,'0'0'8557,"14"-5"-6896,24-14-1336,0-1 1,-1-1 0,57-44 0,-42 23-244,88-89 1,-140 131-85,0 0 0,0 0 1,0 0-1,0 0 1,0 1-1,0-1 0,0 0 1,0 0-1,0 0 0,1 0 1,-1 0-1,0 0 0,0 0 1,0 0-1,0 0 0,0 0 1,0 0-1,0 1 1,0-1-1,0 0 0,0 0 1,0 0-1,1 0 0,-1 0 1,0 0-1,0 0 0,0 0 1,0 0-1,0 0 0,0 0 1,0 0-1,0 0 0,1 0 1,-1 0-1,0 0 1,0 0-1,0 0 0,0 0 1,0 0-1,0 0 0,0 0 1,0 0-1,0 0 0,1-1 1,-9 22-22,-19 41 66,19-43-16,-1-1 9,2 0-1,0 0 1,1 1-1,0-1 1,2 1 0,0 0-1,1 1 1,0 30-1,3-49-53,0 0-1,0 0 0,0 0 1,0 0-1,1 0 0,-1 0 1,0 0-1,1 0 0,-1 0 1,0 0-1,1 0 0,-1 0 1,1 0-1,0 0 0,-1 0 1,1 0-1,0 0 0,-1 0 1,1-1-1,0 1 0,0 0 1,0 0-1,0-1 0,0 1 1,-1-1-1,1 1 0,0-1 1,1 1-1,-1-1 0,0 0 0,0 1 1,0-1-1,0 0 0,2 0 1,0 0-501,-1 0 0,1 0 1,-1 0-1,1-1 0,-1 0 0,1 1 1,-1-1-1,1 0 0,-1 0 0,0 0 1,1 0-1,-1 0 0,0-1 0,4-2 1,16-21-11483</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37.227"/>
    </inkml:context>
    <inkml:brush xml:id="br0">
      <inkml:brushProperty name="width" value="0.025" units="cm"/>
      <inkml:brushProperty name="height" value="0.025" units="cm"/>
    </inkml:brush>
  </inkml:definitions>
  <inkml:trace contextRef="#ctx0" brushRef="#br0">64 0 16143,'0'0'6983,"-49"71"-5253,38-37-706,7 4-287,4 4-417,0-4-127,15-2-129,5-6 32,0-8-32,1-7-64,-3-6-865,-3-5-961,-10-4-1185,-5-7-8071</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37.569"/>
    </inkml:context>
    <inkml:brush xml:id="br0">
      <inkml:brushProperty name="width" value="0.025" units="cm"/>
      <inkml:brushProperty name="height" value="0.025" units="cm"/>
    </inkml:brush>
  </inkml:definitions>
  <inkml:trace contextRef="#ctx0" brushRef="#br0">0 30 13293,'0'0'8936,"71"-9"-8039,-28 9-385,10 0-351,2-1-97,1-5-1442,-2-7-3522</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37.897"/>
    </inkml:context>
    <inkml:brush xml:id="br0">
      <inkml:brushProperty name="width" value="0.025" units="cm"/>
      <inkml:brushProperty name="height" value="0.025" units="cm"/>
    </inkml:brush>
  </inkml:definitions>
  <inkml:trace contextRef="#ctx0" brushRef="#br0">201 89 9577,'0'0'3780,"3"-10"-252,9-34-592,-12 42-2822,0 1 0,1 0 0,-1 0-1,0 0 1,0 0 0,0 0 0,0-1 0,0 1-1,0 0 1,0 0 0,-1 0 0,1 0-1,0 0 1,-1 0 0,1 0 0,-1-1-1,1 1 1,-1 0 0,1 0 0,-1 0-1,1 1 1,-1-1 0,0 0 0,0 0-1,0 0 1,1 0 0,-1 1 0,0-1-1,0 0 1,0 1 0,0-1 0,0 1 0,0-1-1,0 1 1,0-1 0,-1 1 0,1 0-1,0 0 1,0-1 0,0 1 0,0 0-1,0 0 1,-1 0 0,1 0 0,0 0-1,0 1 1,0-1 0,0 0 0,-2 1-1,-5 0-80,1 0-1,0 0 1,-1 1-1,1 0 1,-13 6-1,10-3-20,1 1-1,-1 1 0,1-1 0,1 2 1,0-1-1,0 1 0,0 0 0,-11 17 1,14-19 15,1 0 1,0 1-1,1 0 0,0-1 1,0 1-1,0 1 1,0-1-1,1 0 1,1 0-1,-1 1 1,1-1-1,0 1 1,1 13-1,0-18-17,1-1 0,-1 0 1,1 0-1,-1 1 0,1-1 0,0 0 0,0 0 1,0 0-1,0 0 0,0 0 0,0 0 0,1 0 0,-1 0 1,1-1-1,-1 1 0,1 0 0,0-1 0,-1 0 0,1 1 1,0-1-1,2 1 0,2 1 9,-1-1 1,1 1-1,0-2 0,-1 1 1,1-1-1,0 0 0,0 0 1,7 0-1,1 0 14,0-1-1,0-1 0,0-1 1,-1 0-1,1 0 0,21-8 1,-24 5-6,-1 0 0,0 0 0,0-1 0,-1-1 0,1 1 0,-1-2 0,-1 1 0,0-1 0,13-16 0,-17 20-13,0 0 0,-1-1-1,0 1 1,0-1 0,-1 0 0,1 0 0,-1 0-1,0 0 1,0 0 0,-1 0 0,1-1-1,-1 1 1,0-1 0,-1 1 0,0-1 0,1 1-1,-2 0 1,1-1 0,0 1 0,-1-1-1,0 1 1,-3-7 0,4 10-18,-1 0 0,0 1 1,0-1-1,0 0 0,0 1 0,-1-1 0,1 1 1,0-1-1,0 1 0,-1 0 0,1 0 0,-1-1 1,0 1-1,1 0 0,-1 0 0,0 1 0,1-1 1,-1 0-1,0 0 0,0 1 0,0-1 0,0 1 1,1 0-1,-1 0 0,0-1 0,0 1 1,0 0-1,0 0 0,0 1 0,0-1 0,0 0 1,0 1-1,0-1 0,1 1 0,-4 1 0,2-1-163,0 0-1,0 0 0,0 1 1,0-1-1,0 1 1,1 0-1,-1-1 0,0 1 1,1 1-1,0-1 0,-1 0 1,1 1-1,0-1 1,0 1-1,0-1 0,0 1 1,1 0-1,-1 0 0,1 0 1,-2 5-1,2-4-346,1-1 1,-1 1-1,1 0 0,0-1 1,0 1-1,0 0 0,0-1 0,1 1 1,-1 0-1,1-1 0,0 1 1,1 3-1,17 13-4414</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38.256"/>
    </inkml:context>
    <inkml:brush xml:id="br0">
      <inkml:brushProperty name="width" value="0.025" units="cm"/>
      <inkml:brushProperty name="height" value="0.025" units="cm"/>
    </inkml:brush>
  </inkml:definitions>
  <inkml:trace contextRef="#ctx0" brushRef="#br0">28 1 5733,'0'0'12492,"-1"67"-9993,-8-34-1026,2 0-160,-1 2-448,5-4-352,3-5-353,3-10-64,15-7-417,7-9-1536,-1-9-1410,1-18-4805</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38.586"/>
    </inkml:context>
    <inkml:brush xml:id="br0">
      <inkml:brushProperty name="width" value="0.025" units="cm"/>
      <inkml:brushProperty name="height" value="0.025" units="cm"/>
    </inkml:brush>
  </inkml:definitions>
  <inkml:trace contextRef="#ctx0" brushRef="#br0">165 32 9353,'0'0'11408,"-10"-4"-8968,-57-16 790,63 19-3030,0 0 0,0 0 0,-1 0 0,1 1 0,0 0 0,-1 0 0,1 0 0,0 0 0,-1 0 0,1 1 0,0 0 0,0 0 0,0 0 0,-1 1 0,1-1 0,-6 4 0,10-5-187,-1 1-1,0-1 1,1 0 0,-1 1 0,1-1 0,-1 1-1,1-1 1,-1 1 0,1-1 0,-1 1 0,1-1-1,-1 1 1,1-1 0,0 1 0,-1 0 0,1-1-1,0 1 1,-1 0 0,1-1 0,0 1 0,0 0-1,0-1 1,0 1 0,0 0 0,0-1 0,0 1-1,0 0 1,0 0 0,0-1 0,0 1 0,0 0-1,0 0 1,2 0-2,-1 1 0,0-2 1,0 1-1,0 0 0,1 0 0,-1 0 0,0 0 0,1-1 1,-1 1-1,1-1 0,-1 1 0,1-1 0,2 1 0,51 3 104,-55-4-114,9 1-50,0-1-1,0 1 1,0-2 0,0 0 0,0 0-1,-1 0 1,1-1 0,0 0 0,-1-1 0,0 0-1,1 0 1,-1-1 0,0 0 0,-1 0-1,1-1 1,-1 0 0,9-8 0,-18 48-592,-2-12 803,1 1 0,0-1 1,2 0-1,1 1 0,1-1 0,1 0 0,7 32 0,-9-53-134,0-1-1,0 0 0,-1 1 0,1-1 1,0 0-1,0 1 0,-1-1 1,1 0-1,0 0 0,-1 1 0,0-1 1,1 0-1,-1 0 0,0 0 0,1 1 1,-1-1-1,0 0 0,0 0 1,0 0-1,0-1 0,0 1 0,0 0 1,0 0-1,0 0 0,0-1 1,-1 1-1,1 0 0,0-1 0,0 1 1,-1-1-1,1 0 0,0 1 0,0-1 1,-1 0-1,1 0 0,-1 0 1,-1 0-1,-64 4 1298,53-3-1215,-93-1-110,93-4-125,20-5-345,20-6-2063,1 0-2688,6-3-2765</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39.256"/>
    </inkml:context>
    <inkml:brush xml:id="br0">
      <inkml:brushProperty name="width" value="0.025" units="cm"/>
      <inkml:brushProperty name="height" value="0.025" units="cm"/>
    </inkml:brush>
  </inkml:definitions>
  <inkml:trace contextRef="#ctx0" brushRef="#br0">19 1 14029,'0'0'5125,"-10"49"-2594,7-25-578,-1 2-447,3 0-770,1-2-415,0-4-161,0-4-96,8-3-192,3-3-1506,-3-6-1633</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39.584"/>
    </inkml:context>
    <inkml:brush xml:id="br0">
      <inkml:brushProperty name="width" value="0.025" units="cm"/>
      <inkml:brushProperty name="height" value="0.025" units="cm"/>
    </inkml:brush>
  </inkml:definitions>
  <inkml:trace contextRef="#ctx0" brushRef="#br0">1 69 14382,'0'0'4516,"68"-44"-3235,-32 34-544,8 2-513,0 4-192,1 4-352,10 0-2083,6 0-2305,6 0-6567,5-3 10346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39.913"/>
    </inkml:context>
    <inkml:brush xml:id="br0">
      <inkml:brushProperty name="width" value="0.025" units="cm"/>
      <inkml:brushProperty name="height" value="0.025" units="cm"/>
    </inkml:brush>
  </inkml:definitions>
  <inkml:trace contextRef="#ctx0" brushRef="#br0">391 15 13453,'-11'-3'3662,"-4"-1"-3199,1 2-1,-1-1 1,1 2 0,-1 0 0,0 1 0,0 0-1,1 1 1,-1 1 0,1 0 0,-1 1 0,1 1-1,-16 6 1,12-2-25,0 1-1,0 2 0,1-1 1,-17 16-1,28-21-253,0 0-1,0 0 1,0 1-1,1 0 1,0 0-1,0 1 1,0-1 0,1 1-1,0 0 1,0 0-1,1 1 1,0-1-1,-2 9 1,4-13-161,1-1 0,-1 1 0,1-1 0,0 1 0,-1-1 0,2 0 1,-1 1-1,0-1 0,0 1 0,1-1 0,-1 1 0,1-1 0,-1 0 1,1 1-1,0-1 0,0 0 0,0 0 0,1 0 0,-1 0 0,0 0 0,1 0 1,-1 0-1,3 2 0,0-1-4,0 0 0,0 0 0,0-1 1,1 0-1,-1 0 0,1 0 0,0 0 0,-1 0 0,1-1 1,0 0-1,5 0 0,3 1 4,1-1 1,-1 0-1,1-1 0,0-1 0,-1 0 1,1-1-1,24-7 0,-29 5-17,0 0 0,0 0 0,-1-1 0,0 0 0,0-1 0,0 0 0,0 0 0,-1 0 0,0-1-1,10-13 1,-13 16-1,-1 0-1,0-1 1,0 1-1,0-1 1,-1 0 0,0 0-1,0 0 1,0 0-1,0 0 1,-1 0-1,0-1 1,0 1-1,0 0 1,0-1-1,-1 1 1,0-1-1,0 1 1,-1-1-1,0 1 1,-2-9-1,1 11-64,0-1 0,0 1 0,-1 0 0,1 1 0,-1-1-1,0 0 1,1 1 0,-1-1 0,-1 1 0,1 0 0,0 0 0,0 0-1,-1 1 1,1-1 0,-1 1 0,1 0 0,-1 0 0,0 0-1,0 0 1,-5 0 0,5 1-194,1-1 1,0 1-1,-1 0 0,1 0 0,-1 0 1,1 1-1,0-1 0,-1 1 1,1 0-1,-5 2 0,6-3 19,1 1 0,0 0-1,-1-1 1,1 1 0,0 0 0,0 0 0,0 0-1,-1 0 1,1 0 0,0 0 0,1 1-1,-1-1 1,0 0 0,0 0 0,0 1-1,1-1 1,-1 0 0,1 1 0,-1-1 0,1 1-1,-1-1 1,1 1 0,0 2 0,0 14-4372,2-2-1874</inkml:trace>
  <inkml:trace contextRef="#ctx0" brushRef="#br0" timeOffset="1">452 174 13901,'0'0'7399,"2"72"-5381,-9-39-769,-2 1-576,2 5-257,5-6-127,2-1-193,3-9-32,14-8-321,7-13-1825,1-2-1537,3-16-3235</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40.942"/>
    </inkml:context>
    <inkml:brush xml:id="br0">
      <inkml:brushProperty name="width" value="0.025" units="cm"/>
      <inkml:brushProperty name="height" value="0.025" units="cm"/>
    </inkml:brush>
  </inkml:definitions>
  <inkml:trace contextRef="#ctx0" brushRef="#br0">184 79 12107,'0'0'10288,"-8"-9"-10096,-25-24 171,30 31-197,0-1-1,0 1 1,0 1 0,0-1 0,-1 0-1,1 1 1,0 0 0,-1-1 0,1 2 0,-1-1-1,0 0 1,1 1 0,-1-1 0,0 1 0,1 0-1,-1 0 1,0 0 0,-3 2 0,1-1 60,0 0 0,0 0 0,0 1 0,0 0 0,0 0-1,1 1 1,-1 0 0,-6 4 0,11-6-218,0 0 0,-1 0 0,1 0 0,0 0-1,0 0 1,0 1 0,0-1 0,1 0 0,-1 1 0,0-1-1,0 0 1,1 1 0,-1-1 0,1 1 0,-1-1-1,1 1 1,0-1 0,0 1 0,0 0 0,-1-1 0,1 1-1,1-1 1,-1 1 0,0-1 0,0 1 0,1-1 0,-1 1-1,0 0 1,1-1 0,0 0 0,-1 1 0,1-1 0,0 1-1,0-1 1,0 0 0,0 0 0,0 1 0,0-1-1,0 0 1,0 0 0,0 0 0,2 1 0,2 3-2,1 0 1,-1 0-1,1-1 1,0 0-1,0 0 1,0 0-1,1-1 1,7 3-1,12 1 32,-20-7-38,-1 1 0,1 0 0,-1 0 0,0 1 0,0-1 0,0 1 0,1 0 0,-2 1 0,1-1 0,0 1 0,0 0 0,-1 0 0,0 0 0,7 7 0,-45 4 4201,36-16-4216,-1 1 1,1 0-1,-1-1 0,0 1 0,1-1 1,-1 0-1,0 1 0,0-1 0,0 0 1,0 0-1,0 1 0,0-1 0,-1 0 1,2-4-1,7-36-343,-6 28 275,5-13-45,-5 20 124,-1 0 0,0 0 1,0 0-1,-1 0 0,0 0 0,0 0 0,-1-1 0,1 1 0,-2 0 0,0-8 0,-10 51 95,9-8-63,2 0 0,1 0 0,1 0 0,1 0 0,1 0 0,2-1 0,16 47 0,-13-49 8,-6-18 7,0 0 0,0 1 0,-1-1-1,1 1 1,-2 0 0,1 0 0,-1 0 0,-1-1 0,1 13 0,-2-19-41,0 0 1,0 0 0,1 0 0,-1 0-1,0 0 1,0 0 0,0 0 0,0-1-1,0 1 1,0 0 0,0 0 0,0-1-1,0 1 1,0-1 0,-1 1 0,1-1-1,0 0 1,0 1 0,0-1 0,-1 0-1,1 0 1,0 0 0,-2 0 0,-38 3-14,34-3 9,-5 0 2,-69-1 0,76 0 0,0 0 0,0 0 0,0 0 0,0-1 0,0 0 0,0 0 0,0 0 0,0 0 0,1-1 0,-1 0 0,1 0 0,-8-6 0,12 9-64,0 0 0,0-1-1,-1 1 1,1 0 0,0 0 0,-1 0-1,1-1 1,0 1 0,0 0 0,-1 0 0,1 0-1,0-1 1,0 1 0,0 0 0,-1-1 0,1 1-1,0 0 1,0-1 0,0 1 0,0 0-1,0 0 1,0-1 0,0 1 0,0 0 0,-1-1-1,1 1 1,0 0 0,0-1 0,0 1-1,1 0 1,-1-1 0,0 1 0,0 0 0,0-1-1,0 1 1,0 0 0,0-1 0,0 1-1,1 0 1,-1-1 0,0 1 0,0 0 0,0 0-1,1-1 1,-1 1 0,0 0 0,0 0 0,1-1-1,-1 1 1,0 0 0,0 0 0,1 0-1,-1 0 1,0 0 0,1-1 0,-1 1 0,0 0-1,1 0 1,-1 0 0,0 0 0,1 0-1,-1 0 1,0 0 0,1 0 0,-1 0 0,0 0-1,1 0 1,-1 0 0,32 0-8101,-25 0 5872,13 0-5463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30.056"/>
    </inkml:context>
    <inkml:brush xml:id="br0">
      <inkml:brushProperty name="width" value="0.025" units="cm"/>
      <inkml:brushProperty name="height" value="0.025" units="cm"/>
    </inkml:brush>
  </inkml:definitions>
  <inkml:trace contextRef="#ctx0" brushRef="#br0">201 0 16496,'0'0'3389,"-12"7"-282,-4 3-2477,1 1 0,0 1 0,1 1 0,0 0 0,0 1 0,2 0 0,0 1 0,0 0 0,2 1 0,-11 20 0,15-24-409,1 0 1,0 1 0,1 0-1,0-1 1,1 1 0,1 0-1,-2 20 1,4-30-209,0 0-1,0 0 1,0 0-1,0 0 1,0 0-1,1 0 0,-1 0 1,1-1-1,0 1 1,0 0-1,0 0 1,0 0-1,1-1 1,-1 1-1,1-1 1,-1 1-1,1-1 1,0 1-1,0-1 1,0 0-1,0 0 1,0 0-1,1 0 0,-1 0 1,1-1-1,-1 1 1,1-1-1,-1 1 1,1-1-1,0 0 1,0 0-1,0 0 1,-1-1-1,1 1 1,0-1-1,0 1 1,6-1-1,0-1 11,1 1-1,0-1 1,-1-1 0,1 0-1,-1-1 1,1 1-1,-1-2 1,0 1 0,0-1-1,0-1 1,-1 0-1,0 0 1,1 0 0,-2-1-1,1-1 1,-1 1-1,0-1 1,9-12 0,-5 7-64,0-2 1,-1 1-1,-1-1 1,0-1-1,-1 0 1,-1 0-1,0 0 1,-1-1-1,-1 0 1,4-18-1,-23 53-291,-8 20 386,14-19 31,0 1 0,1 0 0,2 0-1,0 0 1,1 1 0,1 0 0,-1 33-1,4-54-132,0 1-1,0-1 1,1 1-1,-1-1 1,0 1-1,1-1 0,-1 0 1,0 1-1,1-1 1,0 0-1,-1 1 1,1-1-1,0 0 0,0 0 1,-1 0-1,1 0 1,0 1-1,0-1 1,0 0-1,0-1 0,1 1 1,-1 0-1,0 0 1,0 0-1,1-1 1,-1 1-1,0-1 0,0 1 1,1-1-1,1 1 1,-1 0-628,1-1 1,-1 0-1,0 0 1,1 1-1,-1-1 1,1-1-1,-1 1 1,0 0-1,1-1 1,-1 1-1,0-1 1,3-1-1,13-9-9515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44.520"/>
    </inkml:context>
    <inkml:brush xml:id="br0">
      <inkml:brushProperty name="width" value="0.025" units="cm"/>
      <inkml:brushProperty name="height" value="0.025" units="cm"/>
    </inkml:brush>
  </inkml:definitions>
  <inkml:trace contextRef="#ctx0" brushRef="#br0">0 1 12492,'0'0'20275,"0"49"-28699,13-28 1441,2-1-7366</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41.474"/>
    </inkml:context>
    <inkml:brush xml:id="br0">
      <inkml:brushProperty name="width" value="0.025" units="cm"/>
      <inkml:brushProperty name="height" value="0.025" units="cm"/>
    </inkml:brush>
  </inkml:definitions>
  <inkml:trace contextRef="#ctx0" brushRef="#br0">11 102 11243,'-1'-1'298,"0"0"-1,0 0 1,0-1 0,0 1 0,0 0 0,1-1 0,-1 1 0,0 0 0,1-1-1,-1 1 1,1-1 0,-1 1 0,1-1 0,0 1 0,0-1 0,0 0 0,0 1-1,0-1 1,0 1 0,0-1 0,0 1 0,0-1 0,1 1 0,-1-1 0,1 1 0,0-4-1,1 3-12,0 0 0,1-1-1,-1 1 1,0 0-1,1 0 1,-1 0-1,1 0 1,0 0 0,0 1-1,-1-1 1,1 1-1,5-2 1,12-3 212,0 1 0,0 1 0,26-2 0,-39 5-225,1 0-186,22-3 136,0 0-1,0 2 0,0 2 1,0 0-1,50 8 1,-79-8-212,1 0-1,-1 0 1,0 1 0,1-1-1,-1 0 1,0 1 0,0-1-1,1 1 1,-1-1 0,0 1-1,0 0 1,0-1 0,0 1 0,1 0-1,-1 0 1,0 0 0,-1 0-1,1 0 1,0 0 0,0 0-1,0 0 1,-1 0 0,1 0-1,0 1 1,-1-1 0,1 0 0,0 2-1,-2-1 43,1 0 0,0 0 0,-1-1-1,1 1 1,-1 0 0,0 0 0,0 0 0,0-1-1,0 1 1,0 0 0,0-1 0,0 1-1,0-1 1,-1 1 0,1-1 0,-2 2 0,-8 6 342,-1 0 0,0 0 0,-18 9 0,6-6-5,17-10-298,0 1-1,0 1 0,1-1 0,-1 1 1,1 0-1,0 1 0,0-1 1,0 1-1,1 0 0,-9 11 0,13-15-89,1 0 0,-1 0 0,1 0 0,0 0 0,0 0 0,-1 0 0,1 0-1,0 0 1,0 0 0,0 0 0,0 0 0,0-1 0,0 1 0,1 0 0,-1 0-1,0 0 1,0 0 0,1 0 0,-1 0 0,0 0 0,1 0 0,-1 0 0,1 0-1,-1-1 1,1 1 0,0 0 0,-1 0 0,1-1 0,0 1 0,-1 0 0,1-1 0,0 1-1,0-1 1,0 1 0,-1-1 0,1 1 0,0-1 0,0 0 0,2 1 0,42 11-399,-42-12 301,74 8-3641,1-13-4514,-20-8 501</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41.954"/>
    </inkml:context>
    <inkml:brush xml:id="br0">
      <inkml:brushProperty name="width" value="0.025" units="cm"/>
      <inkml:brushProperty name="height" value="0.025" units="cm"/>
    </inkml:brush>
  </inkml:definitions>
  <inkml:trace contextRef="#ctx0" brushRef="#br0">0 0 14125,'0'0'10731,"19"50"-9450,-12-19-384,-2 0-609,6 3-128,-1-2-128,4-4 0,3-3 0,-2-4-769,-2-4-832,-2-7-1058,-11-5-1120</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42.297"/>
    </inkml:context>
    <inkml:brush xml:id="br0">
      <inkml:brushProperty name="width" value="0.025" units="cm"/>
      <inkml:brushProperty name="height" value="0.025" units="cm"/>
    </inkml:brush>
  </inkml:definitions>
  <inkml:trace contextRef="#ctx0" brushRef="#br0">1 36 13901,'0'0'3812,"79"-25"-3268,-38 23-448,3-1-96,5 2-2498,-1-3-4549</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42.657"/>
    </inkml:context>
    <inkml:brush xml:id="br0">
      <inkml:brushProperty name="width" value="0.025" units="cm"/>
      <inkml:brushProperty name="height" value="0.025" units="cm"/>
    </inkml:brush>
  </inkml:definitions>
  <inkml:trace contextRef="#ctx0" brushRef="#br0">305 47 10826,'0'0'5333,"-8"-8"-1617,4 4-3473,0 1 0,0-1-1,0 1 1,-1 0 0,1 0 0,-1 0 0,0 1 0,0-1 0,0 1 0,0 0 0,0 1 0,0-1-1,-1 1 1,1 0 0,0 1 0,-1-1 0,1 1 0,-1 0 0,1 0 0,0 1 0,-1-1 0,1 1-1,-9 3 1,3 0-90,0 1-1,1 0 1,0 0-1,0 1 0,0 0 1,1 1-1,-1 0 1,2 1-1,-1 0 1,-10 13-1,13-15-70,1 0 1,0 1-1,0 0 1,1 0-1,0 1 0,0-1 1,1 1-1,0 0 0,0 0 1,1 0-1,-1 0 1,2 0-1,0 0 0,0 1 1,0 8-1,1-15-73,0 1 0,1-1 0,-1 1-1,1 0 1,0-1 0,-1 1 0,1-1 0,1 0-1,-1 1 1,0-1 0,0 0 0,1 1 0,-1-1 0,1 0-1,0 0 1,0 0 0,0-1 0,0 1 0,3 2-1,0-1 6,0 0-1,1 0 0,0 0 1,0-1-1,-1 0 0,1 0 1,1-1-1,6 2 0,0-1-45,1-1 0,-1-1-1,1 1 1,0-2 0,-1 0-1,1-1 1,17-4 0,-23 3 20,1-1 0,-1 0 0,0 0 0,0-1 1,0 0-1,0-1 0,-1 1 0,0-1 0,0-1 1,-1 1-1,0-1 0,0-1 0,0 1 0,-1-1 1,7-12-1,-7 10 16,0-1 1,0 1 0,-1-1-1,0 0 1,-1 0-1,0-1 1,-1 1 0,0 0-1,-1-1 1,0 0-1,-2-22 1,1 33-88,0 0-1,0 0 1,-1 0-1,1 1 1,0-1-1,0 0 1,-1 0 0,1 1-1,0-1 1,-1 0-1,1 1 1,-1-1-1,1 0 1,-1 1 0,1-1-1,-1 1 1,0-1-1,1 1 1,-1-1-1,1 1 1,-1-1 0,0 1-1,0-1 1,1 1-1,-1 0 1,0 0-1,0-1 1,1 1 0,-1 0-1,0 0 1,0 0-1,0 0 1,1 0-1,-1 0 1,0 0-1,0 0 1,0 0 0,1 0-1,-1 0 1,0 0-1,0 1 1,1-1-1,-1 0 1,0 1 0,0-1-1,1 0 1,-1 1-1,0-1 1,1 1-1,-1-1 1,1 1 0,-1 0-1,0-1 1,1 1-1,-1-1 1,1 1-1,0 0 1,-1-1 0,1 1-1,0 0 1,-1 1-1,-1 7-1159,0-1 0,1 1 1,0 0-1,0-1 0,1 13 0,0-15 143,0 20-3908</inkml:trace>
  <inkml:trace contextRef="#ctx0" brushRef="#br0" timeOffset="1">625 155 5733,'0'0'10923,"0"61"-8521,-8-23-672,-4 7-609,-2 3-577,5-2-352,1-3-31,8-4-97,0-12 0,8-9-609,8-14-1665,1-4-1954,4-22-9128</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43.110"/>
    </inkml:context>
    <inkml:brush xml:id="br0">
      <inkml:brushProperty name="width" value="0.025" units="cm"/>
      <inkml:brushProperty name="height" value="0.025" units="cm"/>
    </inkml:brush>
  </inkml:definitions>
  <inkml:trace contextRef="#ctx0" brushRef="#br0">207 140 15150,'0'-9'3839,"0"0"-2852,0 0 1,-1-1 0,0 1 0,0 0 0,-1-1 0,0 1 0,-5-11-1,6 17-883,-1 0 1,1 0-1,-1 0 0,0 1 0,1-1 0,-1 1 0,0 0 0,0-1 0,-1 1 0,1 0 0,0 0 0,-1 0 0,0 0 0,1 1 0,-1-1 0,0 1 0,0 0 0,0-1 0,1 1 0,-1 1 0,0-1 0,-1 0 0,1 1 0,0-1 0,0 1 0,0 0 0,0 0 0,0 0 0,-6 2 0,5-1-89,-1 0 0,1 0 0,0 1 0,0 0 0,0 0 0,1 0 0,-1 0 1,0 1-1,1 0 0,-1-1 0,1 1 0,0 0 0,0 0 0,0 1 0,1-1 0,-1 1 0,1 0 0,0-1 0,0 1 0,0 0 0,0 0 0,1 0 0,-1 0 0,1 1 0,0-1 0,0 0 0,1 0 0,-1 1 0,1-1 0,0 0 0,1 9 0,0-11-8,0-1 0,0 1 0,0 0 0,0-1 0,0 0 0,0 1 0,1-1 0,-1 0 0,0 1 0,1-1 0,-1 0 0,1 0 0,-1 0 1,1 0-1,0-1 0,-1 1 0,1 0 0,0-1 0,-1 1 0,1-1 0,0 1 0,0-1 0,2 0 0,50 2 163,-42-2-157,-1-1-284,0 0 1,0-1-1,0 0 0,0 0 0,0-1 0,-1-1 1,1 0-1,-1-1 0,0 1 0,9-8 0,32-13-615,-54 56 155,-53 182 3096,55-205-2192,0-1-1,-1 0 1,0 0 0,0 0 0,-1 0 0,1-1 0,-2 1 0,-7 11-1,8-14-30,0-1 0,-1 0 0,1 0 0,-1 0 0,0-1 0,0 1 0,0-1 0,0 0 0,0 0 0,0-1 0,-1 1 0,1-1 0,-1 0 0,1 0 0,-7 1 0,-27 2 21,-66-1 0,91-3-163,13 0-6,0 0 0,0 0 0,0 0 1,0 0-1,0 0 0,-1 0 0,1 0 0,0 0 0,0 0 0,0 0 1,0 0-1,0 0 0,0 0 0,0 0 0,-1 0 0,1 0 0,0 0 1,0 0-1,0 0 0,0 0 0,0 0 0,0 0 0,0 0 0,0 0 1,-1 0-1,1 0 0,0 0 0,0 0 0,0 0 0,0 0 0,0 0 1,0 0-1,0-1 0,0 1 0,0 0 0,0 0 0,0 0 0,0 0 1,-1 0-1,1 0 0,0 0 0,0 0 0,0-1 0,0 1 0,0 0 1,0 0-1,0 0 0,0 0 0,0 0 0,0 0 0,0 0 0,0-1 1,0 1-1,0 0 0,0 0 0,0 0 0,1 0 0,-1 0 0,0 0 1,0 0-1,0 0 0,0-1 0,0 1 0,9-8-980,13-8-1992,-21 15 2806,65-50-10142,-27 14 123</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43.514"/>
    </inkml:context>
    <inkml:brush xml:id="br0">
      <inkml:brushProperty name="width" value="0.025" units="cm"/>
      <inkml:brushProperty name="height" value="0.025" units="cm"/>
    </inkml:brush>
  </inkml:definitions>
  <inkml:trace contextRef="#ctx0" brushRef="#br0">0 1 15631,'0'0'10725,"12"-1"-9700,0 1-906,0 1 0,0 0 0,0 0 0,0 1 0,12 5 0,-21-7-106,0 1 0,0 0 1,0 0-1,1 0 0,-1 0 1,-1 0-1,1 1 0,0 0 0,0-1 1,0 1-1,-1 0 0,1 0 1,-1 1-1,0-1 0,1 0 0,-1 1 1,0-1-1,0 1 0,-1 0 1,1 0-1,-1 0 0,1 0 1,-1 0-1,0 0 0,0 0 0,0 0 1,0 0-1,0 4 0,-2-5 42,1 0-1,0 0 0,-1 0 0,0-1 1,1 1-1,-1 0 0,0 0 1,0-1-1,0 1 0,0 0 0,0-1 1,0 1-1,-1-1 0,1 0 1,0 1-1,-1-1 0,1 0 0,-1 0 1,0 0-1,-1 1 0,-44 22 980,27-15-448,18-9-508,0 1 0,-1 0 0,1 0-1,0 1 1,0-1 0,0 0 0,0 1-1,1-1 1,-1 1 0,0-1 0,1 1 0,-1 0-1,1 0 1,-1 0 0,1 0 0,-2 3-1,3-4-67,0-1 0,0 1 0,0-1 0,0 1 0,0-1-1,0 1 1,1-1 0,-1 1 0,0-1 0,0 1-1,0-1 1,1 0 0,-1 1 0,0-1 0,0 1 0,1-1-1,-1 1 1,0-1 0,1 0 0,-1 1 0,0-1-1,1 0 1,-1 1 0,1-1 0,0 0 0,24 8-109,21-5-720,-37-3 529,-1 0-1,1 0 1,-1 1-1,1 0 1,0 1 0,-1 0-1,0 0 1,11 5-1,-18-7 283,-1 0 1,1 0-1,-1 1 0,1-1 0,-1 0 0,1 0 0,-1 1 0,1-1 0,-1 0 0,0 1 0,1-1 0,-1 1 0,0-1 0,1 1 0,-1-1 0,0 0 0,1 1 1,-1-1-1,0 1 0,0-1 0,0 1 0,1 0 0,-1-1 0,0 1 0,0-1 0,0 1 0,0-1 0,0 1 0,0-1 0,0 1 0,0-1 0,0 1 0,-1 0 0,-13 15 273,-29 7 772,41-22-964,-35 15 455,-52 22-2241</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44.057"/>
    </inkml:context>
    <inkml:brush xml:id="br0">
      <inkml:brushProperty name="width" value="0.025" units="cm"/>
      <inkml:brushProperty name="height" value="0.025" units="cm"/>
    </inkml:brush>
  </inkml:definitions>
  <inkml:trace contextRef="#ctx0" brushRef="#br0">6 1 17168,'0'0'8488,"-5"59"-7078,5-26-706,6 9-415,2 0-161,4 0-96,2-1-32,2-3-1121,1-9-1186,-5-5-1856,-7-8-1923</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44.404"/>
    </inkml:context>
    <inkml:brush xml:id="br0">
      <inkml:brushProperty name="width" value="0.025" units="cm"/>
      <inkml:brushProperty name="height" value="0.025" units="cm"/>
    </inkml:brush>
  </inkml:definitions>
  <inkml:trace contextRef="#ctx0" brushRef="#br0">1 88 9737,'0'0'6534,"22"-56"-4356,12 45-1185,14 1-192,12 4-513,11 4-256,11 2-384,12-1-2883,5-1-6470</inkml:trace>
  <inkml:trace contextRef="#ctx0" brushRef="#br0" timeOffset="1">1171 69 22421,'0'0'7752,"82"-24"-7784,-7 18-1762,10-2-2370,4-1-1409,-2-2 1249</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44.791"/>
    </inkml:context>
    <inkml:brush xml:id="br0">
      <inkml:brushProperty name="width" value="0.025" units="cm"/>
      <inkml:brushProperty name="height" value="0.025" units="cm"/>
    </inkml:brush>
  </inkml:definitions>
  <inkml:trace contextRef="#ctx0" brushRef="#br0">0 27 9161,'0'0'17905,"61"15"-17489,-23-15-416,15 0-1441,13-3-1698,5-4-929,8-2 1666,1 3-5510</inkml:trace>
  <inkml:trace contextRef="#ctx0" brushRef="#br0" timeOffset="1">686 0 10794,'0'0'13005,"-30"0"-23319</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45.938"/>
    </inkml:context>
    <inkml:brush xml:id="br0">
      <inkml:brushProperty name="width" value="0.025" units="cm"/>
      <inkml:brushProperty name="height" value="0.025" units="cm"/>
    </inkml:brush>
  </inkml:definitions>
  <inkml:trace contextRef="#ctx0" brushRef="#br0">0 259 7495,'0'0'4981,"3"8"-3689,-1-3-1118,0 0-1,1 0 1,0-1 0,-1 1 0,1-1 0,1 0 0,-1 0 0,1 0 0,0 0-1,-1 0 1,2-1 0,-1 0 0,0 0 0,1 0 0,-1 0 0,1-1 0,0 0 0,0 0-1,0 0 1,10 2 0,20 6 171,2-2 0,-1-2 0,1-1 0,58 0 0,150-17 567,-60-5-733,314-18-48,105 37-57,363-11 2537,-219-9 486,393-29-1464,-429-49-1747,-231 25 84,-416 63 503,89 0 1,-127 9-396,-1 0 0,0 2 1,0 2-1,-1 0 0,1 1 0,32 13 1,184 66 264,-195-73-288,2-1-1,0-3 0,58 3 0,-65-9-24,448 38 74,-416-31 33,1-4 0,-1-2 1,1-4-1,0-4 0,74-13 1,361-97-870,-92 17 666,-373 91 69,2-1-3141,0-6-4633,-6-3-3424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44.858"/>
    </inkml:context>
    <inkml:brush xml:id="br0">
      <inkml:brushProperty name="width" value="0.025" units="cm"/>
      <inkml:brushProperty name="height" value="0.025" units="cm"/>
    </inkml:brush>
  </inkml:definitions>
  <inkml:trace contextRef="#ctx0" brushRef="#br0">126 13 15855,'0'0'10276,"-9"-2"-8130,-30-8-736,37 10-1335,-1 0 0,1 0 1,0 0-1,-1 1 1,1-1-1,-1 1 0,1 0 1,0-1-1,0 1 0,-1 0 1,1 0-1,0 1 0,0-1 1,0 0-1,0 1 0,0-1 1,0 1-1,1-1 0,-1 1 1,0 0-1,1 0 0,0 0 1,-3 3-1,0 1 137,0 1 0,1 0 0,0-1 0,0 1 0,-4 12 0,7-18-212,-1 1 0,1-1 0,-1 0 0,1 0 0,0 1 0,-1-1 0,1 0 0,0 1 0,0-1 0,0 0 0,0 1 0,0-1 0,0 0 0,1 1 0,-1-1 0,0 0 0,1 0 0,-1 1 0,1-1 0,-1 0 0,1 0 0,-1 1 0,1-1 0,0 0 0,0 0 0,0 0 0,-1 0 0,3 1 0,-1-1 0,0 0 0,0-1 0,1 1 0,-1-1 0,0 1 0,1-1 0,-1 0 0,0 0 0,1 0 0,-1 0 0,0 0 0,1 0 0,-1-1 0,4 0 0,9-3 0,1-1 0,-1-1 0,20-10 0,8-7 0,-29 15 0,0 0 0,1 0 0,-1 1 0,2 1 0,-1 1 0,1 0 0,0 1 0,32-4 0,-47 8 0,-1 0 0,1 0 0,0 0 0,-1 0 0,1 0 0,0 0 0,-1 1 0,1-1 0,0 0 0,-1 0 0,1 1 0,-1-1 0,1 1 0,0-1 0,-1 0 0,1 1 0,-1-1 0,1 1 0,-1-1 0,1 1 0,-1-1 0,0 1 0,1 0 0,-1-1 0,0 1 0,1-1 0,-1 2 0,4 25 0,-13 37 0,7-49 0,1-15 0,1 1 0,0-1 0,0 1 0,0-1 0,0 1 0,0-1 0,0 1 0,0-1 0,0 1 0,0-1 0,0 1 0,0 0 0,0-1 0,0 1 0,0-1 0,0 1 0,0-1 0,1 1 0,-1-1 0,0 0 0,0 1 0,1-1 0,-1 1 0,0-1 0,1 1 0,-1-1 0,0 0 0,1 1 0,-1-1 0,0 0 0,1 1 0,0-1 0,17-4 0,23-24 0,-36 24 0,1-1 0,0 1 0,0-1 0,0 2 0,1-1 0,0 1 0,13-5 0,-15 9-1144</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46.919"/>
    </inkml:context>
    <inkml:brush xml:id="br0">
      <inkml:brushProperty name="width" value="0.025" units="cm"/>
      <inkml:brushProperty name="height" value="0.025" units="cm"/>
    </inkml:brush>
  </inkml:definitions>
  <inkml:trace contextRef="#ctx0" brushRef="#br0">142 147 7111,'0'0'9780,"6"-13"-5237,-3 8-4007,19-44 1839,-21 46-2138,0 0 0,0 0-1,0-1 1,0 1 0,-1 0 0,1 0-1,-1-1 1,0 1 0,0 0 0,0-1-1,0 1 1,-1 0 0,1-1 0,-1 1 0,-2-6-1,2 8-195,0-1-1,-1 0 0,1 0 1,-1 1-1,0-1 0,0 1 1,1 0-1,-1-1 0,0 1 1,0 0-1,0 0 1,0 0-1,0 0 0,-1 1 1,1-1-1,0 0 0,0 1 1,0 0-1,-1-1 0,1 1 1,0 0-1,0 0 0,-1 0 1,1 0-1,0 1 1,0-1-1,-1 1 0,1-1 1,0 1-1,-3 1 0,-2 0-52,0 1 0,1-1 0,-1 2 0,1-1 0,0 0 0,-1 1 0,1 0 0,-6 7 0,8-8 6,0 1 0,0 0 0,0 0 0,1 1 0,0-1 0,0 1 0,0-1 0,0 1 0,1 0 0,0 0 0,0 0 0,0 0 0,1 1 0,0-1 0,0 1 0,-1 10 0,2-15-8,1 0-1,-1 0 1,1 0-1,-1 0 1,1 0-1,-1-1 1,1 1-1,0 0 1,-1 0-1,1 0 1,0-1-1,0 1 1,-1 0-1,1-1 1,0 1-1,0 0 1,0-1-1,0 0 1,0 1-1,0-1 1,0 1-1,0-1 1,0 0-1,0 0 1,0 1-1,0-1 1,0 0-1,0 0 1,2 0-1,38-1-369,-33 0 312,50-9-647,-47 7 500,0 0 0,0 1 0,1 1 0,-1 0 0,17 0-1,-24 2 200,-1-1 1,0 1-1,0 0 0,0-1 0,0 1 0,0 1 0,0-1 0,0 0 0,-1 1 1,1 0-1,0-1 0,-1 1 0,1 0 0,-1 0 0,0 0 0,0 1 0,0-1 1,0 1-1,0-1 0,0 1 0,0 0 0,-1-1 0,1 1 0,0 4 0,5 15 16,-1 0 0,-1 1 0,-1 0 0,-1 0 0,-1 0 0,-2 0-1,-1 26 1,1-18 96,0-26 68,0-1 0,-1 1 0,1-1 0,-1 0 1,0 1-1,0-1 0,0 0 0,0 0 0,-1 0 0,0 0 0,0 0 0,0 0 0,0 0 0,0 0 0,-1-1 1,0 0-1,0 1 0,0-1 0,0 0 0,0 0 0,-6 4 0,6-6-33,-1 1 0,1-1 1,0 1-1,-1-1 0,1 0 0,-1-1 0,0 1 1,1 0-1,-1-1 0,1 0 0,-1 0 0,0 0 0,1 0 1,-1-1-1,1 1 0,-1-1 0,1 0 0,-1 0 1,1 0-1,-1-1 0,1 1 0,0-1 0,0 0 0,0 0 1,0 0-1,-5-4 0,-3-3-223,1-1 0,1 0 1,0 0-1,0-1 0,1 0 0,0-1 0,1 0 1,0 0-1,1 0 0,0-1 0,1 0 0,1 0 1,0-1-1,0 1 0,2-1 0,0 0 1,-1-27-1,3 40-153,0-1 0,0 0 0,1 0 0,-1 1 0,0-1 0,1 0 0,0 1 0,-1-1 0,1 0 0,0 1 1,0-1-1,0 1 0,0-1 0,0 1 0,0-1 0,0 1 0,0 0 0,1 0 0,-1 0 0,0-1 0,1 1 0,1 0 0,38-14-7403,-36 14 6728,24-7-5503</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47.279"/>
    </inkml:context>
    <inkml:brush xml:id="br0">
      <inkml:brushProperty name="width" value="0.025" units="cm"/>
      <inkml:brushProperty name="height" value="0.025" units="cm"/>
    </inkml:brush>
  </inkml:definitions>
  <inkml:trace contextRef="#ctx0" brushRef="#br0">13 154 13549,'0'0'7164,"10"-2"-4538,-1 0-1971,13-2 253,0-1 0,-1-1 1,23-10-1,-39 15-859,-1-1-1,1 0 1,-1 0 0,1 0-1,-1-1 1,0 1 0,0-1 0,0 0-1,-1 0 1,1-1 0,-1 1-1,1-1 1,-1 1 0,0-1 0,0 0-1,-1-1 1,1 1 0,-1 0-1,0-1 1,0 1 0,-1-1-1,3-7 1,-4 11-13,0 0 0,0-1 0,0 1 0,0 0 0,0-1 0,0 1 0,-1 0-1,1 0 1,0-1 0,-1 1 0,1 0 0,-1 0 0,1-1 0,-1 1 0,1 0 0,-1 0 0,0 0 0,0 0 0,1 0-1,-1 0 1,0 0 0,0 0 0,0 0 0,0 1 0,0-1 0,0 0 0,-1 1 0,1-1 0,0 0 0,0 1-1,0 0 1,0-1 0,-1 1 0,1 0 0,0-1 0,-1 1 0,1 0 0,0 0 0,0 0 0,-1 0 0,1 0 0,0 0-1,-1 1 1,1-1 0,0 0 0,0 1 0,-2 0 0,-3 0 12,0 0-1,0 1 1,0 0-1,0 0 1,0 0-1,0 1 1,1 0-1,-11 6 1,2 5-2,0 0 0,0 0 0,1 1 0,-12 19 0,21-29-40,0 1 1,1-1-1,-1 1 0,1 0 0,1 0 1,-1 0-1,1 1 0,0-1 1,0 1-1,1-1 0,-1 1 0,2 0 1,-1-1-1,1 1 0,1 12 1,-1-18-25,1 1 0,0-1 1,0 0-1,-1 1 1,1-1-1,0 0 0,0 0 1,1 0-1,-1 1 1,0-1-1,0 0 0,0-1 1,1 1-1,-1 0 1,1 0-1,-1 0 0,0-1 1,1 1-1,-1-1 1,1 1-1,-1-1 1,1 0-1,0 1 0,-1-1 1,1 0-1,1 0 1,49-1-1844,-43 1 1191,-1-1-547,-1 0 1,1-1-1,0 1 1,-1-1-1,0-1 1,1 1-1,-1-1 1,9-5-1,21-14-10709</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47.884"/>
    </inkml:context>
    <inkml:brush xml:id="br0">
      <inkml:brushProperty name="width" value="0.025" units="cm"/>
      <inkml:brushProperty name="height" value="0.025" units="cm"/>
    </inkml:brush>
  </inkml:definitions>
  <inkml:trace contextRef="#ctx0" brushRef="#br0">208 7 6887,'0'0'9283,"-9"2"-5023,-9 2-2848,0 2-1,0 0 1,0 0 0,-20 12-1,32-15-1219,-1 0 0,1 1 0,0 0 0,1 0-1,-1 0 1,0 0 0,1 1 0,0 0 0,0 0-1,1 1 1,-1-1 0,1 1 0,0 0 0,1 0-1,0 0 1,-3 8 0,5-13-187,1 0-1,0 0 1,-1 1-1,1-1 0,0 0 1,0 0-1,0 1 1,0-1-1,0 0 1,0 0-1,0 1 1,1-1-1,-1 0 1,0 0-1,1 1 1,-1-1-1,1 0 1,-1 0-1,1 0 1,0 0-1,-1 0 1,1 0-1,0 0 1,0 0-1,0 0 1,-1 0-1,1 0 0,0 0 1,2 1-1,1 0-20,0-1 0,0 1-1,0-1 1,0 1-1,0-1 1,0 0-1,1-1 1,-1 1 0,6-1-1,2 0-136,0 0 0,0-1 1,0 0-1,0-1 0,0 0 0,15-6 0,-18 3 153,-1 0 0,0-1 0,0 0-1,0 0 1,-1 0 0,0-1 0,0 0-1,0-1 1,-1 1 0,0-1-1,-1-1 1,0 1 0,0-1 0,-1 0-1,0 0 1,-1 0 0,1 0 0,-2-1-1,4-18 1,-10 60 54,2-27-47,1 0 0,1 0 0,-1 1 0,1-1 0,-1 0 0,2 1 0,-1-1 0,1 6 0,0-10 4,1 0-1,-1 0 1,0 0-1,0 0 1,1 0-1,-1 0 1,1 0-1,-1 0 1,1-1-1,-1 1 1,1-1-1,0 1 1,-1-1-1,1 1 1,-1-1-1,1 0 1,0 0-1,-1 0 1,1 0-1,0 0 1,-1 0-1,1-1 1,2 1-1,42-7 37,-34 4-111,-4 1-33,1-1-1,0 1 1,0 1 0,0 0-1,0 0 1,0 1-1,18 1 1,-26 0 129,0-1 0,0 1 1,0-1-1,0 1 0,0 0 0,0-1 1,0 1-1,-1 0 0,1 0 0,0 0 1,0 0-1,-1 0 0,1 0 0,0 0 1,-1 0-1,1 0 0,-1 0 0,1 0 1,-1 0-1,0 0 0,0 0 1,1 0-1,-1 1 0,0-1 0,0 0 1,0 0-1,0 0 0,0 0 0,-1 3 1,1-3-7,0 1 1,0-1-1,0 0 1,0 1-1,0-1 1,0 1-1,0-1 1,0 0-1,0 1 1,1-1-1,-1 0 1,0 1-1,1-1 1,0 0-1,-1 1 1,1-1-1,0 0 1,-1 0-1,1 0 1,0 1-1,0-1 1,0 0-1,0 0 1,0 0-1,0-1 1,0 1-1,1 0 1,-1 0-1,0-1 1,0 1-1,1 0 1,-1-1-1,0 1 1,1-1-1,-1 0 1,2 1-1,8-1 44,0 0 0,1-1 0,-1 0 0,0-1 0,0 0 0,0-1 0,0 0 0,0-1 0,-1 0 0,18-10-1,-17 9-195,0-1-1,1 2 0,0-1 0,0 2 0,1-1 1,-1 2-1,24-3 0,-36 5 136,1 1-1,-1-1 1,0 1-1,1-1 1,-1 1 0,1-1-1,-1 1 1,0-1 0,1 1-1,-1-1 1,0 1 0,0-1-1,0 1 1,1-1-1,-1 1 1,0 0 0,0-1-1,0 1 1,0-1 0,0 1-1,0 0 1,0-1 0,0 1-1,0-1 1,0 1-1,0 0 1,0-1 0,-1 1-1,1-1 1,0 1 0,0-1-1,-1 1 1,1-1 0,0 1-1,-1-1 1,1 1-1,0-1 1,-1 1 0,1-1-1,-1 1 1,-13 25 694,14-27-700,0 1 0,0 0 1,0 0-1,0 0 0,0 0 0,0 0 0,0 0 0,0 0 1,0 0-1,1 0 0,-1 0 0,0 0 0,0 0 1,0 0-1,0 0 0,0 0 0,0 0 0,0 0 1,0 0-1,0 0 0,1 0 0,-1 0 0,0 0 1,0 0-1,0 0 0,0 0 0,0 0 0,0 0 1,0 0-1,0 0 0,0 0 0,0 0 0,1 0 1,-1 0-1,0 0 0,0 1 0,0-1 0,0 0 1,0 0-1,0 0 0,0 0 0,0 0 0,0 0 1,0 0-1,0 0 0,0 0 0,0 0 0,0 0 0,0 1 1,0-1-1,0 0 0,0 0 0,0 0 0,0 0 1,0 0-1,0 0 0,0 0 0,0 0 0,0 0 1,0 1-1,0-1 0,0 0 0,0 0 0,15-5 260,14-9 60,-22 10-728,-1 1 1,1 1-1,0-1 1,0 1-1,0 0 1,12-1-1,-18 3 316,0-1 0,0 1 0,1 0 0,-1 0 0,0 0 0,1 0 0,-1 0 0,0 0 0,1 0 0,-1 0 0,0 0 0,0 1 0,1-1 0,-1 0 0,0 1 0,0-1 0,0 1 0,1 0 0,-1-1 0,0 1 0,0 0 0,0 0 0,0 0 0,0-1 0,0 1 0,0 0 0,-1 0 0,1 0 0,0 1 0,0-1 0,-1 0 0,1 0 0,-1 0 0,1 0 0,-1 1 0,1-1 0,-1 0 0,0 0 0,0 1 0,1 1 0,3 19-5105,4-18-1036</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48.526"/>
    </inkml:context>
    <inkml:brush xml:id="br0">
      <inkml:brushProperty name="width" value="0.025" units="cm"/>
      <inkml:brushProperty name="height" value="0.025" units="cm"/>
    </inkml:brush>
  </inkml:definitions>
  <inkml:trace contextRef="#ctx0" brushRef="#br0">1 145 7271,'0'0'7191,"10"0"-3924,22 1-804,0-2 1,55-8 0,-74 7-2314,0-1 0,-1 0 0,1-1 1,-1 0-1,1-1 0,-2 0 0,1-1 0,0-1 1,-1 1-1,13-12 0,-22 16-120,0 1 0,-1 0 0,1 0 0,-1-1 0,1 1 1,-1-1-1,0 0 0,0 1 0,0-1 0,0 0 0,0 1 0,0-1 0,0 0 0,0 0 0,-1 0 0,1 0 1,-1 0-1,0 0 0,1 0 0,-1 0 0,0 0 0,0 0 0,0-3 0,-1 3 28,0 0 0,0 1 0,0-1 0,0 1-1,0-1 1,0 1 0,0-1 0,-1 1 0,1 0 0,0 0-1,-1-1 1,1 1 0,-1 0 0,1 0 0,-1 1 0,1-1-1,-1 0 1,0 0 0,0 1 0,1-1 0,-1 1 0,0 0 0,0-1-1,1 1 1,-4 0 0,-4-1-20,0 1 0,1 0 0,-1 0-1,0 1 1,0 0 0,1 0 0,-1 1 0,1 0-1,-1 1 1,1 0 0,0 0 0,0 1 0,0 0-1,0 0 1,1 1 0,0 0 0,0 0 0,0 1-1,0-1 1,1 2 0,0-1 0,1 1 0,-1 0-1,1 0 1,0 0 0,1 1 0,0-1 0,0 1-1,1 1 1,-1-1 0,2 0 0,-1 1 0,1-1-1,1 1 1,0-1 0,-1 11 0,3-16-33,-1 1 1,1-1 0,0 1 0,0-1-1,0 0 1,0 1 0,0-1-1,1 0 1,0 0 0,-1 0-1,1 0 1,0 0 0,1 0-1,-1-1 1,0 1 0,1-1 0,-1 1-1,1-1 1,0 0 0,0 0-1,0 0 1,0-1 0,0 1-1,0-1 1,0 1 0,1-1-1,-1 0 1,1 0 0,-1-1-1,5 1 1,14 3-161,-1-2 1,0 0-1,37-2 0,-49-1-27,3 1-796,1-1 1,0 0-1,-1-1 0,0-1 1,1 0-1,14-6 0,19-12-7088</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50.418"/>
    </inkml:context>
    <inkml:brush xml:id="br0">
      <inkml:brushProperty name="width" value="0.025" units="cm"/>
      <inkml:brushProperty name="height" value="0.025" units="cm"/>
    </inkml:brush>
  </inkml:definitions>
  <inkml:trace contextRef="#ctx0" brushRef="#br0">11 1 10890,'0'0'10303,"-1"8"-9256,-6 65 1483,5 123 0,2-193-2499,0 0 0,0-1 0,0 1 0,1 0 0,-1 0 0,1 0 0,0 0 0,-1 0 0,1-1 0,1 1 0,-1 0 0,0-1 0,1 1 0,-1-1 0,1 1 0,0-1 0,0 0 0,0 0 0,0 0 0,0 0 0,0 0 0,1 0 0,3 2 0,2-1 9,-1 0 0,1-1 0,-1-1 0,1 1 0,0-1 0,0-1 0,8 1 1,-8-1-36,-1 0 0,1 0 0,0 1 0,-1 1 0,0-1 1,1 1-1,-1 0 0,0 1 0,7 3 0,-12-5 9,0 0 0,0 0-1,-1 1 1,1-1 0,0 1 0,-1 0-1,1-1 1,-1 1 0,0 0 0,0 0-1,0 0 1,0 0 0,0 0 0,0 0-1,0 0 1,-1 0 0,1 0 0,-1 0-1,1 3 1,-2 47 885,0-46-851,0 0 0,1 0 0,-1 0 0,1-1 0,1 1 1,-1 0-1,1 0 0,3 10 0,-4-15-44,0-1 0,0 1 0,0-1 0,0 1 1,1-1-1,-1 1 0,0-1 0,1 1 0,-1-1 0,0 1 0,1-1 0,-1 1 0,0-1 0,1 1 0,-1-1 1,1 0-1,-1 1 0,1-1 0,-1 0 0,1 1 0,-1-1 0,1 0 0,-1 0 0,1 1 0,-1-1 0,1 0 1,0 0-1,-1 0 0,1 0 0,-1 0 0,1 0 0,0 0 0,15-13 161,6-25-22,-15 7-120,-2 1-1,-1-1 1,0-48-1,-4 79-80,0 5 68,0-1 1,0 0-1,0 0 0,0 1 1,1-1-1,0 0 0,0 0 1,0 0-1,1 0 0,-1 0 0,1 0 1,4 7-1,-4-9-7,0 0 0,0 0 0,1 0 0,-1 0 0,1 0 0,-1-1-1,1 1 1,-1-1 0,1 0 0,0 0 0,0 0 0,0 0 0,0 0 0,0 0 0,0-1 0,0 1 0,0-1 0,0 0-1,4 0 1,-2 0 9,0 0-1,0 0 0,0-1 1,-1 0-1,1 0 1,0 0-1,0 0 0,-1-1 1,1 1-1,0-1 0,-1 0 1,0-1-1,1 1 0,-1-1 1,5-4-1,-1-1 18,1-1 0,-1-1-1,-1 1 1,10-17 0,-9 14-11,0 1 1,1-1 0,14-13 0,-22 29-56,0 0 0,0 0 0,0 1 1,0-1-1,-1 1 0,1-1 0,-1 1 1,-1 6-1,-11 93 410,2-37-1418,8-22-2671,3-52-3013,1 0 3619,1-13-9067</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50.763"/>
    </inkml:context>
    <inkml:brush xml:id="br0">
      <inkml:brushProperty name="width" value="0.025" units="cm"/>
      <inkml:brushProperty name="height" value="0.025" units="cm"/>
    </inkml:brush>
  </inkml:definitions>
  <inkml:trace contextRef="#ctx0" brushRef="#br0">1 1 15599,'0'0'4164,"25"62"-3972,-7-44-64,3 1-1377,2-3-3203,8-3-5382</inkml:trace>
  <inkml:trace contextRef="#ctx0" brushRef="#br0" timeOffset="1">283 167 4260,'0'0'15866,"-10"10"-13928,-7 6-1256,-61 64 2666,70-71-3039,0 1 0,0-1 0,1 1 0,1 1 0,0 0 0,0 0 0,-4 12 0,9-22-299,1 0 1,0 0-1,0 0 1,0 0 0,0 0-1,0 0 1,0 0-1,0-1 1,0 1-1,0 0 1,0 0-1,1 0 1,-1 0 0,0 0-1,1 0 1,-1-1-1,0 1 1,1 0-1,-1 0 1,1-1 0,0 1-1,-1 0 1,1 0-1,-1-1 1,1 1-1,0-1 1,-1 1 0,1-1-1,0 1 1,0-1-1,0 1 1,-1-1-1,1 1 1,0-1 0,0 0-1,0 0 1,0 1-1,0-1 1,0 0-1,-1 0 1,1 0-1,0 0 1,2 0 0,53-1-303,-38 0-362,46-7-5448,-33 3 326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51.484"/>
    </inkml:context>
    <inkml:brush xml:id="br0">
      <inkml:brushProperty name="width" value="0.025" units="cm"/>
      <inkml:brushProperty name="height" value="0.025" units="cm"/>
    </inkml:brush>
  </inkml:definitions>
  <inkml:trace contextRef="#ctx0" brushRef="#br0">147 52 4004,'0'0'15332,"2"-8"-12257,-2 6-2860,0-28 2238,-1 29-2405,1 0 0,0 0 0,-1 1 0,1-1 0,-1 1 0,1-1 0,-1 0 0,1 1 0,-1-1 1,0 1-1,1-1 0,-1 1 0,0-1 0,1 1 0,-1 0 0,0-1 0,0 1 0,1 0 0,-1-1 0,0 1 0,0 0 0,1 0 0,-1 0 0,0 0 0,0 0 1,0 0-1,1 0 0,-1 0 0,0 0 0,0 0 0,0 0 0,1 0 0,-1 1 0,0-1 0,0 0 0,1 1 0,-1-1 0,0 0 0,1 1 0,-1-1 0,0 1 1,1-1-1,-1 1 0,0 1 0,-9 4-28,0 1 0,0 0 0,1 1-1,1 0 1,-1 0 0,1 1 0,1 0 0,-1 0 0,2 1 0,-1 0 0,1 0 0,1 1 0,0 0 0,-4 13 0,9-22-43,0 0 0,0 0 0,0 0 0,0 0 0,0-1 0,1 1 0,-1 0 0,1 0 0,-1 0 0,1 0 0,0 0 0,0 0 0,-1-1 1,2 1-1,-1 0 0,0-1 0,0 1 0,0-1 0,1 1 0,-1-1 0,1 0 0,-1 1 0,1-1 0,-1 0 0,1 0 0,0 0 0,-1 0 0,1 0 0,0-1 0,2 2 1,11 3-239,-1 0 0,1-1 1,15 3-1,-5-1-174,6 1-144,-21-5 495,1 0 0,-1 0 1,0 1-1,1 0 0,-1 1 0,-1 0 1,1 1-1,0 0 0,-1 0 1,12 10-1,-21-14 113,1 0-1,0 0 1,-1 0 0,1 0-1,-1 1 1,1-1 0,-1 0-1,1 0 1,-1 1 0,0-1 0,0 0-1,1 0 1,-1 1 0,0-1-1,0 0 1,0 1 0,-1-1-1,1 0 1,0 1 0,0-1-1,-1 0 1,1 0 0,-1 1 0,1-1-1,-1 0 1,1 0 0,-1 0-1,0 0 1,0 0 0,0 0-1,1 0 1,-1 0 0,0 0-1,0 0 1,0 0 0,0 0 0,0-1-1,-1 1 1,1 0 0,-2 0-1,-50 27 1846,51-27-1823,-14 6 165,0-1-1,0-1 0,0-1 1,-1 0-1,0-1 0,1-1 1,-1 0-1,-31-2 0,47 1-231,0-1 0,0 0 0,0 0 0,0-1 0,0 1 0,0 0-1,0 0 1,1 0 0,-1-1 0,0 1 0,0 0 0,0-1 0,0 1-1,0-1 1,1 1 0,-1-1 0,0 1 0,0-1 0,1 1 0,-1-1 0,0 0-1,1 1 1,-1-1 0,1 0 0,-1 0 0,1 0 0,-1-1 0,0 1-130,1-1 0,0 1 1,0-1-1,0 0 1,1 1-1,-1-1 1,0 1-1,1-1 0,-1 1 1,1-1-1,-1 1 1,1-1-1,0 1 0,1-3 1,2-2-933,1-1 0,-1 1 1,1 0-1,1 1 0,9-9 0,20-11-4778</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51.857"/>
    </inkml:context>
    <inkml:brush xml:id="br0">
      <inkml:brushProperty name="width" value="0.025" units="cm"/>
      <inkml:brushProperty name="height" value="0.025" units="cm"/>
    </inkml:brush>
  </inkml:definitions>
  <inkml:trace contextRef="#ctx0" brushRef="#br0">118 140 13837,'0'0'11414,"8"-8"-8884,24-29-1014,-30 35-1475,0 0-1,0 0 1,-1 0-1,1 0 1,-1-1-1,0 1 1,0 0-1,1-1 1,-1 1-1,-1-1 1,1 1 0,0-1-1,-1 0 1,1 1-1,-1-1 1,0 0-1,0 1 1,0-1-1,0 0 1,0 1-1,-1-1 1,1 1-1,-1-1 1,0 0-1,1 1 1,-1-1 0,0 1-1,-1-1 1,1 1-1,-2-3 1,1 3-44,1 1-1,0 0 1,-1-1 0,0 1 0,1 0-1,-1 0 1,0 0 0,0 0 0,1 0-1,-1 1 1,0-1 0,0 0 0,0 1-1,0-1 1,0 1 0,0 0 0,0 0 0,0 0-1,0 0 1,0 0 0,0 0 0,0 0-1,0 0 1,0 1 0,0-1 0,0 1-1,0 0 1,0 0 0,1-1 0,-1 1 0,0 0-1,0 0 1,1 1 0,-1-1 0,1 0-1,-3 3 1,-5 5 31,0 1 0,0 0-1,1 0 1,0 1 0,1 0-1,0 0 1,1 1 0,0 0-1,1 0 1,0 0 0,1 1-1,0 0 1,1-1 0,1 1 0,-1 14-1,2-25-40,1-1-1,0 1 0,0 0 1,1 0-1,-1-1 1,0 1-1,1 0 0,-1-1 1,1 1-1,-1 0 1,1-1-1,0 1 0,-1-1 1,1 1-1,0-1 0,0 1 1,0-1-1,0 0 1,1 1-1,-1-1 0,0 0 1,1 0-1,1 2 1,1-1-69,0-1 0,0 1 0,-1-1 0,1 0 0,0 0 0,0 0 0,0 0 0,0-1 0,0 1 0,5-1 0,3-1-354,0 0 0,0 0 0,1-1 0,-1-1-1,0 0 1,13-5 0,17-13-4540,-3-2-2679</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52.467"/>
    </inkml:context>
    <inkml:brush xml:id="br0">
      <inkml:brushProperty name="width" value="0.025" units="cm"/>
      <inkml:brushProperty name="height" value="0.025" units="cm"/>
    </inkml:brush>
  </inkml:definitions>
  <inkml:trace contextRef="#ctx0" brushRef="#br0">0 186 12332,'0'0'12636,"7"-8"-11563,0 1-943,0 2 1,0-1 0,0 0 0,0 1 0,1 1-1,0-1 1,0 1 0,0 1 0,1-1 0,-1 1-1,1 1 1,0-1 0,-1 2 0,1-1 0,11 0-1,-17 2-93,-1-1-1,1 1 1,0 0-1,-1-1 0,1 1 1,-1 0-1,1 0 1,0 1-1,-1-1 0,1 1 1,-1-1-1,1 1 1,-1 0-1,1 0 1,-1 0-1,0 0 0,1 0 1,-1 0-1,0 1 1,0-1-1,0 1 1,0 0-1,4 3 0,-4 0 40,-1 0 0,1 0 0,-1 0-1,0 0 1,0 1 0,0-1 0,-1 0-1,0 1 1,0-1 0,0 0 0,-2 6-1,1-3 88,-1 0 0,1 0-1,-2-1 1,1 1-1,-7 13 1,5-15-119,1 1-1,1 0 1,-1 0-1,1 0 1,1 0-1,-1 0 1,0 9-1,4-17 11,0-1 0,0 1 0,0 0 0,0-1 0,-1 1-1,1-1 1,0 1 0,-1-1 0,1 0 0,2-3 0,1-8-22,0 1 0,0-1 0,-1 0 0,-1 0 1,0 0-1,0-1 0,0-16 0,0-83-151,-3 100-30,0 16 155,0 1-1,0 0 1,0-1-1,1 1 1,0 0-1,0-1 1,0 1-1,0-1 1,0 1-1,1-1 1,-1 0-1,1 1 1,0-1-1,0 0 1,0 0-1,1 0 1,-1 0-1,1-1 1,-1 1-1,1-1 1,0 0-1,0 1 1,0-1-1,0 0 1,1-1-1,-1 1 1,0-1-1,1 1 1,4 0-1,-3-1 10,-1 0 0,1 0-1,0-1 1,0 1 0,-1-1-1,1 0 1,0-1 0,-1 1-1,1-1 1,0 0-1,-1 0 1,1 0 0,-1-1-1,1 1 1,-1-1 0,0-1-1,0 1 1,1 0-1,-2-1 1,1 0 0,0 0-1,6-6 1,-2 0 9,0-1-1,0 0 1,-1 0 0,-1-1 0,1 0-1,-2 0 1,0 0 0,7-20-1,-43 131-251,23-79-45,1 0 0,1 0 0,0 1-1,2 0 1,0 0 0,0 23 0,4-45 100,1 0 0,-1 1 1,0-1-1,0 0 0,0 0 0,0 1 1,0-1-1,0 0 0,0 1 0,1-1 1,-1 0-1,0 0 0,0 0 0,0 1 1,1-1-1,-1 0 0,0 0 0,0 0 1,0 1-1,1-1 0,-1 0 0,0 0 1,1 0-1,-1 0 0,0 0 0,0 0 1,1 1-1,-1-1 0,0 0 1,1 0-1,-1 0 0,0 0 0,0 0 1,1 0-1,-1 0 0,0 0 0,1 0 1,-1 0-1,0-1 0,1 1 0,-1 0 1,0 0-1,0 0 0,1 0 0,-1 0 1,0 0-1,0-1 0,1 1 0,-1 0 1,0 0-1,0 0 0,0-1 0,1 1 1,-1 0-1,0 0 0,0-1 1,0 1-1,0 0 0,1 0 0,-1-1 1,0 1-1,0 0 0,0-1 0,0 1 1,0 0-1,0-1 0,5-17-8817</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52.983"/>
    </inkml:context>
    <inkml:brush xml:id="br0">
      <inkml:brushProperty name="width" value="0.025" units="cm"/>
      <inkml:brushProperty name="height" value="0.025" units="cm"/>
    </inkml:brush>
  </inkml:definitions>
  <inkml:trace contextRef="#ctx0" brushRef="#br0">1 0 15022,'0'0'10549,"3"9"-9401,2 4-1032,0 0 0,1 0 1,1-1-1,9 15 0,-13-23-431,0 0-1,0-1 1,0 1-1,1 0 1,-1-1-1,1 0 1,-1 0-1,1 0 1,0 0-1,1-1 1,-1 1-1,0-1 1,1 0-1,-1-1 1,1 1-1,-1-1 1,1 0-1,7 1 0,65-4-1969,-21-1 3428,-56 3-1064,1 0 0,-1 0 0,1 0 0,-1 0 0,1 0 0,-1 0 0,1 0 0,-1 0-1,1 0 1,-1 0 0,1 1 0,-1-1 0,1 0 0,-1 0 0,0 0 0,1 1 0,-1-1 0,1 0 0,-1 0 0,0 1 0,1-1 0,-1 0-1,0 1 1,1-1 0,-1 0 0,0 1 0,1-1 0,-1 1 0,0-1 0,0 0 0,1 1 0,-1-1 0,0 1 0,0-1 0,0 1 0,-5 20 2213,-19 15 993,11-22-2016,9-10-1026,1-1-1,0 1 1,0 0-1,0 0 1,0 0-1,0 0 1,-2 5-1,5-8-289,0 0 0,0 0 0,0 1 0,0-1 0,0 0 0,0 0 0,0 0 0,0 1 0,0-1 0,0 0 0,1 0 0,-1 0 0,0 0 0,1 0 0,-1 0 0,1 1 0,-1-1 0,1 0 0,0 0 0,-1 0 0,1-1 0,0 1 0,0 0 0,-1 0 0,1 0 0,0-1 0,0 1 0,0 0 0,0-1 0,0 1 0,0 0 0,0-1 0,0 0 0,2 1 0,22 11-1515,-19-10 1343,-1 1-1,1 0 1,-1-1 0,0 2-1,0-1 1,9 8-1,-12-9 276,0 0-1,-1 0 1,0 0 0,0 0-1,1 1 1,-1-1 0,-1 0-1,1 0 1,0 1 0,0-1-1,-1 1 1,0-1-1,1 0 1,-1 1 0,0-1-1,0 1 1,0-1 0,0 1-1,-1-1 1,1 1-1,-2 3 1,1-3 73,-1 0 0,1 0 0,-1-1 0,1 1 0,-1-1 0,0 1 0,0-1 0,0 0 0,-1 0 0,1 0 0,0 0 0,-1 0 0,1 0 1,-1 0-1,0-1 0,1 0 0,-1 1 0,0-1 0,0 0 0,0 0 0,-4 0 0,-66 12 1249,67-12-1333,1-1-1,-1 0 0,0 0 0,0-1 0,1 1 0,-1-1 0,-5-2 1,10 3-105,0-1 1,0 1 0,1 0-1,-1-1 1,0 1-1,0-1 1,0 1 0,1-1-1,-1 1 1,0-1 0,1 1-1,-1-1 1,0 0 0,1 1-1,-1-1 1,1 0 0,-1 1-1,1-1 1,0 0 0,-1 0-1,1-1 1,-1 1-177,1-1 1,1 1 0,-1 0-1,0-1 1,0 1 0,0-1-1,1 1 1,-1-1 0,1 1-1,-1 0 1,1-1 0,0 1-1,-1 0 1,1-1 0,0 1-1,0 0 1,1-2-1,38-31-11754,-16 15 940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46.706"/>
    </inkml:context>
    <inkml:brush xml:id="br0">
      <inkml:brushProperty name="width" value="0.025" units="cm"/>
      <inkml:brushProperty name="height" value="0.025" units="cm"/>
    </inkml:brush>
  </inkml:definitions>
  <inkml:trace contextRef="#ctx0" brushRef="#br0">89 314 13549,'0'0'2867,"8"-8"-17,-1 3-2160,-2 1-139,0 0 1,1 0-1,-2-1 1,1 0-1,0 1 0,-1-2 1,0 1-1,0 0 1,-1-1-1,1 0 0,-1 0 1,2-6-1,-5 11-478,0 1-1,0 0 1,0 0-1,0-1 1,0 1-1,0 0 1,0 0-1,0-1 1,0 1-1,0 0 1,0 0-1,0-1 1,0 1-1,0 0 1,0 0-1,-1-1 1,1 1-1,0 0 1,0 0-1,0 0 1,0-1-1,-1 1 1,1 0-1,0 0 1,0 0-1,0-1 1,-1 1-1,1 0 1,0 0-1,0 0 1,0 0-1,-1 0 1,1 0-1,0 0 1,0-1-1,-1 1 1,1 0-1,0 0 1,0 0-1,-1 0 1,1 0-1,-18 3 1067,-14 9-278,21-4-738,-1 0 0,1 1-1,-18 19 1,24-24-113,1 1 0,0 0-1,0 0 1,0 1 0,1-1-1,-1 1 1,2 0 0,-1 0 0,0 0-1,-1 9 1,3-14-10,1 0 0,0-1 0,0 1 0,-1 0 0,1 0 0,0-1 0,0 1 0,0 0 0,0 0 0,0 0 0,0-1 0,1 1 0,-1 0 0,0 0 0,0-1 0,0 1 0,1 0 0,-1 0 0,0-1 0,1 1 0,-1 0 0,1-1 0,-1 1 0,1-1 0,-1 1 0,1 0 0,-1-1 0,1 1 0,0-1 0,-1 1 0,2 0 0,0-1 0,0 1 0,0-1 0,0 0 0,0 0 0,1 1 0,-1-1 0,0-1 0,0 1 0,0 0 0,0 0 0,4-2 0,3-1 0,0 0 0,-1 0 0,1-1 0,13-8 0,-7 1 0,0 0 0,-1-1 0,0-1 0,-1 0 0,-1-1 0,0 0 0,-1-1 0,0-1 0,-1 1 0,-1-2 0,0 1 0,-2-1 0,8-21 0,-20 64 0,-3 49 0,8-74 0,0 0 0,0 0 0,0-1 0,0 1 0,0 0 0,0-1 0,0 1 0,0 0 0,0 0 0,0-1 0,1 1 0,-1 0 0,0-1 0,1 1 0,-1 0 0,0-1 0,1 1 0,-1 0 0,1-1 0,-1 1 0,1-1 0,-1 1 0,1-1 0,-1 1 0,1-1 0,-1 1 0,1-1 0,0 0 0,-1 1 0,1-1 0,1 1 0,0-1 0,0 0 0,0 0 0,0 0 0,0 0 0,0 0 0,0-1 0,0 1 0,0-1 0,0 1 0,0-1 0,3-1 0,3-2 0,0 0 0,-1-1 0,1 0 0,10-9 0,0-3 0,0-2 0,-1-1 0,-1 0 0,-1-1 0,-1 0 0,-1-2 0,0 1 0,11-32 0,-50 115 0,-46 119 0,62-150 0,1 0 0,1 1 0,2-1 0,1 1 0,2 1 0,0-1 0,3 1 0,0-1 0,2 0 0,1 1 0,12 48 0,-8-57 0,0-2 0,-1 0 0,-1 0 0,-1 0 0,3 41 0,-7-62 0,-1-1 0,1 1 0,0-1 0,0 1 0,-1-1 0,1 1 0,0 0 0,-1-1 0,1 1 0,0-1 0,-1 1 0,1 0 0,-1 0 0,1-1 0,-1 1 0,1 0 0,-1 0 0,1-1 0,0 1 0,-1 0 0,1 0 0,-1 0 0,0 0 0,1 0 0,-1 0 0,1 0 0,-1 0 0,1 0 0,-1 0 0,1 0 0,-1 0 0,1 0 0,-1 0 0,1 1 0,-1-1 0,1 0 0,-1 0 0,1 0 0,0 1 0,-1-1 0,1 0 0,-1 1 0,1-1 0,0 0 0,-1 1 0,1-1 0,0 0 0,-1 1 0,1-1 0,0 1 0,-1-1 0,1 1 0,0-1 0,0 1 0,0-1 0,0 1 0,-1-1 0,1 1 0,0-1 0,0 1 0,0-1 0,0 1 0,0-1 0,0 1 0,0-1 0,0 1 0,0-1 0,1 1 0,-1 0 0,-27-34 0,16 3 0,1 0 0,1-1 0,2 0 0,1-1 0,1 1 0,2-1 0,1 0 0,4-49 0,-3 77 0,1-1 0,0 1 0,0-1 0,1 1 0,-1 0 0,1-1 0,0 1 0,0-1 0,0 1 0,1 0 0,0 0 0,-1 0 0,1 0 0,1 0 0,-1 0 0,1 0 0,-1 1 0,1-1 0,0 1 0,0 0 0,1 0 0,-1 0 0,1 0 0,-1 0 0,1 1 0,0 0 0,0 0 0,0 0 0,0 0 0,1 0 0,-1 1 0,7-2 0,134-16-1959,-89 8-5018</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53.872"/>
    </inkml:context>
    <inkml:brush xml:id="br0">
      <inkml:brushProperty name="width" value="0.025" units="cm"/>
      <inkml:brushProperty name="height" value="0.025" units="cm"/>
    </inkml:brush>
  </inkml:definitions>
  <inkml:trace contextRef="#ctx0" brushRef="#br0">0 2 13164,'3'0'577,"0"-1"-1,0 1 0,0 0 0,0 0 0,0 0 1,0 0-1,0 1 0,-1-1 0,1 1 0,0 0 1,0-1-1,-1 1 0,1 1 0,0-1 0,-1 0 0,1 1 1,-1-1-1,1 1 0,2 2 0,-1 1-145,0-1 0,0 1 0,0 0 0,-1 0 0,0 0-1,0 0 1,0 1 0,-1-1 0,3 7 0,0 4-68,-1 1 0,0 0 0,-2-1 1,0 2-1,0 31 0,-3-42-331,0 1 0,0-1-1,-1 0 1,0 0 0,0 0-1,-1 0 1,-4 9 0,-11 31-1183,18-47 1000,0 0-1,0 1 0,1-1 0,-1 0 1,0 0-1,0 1 0,0-1 1,0 0-1,0 0 0,0 1 0,0-1 1,1 0-1,-1 0 0,0 1 1,0-1-1,0 0 0,0 0 0,1 0 1,-1 1-1,0-1 0,0 0 1,1 0-1,-1 0 0,0 0 0,0 0 1,1 1-1,-1-1 0,0 0 1,0 0-1,1 0 0,-1 0 0,0 0 1,1 0-1,-1 0 0,0 0 0,0 0 1,1 0-1,-1 0 0,0 0 1,1 0-1,-1 0 0,0 0 0,0-1 1,1 1-1,-1 0 0,0 0 1,0 0-1,1 0 0,-1 0 0,0-1 1,17-6-4315,1-8-1919</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54.277"/>
    </inkml:context>
    <inkml:brush xml:id="br0">
      <inkml:brushProperty name="width" value="0.025" units="cm"/>
      <inkml:brushProperty name="height" value="0.025" units="cm"/>
    </inkml:brush>
  </inkml:definitions>
  <inkml:trace contextRef="#ctx0" brushRef="#br0">12 91 13293,'0'0'14413,"9"7"-13051,-4-3-1254,-1-1 1,1 1-1,0-1 1,-1 0-1,1 0 1,1-1-1,-1 1 1,0-1-1,1-1 1,-1 1 0,1-1-1,0 1 1,-1-2-1,1 1 1,0-1-1,-1 0 1,1 0-1,0 0 1,0-1-1,-1 0 1,1 0 0,0 0-1,5-3 1,-3 1-60,-1-1 0,0 0 0,0 0 1,0-1-1,0 0 0,11-11 0,-15 14-39,-1-1 0,1 1 0,-1-1 0,0 0 0,0 0 0,0 0 0,0 0 0,-1 0 0,1 0 0,-1 0 0,0-1 0,0 1 0,0 0 0,0-1 0,-1 1 0,1-1 0,-1 1 0,0-1 0,0-3 0,0 6-12,-1 0-1,1 0 1,-1 0-1,0 0 1,1 0-1,-1 0 1,0 0-1,1 1 1,-1-1-1,0 0 1,0 0-1,0 1 1,0-1-1,1 0 1,-1 1-1,0-1 1,0 1-1,0-1 1,0 1-1,-1-1 1,1 1-1,0 0 1,0 0-1,0-1 1,0 1-1,0 0 1,0 0-1,0 0 1,0 0-1,-1 1 1,1-1-1,0 0 1,0 0-1,0 1 1,0-1-1,-2 1 1,-2 0-15,0 0 1,-1 1-1,1 0 1,0 0-1,0 0 1,-8 4-1,-1 6 51,-1 0 1,2 1 0,-1 1-1,2 0 1,0 1-1,1 0 1,0 0-1,1 2 1,1-1-1,1 1 1,0 0-1,1 1 1,1-1-1,-8 35 1,14-49-27,0-1-1,0 0 1,1 1 0,-1-1-1,0 0 1,1 1 0,-1-1 0,1 0-1,0 1 1,0-1 0,0 0-1,0 0 1,0 0 0,0 0 0,0 0-1,1 0 1,-1 0 0,1 0 0,0-1-1,-1 1 1,1-1 0,0 1-1,0-1 1,0 1 0,0-1 0,0 0-1,0 0 1,0 0 0,0 0-1,1 0 1,-1-1 0,0 1 0,1-1-1,-1 1 1,0-1 0,5 0 0,6 1-174,0 0 1,1-1 0,-1 0 0,1-1 0,16-4 0,-19 3-721,-1-1 0,0 0 0,0-1 0,17-8 0,35-29-7816,-23 3 326</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54.623"/>
    </inkml:context>
    <inkml:brush xml:id="br0">
      <inkml:brushProperty name="width" value="0.025" units="cm"/>
      <inkml:brushProperty name="height" value="0.025" units="cm"/>
    </inkml:brush>
  </inkml:definitions>
  <inkml:trace contextRef="#ctx0" brushRef="#br0">175 0 16688,'0'0'3817,"-9"0"-427,-2 2-2737,1-1 1,0 1-1,0 1 1,-1 0 0,2 0-1,-1 1 1,-14 7 0,19-9-472,1 0 0,-1 1 0,1-1 0,-1 1 0,1 0 1,0 0-1,0 0 0,1 1 0,-1-1 0,1 1 0,-1 0 1,1 0-1,0 0 0,1 1 0,-1-1 0,1 1 0,0-1 1,0 1-1,-2 8 0,4-12-181,0 0-1,0 0 1,1 0 0,-1 0-1,0 0 1,1 0 0,-1 0-1,1 0 1,0 0 0,-1-1-1,1 1 1,-1 0 0,1 0 0,0-1-1,0 1 1,-1 0 0,1-1-1,0 1 1,0 0 0,0-1-1,0 1 1,0-1 0,0 0-1,0 1 1,0-1 0,0 0-1,0 0 1,0 1 0,0-1-1,0 0 1,2 0 0,41 4-59,-36-4 3,25 2-449,70 6-1581,-93-7 1979,1 1 0,-1 1 0,0 0 0,1 0 0,-2 1-1,1 0 1,12 8 0,-21-12 143,0 1-1,0-1 1,0 1-1,0-1 1,0 1-1,-1 0 1,1-1-1,0 1 1,-1 0-1,1 0 1,0 0-1,-1-1 0,1 1 1,-1 0-1,1 0 1,-1 0-1,0 0 1,1 0-1,-1 0 1,0 0-1,1 0 1,-1 0-1,0 0 1,0 0-1,0 0 1,0 0-1,0 0 1,0 0-1,0 0 0,-1 0 1,1 0-1,0 0 1,-1 0-1,1 0 1,0 0-1,-1 0 1,1 0-1,-1-1 1,1 1-1,-1 0 1,0 0-1,1 0 1,-1-1-1,0 1 1,1 0-1,-1-1 1,0 1-1,0 0 0,0-1 1,0 1-1,0-1 1,-1 1-1,-53 30 1633,51-29-1795,-33 15 139,0-1 0,-1-2 1,-45 10-1,82-24-94,0 1 0,0-1 0,1 0 0,-1 0-1,0 1 1,0-1 0,0 0 0,0 0 0,0 0 0,0 0 0,1 0 0,-1 0 0,0 0 0,0 0-1,0-1 1,0 1 0,0 0 0,0 0 0,1-1 0,-1 1 0,0 0 0,0-1 0,1 1 0,-1-1-1,0 1 1,0-1 0,1 0 0,-1 1 0,0-2 0,-3-17-7661,4-9-11423</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55.838"/>
    </inkml:context>
    <inkml:brush xml:id="br0">
      <inkml:brushProperty name="width" value="0.025" units="cm"/>
      <inkml:brushProperty name="height" value="0.025" units="cm"/>
    </inkml:brush>
  </inkml:definitions>
  <inkml:trace contextRef="#ctx0" brushRef="#br0">167 10508 8872,'0'0'5771,"11"-1"-4495,2 0-1099,0-1 1,0-1-1,-1 0 0,1-1 0,-1 0 0,1-1 1,-1-1-1,12-7 0,-2 0-73,1-2 1,-2-1-1,30-29 1,-13 8-73,-3-3 0,-1-1 0,45-72 0,-43 51 253,-4-1 0,-2-1 0,-3-2 0,24-87 0,-15 14-213,20-160 0,-43 209 173,-3-1 0,-5 0 0,-4 0 0,-3 0 0,-5 0 0,-3 0 0,-27-108-1,-262-768-142,195 654-107,42 126-21,-149-490-865,162 487 1098,-40-318 1,67 247 137,12-2 0,11 1 0,68-503 0,-17 468-475,13 3 0,13 3-1,134-327 1,-112 385-816,227-384 0,201-175 900,-453 689 895,4 3 0,147-141-1,-180 198-749,3 2 0,1 3 0,2 1 0,2 3-1,1 3 1,1 2 0,71-27 0,-64 36-97,0 2 0,83-12 0,130-4-151,-50 8-909,-224 25 1032,16-1-745,1-1 0,0-1 0,-1 0 0,26-11 0,-13-5-3975</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3:56.168"/>
    </inkml:context>
    <inkml:brush xml:id="br0">
      <inkml:brushProperty name="width" value="0.025" units="cm"/>
      <inkml:brushProperty name="height" value="0.025" units="cm"/>
    </inkml:brush>
  </inkml:definitions>
  <inkml:trace contextRef="#ctx0" brushRef="#br0">1 50 19667,'86'-17'2082,"11"-2"-1986,13 8-32,6 8-32,-6 3 0,-11 3-353,-20 18-736,-29 14-256,-34 19 705,-17 19 480,-43 21 1985,-27 15 129,-14 12-737,1 5-704,17-8-193,28-17-320,37-26-2786,29-22-9610</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00.426"/>
    </inkml:context>
    <inkml:brush xml:id="br0">
      <inkml:brushProperty name="width" value="0.025" units="cm"/>
      <inkml:brushProperty name="height" value="0.025" units="cm"/>
    </inkml:brush>
  </inkml:definitions>
  <inkml:trace contextRef="#ctx0" brushRef="#br0">33 605 10410,'-12'40'3120,"7"-28"-1805,1 0 1,1 0-1,0 0 1,1 0-1,-2 16 1,21-51 152,47-98 171,-6-3 0,61-183 0,-77 150 1190,-58 281-3484,5 2 0,7 156 0,4-273 157,5 44-1043,-4-50 1137,-1 0 0,1 0 0,0 0-1,0 0 1,0 0 0,0 0 0,0 0 0,1 0-1,-1-1 1,1 1 0,0-1 0,-1 1 0,4 2 0,5-2-5773</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01.315"/>
    </inkml:context>
    <inkml:brush xml:id="br0">
      <inkml:brushProperty name="width" value="0.025" units="cm"/>
      <inkml:brushProperty name="height" value="0.025" units="cm"/>
    </inkml:brush>
  </inkml:definitions>
  <inkml:trace contextRef="#ctx0" brushRef="#br0">54 98 12332,'0'0'10175,"-5"14"-8483,-7 22-1215,3 1 1,1 1-1,-5 59 1,7 132-295,6-226-187,0 1 1,0-1-1,1 1 1,-1-1 0,1 1-1,0-1 1,0 0 0,0 1-1,1-1 1,-1 0 0,3 4-1,-3-6 2,-1-1 0,0 1 0,1-1 1,-1 0-1,1 1 0,-1-1 0,1 0 0,-1 1 0,1-1 0,-1 0 0,1 1 0,-1-1 0,1 0 0,-1 0 0,1 0 0,0 1 1,-1-1-1,1 0 0,-1 0 0,1 0 0,0 0 0,-1 0 0,1 0 0,-1 0 0,2-1 0,0 1 5,-1-1 0,1 0 0,0 0 0,-1 0-1,1 0 1,-1 0 0,0-1 0,1 1 0,-1 0 0,0-1-1,0 1 1,2-4 0,6-9 46,0-1-1,-2 0 0,0-1 1,-1 0-1,0 0 0,-1 0 1,5-32-1,-3-2 58,1-69-1,-6 97 34,-2-1 1,0 1-1,-1 0 1,-1 0-1,-1 0 0,-1 1 1,-2-1-1,-12-37 1,17 58-118,1 0 0,0 0 0,0 0 0,-1 0 0,1 0 0,-1 0 0,1 0 0,-1 0 0,1 1 0,-1-1 0,0 0 0,1 0 0,-1 0 0,0 1 0,1-1 0,-1 0 0,0 1 0,0-1 0,0 0 0,0 1 0,0-1 0,0 1 0,0 0 0,0-1 0,-1 1 0,1 0-18,0 1-1,0 0 1,1-1-1,-1 1 1,0 0-1,0 0 1,1 0-1,-1 0 1,1 0-1,-1 0 1,0 0-1,1 0 1,0 0-1,-1 0 1,1 0-1,0 0 1,-1 0-1,1 2 1,-6 56-51,5-38 30,3 50-4,-2-69 18,0 0 1,0 1-1,1-1 1,-1 0-1,1 0 1,0 0 0,-1 0-1,1 1 1,0-1-1,0 0 1,0 0 0,0-1-1,1 1 1,-1 0-1,1 0 1,-1-1-1,1 1 1,-1 0 0,1-1-1,0 0 1,0 1-1,0-1 1,0 0 0,0 0-1,2 1 1,-2-2-2,0 0 0,0 0-1,0 0 1,0 0 0,0 0 0,0 0 0,0-1 0,0 1 0,0-1 0,0 1 0,0-1 0,-1 0 0,1 0 0,0 1 0,0-1-1,-1-1 1,1 1 0,0 0 0,-1 0 0,1-1 0,-1 1 0,0-1 0,1 1 0,-1-1 0,2-2 0,26-49 195,-26 48-186,39-110 839,-35 94-497,-7 21-343,0 0-1,0 0 1,0 0 0,0 0-1,0 0 1,0 0 0,0 0-1,0 0 1,1 1 0,-1-1-1,0 0 1,0 0 0,0 0-1,0 0 1,0 0-1,0 0 1,0 0 0,0 0-1,0 0 1,1 0 0,-1 0-1,0 0 1,0 0 0,0 0-1,0 0 1,0 0 0,0 0-1,1 0 1,-1 0 0,0 0-1,0 0 1,0 0 0,0 0-1,0 0 1,0 0 0,0 0-1,1 0 1,-1 0 0,0 0-1,0 0 1,0 0 0,0 0-1,0 0 1,0 0 0,0 0-1,0-1 1,0 1 0,1 0-1,-1 0 1,0 0 0,0 0-1,0 0 1,0 0 0,5 22-12,0 33 26,2 76 115,-5-60-255,16 93-1,-18-161 46,0-1 0,0 0 0,1 0 0,-1 1 0,1-1 0,-1 0 0,1 0 0,0 0 0,0 0 0,0 0 1,0 0-1,0 0 0,1 0 0,-1 0 0,0-1 0,1 1 0,-1 0 0,1-1 0,0 1 0,0-1 0,-1 0 0,4 2 0,-3-3-29,0 0 1,0 0-1,0 0 1,0 0-1,0-1 1,0 1-1,0-1 0,0 1 1,0-1-1,-1 1 1,1-1-1,0 0 0,0 0 1,0 0-1,-1 0 1,1 0-1,-1-1 1,1 1-1,-1 0 0,1-1 1,-1 1-1,0-1 1,1 0-1,0-2 1,12-15-715,-1-1 0,-1 0 0,0 0 0,-2-2 0,-1 1 0,12-39 0,2-36 1364,-12 14 5922,-25 212-5492,-3 64-1371,17-193 297,0 0 1,0 0 0,0 0 0,0 1 0,0-1-1,0 0 1,0 0 0,0 0 0,1 1 0,-1-1 0,0 0-1,1 0 1,-1 0 0,1 0 0,-1 0 0,1 0-1,1 2 1,-1-3-17,-1 0 0,1 1 0,-1-1 0,1 0 1,-1 0-1,1 0 0,-1 0 0,1 0 0,-1 0 0,1 0 0,-1 0 0,1 0 0,-1 0 0,1-1 0,-1 1 0,1 0 0,-1 0 0,1 0 0,-1-1 0,1 1 0,-1 0 1,0 0-1,1-1 0,-1 1 0,1 0 0,-1-1 0,1 0 0,2-2-642,1-1-1,-1 0 1,0 0-1,0 0 1,0 0 0,0-1-1,1-5 1,14-37-6155</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01.672"/>
    </inkml:context>
    <inkml:brush xml:id="br0">
      <inkml:brushProperty name="width" value="0.025" units="cm"/>
      <inkml:brushProperty name="height" value="0.025" units="cm"/>
    </inkml:brush>
  </inkml:definitions>
  <inkml:trace contextRef="#ctx0" brushRef="#br0">38 0 7623,'0'0'17329,"-36"59"-17201,34-23-64,2-1-897,0-9-2338,7-7-1698,4-4-4612</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02.016"/>
    </inkml:context>
    <inkml:brush xml:id="br0">
      <inkml:brushProperty name="width" value="0.025" units="cm"/>
      <inkml:brushProperty name="height" value="0.025" units="cm"/>
    </inkml:brush>
  </inkml:definitions>
  <inkml:trace contextRef="#ctx0" brushRef="#br0">89 50 10282,'0'0'3059,"-1"10"-331,-7 21-159,-22 57 0,20-64-1484,1 0 0,1 1 0,1 0 0,2 0 0,-5 44 0,10-69-1077,0 1 0,0 0-1,-1-1 1,1 1 0,0 0 0,0 0 0,0-1 0,0 1 0,1 0 0,-1-1-1,0 1 1,0 0 0,0-1 0,0 1 0,1 0 0,-1-1 0,0 1-1,1 0 1,-1-1 0,1 1 0,-1-1 0,0 1 0,1-1 0,-1 1 0,1-1-1,0 1 1,-1-1 0,1 1 0,-1-1 0,2 1 0,-1-1 11,1 0 0,-1 0 0,0 0-1,1 0 1,-1-1 0,0 1 0,1 0 0,-1-1 0,0 1 0,1-1 0,-1 1 0,0-1 0,0 0 0,2-1 0,3-2 82,1-1 1,-2 0-1,1 0 1,0 0-1,4-7 1,0-3 88,0 0 1,-1-1-1,-1 0 1,-1-1-1,0 0 0,-1 0 1,-1-1-1,0 1 1,-1-1-1,-2 0 0,1 0 1,-2 0-1,-1-1 1,-1-19-1,1 34-165,-1 0-1,0 0 1,0 0 0,0 1-1,0-1 1,0 0 0,-1 1-1,0-1 1,1 1 0,-1-1-1,-1 1 1,1 0 0,0 0-1,-1 0 1,-5-5 0,7 7-33,0 0 1,0 0 0,-1 0 0,1 1-1,0-1 1,-1 0 0,1 1 0,0-1 0,-1 1-1,1-1 1,-1 1 0,1 0 0,-1 0-1,1-1 1,-1 1 0,1 0 0,-1 0-1,1 1 1,-1-1 0,1 0 0,-1 0-1,1 1 1,-1-1 0,1 1 0,-1-1 0,1 1-1,0 0 1,-1-1 0,1 1 0,0 0-1,0 0 1,-1 0 0,1 0 0,0 0-1,0 0 1,0 0 0,0 1 0,0-1-1,1 0 1,-1 0 0,-1 3 0,-3 5-312,-1 0 0,2 0 0,-1 1 0,2-1 1,-1 1-1,1 0 0,1 0 0,-1 1 0,2-1 0,-2 14 0,4-24 201,-1 1 0,0-1-1,0 1 1,0-1-1,0 0 1,0 1-1,0-1 1,0 0-1,1 1 1,-1-1 0,0 0-1,0 1 1,0-1-1,1 0 1,-1 1-1,0-1 1,0 0-1,1 0 1,-1 1-1,0-1 1,1 0 0,-1 0-1,0 0 1,1 1-1,-1-1 1,1 0-1,-1 0 1,0 0-1,1 0 1,-1 0 0,0 0-1,1 0 1,-1 0-1,1 0 1,-1 0-1,0 0 1,1 0-1,-1 0 1,1 0 0,-1 0-1,0 0 1,1 0-1,-1 0 1,0-1-1,1 1 1,-1 0-1,0 0 1,1 0 0,-1-1-1,0 1 1,1 0-1,-1-1 1,22-11-4217,5-11-2007</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02.391"/>
    </inkml:context>
    <inkml:brush xml:id="br0">
      <inkml:brushProperty name="width" value="0.025" units="cm"/>
      <inkml:brushProperty name="height" value="0.025" units="cm"/>
    </inkml:brush>
  </inkml:definitions>
  <inkml:trace contextRef="#ctx0" brushRef="#br0">275 0 16944,'0'0'2776,"-6"8"139,-14 23-445,-72 121 3265,82-135-5567,2 1-1,0 1 1,1-1-1,1 1 1,1 0-1,1 1 0,-2 19 1,6-38-167,-1 0 0,1 0 0,0 0 0,0 0 0,0 0 0,0-1 0,0 1 0,0 0 0,1 0 0,-1 0 0,0 0 0,0-1 1,1 1-1,-1 0 0,0 0 0,1-1 0,-1 1 0,1 0 0,-1 0 0,1-1 0,-1 1 0,1 0 0,-1-1 0,1 1 0,0-1 0,-1 1 0,1-1 0,0 1 0,0-1 0,-1 1 1,1-1-1,0 0 0,0 0 0,1 1 0,1-1 12,1 1-1,-1-1 1,1 0 0,-1 0-1,1-1 1,-1 1 0,0-1 0,1 0-1,3-1 1,67-29 148,-43 16-202,-11 6-377,-1-1 0,22-15 1,-36 21-38,0 0 0,0 0 0,-1 0 1,1-1-1,-1 0 0,0 0 0,4-5 1,-7 8 49,0 1 0,0-1 0,-1 0 0,1 1 0,0-1-1,-1 0 1,1 1 0,-1-1 0,1 0 0,-1 0 0,0 1 0,0-1 0,0 0 0,0 0 0,0 0 0,0 1 0,-1-1 0,1 0 0,0 0 0,-1 1 0,1-1 0,-1 0 0,-1-1 0,-17-7-5115</inkml:trace>
  <inkml:trace contextRef="#ctx0" brushRef="#br0" timeOffset="1">74 230 6374,'0'0'5701,"-48"38"-3170,39-25 31,9-5-768,10-8-513,14 0 64,9-13 129,9-6-353,1-7-320,-1 0 31,-5 4-159,-3 3-513,-9 5-384,-9 5-1538,-8 6-1088</inkml:trace>
  <inkml:trace contextRef="#ctx0" brushRef="#br0" timeOffset="2">0 315 15086,'0'0'10570,"75"-29"-8808,-28 1-737,6 1-384,-1 0-385,1 5-192,-2-1-737,-3 1-2850,-7-2-4709</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48.546"/>
    </inkml:context>
    <inkml:brush xml:id="br0">
      <inkml:brushProperty name="width" value="0.025" units="cm"/>
      <inkml:brushProperty name="height" value="0.025" units="cm"/>
    </inkml:brush>
  </inkml:definitions>
  <inkml:trace contextRef="#ctx0" brushRef="#br0">272 24 8136,'24'-24'10103,"-24"24"-9955,0 0 0,0 1 0,0-1 0,0 0 0,0 0 0,0 0 0,0 0 0,0 0 0,0 0 0,0 0 0,0 1 0,0-1 0,0 0 0,0 0 0,0 0 0,0 0 0,0 0 0,0 0 0,0 0 0,0 1 0,0-1 0,0 0 0,0 0 0,1 1 1036,-1-1-1036,0 0 0,0 0 0,0 0 0,0 0 0,0 0 0,0 0 0,0 0 0,1 0 0,-1 0 0,0 0 0,0 0 0,0 0 0,0 0 0,0 0 0,0 0 0,1 0 0,-13 22 3619,-7 8-4198,-52 75 1678,-104 116-1,165-206-418,1-5-6302,6-22-2404,3-12-156</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02.735"/>
    </inkml:context>
    <inkml:brush xml:id="br0">
      <inkml:brushProperty name="width" value="0.025" units="cm"/>
      <inkml:brushProperty name="height" value="0.025" units="cm"/>
    </inkml:brush>
  </inkml:definitions>
  <inkml:trace contextRef="#ctx0" brushRef="#br0">1 87 26297,'0'0'6246,"68"-38"-8392,-43 16-5477,-6-5-15151</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03.376"/>
    </inkml:context>
    <inkml:brush xml:id="br0">
      <inkml:brushProperty name="width" value="0.025" units="cm"/>
      <inkml:brushProperty name="height" value="0.025" units="cm"/>
    </inkml:brush>
  </inkml:definitions>
  <inkml:trace contextRef="#ctx0" brushRef="#br0">0 812 16976,'0'0'7314,"10"-15"-5478,80-125-200,91-150-689,-155 242-723,-2-2-1,-2 0 0,-2-1 0,15-64 1,-28 71 397,-8 36-176,-7 27-396,-1 18-74,2 1-1,1 0 1,2 0-1,2 0 1,3 51-1,-1-50 19,0-11 29,1 0-1,9 50 0,-9-71-55,1 0-1,0 1 0,0-1 1,0 0-1,1 0 0,0 0 0,1 0 1,-1-1-1,1 1 0,1-1 1,-1 0-1,1 0 0,0-1 0,0 1 1,10 7-1,-11-11-319,1 0 0,-1 0 0,1 0 0,0 0 0,-1-1 0,1 0 0,0 0-1,0 0 1,-1-1 0,1 0 0,8 0 0,-10 0-786,1 0 0,0-1 0,0 0 0,0 1 0,0-1 0,-1-1-1,1 1 1,6-3 0,3-7-8266</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03.745"/>
    </inkml:context>
    <inkml:brush xml:id="br0">
      <inkml:brushProperty name="width" value="0.025" units="cm"/>
      <inkml:brushProperty name="height" value="0.025" units="cm"/>
    </inkml:brush>
  </inkml:definitions>
  <inkml:trace contextRef="#ctx0" brushRef="#br0">1 631 17072,'0'0'8712,"103"-24"-7334,-29-21-546,11-9-127,15-7-32,5-8-321,0 0-224,-1 5-32,-4 6-64,-10 7-192,-12 8-1025,-10 6-2370,-17 7-1154,-13 4-1761</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04.524"/>
    </inkml:context>
    <inkml:brush xml:id="br0">
      <inkml:brushProperty name="width" value="0.025" units="cm"/>
      <inkml:brushProperty name="height" value="0.025" units="cm"/>
    </inkml:brush>
  </inkml:definitions>
  <inkml:trace contextRef="#ctx0" brushRef="#br0">1 626 15791,'0'0'7511,"10"-9"-6459,6-10-794,-1 0 1,-1 0 0,0-1-1,-2-1 1,0 0 0,-2-1-1,0 0 1,11-41 0,46-204 1308,-66 265-1555,14-95 1456,-13 73-442,-10 63-680,-3 31-398,4 0 0,2 1 0,8 109 0,-1-162-440,0 0-1,1 0 1,8 28 0,-9-42 135,-1 0 1,0 1 0,1-1-1,-1 0 1,1 0 0,0 0-1,1-1 1,-1 1-1,1 0 1,-1-1 0,1 0-1,0 0 1,0 1 0,1-2-1,-1 1 1,1 0 0,-1-1-1,1 1 1,8 2 0,-11-4 39,0-1 1,1 0-1,-1 1 1,1-1 0,-1 0-1,1 0 1,0 0 0,-1 0-1,1 0 1,-1-1-1,1 1 1,-1 0 0,0-1-1,3 0 1,19-18-5717</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04.886"/>
    </inkml:context>
    <inkml:brush xml:id="br0">
      <inkml:brushProperty name="width" value="0.025" units="cm"/>
      <inkml:brushProperty name="height" value="0.025" units="cm"/>
    </inkml:brush>
  </inkml:definitions>
  <inkml:trace contextRef="#ctx0" brushRef="#br0">0 189 14478,'0'0'12748,"80"-45"-12140,-43 18-512,2-4-608,-1 2-1858,-3-1-2787,-7 3-3523</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05.257"/>
    </inkml:context>
    <inkml:brush xml:id="br0">
      <inkml:brushProperty name="width" value="0.025" units="cm"/>
      <inkml:brushProperty name="height" value="0.025" units="cm"/>
    </inkml:brush>
  </inkml:definitions>
  <inkml:trace contextRef="#ctx0" brushRef="#br0">123 69 18129,'0'0'2525,"-10"-1"-272,7 0-2165,0 1 1,0-1-1,0 1 1,0 0-1,-1 0 1,1 0-1,0 0 1,0 1-1,0-1 1,0 1-1,0 0 1,0 0-1,0 0 1,1 0-1,-1 0 1,0 1-1,0-1 1,1 1-1,-1 0 1,1 0-1,0 0 1,-1 0-1,1 0 1,0 0-1,0 1 1,0-1-1,0 1 1,1-1-1,-1 1 1,1 0-1,0 0 1,-2 3-1,-4 17-49,1 1 1,1-1-1,0 1 1,2 0-1,1 0 0,1 0 1,4 40-1,-3-62-28,0 0 0,0 1 0,0-1 1,1 1-1,-1-1 0,1 0 0,0 1 0,0-1 0,0 0 0,0 0 0,0 1 1,0-1-1,2 2 0,-2-3 1,-1-1 1,1 1 0,0 0-1,0-1 1,0 1 0,0-1-1,-1 1 1,1-1-1,0 1 1,0-1 0,0 0-1,0 1 1,0-1 0,0 0-1,0 0 1,0 0-1,0 1 1,0-1 0,0 0-1,0-1 1,2 1 0,0-1 72,1 0 0,-1 0 1,0-1-1,0 1 0,0-1 1,0 0-1,-1 0 0,1 0 1,0 0-1,-1 0 0,0-1 1,1 1-1,-1-1 0,0 0 1,0 1-1,3-7 1,5-13 309,0-1 0,-1 0 0,-2-1 0,0 0 0,-1 0 0,-2-1 0,0 1 0,-2-1 0,-1 0 0,-1 0 0,-4-35 0,-2 38-584,6 22 175,-1 0-1,1 0 1,0 0-1,-1 0 1,1 0 0,0 0-1,-1 0 1,1 0-1,0 0 1,-1 0-1,1 1 1,0-1 0,-1 0-1,1 0 1,0 0-1,0 0 1,-1 0-1,1 1 1,0-1-1,-1 0 1,1 0 0,0 1-1,0-1 1,0 0-1,-1 0 1,1 1-1,0-1 1,0 0 0,0 0-1,0 1 1,0-1-1,-1 0 1,1 1-1,0 0 1,-12 40-1577,8 20-3526,3-20-2987,1-31 4419,0 2-7393</inkml:trace>
  <inkml:trace contextRef="#ctx0" brushRef="#br0" timeOffset="1">296 111 16560,'0'0'1089,"-7"93"512,2-38-127,3-1-257,2-4-449,0-6-511,0-10-225,7-11-321,4-17-1825,1-6-1665,2-22-1250</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05.681"/>
    </inkml:context>
    <inkml:brush xml:id="br0">
      <inkml:brushProperty name="width" value="0.025" units="cm"/>
      <inkml:brushProperty name="height" value="0.025" units="cm"/>
    </inkml:brush>
  </inkml:definitions>
  <inkml:trace contextRef="#ctx0" brushRef="#br0">89 19 13453,'0'0'7260,"-10"5"-5578,5-3-1612,-1 1 0,1 0 0,1 0 0,-1 1 0,0 0 0,1-1 0,0 1 0,0 1 0,0-1 0,0 0 0,1 1 0,0 0 0,-1 0 0,2 0 1,-1 0-1,1 1 0,0-1 0,0 0 0,0 1 0,1 0 0,0-1 0,0 1 0,0 7 0,0-5-76,0 0 0,1-1 1,1 1-1,-1 0 0,3 10 0,-3-17 16,0-1 1,0 1-1,1 0 1,-1-1-1,0 1 0,0-1 1,0 1-1,1 0 1,-1-1-1,0 1 0,1-1 1,-1 1-1,0-1 1,1 1-1,-1-1 1,1 1-1,-1-1 0,1 0 1,-1 1-1,1-1 1,-1 0-1,1 1 0,-1-1 1,1 0-1,0 0 1,-1 1-1,1-1 0,0 0 1,1 0 67,0-1 1,-1 0-1,1 1 1,0-1-1,-1 0 1,1 0-1,-1 0 1,1 0-1,-1 0 1,0 0 0,1 0-1,-1-1 1,0 1-1,0-1 1,0 1-1,1-2 1,14-20 386,-2 0 0,-1-1 1,-1-1-1,-1 0 0,12-42 1,-23 67-470,0 0 1,0 0 0,0 0 0,0 1 0,1-1 0,-1 0 0,0 0 0,0 0 0,0 0-1,0 0 1,0 0 0,0 0 0,1 0 0,-1 0 0,0 0 0,0 0 0,0 0 0,0 1-1,0-1 1,1 0 0,-1 0 0,0 0 0,0 0 0,0 0 0,0 0 0,1 0 0,-1 0-1,0-1 1,0 1 0,0 0 0,0 0 0,0 0 0,1 0 0,-1 0 0,0 0 0,0 0-1,0 0 1,0 0 0,0 0 0,0 0 0,1 0 0,-1-1 0,0 1 0,0 0 0,0 0-1,0 0 1,0 0 0,0 0 0,0 0 0,0-1 0,0 1 0,0 0 0,0 0-1,0 0 1,0 0 0,0-1 0,0 1 0,0 0 0,0 0 0,0 0 0,0 0 0,0 0-1,0-1 1,0 1 0,0 0 0,0 0 0,0 0 0,0 0 0,0-1 0,5 20-66,3 38 148,-7-46-53,2 13 96,14 82-167,-15-99 123,0 1 1,0-1 0,1 0-1,0 0 1,0 0-1,1 0 1,0 0-1,0-1 1,0 1 0,1-1-1,6 7 1,15 3 743,-22-14-608,0 0-1,-1 0 1,1 0-1,-1 0 1,1 1-1,-1 0 1,4 4-1,-6-6-175,0 1-1,0-1 0,-1 1 0,1-1 0,0 1 0,-1-1 0,1 1 1,-1-1-1,0 1 0,0-1 0,1 1 0,-1-1 0,0 1 0,0 0 1,-1-1-1,1 1 0,0-1 0,0 1 0,-1 0 0,1-1 0,-1 1 1,1-1-1,-1 0 0,-1 4 0,-3 2-37,0 0 0,0 0 0,-1 0 0,0-1 0,0 0 0,0 0 0,-1 0 0,1-1 0,-1 0 0,-1-1 0,1 1 0,-1-1 0,0 0 0,0-1 0,0 0 0,0 0 0,-10 1 0,17-4-30,1 0 0,-1 0 0,0 0 0,0 0 0,1 0 0,-1 0 0,0 0 0,1 0 0,-1-1-1,0 1 1,1 0 0,-1 0 0,0-1 0,1 1 0,-1 0 0,1-1 0,-1 1 0,0-1 0,1 1 0,-1-1 0,1 1 0,-1-1 0,1 1 0,0-1 0,-1 1 0,1-1 0,-1 0-1,1 1 1,0-1 0,0 0 0,-1 1 0,1-1 0,0 0 0,0 1 0,0-1 0,0 0 0,0 1 0,0-1 0,0 0 0,0 1 0,0-1 0,0 0 0,0 0 0,0 1 0,0-1 0,1-1 0,9-36-5296,-10 38 5322,14-37-9205</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06.604"/>
    </inkml:context>
    <inkml:brush xml:id="br0">
      <inkml:brushProperty name="width" value="0.025" units="cm"/>
      <inkml:brushProperty name="height" value="0.025" units="cm"/>
    </inkml:brush>
  </inkml:definitions>
  <inkml:trace contextRef="#ctx0" brushRef="#br0">1 305 13100,'0'0'12012,"78"-57"-11500,-26 24-223,5-3-193,-2-5-32,-5 3-128,-8 5-1634,-12 3-1697,-9 8-1730,-15 8-2594</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06.935"/>
    </inkml:context>
    <inkml:brush xml:id="br0">
      <inkml:brushProperty name="width" value="0.025" units="cm"/>
      <inkml:brushProperty name="height" value="0.025" units="cm"/>
    </inkml:brush>
  </inkml:definitions>
  <inkml:trace contextRef="#ctx0" brushRef="#br0">1 244 18802,'0'0'2979,"49"-26"-1570,-6-6-96,8-8-1025,6-7-223,-3-2-2244,-6 0-4643</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07.416"/>
    </inkml:context>
    <inkml:brush xml:id="br0">
      <inkml:brushProperty name="width" value="0.025" units="cm"/>
      <inkml:brushProperty name="height" value="0.025" units="cm"/>
    </inkml:brush>
  </inkml:definitions>
  <inkml:trace contextRef="#ctx0" brushRef="#br0">0 722 7847,'0'0'3177,"2"8"-503,5 25-10,-3-29 2523,0-13-3498,2-12-573,23-199 2348,-15-296-1494,-13 670-1532,6-90-1282,2 1 1,4-2 0,35 105-1,-45-159 257,1 0 0,1 0 0,-1-1-1,10 12 1,-13-18 356,0-1 0,0 0 0,0 0 0,0 0 0,0 0 0,0 0 0,0 0-1,0 0 1,1-1 0,-1 1 0,0 0 0,1-1 0,-1 1 0,0 0 0,1-1 0,1 1-1,-2-1-84,0-1-1,1 1 0,-1 0 1,0-1-1,0 1 0,0 0 1,0-1-1,0 1 0,0-1 0,0 0 1,0 1-1,0-1 0,0 0 1,0 0-1,0 1 0,0-1 1,0 0-1,-1 0 0,1 0 1,0 0-1,-1 0 0,1 0 0,-1 0 1,1-2-1,16-39-9383</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48.934"/>
    </inkml:context>
    <inkml:brush xml:id="br0">
      <inkml:brushProperty name="width" value="0.025" units="cm"/>
      <inkml:brushProperty name="height" value="0.025" units="cm"/>
    </inkml:brush>
  </inkml:definitions>
  <inkml:trace contextRef="#ctx0" brushRef="#br0">0 1 16464,'0'0'10185,"44"55"-8487,-28-26-449,4 0-416,3-2-449,2-1-256,4-2-96,1-7-224,1-1-1794,-3-5-2114,-2-9-2178,-6-2-8968</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07.793"/>
    </inkml:context>
    <inkml:brush xml:id="br0">
      <inkml:brushProperty name="width" value="0.025" units="cm"/>
      <inkml:brushProperty name="height" value="0.025" units="cm"/>
    </inkml:brush>
  </inkml:definitions>
  <inkml:trace contextRef="#ctx0" brushRef="#br0">80 24 15214,'0'0'2285,"-5"12"-779,-2 11-1111,1 1 0,1-1 0,1 1 0,1 0 0,0 45 0,3-62-364,6 156 387,-4-140-353,1-1 0,1 1-1,1-1 1,1 0 0,10 23 0,-15-43-52,-1 0-1,1 0 1,0 0 0,0-1 0,0 1-1,0 0 1,0 0 0,0-1 0,0 1-1,0 0 1,1-1 0,-1 1 0,1-1-1,-1 0 1,1 0 0,0 1-1,-1-1 1,1 0 0,0 0 0,0 0-1,0-1 1,-1 1 0,1 0 0,0-1-1,0 1 1,0-1 0,3 1-1,-2-2 77,-1 0-1,1 0 0,-1 1 0,1-2 0,-1 1 0,0 0 0,0 0 1,1-1-1,-1 1 0,0-1 0,0 0 0,0 1 0,-1-1 0,1 0 1,0 0-1,-1 0 0,1 0 0,-1-1 0,0 1 0,1 0 0,0-3 1,8-18 410,-1 1 0,-1-2 0,-2 1 0,0-1 0,-1 0 0,-1 0 0,-1 0 0,-1-1 0,-2-28 0,-1 38-343,0-1-1,0 1 1,-1 0-1,-1-1 1,-1 1 0,0 1-1,-1-1 1,-1 0-1,0 1 1,-1 0-1,0 1 1,-1-1-1,-1 1 1,0 1-1,-16-17 1,22 25-170,-1 1 0,0-1 0,0 1 0,0 0 0,-1 0 0,1 1 0,-1-1 1,1 1-1,-1 0 0,0 1 0,0-1 0,0 1 0,0 0 0,0 0 0,-6-1 0,8 3-88,1-1 0,0 0 0,-1 1-1,1 0 1,0-1 0,0 1 0,0 0-1,-1 0 1,1 0 0,0 1 0,0-1-1,0 0 1,1 1 0,-1-1 0,0 1-1,1 0 1,-1-1 0,1 1 0,-1 0-1,1 0 1,0 0 0,-1 0 0,1 0-1,0 0 1,1 0 0,-1 1 0,0-1-1,1 0 1,-1 1 0,1-1 0,-1 0-1,1 1 1,0-1 0,0 3 0,-1 11-1653,0 0 1,1 0-1,0 0 0,1 0 1,7 31-1,4-15-4661</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08.137"/>
    </inkml:context>
    <inkml:brush xml:id="br0">
      <inkml:brushProperty name="width" value="0.025" units="cm"/>
      <inkml:brushProperty name="height" value="0.025" units="cm"/>
    </inkml:brush>
  </inkml:definitions>
  <inkml:trace contextRef="#ctx0" brushRef="#br0">3 81 19955,'0'0'10570,"-3"-81"-31005</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08.823"/>
    </inkml:context>
    <inkml:brush xml:id="br0">
      <inkml:brushProperty name="width" value="0.025" units="cm"/>
      <inkml:brushProperty name="height" value="0.025" units="cm"/>
    </inkml:brush>
  </inkml:definitions>
  <inkml:trace contextRef="#ctx0" brushRef="#br0">0 764 14894,'0'0'4068,"12"-5"-2467,-7 3-1400,1-1-1,-1 0 0,1 0 1,-1-1-1,0 1 0,0-1 1,-1 0-1,1 0 0,-1-1 1,0 0-1,0 1 0,0-1 1,-1-1-1,1 1 0,-1 0 1,-1-1-1,1 0 0,1-6 1,16-50 538,-2 0 1,-4-2 0,-2 0 0,-3 0-1,-2-1 1,-4-101 0,-4 163-715,-5-62 241,6 61-242,-1 0 1,0 1-1,0-1 1,0 1-1,0-1 0,-1 1 1,1 0-1,-1-1 0,0 1 1,0 0-1,0 0 0,0 0 1,-1 0-1,-2-3 1,4 6-23,1 0 1,0 0 0,0 0 0,0 0 0,-1-1 0,1 1 0,0 0-1,0 0 1,-1 0 0,1 0 0,0 0 0,0 0 0,-1 0 0,1-1-1,0 1 1,0 0 0,-1 0 0,1 0 0,0 0 0,-1 0 0,1 0-1,0 0 1,0 0 0,-1 1 0,1-1 0,0 0 0,0 0 0,-1 0-1,1 0 1,0 0 0,0 0 0,-1 0 0,1 1 0,0-1-1,0 0 1,0 0 0,-1 0 0,1 0 0,0 1 0,0-1 0,0 0-1,0 0 1,-1 1 0,1-1 0,0 0 0,0 0 0,0 0 0,0 1-1,0-1 1,0 0 0,0 1 0,0-1 0,0 1 0,-3 18-78,3-18 70,0 32-30,1 0 0,2 0 0,1-1-1,9 38 1,43 132-243,-26-103-661,-20-62 231,-8-24 208,1-1 0,0 0 0,2 0 1,-1 0-1,1 0 0,9 14 0,-14-25 389,0-1-1,0 1 0,0-1 0,1 1 0,-1-1 1,0 1-1,0-1 0,0 1 0,1-1 0,-1 1 1,0-1-1,1 1 0,-1-1 0,1 0 0,-1 1 1,0-1-1,1 0 0,-1 1 0,1-1 0,-1 0 1,1 1-1,-1-1 0,1 0 0,-1 0 0,1 0 1,-1 1-1,1-1 0,-1 0 0,1 0 0,-1 0 1,1 0-1,-1 0 0,1 0 0,0 0 0,-1 0 1,1 0-1,-1 0 0,2-1 0,3-19-6172,-4-13-3139</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09.169"/>
    </inkml:context>
    <inkml:brush xml:id="br0">
      <inkml:brushProperty name="width" value="0.025" units="cm"/>
      <inkml:brushProperty name="height" value="0.025" units="cm"/>
    </inkml:brush>
  </inkml:definitions>
  <inkml:trace contextRef="#ctx0" brushRef="#br0">51 69 17168,'0'0'6246,"-49"44"-4228,47-44-993,2-18-1153,8-4-1153,-1-6-1570,-4 5-1729,-3 1-4069</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09.635"/>
    </inkml:context>
    <inkml:brush xml:id="br0">
      <inkml:brushProperty name="width" value="0.025" units="cm"/>
      <inkml:brushProperty name="height" value="0.025" units="cm"/>
    </inkml:brush>
  </inkml:definitions>
  <inkml:trace contextRef="#ctx0" brushRef="#br0">31 96 16592,'0'0'5835,"-2"15"-4154,-4 33-1382,2 0-1,3 0 0,1 0 1,10 69-1,50 203-151,-48-290-207,-12-30 60,0-1 1,1 1-1,-1 0 0,0 0 1,1 0-1,-1 0 1,1 0-1,-1 0 0,0 0 1,1 0-1,-1-1 0,0 1 1,0 0-1,1 0 1,-1 0-1,0-1 0,1 1 1,-1 0-1,0 0 1,0-1-1,0 1 0,1 0 1,-1-1-1,0 1 0,0 0 1,0-1-1,1 1 1,-1 0-1,0-1 0,0 1 1,0 0-1,0-1 0,0 1 1,0 0-1,0-1 1,0 1-1,0 0 0,0-1 1,6-61 194,-8-9 52,-3 0 0,-4 0 1,-2 0-1,-4 1 0,-38-112 1,51 177-240,2 4-5,0 0 0,0 0 0,-1 0-1,1 0 1,0 0 0,-1 0 0,1 0 0,-1 0 0,1 0 0,-1 0 0,1 0 0,-1 0-1,0 1 1,1-1 0,-1 0 0,0 0 0,0 1 0,1-1 0,-1 0 0,0 1 0,0-1-1,-1 0 1,-1 45-403,3-36 393,1 0 0,-1 0 0,1 1-1,1-1 1,0 0 0,0 0 0,0 0 0,1-1 0,0 1 0,0-1 0,7 11 0,-10-18 2,1 1 0,-1 0 0,0-1 0,1 1 0,-1-1 0,1 1 0,-1 0 0,1-1 0,-1 1 0,1-1 0,0 1 0,-1-1 0,1 1 0,0-1 0,-1 0 0,1 1 0,0-1 0,-1 0 0,1 0 0,0 1 0,0-1 0,-1 0 0,1 0 0,0 0 0,0 0 0,-1 0 0,1 0 0,0 0 0,0 0 0,1-1 0,-1 1 9,1-1-1,-1 0 0,0-1 1,1 1-1,-1 0 1,0 0-1,0 0 0,0-1 1,0 1-1,0-1 0,0 1 1,0-1-1,1-1 1,18-56 325,-19 55-295,14-82 533,-12 61-199,2 1 0,11-40 0,-6 51-376,-1 19-98,5 25-85,87 420 0,-79-336-1854,-14-88 977,-2-16-451,-3-12-3128,0-23-542</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10.162"/>
    </inkml:context>
    <inkml:brush xml:id="br0">
      <inkml:brushProperty name="width" value="0.025" units="cm"/>
      <inkml:brushProperty name="height" value="0.025" units="cm"/>
    </inkml:brush>
  </inkml:definitions>
  <inkml:trace contextRef="#ctx0" brushRef="#br0">10 1 13837,'0'0'7052,"-2"11"-5616,-2 9-1109,2 1 0,1-1 1,1 1-1,0 0 0,1-1 0,8 38 0,-2-30-184,0 0 0,2-1 0,13 29-1,-18-57-1436,-1-8 79,0-12-1406,-3-6-2237,0-8-3197</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10.507"/>
    </inkml:context>
    <inkml:brush xml:id="br0">
      <inkml:brushProperty name="width" value="0.025" units="cm"/>
      <inkml:brushProperty name="height" value="0.025" units="cm"/>
    </inkml:brush>
  </inkml:definitions>
  <inkml:trace contextRef="#ctx0" brushRef="#br0">33 1 13869,'0'0'8168,"-32"49"-9577,39-40-930,1-5-1536,-4-4-1571</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10.853"/>
    </inkml:context>
    <inkml:brush xml:id="br0">
      <inkml:brushProperty name="width" value="0.025" units="cm"/>
      <inkml:brushProperty name="height" value="0.025" units="cm"/>
    </inkml:brush>
  </inkml:definitions>
  <inkml:trace contextRef="#ctx0" brushRef="#br0">92 111 14574,'0'0'1116,"0"9"309,0 0-1037,3 54 1075,-2-59-1387,-1 0 1,1 0 0,0 0 0,0-1 0,0 1 0,1 0-1,-1-1 1,1 1 0,0-1 0,0 1 0,0-1 0,1 0 0,-1 0-1,1 0 1,3 3 0,-6-6-24,0 0 1,0 1-1,1-1 0,-1 0 0,0 0 0,0 0 1,0 0-1,0 0 0,0 0 0,1 0 0,-1 0 1,0 0-1,0 0 0,0 0 0,0 0 1,1 0-1,-1 0 0,0 0 0,0 0 0,0 0 1,0 0-1,1 0 0,-1 0 0,0 0 0,0 0 1,0 0-1,0-1 0,0 1 0,1 0 1,-1 0-1,0 0 0,0 0 0,0 0 0,0 0 1,0 0-1,0-1 0,0 1 0,1 0 0,-1 0 1,0 0-1,0 0 0,0 0 0,0-1 0,0 1 1,0 0-1,0 0 0,0 0 0,0 0 1,0-1-1,0 1 0,2-16 999,-2-20-693,0 35-320,-1-11 86,0 0-1,-1 0 1,-1 0-1,0 0 1,0 1-1,-1-1 1,0 1 0,-1 0-1,-1 0 1,0 0-1,0 1 1,-1 0-1,0 0 1,-15-15-1,22 24-105,-1 0-1,0 0 0,0 0 1,0 0-1,0 0 0,0 1 1,0-1-1,0 0 0,0 0 1,-1 1-1,1-1 0,0 1 1,0-1-1,-1 1 0,1-1 1,0 1-1,0 0 0,-1-1 1,1 1-1,0 0 0,-1 0 1,1 0-1,0 0 0,-1 0 1,1 1-1,0-1 0,-1 0 1,1 0-1,-2 1 0,2 1-18,-1 0-1,1 0 0,-1-1 0,1 1 0,0 0 0,0 0 0,0 0 0,0 0 0,0 0 0,1 0 1,-1 0-1,1 1 0,-1-1 0,1 0 0,-1 4 0,1 5-40,-1 1 0,1-1-1,1 1 1,0-1 0,5 22 0,-5-31-60,0 0 1,0 1 0,0-1-1,0 1 1,0-1 0,1 0-1,-1 0 1,1 0 0,0 0-1,0 0 1,0 0 0,0 0-1,0-1 1,0 1 0,0-1-1,0 1 1,0-1-1,1 0 1,3 2 0,-4-3-200,0 1 1,0-1 0,0 0-1,0 0 1,-1 0 0,1 0-1,0 0 1,0 0 0,0 0-1,0 0 1,0-1 0,-1 1-1,1-1 1,0 1 0,0-1-1,-1 0 1,1 0 0,0 1-1,-1-1 1,1 0 0,-1-1-1,1 1 1,-1 0 0,1 0-1,-1-1 1,0 1 0,2-3-1,11-17-4937</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11.223"/>
    </inkml:context>
    <inkml:brush xml:id="br0">
      <inkml:brushProperty name="width" value="0.025" units="cm"/>
      <inkml:brushProperty name="height" value="0.025" units="cm"/>
    </inkml:brush>
  </inkml:definitions>
  <inkml:trace contextRef="#ctx0" brushRef="#br0">50 1 1441,'0'0'26228,"-5"10"-26356,0 3 116,0-1 1,1 1 0,0 0 0,1 0-1,1 0 1,0 1 0,1-1 0,0 17-1,0 2 57,-1-22-16,2-1-1,-1 1 0,1 0 1,1-1-1,0 1 1,0-1-1,4 15 1,-5-23-30,1-1 0,-1 1 1,1 0-1,0 0 0,-1 0 1,1-1-1,0 1 0,-1 0 0,1-1 1,0 1-1,0-1 0,0 1 1,0-1-1,-1 1 0,1-1 1,0 0-1,0 1 0,0-1 1,0 0-1,0 0 0,0 1 1,0-1-1,0 0 0,0 0 1,0 0-1,0 0 0,0-1 1,0 1-1,0 0 0,0 0 1,0 0-1,-1-1 0,1 1 1,0 0-1,2-2 0,29-17 100,-14 3-217,40-37-1855,-28 15-4632,-28 33 4857,-14 4-7042</inkml:trace>
  <inkml:trace contextRef="#ctx0" brushRef="#br0" timeOffset="1">0 266 14382,'0'0'9577,"57"-70"-8168,-27 37-448,-4 1-353,1 4-351,-9 5-225,-1 7-833,-10 6-1505</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11.553"/>
    </inkml:context>
    <inkml:brush xml:id="br0">
      <inkml:brushProperty name="width" value="0.025" units="cm"/>
      <inkml:brushProperty name="height" value="0.025" units="cm"/>
    </inkml:brush>
  </inkml:definitions>
  <inkml:trace contextRef="#ctx0" brushRef="#br0">1 138 16207,'0'0'6983,"53"-5"-5253,-21-17-449,-2-2-416,-3-1-609,-5 7-192,-3 2-256,-6 4-2018,-10 3-2979,-3 2-4164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49.260"/>
    </inkml:context>
    <inkml:brush xml:id="br0">
      <inkml:brushProperty name="width" value="0.025" units="cm"/>
      <inkml:brushProperty name="height" value="0.025" units="cm"/>
    </inkml:brush>
  </inkml:definitions>
  <inkml:trace contextRef="#ctx0" brushRef="#br0">1 177 19763,'0'0'10682,"9"-4"-10010,2-1-602,0-1 0,0-1 0,0 1-1,-1-2 1,0 0 0,0 0-1,9-11 1,63-76 171,-74 85-191,-11 48-205,-9 6-42,3-13-357,-7 44 1,14-66-517,2 0 0,-1 0 0,1 0 0,1 0 0,1 13 0,3-14-4066,4-7-1676</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12.943"/>
    </inkml:context>
    <inkml:brush xml:id="br0">
      <inkml:brushProperty name="width" value="0.025" units="cm"/>
      <inkml:brushProperty name="height" value="0.025" units="cm"/>
    </inkml:brush>
  </inkml:definitions>
  <inkml:trace contextRef="#ctx0" brushRef="#br0">1 0 9929,'2'15'13356,"4"11"-9876,6 40-2619,30 305 2052,5 39-4331,-42-390 653,-1 1-1767,-3-8-6642,-1-19 3254</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13.272"/>
    </inkml:context>
    <inkml:brush xml:id="br0">
      <inkml:brushProperty name="width" value="0.025" units="cm"/>
      <inkml:brushProperty name="height" value="0.025" units="cm"/>
    </inkml:brush>
  </inkml:definitions>
  <inkml:trace contextRef="#ctx0" brushRef="#br0">1 707 17873,'0'0'7068,"5"-15"-6630,72-151 900,1-1-109,-6-37 553,-27 71-793,-35 113-600,-10 20-384,1 0 1,-1-1 0,0 1-1,0 0 1,0 0 0,0 0-1,0 0 1,0 0 0,0 0-1,1 0 1,-1 0 0,0 0-1,0 0 1,0-1 0,0 1-1,0 0 1,0 0 0,1 0-1,-1 0 1,0 0 0,0 0-1,0 0 1,0 0 0,0 0-1,1 0 1,-1 0 0,0 0-1,0 0 1,0 0-1,0 0 1,0 0 0,1 1-1,-1-1 1,0 0 0,0 0-1,0 0 1,0 0 0,0 0-1,0 0 1,1 0 0,-1 0-1,0 0 1,0 1 0,0-1-1,0 0 1,0 0 0,0 0-1,0 0 1,0 0 0,0 0-1,0 1 1,0-1 0,0 0-1,1 0 1,4 35 198,-4-26-264,0 2-64,8 72 304,24 110-1,-25-164-813,1 0-1,22 46 1,-24-60-523,2 0 1,0 0 0,0-1 0,2 0-1,20 23 1,1-9-7001</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13.940"/>
    </inkml:context>
    <inkml:brush xml:id="br0">
      <inkml:brushProperty name="width" value="0.025" units="cm"/>
      <inkml:brushProperty name="height" value="0.025" units="cm"/>
    </inkml:brush>
  </inkml:definitions>
  <inkml:trace contextRef="#ctx0" brushRef="#br0">58 489 9385,'0'0'4228,"-8"9"-619,-24 27-583,19-25-341,9-14-92,8-16-1363,13-21-754,35-62 0,-13 29-184,94-220 757,-131 288-1020,-2 5-13,0-1 1,0 1-1,0-1 0,0 1 0,0 0 1,0-1-1,0 1 0,0 0 0,0-1 1,1 1-1,-1-1 0,0 1 0,0 0 1,0-1-1,0 1 0,1 0 0,-1 0 1,0-1-1,0 1 0,1 0 0,-1 0 0,0-1 1,1 1-1,-1 0 0,0 0 0,1-1 1,-1 1-1,0 0 0,1 0 0,-1 0 1,0 0-1,1 0 0,-1 0 0,0 0 1,1-1-1,-1 1 0,0 0 0,1 0 1,-1 0-1,1 1 0,7 17 220,0 50-229,-5-44 152,6 53-668,20 116 445,-14-130-3766,6-1-3907,-16-50-1909</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14.300"/>
    </inkml:context>
    <inkml:brush xml:id="br0">
      <inkml:brushProperty name="width" value="0.025" units="cm"/>
      <inkml:brushProperty name="height" value="0.025" units="cm"/>
    </inkml:brush>
  </inkml:definitions>
  <inkml:trace contextRef="#ctx0" brushRef="#br0">0 666 14862,'0'0'10506,"104"-43"-9065,-15-17-544,12-12-352,10-10-193,5-3-224,4 2-64,-11 8-64,-12 10-801,-17 17-2049,-18 17-898,-32 13-1633,-23 14-5765</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15.287"/>
    </inkml:context>
    <inkml:brush xml:id="br0">
      <inkml:brushProperty name="width" value="0.025" units="cm"/>
      <inkml:brushProperty name="height" value="0.025" units="cm"/>
    </inkml:brush>
  </inkml:definitions>
  <inkml:trace contextRef="#ctx0" brushRef="#br0">0 1 14157,'3'-1'5919,"1"10"-2169,5 28-824,6 49-1886,13 169-527,-23-169-3167,-4-1-4110,0-85 6605,-1 0 0,0 1 0,0-1 0,0 0 0,0 1 0,0-1 0,0 0 0,0 1 0,0-1 0,0 1 0,0-1 0,0 0 0,0 1 0,0-1 0,0 0 0,0 1 0,0-1 0,-1 0 0,1 0 0,0 1 0,0-1 0,0 0 0,0 1 0,-1-1 0,1 0 0,0 0 0,0 1 0,-1-1 0,1 0 0,0 0 0,0 0 0,-1 1 0,1-1 0,0 0 0,-1 0 0,1 0 0,0 0 0,-1 0 0,1 1 0,0-1 0,-1 0 0,1 0 0,0 0 0,-1 0 0,1 0 0,0 0 0,-1 0 0,1 0 0,0 0 0,-1 0 0,1-1 0,0 1 0,-1 0 0,1 0 0,-1 0 0,-17-2-8543</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15.615"/>
    </inkml:context>
    <inkml:brush xml:id="br0">
      <inkml:brushProperty name="width" value="0.025" units="cm"/>
      <inkml:brushProperty name="height" value="0.025" units="cm"/>
    </inkml:brush>
  </inkml:definitions>
  <inkml:trace contextRef="#ctx0" brushRef="#br0">2 413 11211,'-1'-18'760,"1"0"1,0 1 0,2-1-1,0 0 1,1 1 0,1 0 0,0-1-1,2 1 1,0 1 0,0-1 0,2 1-1,0 0 1,13-19 0,-10 20-196,0 0 0,1 1 0,1 1 0,0 0 1,1 1-1,0 0 0,1 1 0,18-10 0,-26 17-463,0 0-1,0 0 1,1 1-1,-1 0 1,1 1-1,0 0 1,0 0-1,-1 0 0,1 1 1,0 0-1,0 1 1,1 0-1,-1 0 1,0 1-1,0 0 1,0 0-1,-1 0 1,1 1-1,0 1 1,14 6-1,-17-7-69,-1 0-1,0 1 1,1 0-1,-1 0 1,-1 0 0,1 0-1,0 0 1,-1 1-1,1 0 1,-1 0-1,0 0 1,0 0-1,-1 0 1,1 1-1,-1-1 1,0 1 0,0-1-1,-1 1 1,1 0-1,-1 0 1,0 0-1,0-1 1,-1 1-1,1 0 1,-1 0 0,0 0-1,-1 0 1,1 0-1,-1 0 1,0 0-1,0 0 1,0 0-1,-3 4 1,-4 14 263,-1 0 1,-1-1-1,-1 0 1,-1-1-1,-20 26 1,27-40-198,-25 43 404,28-48-487,1 1 0,-1-1 1,1 1-1,0 0 0,0 0 0,0-1 0,1 1 0,-1 0 1,1 0-1,-1 0 0,1 0 0,0 0 0,0 0 1,0 0-1,1 4 0,2-4-15,-1-1 0,0 1 0,1-1 0,0 0 0,-1 0 0,1 0 0,0 0 0,0-1 0,0 1 0,0-1 0,0 0 0,1 0 0,-1 0 0,0 0 0,1 0 0,-1-1 0,6 1 0,1 1 0,29 6-141,-4-2-1200,0 2 1,-1 2-1,37 15 0,-44-11-6640</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17.723"/>
    </inkml:context>
    <inkml:brush xml:id="br0">
      <inkml:brushProperty name="width" value="0.025" units="cm"/>
      <inkml:brushProperty name="height" value="0.025" units="cm"/>
    </inkml:brush>
  </inkml:definitions>
  <inkml:trace contextRef="#ctx0" brushRef="#br0">351 1 11915,'0'0'6342,"8"51"-5381,-18-6 673,-16 14-289,-8 13-480,-8 11-449,-5-1-256,1-9-32,3-6 1,7-14-33,10-15 32,7-9-96,5-14-352,6-14-1730,4-3-2339,1-29-3490</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18.067"/>
    </inkml:context>
    <inkml:brush xml:id="br0">
      <inkml:brushProperty name="width" value="0.025" units="cm"/>
      <inkml:brushProperty name="height" value="0.025" units="cm"/>
    </inkml:brush>
  </inkml:definitions>
  <inkml:trace contextRef="#ctx0" brushRef="#br0">689 0 14862,'-8'10'2290,"-505"601"2755,483-574-4986,-53 71 273,75-96-242,0 1 0,1 0 0,0 0-1,1 1 1,0 0 0,-5 22 0,11-35-91,-1 0 1,1 1 0,0-1 0,0 0 0,-1 1-1,1-1 1,0 0 0,0 1 0,0-1 0,1 0-1,-1 1 1,0-1 0,1 0 0,-1 1 0,0-1-1,1 0 1,-1 0 0,1 1 0,0-1 0,-1 0-1,1 0 1,0 0 0,0 0 0,0 0 0,0 0-1,0 0 1,0 0 0,0 0 0,0-1 0,0 1 0,0 0-1,0-1 1,1 1 0,-1 0 0,0-1 0,3 1-1,4 1 3,0-1 1,0 0-1,0 0 0,0-1 0,9 0 0,-4 0 35,52-4-95,-1-3-1,0-3 1,105-30 0,-94 21-718,54-14-2064,-9-1-2317</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19.510"/>
    </inkml:context>
    <inkml:brush xml:id="br0">
      <inkml:brushProperty name="width" value="0.025" units="cm"/>
      <inkml:brushProperty name="height" value="0.025" units="cm"/>
    </inkml:brush>
  </inkml:definitions>
  <inkml:trace contextRef="#ctx0" brushRef="#br0">22 322 12172,'0'0'7361,"-1"15"-6710,5 585 3567,-1-587-3682,3-14-118,6-21 48,2-24-367,-3-1 0,-1-1 0,-2 0 0,-3 0 0,-1 0 0,-3-1 0,-1 1 0,-15-93 0,13 125-99,-1 0-1,-1 1 0,0 0 1,-1 0-1,-1 0 0,0 0 1,-17-26-1,23 40-6,0 1 0,-1-1 1,1 0-1,0 1 0,-1-1 0,1 1 1,0-1-1,-1 0 0,1 1 1,-1-1-1,1 1 0,-1-1 0,1 1 1,-1 0-1,1-1 0,-1 1 0,1-1 1,-1 1-1,0 0 0,1 0 0,-1-1 1,0 1-1,1 0 0,-1 0 0,0 0 1,1 0-1,-1 0 0,0 0 0,1 0 1,-1 0-1,0 0 0,1 0 0,-1 0 1,-1 0-1,1 2-6,0-1 1,0 1-1,0-1 0,0 1 1,1-1-1,-1 1 0,0-1 0,1 1 1,-1 0-1,1-1 0,0 1 1,-1 0-1,1 2 0,-1 61-111,1-63 128,1 9-8,0 0-1,1 1 1,0-1-1,1 0 1,0 0-1,0 0 1,2 0-1,10 19 1,-14-27 6,1 0 1,0 1-1,0-1 1,0 0 0,1-1-1,-1 1 1,1 0-1,0-1 1,-1 1 0,1-1-1,0 0 1,1 0-1,-1 0 1,0 0 0,0-1-1,1 1 1,-1-1-1,1 0 1,-1 0 0,1 0-1,0-1 1,-1 1-1,1-1 1,0 0 0,-1 0-1,1 0 1,0 0-1,-1 0 1,1-1 0,0 0-1,6-2 1,2-2 30,0-1 1,-1-1-1,1 0 0,-1 0 1,-1-1-1,1-1 1,-1 1-1,-1-2 1,11-12-1,9-12 29,33-53 1,-39 52-32,30-64 0,-47 84-15,0 1-1,0-1 1,-2-1-1,0 1 1,0-1 0,-2 0-1,2-23 1,-6 32-33,-4 18-52,-10 28 161,3 1 0,1 1 0,2 0 0,-6 50 0,-4 174 377,18-220-365,1-27-7,0-1 0,1 1-1,1 0 1,4 24-1,-5-41-87,0 0-1,0 0 0,0-1 0,0 1 0,1 0 0,-1-1 0,0 1 0,0 0 1,1 0-1,-1-1 0,1 1 0,-1-1 0,1 1 0,-1 0 0,1-1 1,-1 1-1,1-1 0,-1 1 0,1-1 0,0 1 0,-1-1 0,1 0 0,0 1 1,-1-1-1,1 0 0,0 0 0,-1 1 0,1-1 0,0 0 0,0 0 0,-1 0 1,1 0-1,0 0 0,0 0 0,0 0 0,-1 0 0,1 0 0,0 0 1,0 0-1,-1-1 0,1 1 0,0 0 0,1-1 0,26-18 286,-16 5-429,-2 0 1,1-1-1,-2 0 1,0-1-1,-1 0 1,0 0-1,-1 0 0,-1-1 1,5-22-1,-10 122-12944,0-62 6567</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20.230"/>
    </inkml:context>
    <inkml:brush xml:id="br0">
      <inkml:brushProperty name="width" value="0.025" units="cm"/>
      <inkml:brushProperty name="height" value="0.025" units="cm"/>
    </inkml:brush>
  </inkml:definitions>
  <inkml:trace contextRef="#ctx0" brushRef="#br0">72 260 6150,'0'0'1489,"-1"-9"-208,0-2-332,0-1 0,0 1 0,1-1-1,1 1 1,0-1 0,4-17-1,0-29 5912,-5 58-6833,0 0 0,0 0 0,0-1 1,0 1-1,0 0 0,0 0 0,0 0 0,0-1 0,0 1 0,0 0 0,0 0 0,0 0 0,0-1 0,-1 1 0,1 0 0,0 0 1,0 0-1,0 0 0,0-1 0,0 1 0,0 0 0,0 0 0,-1 0 0,1 0 0,0 0 0,0-1 0,0 1 0,0 0 1,-1 0-1,1 0 0,0 0 0,0 0 0,0 0 0,-1 0 0,1 0 0,0 0 0,0 0 0,0 0 0,-1 0 0,1 0 0,0 0 1,0 0-1,0 0 0,-1 0 0,1 0 0,0 0 0,0 0 0,0 0 0,0 0 0,-1 0 0,1 0 0,0 0 0,0 0 0,0 1 1,-1-1-1,1 0 0,0 0 0,0 0 0,0 0 0,0 0 0,0 1 0,0-1 0,-1 0 0,1 0 0,0 0 0,0 1 1,-12 11 325,5 3-218,0 0 1,0 0 0,1 0 0,1 1 0,-5 31 0,3-5 329,-2 47 0,9-85-382,0 1 0,-1-1-1,1 1 1,1 0 0,-1-1-1,1 1 1,1 5 0,-2-10-71,0 0 1,1 1 0,-1-1 0,0 1 0,0-1 0,1 0-1,-1 1 1,0-1 0,0 0 0,1 1 0,-1-1 0,1 0 0,-1 1-1,0-1 1,1 0 0,-1 0 0,0 1 0,1-1 0,-1 0-1,1 0 1,-1 0 0,1 0 0,-1 0 0,1 0 0,-1 0 0,0 1-1,1-1 1,0-1 0,21-10 293,8-16-90,-2-1 0,-1-1-1,30-42 1,7-7-187,-54 65-27,-5 7-2,1-1 0,-1 0 0,2 1-1,-1 0 1,0 1 0,1-1-1,0 1 1,0 0 0,14-6 0,-20 11-2,-1-1 0,1 1 1,0 0-1,-1 0 1,1 0-1,0-1 0,0 1 1,-1 0-1,1 0 1,0 0-1,0 0 0,-1 0 1,1 0-1,0 1 1,0-1-1,-1 0 0,1 0 1,0 0-1,-1 1 1,1-1-1,0 0 0,-1 1 1,1-1-1,0 1 1,-1-1-1,1 0 0,-1 1 1,1 0-1,-1-1 0,1 1 1,-1-1-1,1 1 1,-1-1-1,1 1 0,-1 0 1,0-1-1,1 1 1,-1 0-1,0 0 0,0-1 1,0 1-1,1 1 1,1 36 170,-2-29-104,0 96 320,4-106-42,7-14-85,8-19 59,-10 15-274,3-8-11,2 0 0,1 0 0,1 2 0,27-35 0,-42 59-31,0 0 1,-1 0-1,1 0 1,0 0-1,0 0 1,0 0-1,0 0 1,0 0-1,1 0 1,-1 0-1,0 0 1,0 1-1,1-1 1,-1 0-1,0 1 1,1-1-1,-1 1 1,0 0-1,1-1 1,-1 1-1,1 0 0,-1 0 1,0 0-1,1 0 1,-1 0-1,2 0 1,-1 1 3,-1 0 0,1 1 0,-1-1 1,0 0-1,0 1 0,1-1 0,-1 0 0,0 1 0,0 0 1,-1-1-1,1 1 0,0-1 0,0 1 0,-1 0 0,1 0 1,-1-1-1,1 4 0,2 13 38,-1 0 1,-1 0 0,0 19-1,-1-31-35,0 26-18,1-12-188,-1 0 0,-6 39 0,11-70-5721,10-10 1864,0 1-347,5-16-3419</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50.163"/>
    </inkml:context>
    <inkml:brush xml:id="br0">
      <inkml:brushProperty name="width" value="0.025" units="cm"/>
      <inkml:brushProperty name="height" value="0.025" units="cm"/>
    </inkml:brush>
  </inkml:definitions>
  <inkml:trace contextRef="#ctx0" brushRef="#br0">199 116 8552,'0'0'2226,"3"-10"-400,1 2-1418,13-40 2077,-11 9 2144,-6 39-4529,-1-1 1,1 1 0,0-1 0,0 1 0,0-1-1,0 1 1,-1-1 0,1 1 0,0-1-1,-1 1 1,1-1 0,0 1 0,-1-1-1,1 1 1,-1 0 0,1-1 0,0 1-1,-1 0 1,1-1 0,-1 1 0,1 0 0,-1 0-1,1-1 1,-1 1 0,1 0 0,-1 0-1,1 0 1,-1 0 0,0 0 0,1 0-1,-1 0 1,1 0 0,-1 0 0,1 0-1,-1 0 1,1 0 0,-1 0 0,0 0 0,1 0-1,-1 0 1,1 1 0,-1-1 0,1 0-1,-1 1 1,-28 12 1162,9 4-839,1 1-1,0 0 1,2 2-1,0 0 1,1 1-1,2 1 1,0 1-1,-12 25 1,23-44-364,1 0 0,0 0-1,0 0 1,0 1 0,1-1 0,0 1 0,0-1 0,0 1 0,0 0-1,0-1 1,1 1 0,0 0 0,0 6 0,1-10-54,-1-1 0,1 1 0,-1 0-1,1-1 1,-1 1 0,1 0 0,0-1 0,-1 1 0,1-1 0,-1 1-1,1-1 1,0 0 0,0 1 0,-1-1 0,1 0 0,0 1 0,0-1-1,-1 0 1,1 0 0,0 0 0,0 1 0,0-1 0,-1 0 0,1 0-1,0 0 1,0 0 0,0-1 0,0 1 0,0 0 0,26-5 117,-19 1-111,0 0 1,0 0-1,-1-1 0,1 0 1,-1 0-1,-1-1 0,1 0 1,-1 0-1,0 0 0,0-1 1,8-13-1,-2 2-22,0-2-1,-2 1 1,13-32 0,-5-7-3,-18 53-20,-3 7 23,-12 31 135,8-18 79,1 0 0,0 0 1,1 1-1,1 0 0,0 0 0,2 0 0,-2 18 1,4-33-203,0-1 1,0 1 0,0 0 0,0 0-1,0-1 1,0 1 0,1 0 0,-1-1-1,0 1 1,0 0 0,1-1 0,-1 1-1,0 0 1,1-1 0,-1 1 0,1-1-1,-1 1 1,1 0 0,-1-1 0,1 1-1,-1-1 1,1 0 0,0 1 0,-1-1-1,1 1 1,-1-1 0,1 0 0,0 1 0,-1-1-1,2 0 1,29 0 18,-22-2-25,0 0 0,-1 0 0,1-1-1,14-7 1,88-66 4,-56 37 0,-53 37 0,0 0 0,1 1 0,-1-1 0,1 1 0,-1 0 0,1 0 0,0 0 0,0 0 0,5-1 0,-7 2 0,-1 0 0,1 0 0,0 0 0,-1 1 0,1-1 0,0 0 0,-1 0 0,1 1 0,0-1 0,-1 0 0,1 1 0,-1-1 0,1 1 0,-1-1 0,1 1 0,-1-1 0,1 1 0,-1-1 0,1 1 0,-1-1 0,1 1 0,-1 0 0,0-1 0,0 1 0,1 0 0,-1-1 0,0 1 0,0 0 0,0-1 0,1 1 0,-1 0 0,0 0 0,0-1 0,0 1 0,0 0 0,-1-1 0,1 1 0,0 0 0,0 0 0,-2 24 0,2-18 0,-1 0 0,1 0 0,0 0 0,0 1 0,1-1 0,2 10 0,-3-16 0,1 0 0,0-1 0,-1 1 0,1 0 0,0-1 0,0 1 0,0-1 0,-1 1 0,1-1 0,0 1 0,0-1 0,0 0 0,0 1 0,0-1 0,0 0 0,0 0 0,0 0 0,0 0 0,0 1 0,0-2 0,0 1 0,0 0 0,0 0 0,0 0 0,0 0 0,0-1 0,0 1 0,0 0 0,0-1 0,1 0 0,29-12 0,1-9 0,-26 16 0,0 0 0,1 1 0,0 1 0,0-1 0,0 1 0,1 0 0,-1 1 0,1-1 0,0 2 0,14-5 0,-19 56-1327,-3-45 689,0-3 267,0 0-1,0 0 0,0 0 1,0 0-1,1 0 0,-1 0 0,0 0 1,0 0-1,1-1 0,-1 1 0,1 0 1,-1 0-1,0 0 0,1 0 0,0 0 1,-1-1-1,1 1 0,0 0 1,-1-1-1,1 1 0,0 0 0,-1-1 1,1 1-1,0-1 0,0 1 0,0-1 1,0 1-1,0-1 0,0 0 0,-1 1 1,1-1-1,0 0 0,0 0 1,0 0-1,0 1 0,0-1 0,0 0 1,0 0-1,0-1 0,2 1 0,15 0-9648</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20.931"/>
    </inkml:context>
    <inkml:brush xml:id="br0">
      <inkml:brushProperty name="width" value="0.025" units="cm"/>
      <inkml:brushProperty name="height" value="0.025" units="cm"/>
    </inkml:brush>
  </inkml:definitions>
  <inkml:trace contextRef="#ctx0" brushRef="#br0">3 208 14478,'0'0'3838,"-1"8"-1302,0 68 3032,1-76-5523,0 1 0,0 0 1,0-1-1,0 1 1,0-1-1,0 1 1,0 0-1,0-1 0,0 1 1,1-1-1,-1 1 1,0-1-1,0 1 0,1-1 1,-1 1-1,0-1 1,1 1-1,-1-1 0,1 1 1,-1-1-1,0 0 1,1 1-1,-1-1 0,1 0 1,-1 1-1,1-1 1,-1 0-1,1 1 0,-1-1 1,1 0-1,0 0 1,-1 0-1,1 0 0,-1 0 1,1 1-1,-1-1 1,1 0-1,0 0 1,-1 0-1,1-1 0,-1 1 1,1 0-1,0 0 1,-1 0-1,1 0 0,-1 0 1,1-1-1,0 1 1,28-16 323,-21 8-337,-1 0 1,0-1-1,0 0 0,-1 0 1,0-1-1,0 0 0,-1 0 1,-1 0-1,1 0 0,-2-1 1,1 0-1,-2 0 0,1 0 1,-2 0-1,1 0 0,-2 0 1,0-18-1,0 27-29,0 0 0,0 0 0,0 0 0,-1 0 0,1 0 0,0 0 0,-1 1 0,0-1 0,1 0 0,-1 0 0,0 0 0,0 1 0,0-1 0,0 0 0,-2-1 0,2 2-11,0 0 0,0 1 0,0-1 0,0 0 0,0 1 0,0 0 0,0-1 1,0 1-1,0-1 0,0 1 0,0 0 0,0 0 0,0 0 0,0 0 0,0 0 0,0 0 0,0 0 1,-1 0-1,1 0 0,-1 0 0,-1 2-11,-1-1 0,1 0 0,0 0-1,1 1 1,-1 0 0,0-1 0,0 1 0,1 0 0,-1 1 0,1-1 0,0 0-1,-1 1 1,1-1 0,0 1 0,1 0 0,-4 4 0,-2 9 4,1 0 0,1 0 0,0 0 0,1 1 0,1-1 0,0 1 0,1 0 0,1 0 0,1 0-1,2 27 1,-2-42 16,0 0-1,0-1 1,1 1-1,-1 0 0,0-1 1,1 1-1,-1-1 1,1 1-1,-1-1 1,1 1-1,0-1 0,-1 1 1,1-1-1,0 1 1,0-1-1,0 0 0,0 0 1,1 1-1,-1-1 1,0 0-1,0 0 1,1 0-1,-1 0 0,1 0 1,-1-1-1,0 1 1,1 0-1,0-1 0,-1 1 1,1-1-1,-1 1 1,1-1-1,0 0 1,-1 0-1,1 0 0,0 1 1,-1-2-1,1 1 1,2 0-1,1-1 12,0-1 0,0 1 0,0-1 0,0 0 0,0 0 0,-1 0 0,1-1 0,-1 1 0,0-1 0,0 0 0,7-7 0,6-10-30,-1-1 0,-1-1 0,0 0 0,-2-1 1,-1-1-1,-1 0 0,-1 0 0,13-47 0,-28 147-531,-3 17 976,8-93-416,0 1 0,0 0 1,0 0-1,0 0 0,0-1 1,0 1-1,1 0 0,-1 0 1,0-1-1,0 1 0,1 0 1,-1 0-1,0-1 0,1 1 1,-1 0-1,1-1 0,-1 1 1,1 0-1,-1-1 0,1 1 1,-1-1-1,1 1 0,0-1 1,-1 1-1,1-1 1,0 0-1,-1 1 0,1-1 1,0 0-1,0 1 0,-1-1 1,1 0-1,0 0 0,0 0 1,-1 1-1,1-1 0,0 0 1,0 0-1,0 0 0,-1-1 1,1 1-1,0 0 0,0 0 1,-1 0-1,1 0 0,0-1 1,0 1-1,-1 0 0,1-1 1,1 0-1,3-1 32,-1 0-1,1 0 0,0-1 1,-1 1-1,1-1 1,6-6-1,23-27-7,-2-2-1,-1 0 1,29-51-1,-55 82-60,-5 7 18,0-1 1,1 1-1,-1-1 0,0 1 0,0-1 0,1 1 1,-1-1-1,0 1 0,1-1 0,-1 1 1,1-1-1,-1 1 0,0 0 0,1-1 0,-1 1 1,1 0-1,-1-1 0,1 1 0,-1 0 0,1 0 1,0 0-1,-1-1 0,1 1 0,-1 0 0,2 0 1,3 12-321,-5 39-292,-1-35 532,0 603 1268,1-601-1049,0 0 1,-2-1 0,-5 30 0,6-44-73,1 0-1,-1 0 1,0 0 0,0 1-1,0-1 1,0 0-1,0 0 1,-1 0-1,0-1 1,1 1-1,-1 0 1,0 0 0,0-1-1,-1 0 1,1 1-1,0-1 1,-1 0-1,1 0 1,-1 0-1,0 0 1,0-1 0,0 1-1,0-1 1,0 1-1,0-1 1,0 0-1,-4 1 1,5-2-45,1 0 1,-1 0-1,1 0 0,-1-1 1,1 1-1,0 0 0,-1-1 1,1 1-1,0 0 1,-1-1-1,1 1 0,0-1 1,-1 0-1,1 0 0,0 1 1,0-1-1,0 0 0,0 0 1,0 0-1,0 0 0,-1-2 1,-16-33 239,13 18-176,1 0 1,-2-26 0,6 42-79,-4-28-49,3 1-1,0-1 1,2 0-1,8-54 1,-6 68-60,1 0 0,0 1 0,1 0 0,1 0 0,0 0 0,1 1 0,1-1 0,0 2-1,1-1 1,18-20 0,54-46-8688,-40 39-818</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23.014"/>
    </inkml:context>
    <inkml:brush xml:id="br0">
      <inkml:brushProperty name="width" value="0.025" units="cm"/>
      <inkml:brushProperty name="height" value="0.025" units="cm"/>
    </inkml:brush>
  </inkml:definitions>
  <inkml:trace contextRef="#ctx0" brushRef="#br0">3 414 8008,'-1'-3'367,"1"1"-1,-1-1 1,1 1 0,0-1 0,0 1 0,0-1 0,0 1 0,0-1 0,1 1 0,-1-1 0,1 1 0,0-1 0,-1 1 0,1-1 0,0 1 0,0 0 0,1-1 0,-1 1 0,0 0 0,3-2 0,4-10 2699,-9 22 1454,2 7-3838,0-2-252,-11 351 4599,10-362-5024,0 0 1,0 0-1,0 0 0,0 0 0,0 0 0,0 0 1,1 0-1,-1-1 0,0 1 0,1 0 0,0 0 0,-1 0 1,1 0-1,0-1 0,0 1 0,0 0 0,0-1 1,2 3-1,-2-4 9,0 1 1,0-1-1,0 0 1,0 0 0,0 1-1,0-1 1,0 0-1,0 0 1,0 0-1,0 0 1,0 0-1,0 0 1,0 0 0,0 0-1,0-1 1,0 1-1,0 0 1,0-1-1,-1 1 1,1 0-1,0-1 1,0 1 0,0-1-1,1 0 1,5-4 110,-1-1 0,0 1 1,0-1-1,0 0 0,0-1 1,8-12-1,10-25 10,-1-1 0,-3-1 0,17-51 0,-27 69-93,-10 28-42,0 0 1,0 0-1,0 0 1,1 1-1,-1-1 1,0 0-1,0 0 1,0 0-1,0 0 1,0 0-1,1 0 0,-1 0 1,0 0-1,0 0 1,0 1-1,0-1 1,1 0-1,-1 0 1,0 0-1,0 0 0,0 0 1,1 0-1,-1 0 1,0 0-1,0 0 1,0 0-1,0 0 1,1 0-1,-1-1 0,0 1 1,0 0-1,0 0 1,0 0-1,1 0 1,-1 0-1,0 0 1,0 0-1,0 0 1,0 0-1,0-1 0,1 1 1,-1 0-1,0 0 1,0 0-1,0 0 1,0 0-1,0-1 1,0 1-1,0 0 0,0 0 1,0 0-1,0 0 1,0-1-1,1 1 1,-1 0-1,0 0 1,0 0-1,0-1 1,0 1-1,-1 0 0,7 27 38,-1 48 75,-4-66-83,-1 0-10,0 2-18,0-1-1,2 1 0,3 18 1,-5-29 3,0 1 0,0 0 0,0 0 0,0 0 0,0 0 0,1 0 0,-1-1 0,0 1 0,1 0 0,-1 0 0,1 0 0,-1-1 0,0 1 0,1 0 0,0-1 0,-1 1 0,1 0 0,-1-1 0,1 1 0,0-1 0,0 1 0,-1-1 0,1 1 0,0-1 0,0 1 0,-1-1 0,1 0 0,0 1 0,0-1 0,0 0 0,0 0 0,-1 0 0,1 0 0,0 0 0,0 0 0,0 0 0,0 0 0,0 0 0,0 0 0,-1 0 0,1 0 0,0-1 0,0 1 0,0 0 0,0-1 0,-1 1 0,1-1 0,0 1 0,0 0 0,-1-1 0,1 0 0,0 1 0,-1-1 0,1 1 0,-1-1 0,1 0 0,-1 0 0,2-1 0,12-13 33,0-1 0,-1-1 0,0 0 0,14-28 0,-13 21-12,1 1-1,19-22 0,-18 34-75,-9 19-70,-5 31-124,-3-28 215,1 15 22,2 61 27,-1-79-18,0 1-1,0-1 1,1 0 0,0 0-1,1-1 1,-1 1-1,1 0 1,5 7-1,-7-13 5,-1-1 0,1 1 0,0-1 0,0 0 0,0 1 0,0-1 0,0 0-1,0 0 1,0 0 0,1 0 0,-1 0 0,0 0 0,1 0 0,-1 0 0,0 0 0,1 0 0,-1-1 0,1 1 0,-1-1 0,1 1 0,0-1 0,-1 0-1,1 1 1,-1-1 0,1 0 0,2 0 0,-1-1 21,-1 0 0,1 0 0,0 0 1,0 0-1,0-1 0,-1 1 0,1-1 0,-1 0 0,1 1 0,-1-1 0,0 0 0,4-5 1,5-7 100,0 0 0,-1 0 0,13-26 0,-4 3-128,-2-1 0,-1-1 0,17-63 0,-52 225-80,15-104 107,1 0-1,0 30 1,3-49-27,-1 0 0,1 1 0,0-1 0,0 0 0,0 0 0,0 1 0,0-1 0,0 0 0,0 0 0,0 1 0,0-1 0,0 0 0,0 0 0,1 1 0,-1-1 0,0 0 0,0 0 0,0 1 0,0-1 0,0 0 0,0 0 0,0 0 0,1 1 0,-1-1 0,0 0 0,0 0 0,0 0 0,1 1 0,-1-1 0,0 0 0,0 0 0,0 0 0,1 0 0,-1 0 0,0 0 0,0 0 0,1 1 0,-1-1 0,0 0 0,0 0 0,1 0 0,-1 0 0,0 0 0,0 0 0,1 0 0,-1 0 0,0 0 0,1-1 0,15-8 0,12-19 0,47-81 0,-53 74 0,33-41 0,-51 79 0,-2 13 0,-2 18 0,-9 59 0,5-69 0,1 1 0,1 0 0,2 0 0,3 43 0,-3-67 0,0 0 0,0 0 0,0 0 0,0 0 0,0 1 0,1-1 0,-1 0 0,0 0 0,1 0 0,-1 0 0,0 0 0,1 0 0,-1 0 0,1 0 0,0 0 0,-1 0 0,1 0 0,0 0 0,0 0 0,-1 0 0,1-1 0,0 1 0,0 0 0,0 0 0,0-1 0,0 1 0,0-1 0,0 1 0,0-1 0,0 1 0,0-1 0,0 0 0,1 0 0,-1 1 0,0-1 0,0 0 0,0 0 0,0 0 0,1 0 0,-1 0 0,0 0 0,0-1 0,0 1 0,0 0 0,0-1 0,0 1 0,0 0 0,1-1 0,-1 1 0,0-1 0,0 0 0,-1 1 0,3-2 0,4-3 0,0 0 0,0 0 0,-1-1 0,1 0 0,8-11 0,9-15 0,-3 0 0,0-1 0,-2-1 0,-2-1 0,24-66 0,-19 32 0,-3-1 0,11-85 0,-26 137 0,-3 13 0,1 0 0,-1-1 0,0 1 0,-1-1 0,1 1 0,-1 0 0,0-1 0,-1 1 0,-1-9 0,1 14 0,0 0 0,0 0 0,0 0 0,0 0 0,1 0 0,-1 0 0,0 0 0,0 1 0,0-1 0,0 0 0,0 0 0,0 1 0,0-1 0,0 1 0,0-1 0,0 1 0,1-1 0,-1 1 0,0 0 0,0-1 0,1 1 0,-1 0 0,0-1 0,0 2 0,-14 19 0,1 1 0,0 1 0,2-1 0,0 2 0,-12 37 0,12-31 0,-2 2 0,2 1 0,1 1 0,1 0 0,2 0 0,2 1 0,0 0 0,1 42 0,4-74 0,1 0 0,0 0 0,0 0 0,1 0 0,-1 0 0,0 0 0,1 0 0,0-1 0,0 1 0,0 0 0,0 0 0,0 0 0,0-1 0,1 1 0,0-1 0,-1 1 0,1-1 0,0 0 0,0 1 0,0-1 0,0 0 0,0 0 0,1 0 0,-1-1 0,1 1 0,-1-1 0,1 1 0,0-1 0,-1 0 0,1 0 0,0 0 0,0 0 0,0 0 0,0-1 0,0 1 0,0-1 0,0 0 0,0 0 0,0 0 0,0 0 0,0-1 0,-1 1 0,1-1 0,0 0 0,0 1 0,0-1 0,0-1 0,-1 1 0,5-2 0,3-3 0,1 0 0,-1 0 0,0-1 0,0-1 0,-1 1 0,0-1 0,10-13 0,54-69 0,-37 38 0,-3-1 0,-2-1 0,-3-1 0,42-119 0,-62 148 0,-13 36 0,-17 45 0,1 4 0,4 1 0,1 1 0,4 1 0,2 0 0,3 0 0,1 65 0,6-123 0,1 1 0,-1 0 0,1 0 0,0-1 0,1 1 0,-1-1 0,1 1 0,0-1 0,3 5 0,-5-8 0,0 0 0,1 0 0,-1 0 0,1 0 0,-1-1 0,1 1 0,0 0 0,-1 0 0,1-1 0,0 1 0,-1-1 0,1 1 0,0 0 0,0-1 0,0 1 0,0-1 0,-1 0 0,1 1 0,0-1 0,0 0 0,0 1 0,0-1 0,0 0 0,0 0 0,0 0 0,0 0 0,0 0 0,0 0 0,0 0 0,0 0 0,0 0 0,0-1 0,-1 1 0,1 0 0,0 0 0,0-1 0,0 1 0,0-1 0,0 1 0,-1-1 0,1 1 0,0-1 0,0 0 0,-1 1 0,1-1 0,0 0 0,-1 1 0,1-1 0,-1 0 0,1 0 0,-1 0 0,1-1 0,2-2 0,0-1 0,0 0 0,0 0 0,-1 0 0,0 0 0,0 0 0,0 0 0,-1-1 0,0 1 0,0-1 0,0 1 0,-1-1 0,0 1 0,0-1 0,0 1 0,0-1 0,-1 1 0,0-1 0,-3-8 0,1 4 0,0 0 0,-1 0 0,0 1 0,-1-1 0,0 1 0,0 0 0,-1 0 0,0 1 0,-12-13 0,-1 6 0,-1 0 0,-41-22 0,59 35 0,32 6-241,1-1 0,-1-2 0,1-2 0,-1 0-1,35-7 1,-44 4 45,-1-1 0,0-1-1,0-1 1,-1-1 0,0 0-1,0-1 1,-1-2 0,26-18-1,-28 17-159,-12 8 290,-1 0 0,1 1-1,1 0 1,-1 0 0,0 0 0,1 0-1,0 1 1,0-1 0,-1 1 0,1 1 0,0-1-1,9-1 1,-13 5 117,0 0 0,0 1 1,0-1-1,-1 0 0,1 0 0,0 1 0,-1-1 1,1 0-1,-1 1 0,0-1 0,0 1 0,0-1 0,0 0 1,0 1-1,-2 4 0,2-1 166,-2 22 432,-1-1 1,-1 0-1,-14 49 0,10-50-492,2 0 0,1 1-1,-3 50 1,10-75-2614,4-10 133,5-15-2968,-6-10-2753</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23.353"/>
    </inkml:context>
    <inkml:brush xml:id="br0">
      <inkml:brushProperty name="width" value="0.025" units="cm"/>
      <inkml:brushProperty name="height" value="0.025" units="cm"/>
    </inkml:brush>
  </inkml:definitions>
  <inkml:trace contextRef="#ctx0" brushRef="#br0">2 76 14670,'0'-24'5605,"0"5"-928,0 3-834,0 7-1248,-1 3-1218,1 4-1377,8 2-545,3 0-2786,-2 0-6054</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23.871"/>
    </inkml:context>
    <inkml:brush xml:id="br0">
      <inkml:brushProperty name="width" value="0.025" units="cm"/>
      <inkml:brushProperty name="height" value="0.025" units="cm"/>
    </inkml:brush>
  </inkml:definitions>
  <inkml:trace contextRef="#ctx0" brushRef="#br0">22 70 11307,'0'0'11493,"0"15"-10137,-11 404 4088,2-158-3927,8-227-1203,1-31-96,0-8 3,2-59 158,4-8-512,3-1 1,3 2-1,3-1 0,3 2 1,4 0-1,45-101 0,-59 155 77,1 0-1,1 0 1,0 0-1,14-14 0,-20 26 36,0 0-1,0 0 1,0 0-1,1 1 1,0-1-1,-1 1 0,11-5 1,-13 7 10,1 0 0,-1 0-1,0 1 1,1-1 0,0 1 0,-1-1 0,1 1 0,-1 0-1,1 0 1,-1 0 0,1 0 0,0 1 0,-1-1 0,1 0 0,-1 1-1,1 0 1,-1 0 0,3 1 0,-3 0 6,0 0-1,1-1 1,-2 1-1,1 1 1,0-1-1,0 0 1,-1 0-1,1 1 1,-1-1-1,0 1 1,0-1-1,1 1 1,-2-1-1,1 1 1,0 0-1,-1 0 1,1-1-1,-1 1 1,0 0-1,0 0 1,0 0 0,0-1-1,0 1 1,-1 4-1,0 2 5,0 0 0,-1-1 0,0 1 0,0 0 0,-1-1 0,-6 14 0,-1-5 89,-1-1-1,0 0 1,-1-1 0,-1 0 0,-27 23 0,30-28 23,-1-1 0,-1-1 0,1 0 0,-2 0 0,1-1 0,-1-1 0,0 0 1,-22 6-1,34-11-119,0-1 1,0 0-1,1 1 1,-1-1-1,0 0 1,0 0-1,0 0 1,0 0 0,0 0-1,0 0 1,0 0-1,1 0 1,-1 0-1,0 0 1,0-1-1,0 1 1,0 0-1,0 0 1,1-1 0,-1 1-1,0-1 1,0 1-1,0-1 1,1 1-1,-1-1 1,0 1-1,1-1 1,-1 0 0,0 1-1,1-1 1,-1 0-1,1 1 1,-1-1-1,1 0 1,0 0-1,-1 0 1,1 0-1,0 1 1,-1-1 0,1 0-1,0 0 1,0 0-1,0 0 1,0 0-1,0 0 1,0 0-1,0 1 1,0-1-1,0 0 1,0 0 0,0 0-1,1 0 1,-1 0-1,0 0 1,1 1-1,0-2 1,1-7-413,0 1 0,1-1 0,0 1 0,8-13 0,84-122-9611,-78 120 7858,28-39-4436</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24.214"/>
    </inkml:context>
    <inkml:brush xml:id="br0">
      <inkml:brushProperty name="width" value="0.025" units="cm"/>
      <inkml:brushProperty name="height" value="0.025" units="cm"/>
    </inkml:brush>
  </inkml:definitions>
  <inkml:trace contextRef="#ctx0" brushRef="#br0">1 41 2242,'0'0'9801,"10"-7"-4799,31-21-1569,-40 28-3345,-1-1 0,0 1 1,1 0-1,-1-1 0,1 1 0,-1-1 0,1 1 0,-1 0 1,1-1-1,-1 1 0,1 0 0,0 0 0,-1 0 0,1-1 1,-1 1-1,1 0 0,0 0 0,-1 0 0,1 0 1,-1 0-1,1 0 0,0 0 0,-1 0 0,1 0 0,-1 0 1,1 0-1,0 1 0,-1-1 0,1 0 0,-1 0 0,1 0 1,-1 1-1,1-1 0,-1 0 0,1 1 0,-1-1 1,1 1-1,-1-1 0,1 0 0,-1 1 0,1-1 0,-1 1 1,0-1-1,1 1 0,-1-1 0,0 1 0,1 1 0,0 27 1509,-1-23-1132,-3 41 1095,-1 0 0,-17 71 0,10-68-1260,-6 94 0,21-118-317,-4-25-46,0-1 0,1 1 0,-1-1 0,0 1 0,1-1 0,-1 1 0,0-1 0,1 1 0,-1-1-1,1 0 1,-1 1 0,1-1 0,-1 0 0,1 1 0,-1-1 0,1 0 0,-1 1 0,1-1 0,-1 0 0,1 0-1,-1 0 1,1 0 0,-1 0 0,2 1 0,0-2-263,0 0 1,0 1-1,0-1 0,0 0 0,0 0 0,0 0 1,0 0-1,-1-1 0,1 1 0,0 0 1,-1-1-1,1 1 0,-1-1 0,1 0 1,-1 1-1,0-1 0,0 0 0,1 0 0,0-2 1,16-29-6658,1-4-4019</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24.591"/>
    </inkml:context>
    <inkml:brush xml:id="br0">
      <inkml:brushProperty name="width" value="0.025" units="cm"/>
      <inkml:brushProperty name="height" value="0.025" units="cm"/>
    </inkml:brush>
  </inkml:definitions>
  <inkml:trace contextRef="#ctx0" brushRef="#br0">63 0 17969,'0'0'5157,"-21"77"-2819,8-41-448,1-1-641,1-3-256,6-5-256,5-4-417,0-11-320,4-10-641,10-2-1473,-1-13-1729,-3-14-2467,0-7-7784</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24.937"/>
    </inkml:context>
    <inkml:brush xml:id="br0">
      <inkml:brushProperty name="width" value="0.025" units="cm"/>
      <inkml:brushProperty name="height" value="0.025" units="cm"/>
    </inkml:brush>
  </inkml:definitions>
  <inkml:trace contextRef="#ctx0" brushRef="#br0">1 352 15054,'0'0'3267,"0"9"-800,0-4-2221,0-4-137,0 1 1,0-1 0,0 1-1,0-1 1,0 1 0,0-1-1,0 1 1,0-1 0,1 1-1,-1-1 1,0 0 0,1 1-1,-1-1 1,1 1 0,0-1-1,-1 0 1,1 0 0,0 1-1,0-1 1,0 0 0,0 0-1,0 0 1,0 0 0,0 0-1,0 0 1,0 0 0,1 0-1,-1-1 1,0 1-1,0 0 1,1-1 0,-1 1-1,1-1 1,-1 1 0,0-1-1,1 0 1,-1 0 0,1 1-1,-1-1 1,1 0 0,-1 0-1,1 0 1,-1-1 0,1 1-1,1-1 1,16 0 126,1-1 0,0-2 0,-1 0 0,0-1 1,0-1-1,0 0 0,-1-2 0,0 0 0,0-1 0,-1-1 0,0 0 0,24-20 1,-38 27-206,0 1 0,-1-1 0,1 0 1,-1 0-1,0 1 0,0-2 0,0 1 0,0 0 1,-1 0-1,1-1 0,-1 1 0,1 0 1,-1-1-1,-1 0 0,1 1 0,0-1 1,0-6-1,-2 9-7,1 0-1,0 0 1,0 0-1,0 0 1,0 0 0,-1 1-1,1-1 1,0 0 0,-1 0-1,1 0 1,-1 0 0,1 1-1,-1-1 1,1 0 0,-1 0-1,0 1 1,1-1-1,-1 0 1,0 1 0,1-1-1,-1 1 1,0-1 0,0 1-1,0-1 1,-1 0 0,0 1-16,-1 0 1,0-1 0,1 1-1,-1 0 1,1 0 0,-1 0 0,1 1-1,-1-1 1,0 1 0,1-1 0,-1 1-1,1 0 1,0 0 0,-3 1-1,-4 3-11,1 0 0,0 0-1,1 1 1,-1 0 0,1 0-1,0 0 1,0 1 0,1 1-1,0-1 1,0 1-1,1 0 1,-5 9 0,4-7 71,0 1 0,1 0 1,0 1-1,1-1 0,0 1 1,1 0-1,0 0 0,-2 24 1,5-34-61,0-1 0,0 0 0,0 0 0,0 1 1,0-1-1,0 0 0,0 0 0,1 0 0,-1 1 1,0-1-1,1 0 0,-1 0 0,1 0 0,-1 0 0,1 0 1,0 0-1,-1 0 0,1 0 0,0 0 0,0 0 1,0 0-1,0 0 0,0 0 0,0-1 0,1 2 1,0-1 6,1 0 0,-1-1 0,1 1 1,-1-1-1,1 1 0,-1-1 1,1 0-1,-1 0 0,1 0 1,-1 0-1,5-1 0,4-1 40,0-1 1,-1 0-1,0-1 0,19-9 0,65-47 57,-72 44-127,0 2 0,0 0 0,1 1 1,45-17-1,-66 29 7,-1 0 0,1 0 1,0 1-1,-1-1 0,1 1 1,0-1-1,0 1 0,-1 0 1,1 0-1,0 0 0,0 0 1,-1 0-1,1 0 0,0 0 1,-1 0-1,1 1 0,0-1 1,0 1-1,-1-1 1,1 1-1,-1 0 0,1 0 1,-1 0-1,1 0 0,-1 0 1,2 1-1,-1 0 3,-1 0 0,0 1 0,0-1 0,0 1 0,0-1 0,-1 1 0,1-1 0,0 1 0,-1-1 0,0 1 0,0 0 0,0-1 0,0 1 0,0 0-1,-1 3 1,-2 11 89,0-1-1,-2 1 0,0-1 0,-8 18 0,9-24 46,3-7-54,0 0-1,0 0 1,0 0 0,-1-1-1,1 1 1,-1 0-1,1-1 1,-1 1 0,-4 3-1,4-35-47,-1-141-27,2-95 0,1 263-21,0 1 0,0 0 0,0 0 0,0 0 0,0-1 0,0 1 0,1 0 0,-1 0 1,1 0-1,-1 0 0,1 0 0,-1-1 0,1 1 0,0 0 0,-1 0 0,1 0 0,0 1 0,0-1 0,0 0 0,-1 0 0,1 0 0,0 0 0,0 1 0,0-1 1,0 1-1,1-1 0,-1 1 0,1-1 0,2 0-139,-1 0 1,1 1-1,-1-1 0,1 1 1,0 0-1,-1 0 0,1 0 1,-1 1-1,8 1 1,-3 0-375,0 0 0,0 1 0,0 0 0,-1 0 0,1 1 0,-1 0 0,1 0 0,7 7 0,-25-10-16640</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25.266"/>
    </inkml:context>
    <inkml:brush xml:id="br0">
      <inkml:brushProperty name="width" value="0.025" units="cm"/>
      <inkml:brushProperty name="height" value="0.025" units="cm"/>
    </inkml:brush>
  </inkml:definitions>
  <inkml:trace contextRef="#ctx0" brushRef="#br0">0 1 19763,'0'0'6566,"21"54"-6566,-5-33-3812,1-7-6469</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25.607"/>
    </inkml:context>
    <inkml:brush xml:id="br0">
      <inkml:brushProperty name="width" value="0.025" units="cm"/>
      <inkml:brushProperty name="height" value="0.025" units="cm"/>
    </inkml:brush>
  </inkml:definitions>
  <inkml:trace contextRef="#ctx0" brushRef="#br0">1 1 16848,'0'0'12139,"53"12"-11626,-44 27-193,3 6-224,1 3-32,1 4-384,-2 0-1698,-2-3-1313,0-2-1538,-4-4-3426</inkml:trace>
  <inkml:trace contextRef="#ctx0" brushRef="#br0" timeOffset="1">152 688 17713,'0'0'2146,"-18"65"1025,12-39-449,3-3 161,3-6-641,0-3-1089,7-4-672,13-1-321,1-5-64,0-4-1601,-9 0-3556,-9-9-6470</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26.169"/>
    </inkml:context>
    <inkml:brush xml:id="br0">
      <inkml:brushProperty name="width" value="0.025" units="cm"/>
      <inkml:brushProperty name="height" value="0.025" units="cm"/>
    </inkml:brush>
  </inkml:definitions>
  <inkml:trace contextRef="#ctx0" brushRef="#br0">1 1787 21172,'882'-234'3573,"-705"192"-3500,224-53-382,1591-397-1976,-1577 381 2951,1302-331 4287,19 113-3141,-1581 308-2602,-5 1-3134,-170 22-2683,-15 2 909,-12 5-5593</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50.492"/>
    </inkml:context>
    <inkml:brush xml:id="br0">
      <inkml:brushProperty name="width" value="0.025" units="cm"/>
      <inkml:brushProperty name="height" value="0.025" units="cm"/>
    </inkml:brush>
  </inkml:definitions>
  <inkml:trace contextRef="#ctx0" brushRef="#br0">58 96 11115,'0'0'14995,"-8"11"-14424,8-9-565,-6 5 151,0 1 0,1 0 0,0 1 1,0-1-1,1 1 0,1 0 1,-1 0-1,1 0 0,1 1 0,0-1 1,0 1-1,-1 17 0,3-26-146,0 0-1,0 0 0,0 0 1,0 0-1,1 0 0,-1 0 1,0 0-1,0 0 0,1 0 1,-1 0-1,1 0 0,-1 0 1,1 0-1,-1 0 0,1 0 1,-1 0-1,1 0 0,0-1 1,-1 1-1,1 0 0,0 0 1,0-1-1,0 1 0,0-1 1,0 1-1,1 0 0,0 0 7,0-1-1,0 0 1,0 1 0,0-1-1,0 0 1,1 0-1,-1 0 1,0 0-1,0-1 1,0 1 0,0-1-1,3 0 1,1-1 17,1-1 0,-1 1 1,0-1-1,-1 0 0,1-1 0,0 1 1,8-8-1,4-8 5,-2 0 0,0-1 0,0-1 0,-2 0 1,-1-1-1,-1 0 0,0-1 0,13-42 0,-51 111 627,7-14-531,12-20-20,1 0 0,1 1 1,0 0-1,1 0 0,1 0 0,-5 26 0,8-36-214,0 1-1,0-1 0,0 1 0,0-1 0,1 1 1,-1-1-1,1 1 0,0-1 0,0 1 1,0-1-1,1 0 0,-1 0 0,4 5 1,-3-5-242,0-1 0,0 0 1,0 0-1,0 0 1,1 0-1,-1 0 0,1-1 1,0 1-1,0-1 1,-1 1-1,1-1 1,0 0-1,0 0 0,0 0 1,0 0-1,0-1 1,6 1-1,25 0-6028,4-1-5621</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56.363"/>
    </inkml:context>
    <inkml:brush xml:id="br0">
      <inkml:brushProperty name="width" value="0.025" units="cm"/>
      <inkml:brushProperty name="height" value="0.025" units="cm"/>
    </inkml:brush>
  </inkml:definitions>
  <inkml:trace contextRef="#ctx0" brushRef="#br0">1 1 4740,'0'0'769</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56.750"/>
    </inkml:context>
    <inkml:brush xml:id="br0">
      <inkml:brushProperty name="width" value="0.025" units="cm"/>
      <inkml:brushProperty name="height" value="0.025" units="cm"/>
    </inkml:brush>
  </inkml:definitions>
  <inkml:trace contextRef="#ctx0" brushRef="#br0">1 95 8136,'0'0'6400,"0"-10"-3303,0-35-541,0 5 3568,17 130-4960,-7 21-697,-8-73-332,1-1 0,2 1 0,1-1 0,17 53 0,-17-78-1168,-4-15-3729,-10-22-6275,-3 11 1844</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34:57.107"/>
    </inkml:context>
    <inkml:brush xml:id="br0">
      <inkml:brushProperty name="width" value="0.025" units="cm"/>
      <inkml:brushProperty name="height" value="0.025" units="cm"/>
    </inkml:brush>
  </inkml:definitions>
  <inkml:trace contextRef="#ctx0" brushRef="#br0">0 29 7591,'0'0'5291,"4"13"-2766,31 93 2119,-29-90-3817,1 0-1,1 0 1,0 0-1,1-1 1,15 19-1,-23-32-708,0 0 0,1-1-1,-1 1 1,1 0 0,-1-1-1,1 1 1,0-1-1,0 1 1,0-1 0,-1 0-1,1 0 1,0 0 0,0 0-1,1 0 1,-1 0-1,0 0 1,0-1 0,0 1-1,1-1 1,-1 1 0,0-1-1,0 0 1,1 0 0,-1 0-1,0 0 1,0-1-1,1 1 1,-1-1 0,0 1-1,4-3 1,-2 1 118,0-1 0,0 0 0,-1 0 0,1-1 0,-1 1 0,0-1 0,0 0 0,0 0 0,0 0 0,-1 0 0,1 0 0,-1-1 0,2-5 0,7-16-170,30-82 888,-37 95-2150,-1-1 0,0 0 0,1-16 0,-4 11-6470</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0:27.154"/>
    </inkml:context>
    <inkml:brush xml:id="br0">
      <inkml:brushProperty name="width" value="0.025" units="cm"/>
      <inkml:brushProperty name="height" value="0.025" units="cm"/>
    </inkml:brush>
  </inkml:definitions>
  <inkml:trace contextRef="#ctx0" brushRef="#br0">1290 84 5189,'-10'-1'3950,"-175"-49"-1205,125 32-2137,40 14-416,0 0 1,-1 1-1,0 1 1,0 1 0,1 1-1,-1 0 1,0 2-1,0 0 1,1 2-1,-1 0 1,1 1-1,0 1 1,1 1-1,-32 16 1,0 3 159,1 3 1,2 2-1,1 2 0,-48 43 1,66-50-171,1 2 0,1 0 0,2 2 0,1 1 0,-39 63 1,37-45-124,2 1 0,2 1 0,-25 85 0,20-23-31,5 1 0,5 1 0,-3 160 0,15 0-4,7-205 65,3 0-1,16 76 0,-14-113-23,2 1 0,1-1 0,1 0 0,2-1 0,34 61 0,-35-74-25,1 0 0,1 0 0,1-1 0,1-1-1,0-1 1,2 0 0,-1-1 0,2-1 0,39 24 0,-36-27-35,-1-1 0,1-1-1,1 0 1,0-2-1,0-1 1,0-1 0,48 5-1,-38-9 3,1-1-1,0-1 1,-1-2-1,1-2 0,34-9 1,1-6 16,0-3 0,-2-4 1,-1-2-1,101-61 0,-17 1 32,143-113 0,-236 157-49,-2-3 0,-1-2 0,-4-2-1,-1-2 1,52-78 0,-63 76 8,-3-2 0,-2-1 0,-4-2 0,-1-1 0,-4-1 0,25-99 1,-42 128 0,-1 0 0,-2-1 1,-2 0-1,-1 0 1,-2 0-1,-5-37 1,2 45 32,-1 0 0,-2 1 0,-1 0 0,-1 0 1,-1 1-1,-1 0 0,-2 0 0,-23-35 0,13 27 167,-2 2 0,-1 1 0,-1 1 0,-2 1 0,0 2-1,-2 1 1,-38-24 0,21 20 41,0 2-1,-2 3 1,0 2 0,-85-25-1,35 22-206,-1 4-1,-1 5 1,0 4-1,-1 5 1,-114 6 0,132 6-1456,0 4 0,1 4 1,-122 34-1,59-5-3408</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1:18.464"/>
    </inkml:context>
    <inkml:brush xml:id="br0">
      <inkml:brushProperty name="width" value="0.025" units="cm"/>
      <inkml:brushProperty name="height" value="0.025" units="cm"/>
    </inkml:brush>
  </inkml:definitions>
  <inkml:trace contextRef="#ctx0" brushRef="#br0">1 125 5189,'18'-2'8075,"21"2"-5365,17 0-1921,76-12 848,219 8 0,133 39-785,132 3 984,1218-89-1365,-1379 31-349,-250 12-93,993-51 102,-657 35 44,-321 29 2560,-278-10-4047,0-5-5064,34 3 552</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1:30.395"/>
    </inkml:context>
    <inkml:brush xml:id="br0">
      <inkml:brushProperty name="width" value="0.025" units="cm"/>
      <inkml:brushProperty name="height" value="0.025" units="cm"/>
    </inkml:brush>
  </inkml:definitions>
  <inkml:trace contextRef="#ctx0" brushRef="#br0">2 189 4933,'0'-1'335,"-1"1"0,1-1 1,0 1-1,0-1 0,0 1 1,-1-1-1,1 1 0,0-1 1,0 1-1,0-1 0,0 1 1,0-1-1,0 1 1,0-1-1,0 1 0,1-1 1,-1 1-1,0-1 0,0 1 1,0-1-1,0 1 0,1-1 1,-1 1-1,0-1 0,1 1 1,-1-1-1,0 1 0,1 0 1,-1-1-1,0 1 0,1-1 1,-1 1-1,1-1 0,25-9 3354,40 0-4284,-54 9 1693,107-7-305,141 8 0,-37 2-297,258-31-245,284-12 142,-255 24-172,1250 20 105,-1526 8-310,615 23 32,-452-21 64,276 3 165,593 1-218,-1060-7-41,175 3 55,139-31 111,-258 5-128,425-34-2,89-4 36,-640 41-31,-136 10-182,0 0 0,1 0 1,-1 0-1,0 0 0,1-1 0,-1 1 1,1 0-1,-1 0 0,0 0 1,1-1-1,-1 1 0,0 0 0,1-1 1,-1 1-1,0 0 0,0 0 0,1-1 1,-1 1-1,0-1 0,0 1 1,0 0-1,1-1 0,-1 1 0,0 0 1,0-1-1,0 1 0,0-1 0,0 1 1,0 0-1,0-1 0,0 1 1,0-1-1,0 0 0,1-2-1747,2-18-9373</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1:32.450"/>
    </inkml:context>
    <inkml:brush xml:id="br0">
      <inkml:brushProperty name="width" value="0.025" units="cm"/>
      <inkml:brushProperty name="height" value="0.025" units="cm"/>
    </inkml:brush>
  </inkml:definitions>
  <inkml:trace contextRef="#ctx0" brushRef="#br0">0 29 5061,'0'0'7329,"9"0"-6779,290-17 2398,-248 13-2618,49-1 529,0 6 1,199 25-1,929 52 146,3-103 1391,-691-17-2242,-29 2 231,-487 41 42,-13 1-1913,-12 2-5740,-10-1-2068</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1:35.212"/>
    </inkml:context>
    <inkml:brush xml:id="br0">
      <inkml:brushProperty name="width" value="0.025" units="cm"/>
      <inkml:brushProperty name="height" value="0.025" units="cm"/>
    </inkml:brush>
  </inkml:definitions>
  <inkml:trace contextRef="#ctx0" brushRef="#br0">1229 103 5349,'0'0'5136,"-13"-10"-2489,-4-1-2242,-1 0-1,0 1 0,0 0 0,-1 2 0,0 0 1,-32-8-1,-17 7 195,0 3 0,0 3 0,-85 7 1,118-2-501,0 3 1,1 0 0,0 3 0,0 0-1,1 2 1,0 2 0,0 1-1,1 1 1,1 2 0,1 1 0,0 2-1,1 0 1,-44 41 0,54-43-84,1 1-1,0 1 1,2 0 0,0 2 0,1 0 0,1 0 0,1 2 0,1-1 0,1 2 0,1-1-1,1 1 1,1 1 0,2 0 0,0 0 0,1 0 0,2 1 0,0-1 0,2 1-1,2 29 1,1-38-21,0 1 0,1-1 0,1 0 0,0 0 0,2 0-1,0-1 1,0 0 0,2 0 0,0 0 0,1-1 0,0 0 0,14 16-1,-7-13 0,0-2 0,1 0 0,1-1-1,0 0 1,1-2 0,1 0-1,0-1 1,29 12 0,1-5 59,2-1-1,0-3 1,1-2 0,0-3 0,1-1 0,0-3-1,64-2 1,-70-4 243,0-2 1,-1-2-1,0-2 0,0-3 0,0-1 0,-1-2 0,-1-3 1,83-38-1,-99 38-106,0-1 1,-2-1-1,0-2 1,-1 0-1,-1-2 1,-1-1 0,-1-1-1,-1-1 1,-1-1-1,-1 0 1,-1-2-1,-1 0 1,27-59-1,-35 62-113,-1-1 1,-1 0-1,-1-1 0,-1 1 0,-1-1 0,-2 0 0,0-1 0,-2 1 1,-1 0-1,-4-29 0,3 43-36,-1 0 0,0 1 0,0-1 0,-2 1 0,1 0 0,-1 0 0,-1 0 0,0 0 0,-1 1 0,1 0 0,-2 0 0,0 0 0,0 1 0,-1 0 0,0 1 0,0-1 0,-1 2 0,0-1 0,0 1 0,-1 0 0,0 1 0,0 0 0,-1 1 0,-18-7 0,5 5-123,0 1-1,-1 1 0,0 2 1,1 0-1,-1 1 1,0 2-1,-1 0 1,-43 8-1,-13 7-1988,-102 33 1,74-17-2126,12-6-3636</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1:40.610"/>
    </inkml:context>
    <inkml:brush xml:id="br0">
      <inkml:brushProperty name="width" value="0.025" units="cm"/>
      <inkml:brushProperty name="height" value="0.025" units="cm"/>
    </inkml:brush>
  </inkml:definitions>
  <inkml:trace contextRef="#ctx0" brushRef="#br0">4000 372 6534,'0'-8'3710,"0"2"-3503,-1-1 0,1 1 0,-1 0 0,-1-1 0,1 1 0,-1 0-1,0 0 1,-1 0 0,1 0 0,-1 1 0,0-1 0,-1 1 0,1 0-1,-1-1 1,0 2 0,0-1 0,-1 0 0,1 1 0,-11-7 0,-2-1-43,-2 1 0,1 1 0,-2 1 0,1 1 0,-33-9 0,-109-19 119,122 28-269,-135-21 676,-248-9 0,-182 30 434,215 6-804,-141-28 19,-214 2 1409,693 31-1522,0 2 0,1 2 0,-1 2 0,1 2 0,1 3 1,-69 28-1,93-30-219,0 1 0,0 1 0,1 0 0,1 2 0,-35 31 0,44-34-45,1 1 0,0 1 0,1-1 0,1 2 0,1 0 0,0 0-1,1 1 1,0 0 0,-6 20 0,12-27 29,0-1 1,1 1-1,0 0 1,1 0-1,0-1 0,0 1 1,1 0-1,1 0 1,-1 0-1,2 0 0,-1-1 1,1 1-1,1 0 1,0-1-1,0 0 0,1 1 1,0-2-1,0 1 1,1 0-1,11 15 0,9 6 60,1-1 0,1-1-1,1-1 1,32 23-1,-18-15 6,12 9-5,2-2 0,1-2 0,3-3 0,1-3 0,124 51-1,-100-55-32,0-4 0,2-4 0,1-4 0,108 10 0,797 0 77,-759-29-78,580-25-257,-446-2 155,444-44 26,-741 63 58,79-22-1,-121 23 4,-1 0 1,0-2-1,-1-2 0,0 0 0,38-25 1,-57 32 74,-1 0 0,-1 0 0,1 0 0,-1-1 0,0 0 0,0 0 0,0-1 0,-1 1 0,0-1 0,0 0 0,-1-1 0,0 1 0,0-1 0,-1 0 0,0 0 0,0 0 0,-1 0 0,0 0 0,-1-1 0,1 1 0,-2-1 0,1 1 0,-1-1 0,0 1 0,-1-1 0,0 1 0,-1-1 0,1 1 0,-1 0 0,-1 0 0,0-1 0,0 2 0,0-1 0,-1 0 0,-1 1 0,1 0 0,-1 0 0,0 0 0,-9-10 0,-9-6 82,-1 1-1,-1 1 1,-1 1 0,0 2 0,-2 0 0,0 2-1,-52-23 1,-4 6 311,-134-33 0,94 36 92,-223-22 1,110 36-1504,-4 12-4662,138 4-1774</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1:45.301"/>
    </inkml:context>
    <inkml:brush xml:id="br0">
      <inkml:brushProperty name="width" value="0.025" units="cm"/>
      <inkml:brushProperty name="height" value="0.025" units="cm"/>
    </inkml:brush>
  </inkml:definitions>
  <inkml:trace contextRef="#ctx0" brushRef="#br0">0 215 3683,'486'-41'5727,"3"32"-4567,28 10 649,376-5-1290,-219-8 156,201-6-288,518-32 307,-692-4-266,-505 34 329,95 13-115,-208 7-601,-79 0-57,1 1 0,-1 0 0,1-1 0,-1 1 0,0 1 0,1-1 0,-1 1 0,0-1 0,7 5 0,18 7-4377,-12-10-1907</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50.830"/>
    </inkml:context>
    <inkml:brush xml:id="br0">
      <inkml:brushProperty name="width" value="0.025" units="cm"/>
      <inkml:brushProperty name="height" value="0.025" units="cm"/>
    </inkml:brush>
  </inkml:definitions>
  <inkml:trace contextRef="#ctx0" brushRef="#br0">319 0 21172,'0'0'7944,"-9"2"-5446,-6 4-2388,0 0 1,0 1-1,0 0 0,1 1 1,0 0-1,0 2 0,1-1 1,-15 15-1,-4 6-57,1 1 1,-29 38-1,56-64-53,-1 0 0,1 1 0,0-1 0,0 1 0,0 0 0,1 1 0,0-1 0,0 0 0,1 1 0,0 0 0,0 0 0,-1 9 0,3-16-83,0 0-1,0 1 1,0-1 0,0 0-1,0 1 1,0-1-1,0 0 1,0 0 0,0 1-1,0-1 1,0 0 0,0 0-1,0 1 1,0-1-1,0 0 1,1 0 0,-1 1-1,0-1 1,0 0 0,0 0-1,1 0 1,-1 1-1,0-1 1,0 0 0,0 0-1,1 0 1,-1 0 0,0 1-1,0-1 1,1 0-1,-1 0 1,0 0 0,1 0-1,-1 0 1,0 0 0,0 0-1,1 0 1,-1 0-1,0 0 1,0 0 0,1 0-1,-1 0 1,0 0 0,1 0-1,-1 0 1,0 0-1,0 0 1,1 0 0,-1 0-1,0-1 1,0 1 0,1 0-1,-1 0 1,0 0 0,0 0-1,1-1 1,-1 1-1,0 0 1,0 0 0,0 0-1,0-1 1,1 1 0,-1 0-1,0 0 1,0-1-1,0 1 1,0-1 0,16-15-10968,0-9-2145</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2:56.171"/>
    </inkml:context>
    <inkml:brush xml:id="br0">
      <inkml:brushProperty name="width" value="0.025" units="cm"/>
      <inkml:brushProperty name="height" value="0.025" units="cm"/>
    </inkml:brush>
  </inkml:definitions>
  <inkml:trace contextRef="#ctx0" brushRef="#br0">8566 586 4388,'-5'-16'5550,"-14"-12"-4060,2 2-1115,13 21-318,1 0 0,0 0 0,-1 0 0,0 0-1,0 1 1,-1 0 0,1 0 0,-1 0 0,0 0 0,0 1-1,0-1 1,0 1 0,0 1 0,-1-1 0,0 1 0,1 0-1,-7-2 1,-15-2-10,0 0 0,-42-3 0,28 5 38,-734-61 2968,-3 54-2887,-697-65 1391,1409 71-1427,-721-101 420,-59-5-422,-383 64-79,1173 46-34,-374 3 308,329 4-27,0 5 1,-122 29-1,112-12-339,1 5 1,2 4-1,1 5 0,-193 108 0,244-117 66,2 3-1,2 2 0,1 2 1,2 3-1,2 1 0,2 3 1,2 1-1,3 2 0,1 2 1,-38 70-1,58-87 15,2 0 0,2 2-1,1 0 1,2 0 0,1 2 0,2-1-1,-6 65 1,13-80-34,2 0 0,0 0 0,1 0 0,1 1-1,2-2 1,0 1 0,1 0 0,1-1 0,2 0-1,0 0 1,1-1 0,1 0 0,1 0 0,17 23 0,-1-10 0,2-1 0,1-1 1,1-2-1,2-1 1,1-2-1,63 40 1,241 110 24,-336-176-27,140 62-23,4-5-1,276 69 1,-203-82-75,308 26-1,940 0-219,5-67 92,-759-7-55,-251 5 287,531-6-484,-792-4 447,0-8 0,310-68-1,-376 51 96,-1-5 1,-2-7-1,-3-5 0,198-106 0,-285 132-22,-1-2 0,-1-2 0,-1-1 0,-1-2 0,35-38 0,-54 49-15,-2-1 0,-1 0 0,0-1 0,-2-1 0,-1 0 0,0-1 0,-2 0 0,-1-1 0,0 0 0,9-46 0,-12 35 215,-2 0-1,-1 0 1,-2 0-1,-1-1 1,-2 1-1,-2 0 1,-1-1-1,-2 1 0,-1 1 1,-21-60-1,17 67-130,-1 0 0,-2 1 0,0 0 0,-2 1 0,-1 1 0,0 1-1,-2 0 1,-1 1 0,-1 1 0,-1 1 0,-1 1 0,0 1 0,-34-20 0,14 14-599,0 2 1,-2 2 0,-47-15 0,-146-31-5113,102 39 250</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4:04.878"/>
    </inkml:context>
    <inkml:brush xml:id="br0">
      <inkml:brushProperty name="width" value="0.025" units="cm"/>
      <inkml:brushProperty name="height" value="0.025" units="cm"/>
    </inkml:brush>
  </inkml:definitions>
  <inkml:trace contextRef="#ctx0" brushRef="#br0">1 88 5285,'2'0'7695,"18"-1"-6763,155-18 1379,191 3 1,-263 15-1924,38 0 304,211 24 0,198 27 339,2-35 435,-549-15-1464,937-19 281,-495 22-269,-31 1 142,-306-11 281,126-26 0,100-39-26,-283 61-479,-46 10-377,2-1 604</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5:00.155"/>
    </inkml:context>
    <inkml:brush xml:id="br0">
      <inkml:brushProperty name="width" value="0.025" units="cm"/>
      <inkml:brushProperty name="height" value="0.025" units="cm"/>
    </inkml:brush>
  </inkml:definitions>
  <inkml:trace contextRef="#ctx0" brushRef="#br0">4674 574 6822,'0'0'7939,"-7"-9"-7133,-18-21 1286,-1 1 1,-44-38-1,54 54-1782,-1 1 0,-1 0-1,-37-18 1,-84-35 406,-4 7-1,-1 6 0,-251-55 1,167 69-635,-2 11 1,-310 3 0,-552 55 58,646-13-109,370-15-22,-327 20 214,328-14-173,-1 3 0,1 3 0,-89 30 0,146-38-21,-1 0-1,1 1 0,0 0 0,1 2 0,0 0 0,-16 12 1,27-17-23,0 1 1,0-1-1,1 1 1,0 0-1,0 0 1,0 1-1,1 0 1,-1-1-1,2 1 1,-1 1 0,1-1-1,0 0 1,1 1-1,-1 0 1,1 0-1,1-1 1,-1 11-1,-1 16 29,2 0-1,2 0 0,5 37 0,-4-53-42,2-1-1,0 1 1,2-1-1,0 0 1,0 0 0,2 0-1,14 24 1,-1-10 73,1 0 1,1-1 0,2-2-1,1 0 1,1-2 0,1-1 0,1-1-1,2-1 1,38 21 0,-19-17 88,1-2-1,2-3 1,0-1 0,1-3 0,80 15 0,51 0-57,0-9 0,2-8 0,224-10 0,565-72-14,-657 38-36,-139 13-35,401-42 129,-439 36-106,-1-7-1,144-48 0,95-40 179,-375 114-212,1 1-1,-1-1 0,1 0 1,-1 0-1,0-1 0,0 0 1,0 0-1,0 0 0,0 0 1,-1-1-1,8-7 0,-11 9 1,1-1-1,-1 1 1,0 0-1,0-1 1,0 1-1,0-1 0,0 1 1,-1-1-1,1 0 1,-1 1-1,0-1 1,1 0-1,-1 1 1,0-1-1,-1 0 0,1 0 1,0 1-1,-1-1 1,0 1-1,0-1 1,1 1-1,-1-1 0,-1 1 1,1-1-1,0 1 1,-1 0-1,-2-4 1,-5-8 25,-2 1 0,0 0 0,0 1 0,-1 0 0,0 0 1,-1 2-1,-1-1 0,0 2 0,0 0 0,-29-14 0,-16-3 105,-91-27 0,127 46-152,-3-2-42,-74-25-1479,34 7-2234,6-3-3100</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5:21.534"/>
    </inkml:context>
    <inkml:brush xml:id="br0">
      <inkml:brushProperty name="width" value="0.025" units="cm"/>
      <inkml:brushProperty name="height" value="0.025" units="cm"/>
    </inkml:brush>
  </inkml:definitions>
  <inkml:trace contextRef="#ctx0" brushRef="#br0">335 1871 5285,'0'0'6790,"10"0"-6037,166-2 1164,177-9-652,-201-6-682,210-13-195,714 83-36,-82 1 482,177 5-273,-735-29-455,729 60-81,-664-48-18,589 51 473,-967-83-533,50 5 707,197-8 0,-358-8-637,0-1-1,0-1 1,0 0 0,0 0 0,-1-1-1,1-1 1,-1 0 0,0 0 0,0-1-1,-1-1 1,1 0 0,-2 0 0,1-1-1,-1 0 1,13-14 0,10-16 35,-1 0 0,40-69 1,-28 41-67,77-96 28,51-80-1283,-162 226 1219,-1 0-1,0 0 0,-1-1 1,-1 0-1,0 0 1,-1-1-1,-1 1 0,2-26 1,-5 33 69,-1 0 1,0 1-1,0-1 1,-1 0 0,0 0-1,-1 0 1,0 0-1,-1 1 1,0-1 0,-1 1-1,1 0 1,-2 0-1,1 0 1,-1 0-1,-1 1 1,-10-13 0,-11-5 195,-2 1 1,0 1 0,-2 2-1,0 1 1,-2 1 0,-38-16-1,-56-37-214,-1-12-1058,-110-67 1160,193 128 141,-1 1 0,-1 3 0,-78-24 0,20 19-202,0 5 0,-146-9 0,-215 11 29,13 15-66,-238-6 12,1-38-7,649 42-10,-1163-94-229,893 94 112,-427-14-95,1-45 162,196-30-40,94 13-729,-3 33 148,389 45 805,-1 2 1,0 3 0,-96 15 0,136-13-79,1 1 0,0 1 0,0 1 0,0 1 0,1 1 0,1 1 0,-1 0 0,1 2 0,1 0 0,0 1 0,1 0 0,1 2 0,-24 25 0,14-7 4,2 2-1,1 1 1,1 0-1,2 2 0,2 0 1,2 2-1,1-1 1,2 2-1,-9 47 0,-3 52-19,-12 189-1,36-314-39,-1 4-3,-4 52 11,2 0 0,9 109 0,-4-173-77,0 0 0,0 0 0,1 0 0,0 0 0,0 0 0,1 0 0,0 0 0,0-1 0,1 1 0,-1-1 0,1 0 0,1 0 0,-1-1 0,1 1 0,0-1 0,0 0 0,1 0 0,7 5 0,-5-5-559,-1-1 0,1 0 0,0-1 0,0 1 0,1-1 0,-1-1 0,1 0 0,-1 0 0,13 1 0,23-1-5415</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5:30.089"/>
    </inkml:context>
    <inkml:brush xml:id="br0">
      <inkml:brushProperty name="width" value="0.025" units="cm"/>
      <inkml:brushProperty name="height" value="0.025" units="cm"/>
    </inkml:brush>
  </inkml:definitions>
  <inkml:trace contextRef="#ctx0" brushRef="#br0">162 1767 2915,'0'0'6310,"11"-3"-5547,39-6 347,0 2-1,67 0 1,-117 7-1113,62-3 337,3-2-102,1 3 0,-1 3 1,1 3-1,72 13 0,445 83 739,-325-61-992,-10 0 112,427 10-1,-533-51-44,0-7-1,0-7 1,-1-5-1,-1-6 0,208-70 1,-108 27 2,-85 27 10,-145 39 54,-1 0 0,0 0 0,0 0 0,0-2 0,0 1 0,-1-1 0,0 0 0,0 0-1,11-14 1,6-9-250,28-40 0,-14 17 102,282-293-566,-22 25 600,-264 280 56,-11 13-57,-1 0 0,31-51 1,-50 71 44,0-1 0,0 0 0,0 0-1,-1 0 1,0 0 0,-1 0 0,1-1 0,-2 1 0,1-1 0,-1 0 0,-1 1 0,1-1 0,-2 0 0,1 0 0,-1 1-1,-2-10 1,0 11 60,0-1 1,0 1-1,0 0 0,-1 0 0,-1 0 0,1 1 0,-1-1 0,0 1 1,-8-7-1,-59-51 750,55 51-644,-18-16 3,-1 1 0,-1 2-1,-2 1 1,0 3-1,-2 1 1,0 2 0,-1 1-1,-1 3 1,-1 1 0,-53-9-1,-169-19-188,-2 11-1,-280 4 0,-944 40-21,474-3-512,1006-10 501,-322 10-163,286-5 129,0 2-1,1 2 1,1 2 0,-89 32 0,118-36-20,1 1-1,-1 0 1,2 2 0,-1-1 0,-15 15 0,25-20 60,1 0 0,1 1 0,-1 0 0,1 0 0,0 1 0,0-1 0,0 1 0,1 0 0,0 0 0,0 0 0,0 0 0,1 0 0,0 1 0,0-1 0,0 1 0,1-1 0,0 9 0,1 59 2,18 138 0,1-20-12,-19 29 41,2 45-132,0-255-382,0-1 0,1 1 0,0-1 0,0 0 1,1 1-1,1-2 0,0 1 0,10 16 0,1 1-3470,-3-1-3607</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32.890"/>
    </inkml:context>
    <inkml:brush xml:id="br0">
      <inkml:brushProperty name="width" value="0.025" units="cm"/>
      <inkml:brushProperty name="height" value="0.025" units="cm"/>
    </inkml:brush>
  </inkml:definitions>
  <inkml:trace contextRef="#ctx0" brushRef="#br0">1718 401 5894,'-121'-1'3029,"63"-2"-2971,0-3 0,-99-23 0,99 14 95,-2 3 1,1 3-1,-2 2 1,1 3 0,0 2-1,-1 3 1,1 3 0,-89 17-1,49-1 288,0 5-1,2 4 0,-128 57 1,214-80-308,0 0 0,1 1 1,0 0-1,1 1 0,0 0 0,0 0 0,0 1 1,1 0-1,1 1 0,-1 0 0,2 1 1,-1 0-1,1 0 0,1 0 0,0 1 1,-6 18-1,9-19-125,0 0 1,0 1 0,1 0-1,1-1 1,0 1 0,1 0-1,0 0 1,0 0 0,2-1-1,-1 1 1,1 0-1,1-1 1,0 1 0,1-1-1,0 0 1,1 0 0,0-1-1,9 14 1,6 5 5,1-1 0,2-1 0,0-1 0,2-2-1,1 0 1,1-1 0,0-2 0,2-1 0,1-1 0,0-1 0,1-2 0,38 14 0,17 2-18,1-3 0,2-5 0,132 20 0,-51-21 51,176 1-1,176-24 15,-244-2-28,476-40 10,-5-54-54,-669 85 37,-1-4-1,125-40 0,-178 46-19,-1-1-1,0-1 0,0-1 0,-1-1 1,-1-1-1,0-2 0,-1 0 0,-1-1 0,0-1 1,-1-1-1,25-32 0,-37 40 42,0-1 0,-1-1 0,0 1 0,-1-1 0,0 0 0,-1-1 0,-1 1 0,0-1-1,-1 0 1,0 0 0,1-19 0,-4 13 140,0 1 0,-1 0 0,-1-1-1,-1 1 1,-1 0 0,-1 0-1,-11-31 1,4 22-17,0 1 0,-2 0-1,-1 2 1,-1-1 0,-2 2-1,0 0 1,-1 1 0,-1 1-1,-2 1 1,-42-33 0,21 26-139,-1 2 1,-1 2 0,-1 2 0,-1 2-1,-1 2 1,-1 2 0,0 3 0,-1 1-1,-61-6 1,-61 2-34,-235 7 1,303 9 87,-921 0-855,990 1 584,-60-4-562,89 2 449,-1 0-1,0 0 0,1-1 1,-1 0-1,1 0 0,-1 0 0,1-1 1,0 0-1,0-1 0,0 1 1,-5-5-1,-20-31-3972</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9:01.672"/>
    </inkml:context>
    <inkml:brush xml:id="br0">
      <inkml:brushProperty name="width" value="0.025" units="cm"/>
      <inkml:brushProperty name="height" value="0.025" units="cm"/>
    </inkml:brush>
  </inkml:definitions>
  <inkml:trace contextRef="#ctx0" brushRef="#br0">0 25 5221,'0'0'9556,"9"1"-8676,162 30 3343,-108-17-3627,0-2 0,118 5 0,133-15 688,-152-4-1121,1184 37 2346,-683-27-1982,130 7-157,826 8 228,-1172-44-582,-169 6 315,-175 14 678,-100-1-987,0 1 1,-1 0-1,1-1 0,0 1 0,-1-1 1,1 0-1,-1 0 0,0 0 1,0 0-1,3-3 0,10-9-32,19-6 12,1 1 0,0 2 0,1 1 0,57-16 1,-91 32-9,0-1 0,0 0 1,0 1-1,0-1 0,1 1 1,-1 0-1,0-1 0,0 1 1,0 0-1,0 0 0,1 1 1,-1-1-1,0 0 0,0 1 1,0-1-1,0 1 0,0 0 1,0 0-1,0-1 0,0 1 1,0 1-1,0-1 0,-1 0 1,1 0-1,0 1 0,-1-1 1,2 2-1,9 7-6,12-4 149,-24-6-137,0 0 0,1 1-1,-1-1 1,0 0 0,1 0-1,-1 0 1,1 0 0,-1 0 0,0 0-1,1 0 1,-1 0 0,0 0 0,1 0-1,-1 0 1,1 0 0,-1 0-1,0 0 1,1 0 0,-1 0 0,1 0-1,-1 0 1,0-1 0,1 1-1,-1 0 1,0 0 0,1 0 0,-1-1-1,0 1 1,1 0 0,-1 0 0,0-1-1,0 1 1,1 0 0,-1-1-1,0 1 1,0 0 0,0-1 0,1 1-1,-1 0 1,0-1 0,0 1-1,0-1 1,0 1 0,0 0 0,0-1-1,0 1 1,0-1 0,0 1 0,0 0-1,0-1 1,0 1 0,0-1-1,-5 0-1042,0 0-1,-1 0 0,1 1 0,0-1 0,0 1 0,-1 1 0,-5 0 0,3-1-3838,-3 0-5368</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9:25.537"/>
    </inkml:context>
    <inkml:brush xml:id="br0">
      <inkml:brushProperty name="width" value="0.025" units="cm"/>
      <inkml:brushProperty name="height" value="0.025" units="cm"/>
    </inkml:brush>
  </inkml:definitions>
  <inkml:trace contextRef="#ctx0" brushRef="#br0">0 9 5285,'0'0'6438,"11"6"-5696,4 1-509,1 0 0,-1-1 0,1-1 0,0 0 0,0-1-1,1-1 1,19 2 0,391-5 1505,-179-4-823,1407 12 1151,-1384-8-1697,1435-6 42,781-4 1035,-2353 13-1238,166-6 641,-299 3-839,-1 0-1,1 0 0,-1 1 0,1-1 0,-1 0 1,1 0-1,-1 0 0,1 0 0,0 0 0,-1 0 0,1 0 1,-1 0-1,1-1 0,-1 1 0,1 0 0,-1 0 1,1 0-1,0 0 0,-1-1 0,1 1 0,-1 0 0,0-1 1,1 1-1,-1 0 0,1-1 0,-1 1 0,1-1 1,-1 1-1,0 0 0,1-1 0,-1 1 0,0-1 0,0 1 1,1-1-1,-1 1 0,0-1 0,0 0 0,0 1 1,1-1-1,-1 1 0,0-1 0,0 1 0,0-2 0,-1 1-83,1 0 0,-1 0 0,0 0 0,0 0 0,0 0 0,0 0 0,0 0 0,1 0 0,-1 0 0,-1 1 0,1-1-1,0 0 1,0 1 0,0-1 0,0 1 0,0-1 0,-1 1 0,-1-1 0,-24-6-3129,-5-3-2237</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9:47.786"/>
    </inkml:context>
    <inkml:brush xml:id="br0">
      <inkml:brushProperty name="width" value="0.025" units="cm"/>
      <inkml:brushProperty name="height" value="0.025" units="cm"/>
    </inkml:brush>
  </inkml:definitions>
  <inkml:trace contextRef="#ctx0" brushRef="#br0">0 216 5701,'13'-6'2488,"22"-12"-2136,1 1 0,0 2-1,1 2 1,1 1 0,0 2 0,1 2-1,0 2 1,40-3 0,33 13-160,193 30-1,-14 0-249,421-20-550,-12-1 1280,215 20 19,0-84-298,-458-12-329,76-9 45,1 37-52,-126 41 1792,107-2 733,-513-4-2622,-1 0-67,-1 0 1,1 1-1,-1-1 0,1 0 0,0 0 1,-1 0-1,1 0 0,0 0 1,-1 0-1,1-1 0,0 1 1,-1 0-1,1 0 0,0 0 0,-1-1 1,1 1-1,-1 0 0,1 0 1,0-1-1,-1 1 0,1-1 1,-1 1-1,1-1 0,-1 1 0,0 0 1,1-1-1,-1 0 0,1 1 1,-1-1-1,0 1 0,1-1 0,-1 1 1,0-2-1,1-10-6283</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9:56.304"/>
    </inkml:context>
    <inkml:brush xml:id="br0">
      <inkml:brushProperty name="width" value="0.025" units="cm"/>
      <inkml:brushProperty name="height" value="0.025" units="cm"/>
    </inkml:brush>
  </inkml:definitions>
  <inkml:trace contextRef="#ctx0" brushRef="#br0">5 0 9865,'0'0'65,"-1"0"0,1 0 0,0 0 0,0 0 0,0 0 0,-1 1 0,1-1 0,0 0 0,0 0 0,0 0 0,-1 0 0,1 0 0,0 0 0,0 0 0,0 1 0,0-1 0,-1 0 0,1 0 0,0 0 0,0 0 0,0 1 0,0-1 0,0 0 0,0 0 0,0 0 0,0 1 0,0-1 0,-1 0 0,1 0 0,0 0 0,0 1 0,0-1 0,0 0 0,0 0 0,0 1 0,0-1 0,0 0 0,1 0 0,-1 0 0,0 1 0,0-1 0,0 0 0,0 0 0,0 0 0,0 1 0,0-1 0,0 0 0,0 0 0,1 0 0,-1 0 0,0 1 0,0-1 0,18 7 902,33 3-1472,-42-8 880,422 56 977,-338-51-1255,1-5 1,154-17-1,133-20 271,-284 32-275,189 20 1,-114 3 246,1-7 1,1-7-1,300-29 0,-444 19-303,382-31 742,-360 35-532,1 2 1,0 2-1,-1 2 1,0 3 0,91 27-1,-118-27 138,-2-2 357,0 1 0,-1 1 0,41 22 0,-32-6-1796,-19-5-3684,-12-7-1172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51.185"/>
    </inkml:context>
    <inkml:brush xml:id="br0">
      <inkml:brushProperty name="width" value="0.025" units="cm"/>
      <inkml:brushProperty name="height" value="0.025" units="cm"/>
    </inkml:brush>
  </inkml:definitions>
  <inkml:trace contextRef="#ctx0" brushRef="#br0">7 1 21076,'0'0'10570,"-7"68"-9449,7-45-1121,7-1 0,14-2 0,8-4 0,4-2 0,2-4 0,6 0 0,-7-3-1666,-1-2-4740,-4-4-3875</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43.859"/>
    </inkml:context>
    <inkml:brush xml:id="br0">
      <inkml:brushProperty name="width" value="0.025" units="cm"/>
      <inkml:brushProperty name="height" value="0.025" units="cm"/>
    </inkml:brush>
  </inkml:definitions>
  <inkml:trace contextRef="#ctx0" brushRef="#br0">1 308 7847,'10'-4'470,"35"-14"-371,149-54-8,-156 61-12,0 1 1,1 2-1,56-4 0,487-21 2446,648 12-226,-359 17-2339,651-20 1977,-926 56-1336,-90-1-534,-247-21 261,119 2 940,-357-13-1185,1 0 0,-1-1 0,0-1 0,0-2 0,26-8 0,-36 10-70,0-1 0,-1-1 1,0 0-1,0 0 0,0-1 0,-1 0 0,1 0 1,-1-1-1,-1 0 0,0-1 0,13-15 0,-20 22 9,0-1-1,0 1 1,0 0-1,0-1 1,0 1-1,-1-1 0,1 1 1,-1-1-1,1 0 1,-1 1-1,1-1 0,-1 1 1,0-1-1,0 0 1,0 1-1,0-1 0,0 0 1,0 1-1,0-1 1,-1 0-1,1 1 1,-1-1-1,1 1 0,-1-1 1,1 1-1,-1-1 1,0 1-1,0-1 0,0 1 1,0-1-1,0 1 1,0 0-1,0 0 0,0 0 1,-1-1-1,1 1 1,-2-1-1,1 1-214,0 0 0,0 0-1,0 0 1,0 0 0,0 0 0,0 1-1,0-1 1,-1 1 0,1-1 0,0 1-1,-3 0 1,-12 0-4467</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52.054"/>
    </inkml:context>
    <inkml:brush xml:id="br0">
      <inkml:brushProperty name="width" value="0.025" units="cm"/>
      <inkml:brushProperty name="height" value="0.025" units="cm"/>
    </inkml:brush>
  </inkml:definitions>
  <inkml:trace contextRef="#ctx0" brushRef="#br0">46 162 4388,'0'0'1890,"-8"1"-1399,-23 3-90,25-6-56,26-5-231,-7 4 82,1 1 1,-1 1 0,1 0 0,-1 1 0,1 1 0,0 0-1,-1 1 1,1 0 0,-1 1 0,25 9 0,-17-6 4,0-1-1,1-1 1,25 2 0,241-19 448,-67-1 223,542-27 212,-453-9-1036,-145 20 5,325-15 1,6 76 1204,-227-8-1166,110-18 58,-234-8 29,243 26-1,-189-3-87,274-6 0,-364-9 185,126 22 1,57 4-168,-211-27-62,163 2 1101,-199-8-852,1-2 1,-1-1-1,60-16 1,-96 18-384,22-6 251,0 2 1,47-5-1,-68 11-414,-1 1 1,0 0 0,0 0-1,1 1 1,-1 0 0,0 1 0,0 0-1,0 1 1,0 0 0,0 0 0,-1 1-1,15 8 1,-10-2-4657</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1:22.304"/>
    </inkml:context>
    <inkml:brush xml:id="br0">
      <inkml:brushProperty name="width" value="0.025" units="cm"/>
      <inkml:brushProperty name="height" value="0.025" units="cm"/>
    </inkml:brush>
  </inkml:definitions>
  <inkml:trace contextRef="#ctx0" brushRef="#br0">0 371 8520,'0'0'-1121,"2"-11"1062,-2 3 68,2 0 0,-1 0 0,1-1 0,0 1 0,7-14 0,-8 19-8,1 1-1,-1-1 1,1 0-1,0 1 0,0-1 1,0 1-1,0-1 1,1 1-1,-1 0 1,0 0-1,1 0 1,0 0-1,-1 0 0,1 1 1,0-1-1,0 1 1,0 0-1,0 0 1,0 0-1,0 0 0,1 1 1,3-1-1,22 0 191,0 1 0,0 1 0,-1 2 0,1 1 0,28 8 0,56 7 14,42-6-160,251-13 1,-40-40 12,1 0-20,388 33 1464,5 0-1146,-515-6-279,907-67 1084,-569 53-375,-4-1-542,-394-1-260,-121 17 185,1 2 0,81-2 0,-144 13-201,-1-1 0,1 1 0,0 0 0,-1 0 0,1 0 0,-1 0 0,1 0 0,-1 0 0,1 0 0,-1 0 0,0 1 0,0-1 0,0 0 0,1 1 0,-1-1 0,-1 1 0,1 0 0,0-1 0,0 1 0,-1 0 0,1-1 0,0 1 0,-1 0 0,0 0 0,1-1 0,-1 1 0,0 0 0,0 0 0,0 0 0,0-1 0,0 1 0,-1 0-1,1 0 1,-1 2 0,-24 10-3373</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1:37.250"/>
    </inkml:context>
    <inkml:brush xml:id="br0">
      <inkml:brushProperty name="width" value="0.025" units="cm"/>
      <inkml:brushProperty name="height" value="0.025" units="cm"/>
    </inkml:brush>
  </inkml:definitions>
  <inkml:trace contextRef="#ctx0" brushRef="#br0">1 173 5381,'0'0'8355,"9"4"-8249,10 4 55,0-1-1,0-1 1,1-1-1,0-1 1,1-1-1,21 1 1,139-1 1319,-111-4-1201,692-54 177,-356 14-378,511-20 996,-377 28-461,243 7-446,2 33-38,-253-1 34,1074 74 558,-1260-38-631,-544-44-163,99 4 18,-713-9 44,-972 21-42,588 29-495,2-57 23,1180 14 525,-947-30 235,946 32-308,17 3-294,28 4-100,158 9 426,292-11 1,-319-9 19,844-34-23,-571 15 67,2818 15-28,-2545 30-5579,-360-19-1698</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00.307"/>
    </inkml:context>
    <inkml:brush xml:id="br0">
      <inkml:brushProperty name="width" value="0.025" units="cm"/>
      <inkml:brushProperty name="height" value="0.025" units="cm"/>
    </inkml:brush>
  </inkml:definitions>
  <inkml:trace contextRef="#ctx0" brushRef="#br0">9 168 6662,'4'-13'3775,"45"-128"5182,-40 128-6215,-4 21-1476,-3 27-576,-4-7 1,-2-1-1,0 0 1,-1 0 0,-18 49-1,14-49 43,1-1 0,1 1-1,2 0 1,-5 54-1,10-77-679,0 0 0,0 0 0,0 0 0,0 0 0,1 0 0,0 0 0,-1 0 0,2 0-1,-1-1 1,0 1 0,1 0 0,-1-1 0,1 1 0,0-1 0,0 1 0,3 2 0,-1-3-12,-1-1 0,0 1 0,1-1 1,0 0-1,-1-1 0,1 1 0,0-1 0,0 1 1,0-1-1,0 0 0,0 0 0,0-1 0,0 0 1,0 1-1,7-2 0,56-4-3015,-55 2 1609,-1 0 0,0-1 0,0-1 0,0 0-1,0 0 1,-1-1 0,0 0 0,0-1 0,0 0 0,11-12 0,6-6-6878</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00.651"/>
    </inkml:context>
    <inkml:brush xml:id="br0">
      <inkml:brushProperty name="width" value="0.025" units="cm"/>
      <inkml:brushProperty name="height" value="0.025" units="cm"/>
    </inkml:brush>
  </inkml:definitions>
  <inkml:trace contextRef="#ctx0" brushRef="#br0">145 0 12300,'0'0'7436,"-11"5"-5162,2 0-1853,0-1 1,1 1-1,-1 1 0,1 0 1,0 0-1,1 1 0,-1-1 0,1 2 1,0-1-1,1 1 0,-8 11 1,-11 30 1038,23-47-1400,1 0 1,0 0-1,0 1 1,0-1-1,1 0 0,-1 1 1,0-1-1,1 1 1,0-1-1,-1 1 1,1-1-1,0 1 1,0-1-1,1 1 1,-1-1-1,1 1 0,-1-1 1,1 1-1,0 2 1,1-4-37,0 0 1,-1 0 0,1 0 0,0 0-1,0 0 1,0 0 0,0 0-1,-1-1 1,1 1 0,0-1-1,0 1 1,0-1 0,0 0-1,0 0 1,0 0 0,0 0-1,0 0 1,0 0 0,0-1-1,0 1 1,0-1 0,0 1-1,0-1 1,3-1 0,47-22 265,-40 15-240,0-1 0,0 0-1,0-1 1,11-14 0,-19 20-62,0 0 0,0 0 0,-1 0 0,1-1 0,-1 1 0,0-1 0,-1 0 0,1 0 0,-1 0 0,-1 0 0,1 0-1,-1-1 1,1-7 0,-15 42-411,5-12 398,-1 5-2,4-13 7,2 0 0,-1 0-1,1 0 1,0 0-1,1 0 1,0 1-1,0-1 1,1 1-1,0 0 1,0-1-1,1 14 1,1-21-129,-1 0 1,0 0-1,1 0 0,-1 0 1,1-1-1,0 1 1,-1 0-1,1 0 0,0-1 1,-1 1-1,1 0 1,0-1-1,0 1 0,0 0 1,-1-1-1,1 0 1,0 1-1,0-1 0,0 1 1,0-1-1,0 0 1,0 0-1,0 1 1,0-1-1,2 0 0,28 2-7386,-27-2 5625,18 0-8121</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01.167"/>
    </inkml:context>
    <inkml:brush xml:id="br0">
      <inkml:brushProperty name="width" value="0.025" units="cm"/>
      <inkml:brushProperty name="height" value="0.025" units="cm"/>
    </inkml:brush>
  </inkml:definitions>
  <inkml:trace contextRef="#ctx0" brushRef="#br0">155 1 17232,'0'0'2723,"-11"1"-299,1 1-1917,-1 0 0,1 1 0,0 0 0,0 1 0,1 0 0,-14 8 0,18-10-355,1 0-1,0 1 0,0 0 0,1-1 1,-1 1-1,0 1 0,1-1 0,0 0 1,0 1-1,0 0 0,0 0 0,1 0 1,-1 0-1,1 0 0,0 0 1,0 0-1,0 1 0,1-1 0,0 1 1,-1 4-1,2-8-146,0-1 0,-1 1 0,1-1 0,0 1 0,0-1 0,0 1 0,0-1 0,1 0 0,-1 1 0,0-1 0,0 1 0,0-1 0,0 1 0,0-1 0,1 0 0,-1 1 0,0-1 0,0 1 0,0-1 0,1 0 0,-1 1 0,0-1 0,1 0 0,-1 1 0,0-1 0,1 0 0,-1 1 0,0-1 0,1 0 1,-1 0-1,1 0 0,-1 1 0,1-1 0,-1 0 0,0 0 0,1 0 0,0 0 0,23-3 174,20-17 27,-20 2-155,-20 14-84,1 1 1,-1-1-1,1 1 1,-1 0-1,1 0 0,0 1 1,0-1-1,0 1 1,1 0-1,-1 1 1,0-1-1,1 1 1,-1 0-1,9 0 1,-12 1 29,-1 1 0,1 0 0,-1 0-1,0 0 1,1 0 0,-1 1 0,0-1 0,0 0 0,0 0 0,0 1 0,0-1 0,0 1 0,0-1 0,0 1 0,-1-1 0,1 1 0,0-1 0,-1 1 0,1 0 0,-1-1 0,0 1 0,0 0-1,0-1 1,1 1 0,-2 0 0,1 0 0,0 2 0,-4 52-50,2-48 127,-1-1 0,1 0 0,-2 0 0,1 0 0,-1 0 0,-7 9 0,10-66 983,1 42-980,1 1 1,0-1-1,1 0 1,0 1-1,4-12 1,-3 12-224,-1 0 0,0-1 0,0 1 0,-1 0 0,1-13 0,-4 20-3241</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02.218"/>
    </inkml:context>
    <inkml:brush xml:id="br0">
      <inkml:brushProperty name="width" value="0.025" units="cm"/>
      <inkml:brushProperty name="height" value="0.025" units="cm"/>
    </inkml:brush>
  </inkml:definitions>
  <inkml:trace contextRef="#ctx0" brushRef="#br0">145 74 9769,'0'0'19309,"-12"-6"-18844,5 2-414,-27-13 22,32 16-66,1 0 0,-1 1 0,0 0 1,0-1-1,0 1 0,0 0 0,1 0 1,-1 0-1,0 0 0,0 1 0,0-1 0,0 0 1,1 1-1,-1-1 0,0 1 0,0-1 0,1 1 1,-1 0-1,0 0 0,1 0 0,-4 2 1,1 0 9,0 1 0,0-1 0,0 1 1,1 0-1,-1-1 0,1 2 0,0-1 1,0 0-1,0 1 0,1-1 1,-1 1-1,1 0 0,0 0 0,1 0 1,-1 0-1,-1 10 0,4-15-6,0 1-1,0 0 0,0 0 1,0-1-1,0 1 1,0-1-1,0 1 1,0-1-1,0 1 0,0-1 1,0 1-1,0-1 1,1 0-1,-1 0 0,0 0 1,0 0-1,0 0 1,0 0-1,1 0 1,-1 0-1,0 0 0,0 0 1,2-1-1,30-3 146,-6-7-113,-22 9-78,-1 0 0,0 0 0,1 1 0,-1-1 0,1 1 0,-1 0 0,1 0 0,-1 0 0,1 1 1,0 0-1,0 0 0,7 0 0,-11 1 18,0 0-1,1 0 1,-1 0 0,0-1-1,0 1 1,0 0 0,0 0-1,0 0 1,0 1 0,0-1 0,-1 0-1,1 0 1,0 0 0,0 1-1,-1-1 1,1 0 0,-1 1-1,0-1 1,1 0 0,-1 1 0,0-1-1,0 1 1,1 2 0,0 42-63,-2-34 62,1 11 35,-1 0 0,-1 0-1,-1-1 1,-10 37 0,10-50 120,1-1 0,-2 1 0,1-1 0,-1 1 0,0-1 1,-1 0-1,0 0 0,0-1 0,-1 0 0,0 0 0,0 0 1,-1-1-1,1 1 0,-13 7 0,18-13-125,0 0 0,0 0 0,0 0 1,-1-1-1,1 1 0,0 0 0,-1 0 0,1-1 0,0 1 1,-1-1-1,1 1 0,-1-1 0,1 0 0,-1 0 0,1 1 0,-1-1 1,1 0-1,-1 0 0,1 0 0,-1-1 0,1 1 0,-1 0 1,1-1-1,-1 1 0,1-1 0,0 1 0,-3-2 0,2 0 9,1 0 0,0 0 0,-1 0-1,1 0 1,0 0 0,0 0 0,0 0 0,0 0-1,0-1 1,1 1 0,-1 0 0,1-1-1,-1 1 1,1 0 0,0-4 0,0-6 29,0 0 0,1 0 1,0 0-1,1 1 0,0-1 1,5-12-1,-3 13-50,1 1 0,0 0 0,1 0 0,0 0 0,0 1 0,1 0 0,1 0 0,14-14 0,3 3 0,47-31 0,-42 32 0,33-29 0,-60 42 0,-15 7 0,-17 10 0,28-10-2,-1 0 0,1 0 0,-1 0 0,1 0 0,0 0 0,-1 1 0,1-1 0,0 0 0,0 1 0,0-1 0,0 1 0,0-1 0,0 1 0,0-1 0,0 1 0,1 0 0,-1 0 0,0 2 0,1-3-2,0 0 1,1 0-1,-1 0 1,0 0-1,1 0 1,-1 0-1,1 0 1,-1-1-1,1 1 1,0 0-1,-1 0 1,1 0-1,0-1 0,-1 1 1,1 0-1,0-1 1,0 1-1,0-1 1,-1 1-1,1-1 1,0 1-1,0-1 1,2 1-1,8 2-24,0 0 1,1 0-1,-1-1 1,15 0-1,-19-1 27,212 8 236,-219-9-234,1 0 0,-1 0-1,1 0 1,-1 0 0,1 0-1,-1 0 1,1 0 0,-1 0-1,1 0 1,-1-1 0,0 1 0,1 0-1,-1 0 1,1 0 0,-1-1-1,1 1 1,-1 0 0,0 0-1,1-1 1,-1 1 0,0 0-1,1-1 1,-1 1 0,0 0-1,1-1 1,-1 1 0,0 0-1,1-1 1,-1 1 0,0-1 0,0 1-1,0-1 1,0 1 0,1 0-1,-1-1 1,0 1 0,0-1-1,0 0 1,-7-23 6,-20-18-14,23 38 7,0-1 0,0 0 0,1 1 0,-1-1 0,1-1 0,0 1 0,1 0 0,-1-1 0,1 1 0,0-1 0,0 0 0,1 0 0,0 0 0,-1-9 0,3 14 0,-1 0 0,1-1 0,0 1 0,0 1 0,0-1 0,-1 0 0,1 0 0,0 0 0,0 0 0,0 0 0,0 1 0,1-1 0,-1 1 0,0-1 0,0 1 0,0-1 0,0 1 0,1-1 0,-1 1 0,0 0 0,0 0 0,1 0 0,-1 0 0,0 0 0,1 0 0,0 0 0,46 1 0,-39-1 0,24 2-570,21 0-2906,1-4-3528,-1-5-7891</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03.204"/>
    </inkml:context>
    <inkml:brush xml:id="br0">
      <inkml:brushProperty name="width" value="0.025" units="cm"/>
      <inkml:brushProperty name="height" value="0.025" units="cm"/>
    </inkml:brush>
  </inkml:definitions>
  <inkml:trace contextRef="#ctx0" brushRef="#br0">22 54 11883,'1'0'276,"0"0"0,-1 0 0,1 0-1,-1-1 1,1 1 0,0 0 0,-1 0-1,1 0 1,0 0 0,-1 0 0,1 0-1,0 0 1,-1 0 0,1 0 0,-1 1-1,1-1 1,0 0 0,-1 0 0,1 0-1,-1 1 1,1-1 0,0 0 0,-1 1-1,1-1 1,-1 1 0,1-1 0,-1 0-1,1 1 1,-1-1 0,0 1 0,1-1-1,-1 1 1,0-1 0,1 1 0,-1 0 0,1 0-1,3 35 2422,-15 45-2786,10-77 603,-11 50 24,5-25 231,1-1 0,2 1 0,-1 32 0,15-93 1633,-2 15-2071,-2-3-182,7-17 78,14-69 0,-26 111-274,0 0-1,-1 0 0,2 0 1,-1 0-1,1 0 1,-1 0-1,1 0 0,1-1 1,-1 1-1,6 7 0,-6-8 54,1 0 0,-1 0 0,1 0-1,0 0 1,0-1 0,1 1 0,-1-1-1,1 0 1,-1 0 0,1 0 0,0-1-1,0 1 1,1-1 0,6 3 0,-5-3 11,0-1 1,1 0 0,-1-1-1,0 1 1,0-1 0,1 0 0,-1-1-1,0 0 1,0 0 0,0 0-1,0 0 1,0-1 0,0 0 0,0-1-1,0 1 1,-1-1 0,1 0-1,-1 0 1,0-1 0,0 0 0,0 0-1,0 0 1,-1 0 0,1-1-1,-1 1 1,0-1 0,-1 0-1,1 0 1,3-8 0,-1 0 21,0 1 1,-1-1 0,0 0-1,-1-1 1,-1 1 0,0-1-1,-1 1 1,0-1 0,-1 0-1,-1 0 1,0 0-1,-2-17 1,2 30-40,0 1 0,0-1 0,0 0 0,0 1 0,0-1 0,0 1 0,0-1 0,0 1 0,0-1 0,0 1 0,0-1 0,0 0 0,0 1 0,0-1 0,0 1 0,-1-1 0,1 1 0,0-1 0,0 1 0,-1-1 0,1 1 0,0-1 0,-1 1 0,1-1 0,0 1 0,-1 0 0,1-1 0,-1 1 0,1 0 0,-1-1 0,1 1 0,-1 0 0,1-1 0,-1 1 0,1 0 0,-1 0 0,1 0 0,-1 0 0,1-1 0,-1 1 0,1 0 0,-1 0 0,1 0 0,-1 0 0,0 0 0,1 0 0,-1 0 0,1 1 0,-1-1 0,1 0 0,-1 0 0,1 0 0,-1 0 0,1 1 0,-1-1 0,1 0 0,-1 1 0,1-1 0,-1 0 0,1 1 0,-1-1 0,0 1 0,-23 30 0,11-8 0,1 1 0,1 1 0,1 0 0,2 0 0,0 1 0,2 0 0,-6 47 0,11-71 0,1-1 0,0 0 0,0 1 0,0-1 0,1 1 0,-1-1 0,0 0 0,0 1 0,1-1 0,-1 0 0,1 1 0,-1-1 0,1 0 0,0 1 0,-1-1 0,1 0 0,0 0 0,0 0 0,0 0 0,0 0 0,0 0 0,0 0 0,0 0 0,0 0 0,0 0 0,3 1 0,-1-1 0,0 0 0,1 0 0,-1 0 0,1-1 0,0 1 0,-1-1 0,1 0 0,0 0 0,-1 0 0,6-1 0,6-2 0,0 0 0,-1-1 0,1 0 0,16-9 0,-3-1 0,-21 10 0,0 0 0,0 0 0,0 1 0,1 0 0,0 0 0,-1 1 0,14-3 0,-20 6 0,0 0 0,0 0 0,-1-1 0,1 1 0,0 0 0,0 0 0,-1 0 0,1 0 0,-1 0 0,1 0 0,-1 0 0,1 0 0,-1 1 0,1-1 0,-1 0 0,0 0 0,0 0 0,0 0 0,0 1 0,0-1 0,0 0 0,0 0 0,0 0 0,0 0 0,-1 2 0,-1 37 0,-18 21 10,16-52-17,0 0-1,1 0 1,0 1-1,0-1 0,1 0 1,-1 17-1,4-26-211,0 0-1,1 0 1,-1 0-1,0 0 1,0 0-1,1 0 1,-1 0 0,0 0-1,0 0 1,1-1-1,-1 1 1,0 0-1,0-1 1,0 1-1,0-1 1,0 0-1,2 0 1,30-38-10239,-15 15 918</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03.772"/>
    </inkml:context>
    <inkml:brush xml:id="br0">
      <inkml:brushProperty name="width" value="0.025" units="cm"/>
      <inkml:brushProperty name="height" value="0.025" units="cm"/>
    </inkml:brush>
  </inkml:definitions>
  <inkml:trace contextRef="#ctx0" brushRef="#br0">179 64 17040,'0'0'9006,"-4"-8"-6166,1 3-2595,0 1 1,0-1-1,0 1 0,0 0 1,-1 0-1,0 0 0,0 1 1,0-1-1,0 1 0,-9-6 1,10 8-230,1 0 0,-1 0 0,1 0 1,-1 0-1,1 1 0,-1-1 1,1 1-1,-1 0 0,0 0 0,1 0 1,-1 0-1,1 0 0,-1 0 1,0 1-1,1-1 0,-1 1 0,1-1 1,-1 1-1,1 0 0,-1 0 1,1 1-1,0-1 0,0 0 0,-1 1 1,1-1-1,0 1 0,0 0 0,0 0 1,-2 2-1,-2 3-35,0 0-1,0 1 1,0 0 0,1 0-1,-5 9 1,8-14 10,1 1 0,-1-1 0,1 1-1,-1-1 1,1 1 0,0-1 0,0 1 0,1 0 0,-1-1 0,1 1 0,0 0 0,0 0 0,0-1 0,0 1 0,2 6-1,-1-8 9,0-1-1,0 0 1,0 1-1,1-1 1,-1 0-1,0 0 1,1 0-1,-1 0 1,1 0-1,-1 0 1,1 0-1,0 0 1,-1 0-1,1-1 1,0 1-1,-1-1 1,1 1-1,0-1 1,0 0-1,-1 0 1,1 0-1,0 0 1,0 0-1,2 0 1,2 0-12,0-1 0,0 1 0,0-1 0,0 0 0,0 0 0,7-3 0,-7 1-36,-1 0 1,1-1-1,0 1 0,-1-1 0,0 0 0,0-1 0,0 1 0,0-1 0,-1 0 0,0 0 1,7-10-1,-1-3-226,0 0 1,10-26 0,-19 42 167,-2 5 19,0 0 1,0 0-1,0 0 0,0 1 0,0-2 0,-1 1 0,1 0 0,-5 5 1,-2 6 44,2-2 12,2-3 82,-1-1 0,1 1 0,1 0 0,-1 1 0,2-1 0,-1 0 0,1 1 0,-1 11-1,4-20-33,-1 0-1,0 1 1,1-1-1,-1 0 0,1 0 1,-1 0-1,1 0 1,0 0-1,-1 0 0,1 0 1,0 0-1,0-1 1,0 1-1,0 0 0,-1 0 1,1-1-1,0 1 1,0 0-1,0-1 0,0 1 1,1-1-1,-1 1 0,0-1 1,0 0-1,0 1 1,0-1-1,0 0 0,1 0 1,-1 0-1,0 0 1,0 0-1,0 0 0,2 0 1,45-3 739,-34-1-692,0 1 1,-1-2-1,1 0 1,-1 0 0,22-14-1,-24 12-74,1 1-1,-1 1 1,1 0 0,0 0-1,0 1 1,0 1-1,15-3 1,-27 6 6,1 0 0,-1 1 0,1-1 0,-1 0 0,0 0 0,1 0 0,-1 0 0,1 1 0,-1-1 0,0 0 0,1 0 0,-1 1 0,0-1-1,1 0 1,-1 1 0,0-1 0,1 0 0,-1 1 0,0-1 0,0 0 0,0 1 0,1-1 0,-1 1 0,0-1 0,0 1 0,0-1 0,0 0 0,0 1 0,0-1 0,1 1 0,-1-1 0,0 1 0,-1-1 0,1 0 0,0 2 0,0 26 269,-1-26-221,1 1 0,0 0-1,-1 0 1,1-1 0,1 1 0,-1 0 0,0 0 0,0-1-1,1 1 1,0 0 0,1 3 0,0-5-11,1 0-1,-1 0 1,1 0 0,0 0 0,-1 0-1,1-1 1,0 1 0,0-1 0,-1 1-1,1-1 1,0 0 0,0 0 0,0-1-1,5 0 1,41-10 197,-1-10-206,-40 16-51,1 1 1,-1 0-1,1 0 1,0 1 0,0 0-1,1 1 1,-1 0-1,11-1 1,-19 3 15,0 1 0,-1-1 1,1 1-1,0 0 0,-1 0 0,1-1 0,-1 1 0,1 0 0,-1 0 1,0 0-1,1 0 0,-1-1 0,0 1 0,1 0 0,-1 0 0,0 0 1,0 0-1,0 0 0,0 0 0,0 0 0,0 0 0,0 0 0,0 1 1,-1 33-2840,1-27-1727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30.446"/>
    </inkml:context>
    <inkml:brush xml:id="br0">
      <inkml:brushProperty name="width" value="0.025" units="cm"/>
      <inkml:brushProperty name="height" value="0.025" units="cm"/>
    </inkml:brush>
  </inkml:definitions>
  <inkml:trace contextRef="#ctx0" brushRef="#br0">176 0 11659,'0'0'15044,"-9"1"-13443,2 0-1398,-1 1 0,1 0 1,-1 0-1,1 1 0,0 0 0,0 0 0,0 0 0,0 1 1,1 0-1,0 1 0,0 0 0,0 0 0,0 0 0,1 0 0,-1 1 1,2 0-1,-8 11 0,10-15-176,-28 41 507,28-40-518,1-1-1,-1 1 0,1-1 1,0 1-1,0 0 0,0 0 0,0 0 1,0-1-1,1 1 0,-1 0 1,1 0-1,0 0 0,0 0 0,0 0 1,1 3-1,-1-5-15,1 0 0,-1 0 0,1 0 0,-1-1 0,1 1 0,-1 0 0,1 0 0,0-1 0,0 1 0,-1 0 0,1-1 0,0 1 0,0 0 0,0-1 0,0 1 0,0-1 0,-1 0 0,1 1 0,0-1 0,0 0 0,0 1 0,0-1 0,0 0 0,2 0 0,29 1 0,-23-2 0,33 0-851,52-11 1,-54 6-35,54-1 1,-92 7 870,1 0 0,-1 0 0,1 0 0,-1 0 0,1 1 0,-1-1 0,0 0 0,1 1 0,-1 0 0,1 0-1,-1 0 1,0 0 0,0 0 0,0 0 0,1 0 0,-1 1 0,3 2 0,-4-3 31,0 1 0,-1-1-1,1 1 1,0-1 0,0 1-1,-1 0 1,1-1 0,-1 1 0,1 0-1,-1-1 1,0 1 0,1 0-1,-1 0 1,0-1 0,0 1 0,-1 0-1,1 0 1,-1 3 0,-1 2 169,0 1 0,-1-1 0,0 0 1,-1 0-1,0 0 0,0 0 0,0 0 1,-1-1-1,-6 8 0,-6 4 68,0-1 0,-1-1 0,-24 17 0,34-27-206,-1-1 0,0 1 0,0-1 0,-1-1-1,1 0 1,-1 0 0,0-1 0,0 0 0,0-1 0,-11 1 0,19-3-208,1 1 0,-1-1 0,1 0 0,-1 0 0,0 0 0,1 0 0,-1 0 0,0 0 1,1-1-1,-1 1 0,1-1 0,-1 1 0,1-1 0,-1 1 0,1-1 0,-1 0 0,1 0 0,-1 0 0,1 1 0,0-1 0,0-1 0,-1 1 0,1 0 1,-1-2-1,-10-20-8430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51.529"/>
    </inkml:context>
    <inkml:brush xml:id="br0">
      <inkml:brushProperty name="width" value="0.025" units="cm"/>
      <inkml:brushProperty name="height" value="0.025" units="cm"/>
    </inkml:brush>
  </inkml:definitions>
  <inkml:trace contextRef="#ctx0" brushRef="#br0">140 4 19282,'0'0'11611,"10"-1"-10580,-5 0-968,1 0 1,-1 1 0,0 0 0,1 0 0,-1 0-1,0 1 1,1-1 0,-1 1 0,6 2-1,-8-2-55,-1 1 0,0-1 0,1 0 0,-1 1 0,0-1 0,0 1 0,0-1 0,0 1 0,0 0 0,0 0-1,-1 0 1,1 0 0,-1 0 0,1 1 0,-1-1 0,0 0 0,0 1 0,0-1 0,0 0 0,0 1-1,-1 0 1,1-1 0,-1 1 0,1-1 0,-1 6 0,0 0-8,-1 0 0,1-1 0,-2 1 0,1 0 0,-1-1 0,0 1 0,-1-1 0,1 0 0,-1 0 0,-1 0 0,0 0 0,0 0 0,0-1 0,0 0 0,-1 0 0,-10 10 0,-11 9 0,-1-1 0,-40 28 0,38-29 0,-12 8 0,41-31 0,0 0 0,0 0 0,0 1 0,0-1 0,0 0 0,1 1 0,-1-1 0,0 0 0,0 0 0,0 1 0,1-1 0,-1 0 0,0 0 0,0 0 0,0 1 0,1-1 0,-1 0 0,0 0 0,1 0 0,-1 0 0,0 1 0,0-1 0,1 0 0,-1 0 0,0 0 0,1 0 0,-1 0 0,0 0 0,1 0 0,-1 0 0,0 0 0,0 0 0,1 0 0,-1 0 0,0 0 0,1 0 0,-1 0 0,0 0 0,1-1 0,-1 1 0,0 0 0,0 0 0,1 0 0,-1 0 0,1-1 0,20 0 0,184-31-1567,-65 23-5071,-81 6-11198</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05.169"/>
    </inkml:context>
    <inkml:brush xml:id="br0">
      <inkml:brushProperty name="width" value="0.025" units="cm"/>
      <inkml:brushProperty name="height" value="0.025" units="cm"/>
    </inkml:brush>
  </inkml:definitions>
  <inkml:trace contextRef="#ctx0" brushRef="#br0">11 18 5285,'0'0'18487,"5"10"-17734,0 4-327,-1-1 1,0 1-1,-1 0 1,0 0-1,-1 0 1,-1 0-1,-1 1 1,0-1-1,-2 24 1,-14 58 551,9-57-378,-5 81 0,12-119-593,0-1 0,0 1 1,0 0-1,-1-1 0,1 1 0,0 0 1,0-1-1,0 1 0,1-1 0,-1 1 0,0 0 1,0-1-1,0 1 0,0 0 0,0-1 1,1 1-1,-1-1 0,0 1 0,1-1 1,-1 1-1,0 0 0,1-1 0,-1 1 0,1-1 1,-1 0-1,1 1 0,-1-1 0,1 1 1,-1-1-1,1 1 0,16-10 238,13-28 119,-22 18-314,0 0 0,-1 0-1,-2-1 1,0 0 0,0 0 0,-2-1 0,1-25 0,-2-16-156,-7-67 0,-6 201-684,7-40 774,2-19 11,1-1-1,0 1 1,0 0-1,1 0 1,3 13-1,-3-23 6,0-1 0,1 1 1,0 0-1,0-1 0,0 1 0,0-1 0,0 1 1,0-1-1,1 0 0,-1 1 0,1-1 0,-1 0 1,1 0-1,0 0 0,0 0 0,0 0 0,0-1 1,0 1-1,0 0 0,1-1 0,-1 0 0,1 1 0,-1-1 1,1 0-1,-1 0 0,1-1 0,-1 1 0,1 0 1,3-1-1,26 2 88,1-1 1,-1-2-1,0-2 1,0 0-1,0-3 1,32-8-1,-70 17-92,0 0 0,0 1 0,0-1 1,1 1-1,0 1 0,0-1 0,0 1 0,0 0 0,0 0 0,1 1 0,-4 5 1,2-4-4,5-5 7,2-4 7,0 1 0,0 0 0,0-1 0,0 1 0,0-1 0,0 1 0,0-1 0,0 0 0,-1 1 0,1-1 0,0 0 0,-1 1 0,0-1 0,1 0 0,-1 0 0,0 0 0,0 1 0,0-1 0,0 0 0,0 0 0,-1 1 0,1-1 0,-1-2 0,1 2 2,-1-1-1,1 1 1,0-1-1,0 1 1,0-1-1,0 0 1,0 1 0,1-1-1,-1 1 1,1-1-1,0 1 1,0 0-1,1-5 1,5 1-388,-1 0 1,-1-1-1,1 1 0,-1-1 0,-1-1 1,1 1-1,-1 0 0,0-1 0,-1 0 1,0 0-1,0 0 0,-1-1 0,0 1 1,0-1-1,-1 1 0,0-1 1,0-14-1,4-29-6685,0 29 7613,-4 20-61,2-20 5630,-14 52-2018,-3 7-2947,-3 1-879,-45 108 999,56-127-1175,1 0 0,1 0-1,1 0 1,0 0 0,2 1-1,0 30 1,1-48-98,0-1 0,0 1 0,0 0 0,0 0 0,0 0 0,0-1 0,0 1 0,0 0 0,0 0 0,0 0 0,0-1 0,1 1 0,-1 0 0,0 0 0,0-1 0,1 1 0,-1 0 0,1 0 0,-1-1 0,1 1 0,-1-1 0,1 1 0,-1 0 0,1-1 0,0 1 0,-1-1 0,1 1 0,0-1 0,-1 0 0,1 1 0,1 0 0,0-2 0,-1 1 0,1 0 0,0-1 0,-1 1 0,1-1 0,-1 1 0,1-1 0,-1 0 0,1 1 0,-1-1 0,1 0 0,-1 0 0,1 0 0,0-2 0,47-48 0,-45 46 0,3-4 0,35-35 0,-40 42 0,1-1 0,0 1 0,0 0 0,0 0 0,0 0 0,0 1 0,0-1 0,1 1 0,-1-1 0,0 1 0,1 0 0,-1 1 0,1-1 0,3 0 0,-6 1 0,0 1 0,1-1 0,-1 0 0,0 1 0,0-1 0,0 1 0,0 0 0,0-1 0,0 1 0,0 0 0,0-1 0,-1 1 0,1 0 0,0 0 0,0 0 0,0 0 0,-1 0 0,1 0 0,-1 0 0,1 0 0,-1 0 0,1 0 0,-1 0 0,1 0 0,-1 0 0,0 0 0,0 0 0,0 1 0,1-1 0,-1 0 0,-1 2 0,2 47 0,-1-37 0,-9 44 0,9-57-17,0 0 0,0 0 0,0 1 0,0-1 0,0 0 0,0 0 0,0 1 1,0-1-1,0 0 0,0 0 0,1 1 0,-1-1 0,0 0 0,0 0 0,0 0 0,0 1 0,1-1 0,-1 0 0,0 0 0,0 0 0,0 0 0,1 1 1,-1-1-1,0 0 0,0 0 0,0 0 0,1 0 0,-1 0 0,0 0 0,0 0 0,1 1 0,-1-1 0,0 0 0,0 0 0,1 0 0,-1 0 0,0 0 1,1 0-1,-1 0 0,0-1 0,0 1 0,1 0 0,-1 0 0,0 0 0,0 0 0,1 0 0,-1 0 0,0 0 0,0 0 0,0-1 0,1 1 0,-1 0 1,0 0-1,0 0 0,0 0 0,1-1 0,-1 1 0,0 0 0,0 0 0,0-1 0,0 1 0,0 0 0,1-1 0,13-9-2988,14-36-9097,-15 19 1644</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05.525"/>
    </inkml:context>
    <inkml:brush xml:id="br0">
      <inkml:brushProperty name="width" value="0.025" units="cm"/>
      <inkml:brushProperty name="height" value="0.025" units="cm"/>
    </inkml:brush>
  </inkml:definitions>
  <inkml:trace contextRef="#ctx0" brushRef="#br0">0 88 10250,'11'19'12606,"-10"-18"-12366,-1 1 1,1-1 0,-1 0 0,1 0-1,-1 0 1,1 0 0,0 1-1,-1-1 1,1 0 0,0 0 0,0 0-1,0-1 1,0 1 0,0 0 0,0 0-1,0 0 1,0-1 0,0 1-1,0 0 1,1-1 0,-1 1 0,0-1-1,0 0 1,0 1 0,1-1 0,-1 0-1,3 1 1,9 0-74,1 0 0,0 0 0,0-1 0,0-1-1,-1 0 1,1-1 0,0-1 0,-1 0 0,1-1 0,-1 0 0,0-1 0,-1 0 0,1-1 0,-1-1-1,0 0 1,-1-1 0,1 0 0,13-13 0,-22 19-167,-1 0 0,0-1 0,-1 1 0,1 0 0,0-1 0,-1 0 0,1 1 0,-1-1 0,2-4 0,-3 7 0,0-1 0,0 0 0,0 1 0,0-1 0,0 0 0,0 1 0,0-1 0,0 0 0,0 1 0,0-1 0,-1 0 0,1 1 0,0-1 0,0 1 0,-1-1 0,1 0 0,0 1 0,-1-1 0,1 1 0,0-1 0,-1 1 0,1-1 0,-1 1 0,1-1 0,-1 1 0,1 0 0,-1-1 0,0 1 0,1 0 0,-1-1 0,1 1 0,-1 0 0,0 0 0,1-1 0,-1 1 0,1 0 0,-1 0 0,0 0 0,1 0 0,-1 0 0,0 0 0,1 0 0,-1 0 0,0 0 0,0 1 0,-9-1 0,0 1 0,0 0 0,0 1 0,1 0 0,-1 1 0,1 0 0,0 0 0,0 1 0,0 0 0,0 1 0,0 0 0,1 0 0,0 1 0,0 0 0,1 0 0,-1 1 0,1 0 0,1 0 0,-1 1 0,1 0 0,1 0 0,0 0 0,0 1 0,0 0 0,1-1 0,0 2 0,1-1 0,0 0 0,-3 18 0,6-24-23,0 0 1,0 0-1,0 0 1,0 0-1,0-1 0,1 1 1,-1 0-1,1 0 1,0 0-1,0-1 0,0 1 1,0-1-1,1 1 1,-1-1-1,1 1 0,-1-1 1,1 1-1,0-1 1,0 0-1,0 0 0,0 0 1,0 0-1,0-1 0,1 1 1,-1 0-1,1-1 1,-1 0-1,1 1 0,0-1 1,-1 0-1,5 1 1,4 1-606,1-1 1,0 1 0,0-2 0,0 0-1,0 0 1,15-1 0,31-4-8929</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05.979"/>
    </inkml:context>
    <inkml:brush xml:id="br0">
      <inkml:brushProperty name="width" value="0.025" units="cm"/>
      <inkml:brushProperty name="height" value="0.025" units="cm"/>
    </inkml:brush>
  </inkml:definitions>
  <inkml:trace contextRef="#ctx0" brushRef="#br0">1 0 13837,'0'0'11253,"1"17"-10089,7 309 3326,-8-316-4332,0-1 0,1 0 0,1 1 0,0-1 0,0 0 0,0 1 0,6 10 0,-7-17-132,1-1 0,-1 1 0,1-1 0,0 0 1,0 0-1,0 0 0,0 0 0,0 0 0,0 0 0,0 0 1,1-1-1,-1 1 0,1-1 0,-1 1 0,1-1 1,-1 0-1,1 0 0,0-1 0,0 1 0,-1 0 1,1-1-1,0 1 0,0-1 0,0 0 0,-1 0 0,1 0 1,0-1-1,4 0 0,6-2-26,0 0 0,0-1 0,0 0 0,0-1 0,-1 0 0,0-1 0,22-15 0,77-63 0,-98 74 0,12-10 0,-12 12 0,-1-2 0,0 0 0,-1 0 0,0-1 0,-1 0 0,0-1 0,15-22 0,-22 19-2584,-3 15 2185,-1-1 0,1 0 0,-1 1 0,1-1 1,-1 1-1,1-1 0,-1 1 0,0-1 0,1 1 1,-1 0-1,0-1 0,1 1 0,-1 0 0,0-1 1,0 1-1,1 0 0,-1 0 0,0 0 0,0 0 1,1-1-1,-1 1 0,0 0 0,-1 1 1,-18-3-9484</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06.338"/>
    </inkml:context>
    <inkml:brush xml:id="br0">
      <inkml:brushProperty name="width" value="0.025" units="cm"/>
      <inkml:brushProperty name="height" value="0.025" units="cm"/>
    </inkml:brush>
  </inkml:definitions>
  <inkml:trace contextRef="#ctx0" brushRef="#br0">5 1 13805,'0'0'3684,"-5"54"-866,5-32-736,10-5-512,11-4-449,9-2-769,4-7-256,3-4-1281,0 0-1858,-3-16-929,-4-4-2626</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06.853"/>
    </inkml:context>
    <inkml:brush xml:id="br0">
      <inkml:brushProperty name="width" value="0.025" units="cm"/>
      <inkml:brushProperty name="height" value="0.025" units="cm"/>
    </inkml:brush>
  </inkml:definitions>
  <inkml:trace contextRef="#ctx0" brushRef="#br0">46 71 13036,'0'0'5072,"-7"9"-3449,0-1-1171,4-5-312,0-1-1,0 1 0,1 0 0,-1-1 0,1 1 1,0 1-1,0-1 0,0 0 0,0 0 0,1 1 1,-1-1-1,1 1 0,0-1 0,0 1 0,-1 6 1,3-9-80,-1 0 0,0 1 0,1-1 0,-1 0 0,1 0 0,-1 0 1,1 0-1,-1 0 0,1 0 0,0 0 0,-1 0 0,1 0 0,0 0 1,0 0-1,0 0 0,0-1 0,0 1 0,0 0 0,0-1 0,0 1 1,0 0-1,0-1 0,0 1 0,0-1 0,1 0 0,-1 1 0,0-1 1,0 0-1,0 0 0,1 0 0,-1 0 0,0 0 0,0 0 0,1 0 1,-1 0-1,0 0 0,1-1 0,5 1 157,0-1 0,-1 1 0,1-1 0,0-1 0,11-3 0,-13 2-137,1 0-1,-1 0 1,0 0 0,0-1-1,0 0 1,-1 0 0,1 0-1,-1-1 1,0 1 0,0-1-1,-1 0 1,1 0 0,-1 0-1,0 0 1,0-1 0,-1 0-1,0 1 1,0-1 0,0 0-1,-1 0 1,1 0 0,-1 0-1,-1 0 1,1 0 0,-2-9-1,2 14-80,-1 0-1,0 0 1,0 1-1,0-1 1,0 0-1,0 0 1,0 0-1,0 1 1,-1-1 0,1 0-1,0 1 1,0-1-1,-1 0 1,1 0-1,0 1 1,-1-1-1,1 0 1,-1 1-1,1-1 1,0 1-1,-1-1 1,0 0-1,1 1 1,-1-1 0,1 1-1,-1 0 1,0-1-1,1 1 1,-1-1-1,0 1 1,1 0-1,-1-1 1,0 1-1,1 0 1,-1 0-1,0 0 1,0 0-1,1 0 1,-1 0 0,0 0-1,0 0 1,0 0-1,1 0 1,-1 0-1,0 0 1,0 0-1,1 0 1,-1 1-1,0-1 1,1 0-1,-1 1 1,0-1-1,1 0 1,-1 1 0,0-1-1,1 1 1,-2 0-1,-1 1-16,-1 1-1,0 0 1,1-1-1,-1 1 1,1 0 0,0 1-1,0-1 1,-5 7-1,3 0 34,0 0-1,1 1 0,0-1 1,1 1-1,0 0 0,-2 21 1,4-30 19,1 1 0,0-1 0,-1 1 0,1-1 1,0 0-1,0 1 0,1-1 0,-1 1 0,1-1 0,-1 1 0,1-1 1,0 0-1,-1 1 0,1-1 0,1 0 0,-1 0 0,0 0 1,0 0-1,1 0 0,-1 0 0,1 0 0,0 0 0,-1 0 1,1-1-1,0 1 0,0-1 0,0 1 0,0-1 0,0 0 1,1 0-1,-1 0 0,0 0 0,0 0 0,1 0 0,-1-1 1,1 1-1,2 0 0,5-1-42,0 0 1,0-1-1,0 0 1,0-1-1,0 0 1,0 0-1,0-1 1,-1 0-1,0-1 1,1 0-1,-1 0 0,0-1 1,-1 0-1,1-1 1,-1 0-1,0 0 1,-1-1-1,1 0 1,-1 0-1,-1 0 0,1-1 1,-1 0-1,-1-1 1,0 1-1,0-1 1,0 0-1,-1-1 1,4-12-1,-34 46-286,17-11 422,4-7 28,0-1 1,0 1 0,1 0 0,0 1 0,1-1-1,-1 1 1,1-1 0,0 1 0,1 0 0,0 0-1,0 0 1,0 1 0,0 11 0,2-18-131,1-1 0,-1 1 0,1 0 0,-1-1 0,1 1 0,-1-1 0,1 1 0,-1-1 0,1 1 0,0-1 0,-1 1 0,1-1 0,0 1 0,0-1 0,-1 0 0,1 1 0,0-1 0,0 0 0,-1 0 0,1 0 1,0 1-1,0-1 0,0 0 0,-1 0 0,1 0 0,0 0 0,0 0 0,0-1 0,1 1 0,24-4 127,-18 0-130,0 0 1,0 0 0,0-1-1,0 0 1,-1 0-1,0 0 1,0-1-1,-1 0 1,0-1-1,0 0 1,7-9-1,-2 1-170,-1-1 0,-1 1 0,-1-2-1,11-26 1,-28 89 175,2 1-1,3 0 1,1 0-1,2 0 0,2 0 1,9 54-1,-5-83 61,-2 0 0,0-1 0,-1 1-1,-1 1 1,0-1 0,-2 0 0,0 0 0,-4 20-1,5-36-81,0 0-1,-1 0 1,0 0-1,1 1 1,-1-1-1,0 0 1,0 0-1,0 0 1,-1 0-1,1 0 1,0-1-1,-1 1 1,1 0-1,-1-1 0,1 1 1,-1-1-1,0 1 1,0-1-1,0 0 1,0 1-1,0-1 1,0 0-1,0 0 1,0-1-1,0 1 1,0 0-1,-1-1 1,1 1-1,0-1 1,0 0-1,-1 0 1,1 0-1,0 0 0,0 0 1,-1 0-1,1-1 1,0 1-1,0-1 1,-3 0-1,-1-2-1,1 1 0,-1 0 0,1-1 0,0 0 0,0-1 0,1 1 0,-1-1 0,1 0 0,-1 0-1,1 0 1,0 0 0,1-1 0,-1 0 0,-2-5 0,0-1-2,0-1 1,2-1-1,-1 1 0,2-1 0,-1 1 1,-1-20-1,4 28-6,0-1 0,1 0 1,0 0-1,0 0 0,0 0 0,0 1 0,1-1 1,0 0-1,0 0 0,0 1 0,0-1 0,1 0 0,0 1 1,0-1-1,0 1 0,0 0 0,1 0 0,0 0 1,0 0-1,4-4 0,8-4-1303,1 1 0,0 1 1,29-14-1,-13 8-2456,30-17-6273</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08.585"/>
    </inkml:context>
    <inkml:brush xml:id="br0">
      <inkml:brushProperty name="width" value="0.025" units="cm"/>
      <inkml:brushProperty name="height" value="0.025" units="cm"/>
    </inkml:brush>
  </inkml:definitions>
  <inkml:trace contextRef="#ctx0" brushRef="#br0">1 1 15599,'0'0'5674,"1"10"-4195,1 21-638,-1 1-1,-3 31 0,0-25-571,5 67 0,-3-104-262,0 1 0,0-1 0,0 0 0,0 1 0,0-1 0,1 0 0,-1 1 0,1-1 0,-1 0 0,1 1 0,-1-1 0,1 0 0,0 0 0,-1 0 0,1 1 0,0-1 0,0 0 0,0 0 0,0 0 0,0-1 0,0 1 0,0 0 0,0 0 0,0 0 0,1-1 0,-1 1 0,0-1 0,1 1 0,-1-1 0,0 1 0,0-1 0,1 0 0,-1 1 0,1-1 0,-1 0 1,0 0-1,1 0 0,-1 0 0,0 0 0,1-1 0,-1 1 0,2-1 0,2 0 79,0-1 0,0 1 0,0-1 0,0-1 1,-1 1-1,1-1 0,0 1 0,-1-2 1,7-5-1,20-25 362,20-20-371,-48 51 98,0 0-1,1 0 1,-1 0 0,1 1 0,-1 0 0,1-1-1,0 1 1,0 1 0,0-1 0,0 1 0,0-1-1,6 0 1,-9 2-133,0 1-1,0-1 1,0 0-1,0 1 1,0-1-1,0 1 1,0-1-1,0 1 1,0 0 0,-1-1-1,1 1 1,0 0-1,-1 0 1,1-1-1,0 1 1,-1 0-1,1 0 1,-1 0-1,1 0 1,-1 0-1,1 0 1,-1 0-1,0 0 1,1 0 0,-1 0-1,0 0 1,0 0-1,0 0 1,0 0-1,0 0 1,0 2-1,1 42 401,-1-36-286,-1 21 126,-1-20-243,2 0 0,-1-1 0,2 1 0,-1-1 1,1 1-1,2 10 0,-2-19-35,-1-1 0,0 0 1,1 1-1,-1-1 1,0 1-1,1-1 1,-1 0-1,0 1 0,1-1 1,-1 0-1,1 1 1,-1-1-1,1 0 1,-1 0-1,1 0 0,-1 1 1,1-1-1,-1 0 1,1 0-1,-1 0 1,1 0-1,-1 0 0,1 0 1,-1 0-1,1 0 1,-1 0-1,1 0 1,-1 0-1,1 0 0,-1 0 1,1 0-1,-1-1 1,1 1-1,-1 0 1,1 0-1,-1-1 0,0 1 1,1 0-1,-1 0 1,1-1-1,-1 1 1,0 0-1,1-1 0,-1 1 1,0-1-1,1 1 1,-1-1-1,1 0 1,18-20 231,26-47-170,-27 39-68,1 0 0,2 2 1,32-35-1,-52 61-27,0 0 0,0 0 0,0 0 0,0 0 0,1 0-1,-1 0 1,0 0 0,0 0 0,1 1 0,-1-1 0,1 0 0,-1 1 0,0-1 0,4 0 0,-5 1-12,1 1 0,0-1 0,-1 0 0,1 0 0,-1 0 0,0 1 0,1-1 0,-1 0 0,1 0 0,-1 1 0,1-1 0,-1 0 1,0 1-1,1-1 0,-1 0 0,1 1 0,-1-1 0,0 1 0,0-1 0,1 1 0,-1-1 0,0 1 0,0-1 0,1 1 0,-1-1 0,0 1 1,0 0-1,1 50-3400,-2-34 1962,0 10-4144,1-12-1411</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09.306"/>
    </inkml:context>
    <inkml:brush xml:id="br0">
      <inkml:brushProperty name="width" value="0.025" units="cm"/>
      <inkml:brushProperty name="height" value="0.025" units="cm"/>
    </inkml:brush>
  </inkml:definitions>
  <inkml:trace contextRef="#ctx0" brushRef="#br0">57 0 10346,'0'0'15385,"-2"13"-14168,-18 123 414,5-47-335,-5 137 0,37-260 225,-9-2-1495,-2-1-1,1-47 1,-6 70-28,0 21-12,0 0 1,1-1-1,0 1 0,0 0 1,0 0-1,1-1 0,4 9 1,-5-11 1,0 0 1,0 0 0,0 0 0,1 0 0,0-1 0,-1 1 0,1-1-1,1 1 1,-1-1 0,0 0 0,1 0 0,-1-1 0,1 1-1,0-1 1,0 0 0,5 3 0,-4-4 15,-1 0 0,0 0 0,0 0 0,1-1 0,-1 0-1,0 1 1,1-1 0,-1-1 0,1 1 0,-1-1 0,0 0 0,0 0 0,1 0 0,-1 0 0,0-1 0,0 0-1,0 1 1,0-1 0,0-1 0,-1 1 0,1-1 0,-1 1 0,0-1 0,1 0 0,-1 0 0,0-1 0,3-4-1,-1 0 13,0-1 0,-1 1 0,0-1 0,-1 0-1,0 0 1,0 0 0,-1 0 0,0 0 0,-1-1-1,0 1 1,0-16 0,-1 25-16,0-1 0,1 1 0,-1-1 0,0 1 0,0-1 0,0 1 0,0-1 0,0 1 0,0 0 0,0-1 0,0 1 0,0-1 0,0 1 0,-1-1 0,1 1 0,0 0 0,0-1 0,0 1 0,0-1 0,-1 1 0,1 0 0,0-1 0,0 1 0,-1 0 0,1-1 0,0 1 0,-1 0 0,1-1 0,0 1 0,-1 0 0,1 0 0,0-1 0,-1 1 0,1 0 0,-1 0 0,1 0 0,0 0 0,-1-1 0,1 1 0,-1 0 0,1 0 0,-1 0 0,1 0 0,-1 0 0,1 0 0,0 0 0,-1 0 0,1 0 0,-1 0 0,1 1 0,-1-1 0,1 0 0,0 0 0,-1 0 0,0 1 0,-20 18 0,13-6 0,1 1 0,0 0 0,1 0 0,1 0 0,0 1 0,1 0 0,1 0 0,0 0 0,1 0 0,0 23 0,1-37 0,1 0 0,0 1 0,0-1 0,0 0 0,1 1 0,-1-1 0,0 0 0,0 0 0,1 1 0,-1-1 0,1 0 0,-1 0 0,1 1 0,0-1 0,-1 0 0,1 0 0,0 0 0,0 0 0,0 0 0,-1 0 0,1 0 0,0 0 0,1 0 0,-1-1 0,0 1 0,2 1 0,0-1 0,0 0 0,0-1 0,0 1 0,0-1 0,0 0 0,0 0 0,1 0 0,-1 0 0,0 0 0,0 0 0,4-2 0,5-1 0,1-1 0,0 0 0,-1-1 0,19-11 0,-18 9 0,-7 4 0,1 0 0,-1 0 0,0 0 0,-1-1 0,1 0 0,-1 0 0,1 0 0,-1-1 0,-1 0 0,1 0 0,4-7 0,-9 11 0,-1-1 0,0 1 0,0-1 0,0 1 0,0 0 0,0-1 0,0 1 0,0 0 0,0 0 0,-1 0 0,1-1 0,0 1 0,-1 1 0,1-1 0,-1 0 0,1 0 0,-1 0 0,1 1 0,-1-1 0,0 1 0,1-1 0,-1 1 0,-2 0 0,-9-6 0,-32-28 0,38 27 0,0 1 0,0 0 0,0 1 0,-15-9 0,64 44 0,-29-24-570,0-2 1,0 1-1,1-2 0,21 4 0,-24-6-329,1 0-1,-1 0 1,0-1-1,0 0 1,1-1-1,-1-1 1,0 0-1,0 0 1,0-1 0,0 0-1,-1-1 1,1 0-1,-1-1 1,0 0-1,0-1 1,16-12-1,-11 6-9211</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09.842"/>
    </inkml:context>
    <inkml:brush xml:id="br0">
      <inkml:brushProperty name="width" value="0.025" units="cm"/>
      <inkml:brushProperty name="height" value="0.025" units="cm"/>
    </inkml:brush>
  </inkml:definitions>
  <inkml:trace contextRef="#ctx0" brushRef="#br0">41 164 4612,'0'0'16128,"-8"6"-13000,-24 21-955,33-27-2116,-1 0 1,0 0 0,0 0 0,1 0 0,-1 0-1,0 0 1,0 0 0,1 0 0,-1 0 0,0 0 0,1 0-1,-1 0 1,0 0 0,0 0 0,1 0 0,-1 0-1,0 0 1,0 1 0,1-1 0,-1 0 0,0 0-1,0 0 1,0 0 0,1 1 0,-1-1 0,0 0-1,0 0 1,0 1 0,0-1 0,0 0 0,1 0-1,-1 1 1,0-1 0,0 0 0,0 0 0,0 1-1,0-1 1,0 0 0,0 0 0,0 1 0,0-1 0,0 0-1,0 0 1,0 1 0,0-1 0,0 0 0,0 1-1,0-1 1,0 0 0,0 0 0,0 1 0,-1-1-1,1 0 1,0 0 0,0 1 0,0-1 0,0 0-1,-1 0 1,1 0 0,0 1 0,0-1 0,23-3 634,-15-3-599,0 1 1,0-1-1,-1-1 0,0 1 1,0-1-1,0 0 1,-1-1-1,0 0 0,0 0 1,-1 0-1,0-1 1,-1 1-1,0-1 1,0 0-1,-1 0 0,0-1 1,0 1-1,-1-1 1,-1 1-1,1-1 1,-1-15-1,-1 25-89,0-1 0,0 1 1,0-1-1,0 1 0,0-1 0,0 1 0,-1-1 1,1 1-1,0 0 0,0-1 0,0 1 1,0-1-1,-1 1 0,1-1 0,0 1 0,-1 0 1,1-1-1,0 1 0,0 0 0,-1-1 1,1 1-1,-1 0 0,1-1 0,0 1 0,-1 0 1,1 0-1,-1 0 0,1-1 0,0 1 0,-1 0 1,1 0-1,-1 0 0,1 0 0,-1 0 1,-18 7 12,-12 21-1,21-13 0,0 1-1,1 0 0,1 1 0,1 0 1,0 0-1,1 0 0,1 1 0,0 0 1,2 0-1,0 1 0,1-1 0,0 0 1,3 33-1,-1-49-53,1 0 0,0 0 0,-1 0 0,1-1 0,0 1 0,0 0 0,0-1 1,0 1-1,0 0 0,0-1 0,0 1 0,0-1 0,1 0 0,-1 1 0,1-1 0,-1 0 0,1 0 0,-1 0 0,1 0 0,0 0 0,-1 0 1,1-1-1,0 1 0,0-1 0,0 1 0,-1-1 0,1 1 0,0-1 0,0 0 0,0 0 0,0 0 0,0 0 0,0 0 0,-1 0 0,1-1 1,0 1-1,2-2 0,5 1-367,-1-1 1,1 0-1,-1 0 1,0-1 0,0 0-1,0-1 1,8-4 0,-4-1-1701,1 0 1,-1 0-1,-1-2 1,14-15 0,6-13-4895</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10.185"/>
    </inkml:context>
    <inkml:brush xml:id="br0">
      <inkml:brushProperty name="width" value="0.025" units="cm"/>
      <inkml:brushProperty name="height" value="0.025" units="cm"/>
    </inkml:brush>
  </inkml:definitions>
  <inkml:trace contextRef="#ctx0" brushRef="#br0">122 0 13901,'0'0'7223,"-9"7"-4842,-7 6-1341,0 1 0,-18 20-1,29-29-902,0 0 0,1 0 0,0 0-1,0 1 1,0-1 0,1 1 0,0 0-1,0 0 1,0 0 0,1 1 0,0-1 0,0 0-1,-1 11 1,4-17-182,0 1-1,-1 0 0,1 0 1,0-1-1,0 1 1,-1-1-1,1 1 1,0 0-1,0-1 1,0 0-1,0 1 1,0-1-1,0 0 1,0 1-1,0-1 1,0 0-1,0 0 1,0 0-1,0 0 1,0 0-1,0 0 1,0 0-1,1 0 1,35 0-86,-30 0-55,28-1-673,-24-1 547,0 2 0,0-1 0,0 2-1,0-1 1,1 1 0,-1 1 0,0 0 0,15 5 0,-25-6 388,0-1 1,0 1-1,0 0 0,0 0 1,0-1-1,0 1 0,-1 0 1,1 0-1,0 0 0,0 0 1,-1 0-1,1 0 0,0 0 0,-1 0 1,0 1-1,1-1 0,-1 0 1,1 0-1,-1 0 0,0 0 1,0 1-1,0-1 0,0 0 0,0 0 1,0 0-1,0 1 0,0-1 1,0 0-1,0 0 0,-1 0 1,1 1-1,-1-1 0,1 0 0,-1 0 1,1 0-1,-1 0 0,-1 2 1,-27 38 2009,6-15-1328,-2-1 0,-1-1 0,-55 40 0,58-56-811,23-8 1,0 0-1,-1 0 1,1 0-1,0 0 1,-1 0 0,1 0-1,-1 0 1,1-1-1,0 1 1,0 0 0,-1 0-1,1-1 1,0 1-1,-1 0 1,1 0-1,0-1 1,0 1 0,-1 0-1,1 0 1,0-1-1,0 1 1,0 0 0,0-1-1,-1 1 1,1-1-1,0 1 1,0 0 0,0-1-1,0 1 1,0 0-1,0-1 1,0 1 0,0-1-1,0-3-375,1 0 1,0 0-1,0 0 0,0 0 1,0 0-1,1 0 0,-1 0 0,1 0 1,2-3-1,49-82-8551,-21 31 2904</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10.542"/>
    </inkml:context>
    <inkml:brush xml:id="br0">
      <inkml:brushProperty name="width" value="0.025" units="cm"/>
      <inkml:brushProperty name="height" value="0.025" units="cm"/>
    </inkml:brush>
  </inkml:definitions>
  <inkml:trace contextRef="#ctx0" brushRef="#br0">155 0 18225,'0'0'3347,"0"9"-549,-1 39 414,-16 88 0,8-80-2631,-2 72 0,10-97-535,-1-23-34,1 0 1,1 0 0,0 1-1,0-1 1,1 0-1,0 1 1,0-1 0,1 0-1,0 0 1,0 0-1,6 12 1,-16-69-6077,-6 22 5431,-1 2 1,-27-34-1,-6-11 4853,48 70-4155,-1-1 1,1 1-1,0-1 1,0 1-1,-1 0 1,1-1-1,0 1 0,0-1 1,0 1-1,0 0 1,-1-1-1,1 1 1,0-1-1,0 1 1,0-1-1,0 1 0,0-1 1,0 1-1,0-1 1,0 1-1,0-1 1,1 1-1,-1 0 1,0-1-1,0 1 0,0-1 1,0 1-1,1-1 1,-1 1-1,0 0 1,0-1-1,1 1 1,-1 0-1,0-1 0,1 1 1,-1 0-1,0-1 1,1 1-1,-1 0 1,0 0-1,1-1 1,-1 1-1,1 0 0,-1 0 1,1 0-1,-1 0 1,0-1-1,1 1 1,-1 0-1,1 0 1,-1 0-1,1 0 0,-1 0 1,1 0-1,34 0-161,-26 0 276,98 2-2051,3 0-8200,-63-2 2187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32.097"/>
    </inkml:context>
    <inkml:brush xml:id="br0">
      <inkml:brushProperty name="width" value="0.025" units="cm"/>
      <inkml:brushProperty name="height" value="0.025" units="cm"/>
    </inkml:brush>
  </inkml:definitions>
  <inkml:trace contextRef="#ctx0" brushRef="#br0">33 177 4164,'0'0'251,"2"-8"-6,16-65 613,0 20 4392,-11 23-341,-6 18 2305,-2 44-5217,-20 94 42,11-71-1447,-4 66 1,19 722 780,7-304-1193,-23 68 1048,0-3-657,9-597-535,-3-16-926,-5-22-4129,8 23 1993,-7-17-6727</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0:11.573"/>
    </inkml:context>
    <inkml:brush xml:id="br0">
      <inkml:brushProperty name="width" value="0.025" units="cm"/>
      <inkml:brushProperty name="height" value="0.025" units="cm"/>
    </inkml:brush>
  </inkml:definitions>
  <inkml:trace contextRef="#ctx0" brushRef="#br0">58 207 19090,'0'0'3694,"-6"8"-832,-2 7-2293,1 1 1,0-1-1,1 1 1,1 1 0,0-1-1,2 1 1,-1 0-1,2 0 1,-1 26 0,3-28-456,-1 40 2,1-53-104,0 0-1,0 0 1,0 0 0,1 0-1,-1 0 1,0 0 0,1 0 0,0 0-1,0 0 1,-1 0 0,1 0-1,0 0 1,0 0 0,1 0 0,-1-1-1,0 1 1,1-1 0,-1 1-1,3 2 1,-4-4-1,1 0 0,0 0 1,-1 0-1,1 0 0,-1 0 0,1 0 0,-1 0 1,1 0-1,0 0 0,-1 0 0,1 0 0,-1 0 0,1 0 1,-1-1-1,1 1 0,-1 0 0,1 0 0,-1-1 0,1 1 1,-1 0-1,1-1 0,-1 1 0,1 0 0,-1-1 1,1 1-1,-1-1 0,0 1 0,1-1 0,-1 1 0,0 0 1,1-1-1,-1 0 0,0 1 0,0-1 0,0 1 0,1-1 1,-1 1-1,0-1 0,0 1 0,0-2 0,7-27 472,-6 25-463,4-18-67,-2 0-1,0 0 1,-2-1 0,0 1 0,-2 0-1,-6-42 1,-1 49 7,-2 22 13,10-5 26,-1 0 0,0 0 0,0 0 0,0 0-1,1 0 1,0 0 0,-1 0 0,1 0 0,0 0 0,0 1-1,0-1 1,0 0 0,0 0 0,0 0 0,2 4 0,-1-4-98,0 1 0,1-1 0,0 0 0,-1 0 1,1 1-1,0-1 0,0 0 0,0-1 1,1 1-1,-1 0 0,0-1 0,1 1 0,-1-1 1,1 0-1,-1 0 0,1 0 0,-1 0 1,1 0-1,0 0 0,0-1 0,3 1 0,64 3-3571,-56-4 3049,3 0-1202,0-1 0,0 0 0,0-1 0,20-6 1,11-12-1750,-42 16 3606,-1 0 0,1 0 0,-1-1 1,0 1-1,9-10 0,-13 13 134,0 0 0,0 0 0,-1 0 0,1 0 0,0 0 0,0 0 0,-1-1 0,1 1 0,0 0 1,-1 0-1,1-1 0,-1 1 0,1 0 0,-1 0 0,0-1 0,0 1 0,1-2 0,-2 2-11,1 1 0,0-1 0,-1 1-1,1 0 1,0-1 0,-1 1 0,1-1-1,0 1 1,-1 0 0,1-1 0,-1 1 0,1 0-1,-1 0 1,1-1 0,0 1 0,-1 0-1,1 0 1,-1 0 0,1 0 0,-1 0 0,1-1-1,-1 1 1,1 0 0,-1 0 0,1 0-1,-1 0 1,1 0 0,-1 1 0,0-1 0,-3 0 270,0 1 1,1 0 0,-1-1-1,0 2 1,1-1-1,-1 0 1,1 1 0,-1-1-1,1 1 1,-6 4 0,1 1-102,2-1 0,-1 1 0,1 0 0,0 0 0,0 1 0,1 0-1,0 0 1,0 0 0,1 1 0,0-1 0,1 1 0,0 0 0,0 0 0,1 0 0,0 1 0,-1 14 0,3-23-321,0 0 0,0 0 0,0 0 0,0-1 0,1 1 0,-1 0 0,0 0 0,0-1-1,1 1 1,-1 0 0,1 0 0,-1-1 0,0 1 0,1 0 0,-1-1 0,1 1 0,0-1 0,-1 1 0,1-1 0,-1 1 0,1-1 0,0 1 0,-1-1 0,1 1 0,0-1-1,0 0 1,-1 0 0,1 1 0,0-1 0,0 0 0,-1 0 0,1 0 0,0 0 0,0 0 0,0 1 0,-1-2 0,1 1 0,0 0 0,0 0 0,0 0 0,-1 0 0,1 0-1,0-1 1,0 1 0,-1 0 0,1-1 0,0 1 0,-1 0 0,2-2 0,2 1 5,1-1 0,-1 0 0,1 0-1,-1 0 1,0-1 0,0 0 0,5-4 0,-1-3-175,0 0 0,-1-1 0,0 0 1,0 0-1,6-18 0,-6 16-355,0-1 0,0 1-1,13-17 1,-20 65 77,-2 64 1868,2-99-1393,0 1-1,0 0 0,0 0 0,0 0 1,1 0-1,-1 0 0,0 0 0,1 0 1,-1-1-1,0 1 0,1 0 0,-1 0 1,1 0-1,-1-1 0,1 1 0,-1 0 1,1-1-1,0 1 0,-1 0 0,1-1 1,0 1-1,0-1 0,-1 1 0,1-1 1,0 1-1,1 0 0,1-1 27,-1 0 0,0 1 0,0-1 0,0 0 0,0 0 0,0-1 0,0 1 0,0 0 0,1-1 0,-1 1 0,2-2 0,3 0 50,-1-1 0,0 0 0,0 0 0,0-1 0,0 0 0,8-6 0,7-12-150,-2-1 1,0-1-1,-2-1 1,-1 0-1,0-1 1,-2-1 0,-1 0-1,-2-1 1,0 0-1,-2-1 1,-1 0-1,5-31 1,-18 82 39,-1 1 0,-15 35 1,-5 16 502,16-44-373,2 1 0,2 0 1,0 0-1,2 1 0,2-1 0,2 57 0,0-87-128,0-1 0,0 1 0,0 0 0,0-1 0,0 1 0,0-1 0,0 1 0,0-1 0,0 1 0,0-1 0,0 1 0,0-1 0,1 1 0,-1-1 0,0 1 0,0-1 0,1 1 0,-1-1 0,0 1 0,1-1 0,-1 1 0,0-1 0,1 0 0,-1 1 0,1-1 0,-1 0 0,1 1 0,-1-1 0,1 0 0,-1 0 0,1 1 0,-1-1 0,1 0 0,-1 0 0,1 0 0,-1 0 0,1 0 0,-1 1 0,1-1 0,0 0 0,-1 0 0,1-1 0,0 1 0,0 0 0,0-1 0,0 1 0,0-1 0,0 0 0,0 1 0,0-1 0,0 0 0,0 0 0,0 0 0,0 0 0,0 0 0,0 0 0,-1 0 0,1 0 0,0 0 0,-1 0 0,1 0 0,0-3 0,4-22 0,-1 0 0,-1-1 0,-1 0 0,-3-40 0,1 50 0,0 21 0,-1 0 0,1 0 0,0 1 0,0-1 0,1 0 0,-1 0 0,1 0 0,0 1 0,0-1 0,1 0 0,-1 0 0,1-1 0,0 1 0,0 0 0,0 0 0,0-1 0,0 1 0,1-1 0,0 0 0,0 0 0,0 0 0,0 0 0,0 0 0,1-1 0,-1 1 0,1-1 0,-1 0 0,1 0 0,0 0 0,0-1 0,0 1 0,0-1 0,0 0 0,6 1 0,1 0 0,0 0 0,0-1 0,0 0 0,0 0 0,0-1 0,0-1 0,0 0 0,0-1 0,0 0 0,0 0 0,-1-1 0,1 0 0,-1-1 0,0 0 0,0-1 0,0 0 0,-1-1 0,1 0 0,-1 0 0,-1-1 0,1 0 0,-1-1 0,7-8 0,-13 14 0,-1 1 0,1-1 0,-1 0 0,0 0 0,1 0 0,-1 0 0,0 0 0,0 0 0,-1 0 0,1-1 0,0 1 0,-1 0 0,1 0 0,-1-1 0,0 1 0,0 0 0,0 0 0,0-1 0,0-2 0,-1 3 0,0 1 0,1 0 0,-1-1 0,0 1 0,0 0 0,0-1 0,0 1 0,0 0 0,0 0 0,0 0 0,-1 0 0,1 0 0,0 0 0,-1 0 0,1 1 0,0-1 0,-1 0 0,1 1 0,-1-1 0,1 1 0,-3-1 0,-1 0 0,-1 0 0,1 1 0,-1-1 0,1 1 0,-1 0 0,1 1 0,-1-1 0,1 1 0,-1 0 0,1 0 0,-1 1 0,1 0 0,0 0 0,-9 5 0,4 0 0,1 0 0,0 1 0,1 1 0,0-1 0,0 1 0,1 0 0,0 1 0,0 0 0,-8 19 0,12-24 0,1 0 0,0 0 0,1 1 0,-1-1 0,1 1 0,0 0 0,0-1 0,1 1 0,0 11 0,0-14 0,1 0 0,-1 1 0,1-1 0,0 0 0,0 0 0,1 0 0,-1 0 0,0 0 0,1 0 0,0 0 0,0-1 0,0 1 0,0 0 0,0-1 0,0 0 0,1 1 0,-1-1 0,4 2 0,3 1-59,0 0 1,1 0-1,0-1 0,0 0 0,0-1 1,0 0-1,0-1 0,0 0 1,1 0-1,-1-1 0,12-1 0,-3 0-848,1 0-1,-1-2 1,0 0-1,-1-2 1,25-6-1,30-19-11904</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1:40.895"/>
    </inkml:context>
    <inkml:brush xml:id="br0">
      <inkml:brushProperty name="width" value="0.025" units="cm"/>
      <inkml:brushProperty name="height" value="0.025" units="cm"/>
    </inkml:brush>
  </inkml:definitions>
  <inkml:trace contextRef="#ctx0" brushRef="#br0">56 0 6662,'0'0'-155,"-8"4"3273,-26 13-1047,33-16-2016,0-1 0,0 0 0,1 1 0,-1-1 0,0 1 0,0-1 0,1 1 0,-1-1 0,0 1 0,1 0 0,-1-1 0,1 1 0,-1 0 0,0 0 0,1-1 0,0 1 0,-1 0 0,1 0 0,-1 0 0,1-1 0,0 1 0,0 0 0,-1 0 0,1 0-1,0 0 1,0 0 0,0 0 0,0-1 0,0 1 0,0 0 0,0 0 0,1 0 0,-1 0 0,0 0 0,0 0 0,1 0 0,-1-1 0,0 1 0,1 0 0,-1 0 0,1-1 0,-1 1 0,1 0 0,-1 0 0,1-1 0,0 1 0,0 0 0,31 22 1326,-14-17-1121,0-1 0,0-1 0,1 0-1,-1-2 1,1 0 0,0-1 0,35-3 0,-17 2-107,492-29 825,-145 3-424,639 40 690,-558 1-978,220 18 204,-502-10-436,135 10 34,-311-32 164,11-2-1121,-17 1 810,-1-1 1,0 1-1,1 0 1,-1-1-1,0 1 0,1 0 1,-1-1-1,0 1 1,0-1-1,1 1 1,-1 0-1,0-1 0,0 1 1,0-1-1,1 1 1,-1-1-1,0 1 1,0-1-1,0 1 1,0 0-1,0-1 0,0 1 1,0-1-1,0 1 1,0-1-1,0 1 1,0-1-1,-1 1 0,1-1 1,0 1-1,0 0 1,0-1-1,-1 1 1,1-1-1,0 1 1,0 0-1,-1-1 0,1 0 1,-18-25-4118</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1:42.829"/>
    </inkml:context>
    <inkml:brush xml:id="br0">
      <inkml:brushProperty name="width" value="0.025" units="cm"/>
      <inkml:brushProperty name="height" value="0.025" units="cm"/>
    </inkml:brush>
  </inkml:definitions>
  <inkml:trace contextRef="#ctx0" brushRef="#br0">1110 372 9417,'-7'-12'1238,"-14"-25"-1025,-2-5 1419,-2 1-1,-52-66 0,67 95-1294,-1 1-1,1 0 1,-2 1-1,0 0 1,0 1-1,-1 0 1,0 1-1,0 1 0,-1 0 1,0 0-1,0 2 1,0-1-1,-22-3 1,2 3-263,-1 3 1,1 0 0,-52 4-1,-105 18 158,109-9 252,79-10-483,0 0-1,0 0 1,0 1-1,0-1 1,0 1-1,0 0 1,0 0-1,1 0 1,-1 0 0,0 1-1,1-1 1,-1 1-1,1-1 1,-1 1-1,1 0 1,0 0-1,0 0 1,0 0 0,0 0-1,0 1 1,-2 2-1,1 2-33,1 0 0,-1 0 1,1 0-1,1 0 0,-1 0 0,1 1 0,0 11 0,-3 488 140,6-376-118,2 125 43,-12 802 91,-43-265-391,-49 1052 280,45-784 83,44-885-19,11-146-7,8-61 16,1 0-1,2 1 1,1 0 0,2 1-1,1 1 1,20-31 0,-22 40-87,1 2-1,0 0 1,1 0 0,1 2 0,1 0 0,0 0 0,0 2 0,2 0-1,37-19 1,-5 9-53,1 3 0,0 2 0,1 3 1,58-10-1,225-19-16,-155 24 117,-80 9-57,-29 3-108,-1-2 0,88-24 0,-153 32-280,-1 1 0,1-1 0,-1 0 0,0 0 0,1-1 0,-1 0 0,0 0 0,-1 0-1,1 0 1,-1-1 0,8-7 0,3-18-4432</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1:43.767"/>
    </inkml:context>
    <inkml:brush xml:id="br0">
      <inkml:brushProperty name="width" value="0.025" units="cm"/>
      <inkml:brushProperty name="height" value="0.025" units="cm"/>
    </inkml:brush>
  </inkml:definitions>
  <inkml:trace contextRef="#ctx0" brushRef="#br0">61 7 11627,'-12'1'739,"9"-1"-396,0 0-1,0 0 1,0 1 0,0-1 0,0 1 0,0-1 0,0 1 0,0 0 0,0 0 0,1 0 0,-1 0 0,0 1 0,1-1 0,-5 4 0,8-4-316,0-1 0,1 1 0,-1 0-1,0-1 1,1 1 0,-1-1 0,1 1 0,-1-1 0,1 0 0,-1 0 0,1 1 0,-1-1-1,1 0 1,-1 0 0,2-1 0,0 1 7,325 8 605,-29-2-584,233-13-108,-487 4 269,56 4 0,-100-1-210,0-1 0,-1 1-1,1 0 1,0 0 0,0 0-1,0 0 1,-1 0 0,1 1-1,0-1 1,0 0 0,-1 0 0,1 1-1,0-1 1,0 0 0,-1 0-1,1 1 1,0-1 0,-1 1-1,1-1 1,0 1 0,-1-1-1,1 1 1,-1-1 0,1 1-1,-1 0 1,1-1 0,-1 1-1,1 0 1,-1-1 0,1 2-1,-1 0 5,-1-1-1,1 1 0,0-1 1,-1 1-1,1-1 0,-1 0 1,1 1-1,-1-1 0,1 1 1,-1-1-1,0 0 0,0 0 1,0 0-1,-2 3 0,-41 34 134,21-25-62,0 0-1,-1-2 0,-1-1 0,1-1 0,-2 0 0,1-2 0,-1-2 0,0 0 0,-1-1 0,1-2 0,-1-1 0,1 0 0,-1-3 1,1 0-1,-1-1 0,1-2 0,0 0 0,-28-11 0,-46-23 105,-51-18 166,134 50-605,0 2-1,-1 0 0,1 1 1,-28-2-1,132 7 85,-38 1 174,0-2 0,0-1 1,0-3-1,0-2 1,66-18-1,-96 18 61,-27 8 169,-32 10 86,-71 21-291,-1-4 0,-175 21 0,216-39-254,-69 19-2410,53 3-3811,56-16-361</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1:44.419"/>
    </inkml:context>
    <inkml:brush xml:id="br0">
      <inkml:brushProperty name="width" value="0.025" units="cm"/>
      <inkml:brushProperty name="height" value="0.025" units="cm"/>
    </inkml:brush>
  </inkml:definitions>
  <inkml:trace contextRef="#ctx0" brushRef="#br0">35 1627 14606,'-11'-35'1057,"-1"-3"-801,7-5-192,1-4-64,2-14 0,2-12 0,0-16 0,0-12-32,5-15-352,6-7 31,4-13 1,1-7-64,5-6-834,2-7-767,1-2-1955,-5-1-2626</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2:19.025"/>
    </inkml:context>
    <inkml:brush xml:id="br0">
      <inkml:brushProperty name="width" value="0.025" units="cm"/>
      <inkml:brushProperty name="height" value="0.025" units="cm"/>
    </inkml:brush>
  </inkml:definitions>
  <inkml:trace contextRef="#ctx0" brushRef="#br0">5662 690 5701,'0'0'4383,"-12"-11"-3038,-13-13-1073,-1 1-1,-1 1 0,-1 1 0,-31-17 0,-12 4-1548,-2 4 0,-79-23 0,-159-29 1,189 52 1766,57 13-417,-549-132 2286,-10 44 318,-599 54-1535,1088 54-1062,0 5 0,0 6 0,2 6 0,0 6 0,2 6 0,1 5 1,1 6-1,3 5 0,-137 75 0,155-66 63,3 4-1,-101 78 1,171-113 43,2 1-1,2 2 1,0 1 0,2 2-1,1 0 1,2 2 0,1 1-1,2 1 1,-26 55 0,39-67-129,1 1 1,1 0 0,1 0 0,2 1 0,0 0 0,2 0 0,1 1-1,1-1 1,1 0 0,1 1 0,1-1 0,2 0 0,0 0 0,2 0-1,1-1 1,1 0 0,1 0 0,1-1 0,20 34 0,-5-15 36,3 0 0,2-2 0,1-2 0,2-1 0,2-1 0,1-2 0,2-1 0,1-2 0,56 34 1,-9-14-124,3-4 1,2-4-1,144 49 1,301 60-141,29-25 131,1024 98 1,-1319-207 18,503-29 0,-643-4 12,253-63 1,-292 51 44,-2-4 0,-1-5 0,125-67 0,-158 70-18,-1-2-1,-2-3 1,-2-2-1,-1-2 1,-3-2-1,-1-2 1,55-72-1,-74 82 15,-2-2-1,-1 0 1,-2-2-1,29-74 0,-40 83 21,-1-1 0,-1-1-1,-2 1 1,-1-1 0,-1 0 0,-2 0-1,-2-38 1,-3 42 123,-1 0 0,-2 0 0,-1 1 0,-1 0-1,-1 0 1,-1 1 0,-2 0 0,0 0 0,-2 1 0,-1 1 0,-1 1 0,0 0-1,-41-41 1,11 18 70,-3 2 0,-1 2 0,-2 2-1,-113-64 1,88 63-486,-2 4-1,-1 3 0,-86-23 0,-261-41-4443,257 69 577</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4:01.171"/>
    </inkml:context>
    <inkml:brush xml:id="br0">
      <inkml:brushProperty name="width" value="0.025" units="cm"/>
      <inkml:brushProperty name="height" value="0.025" units="cm"/>
    </inkml:brush>
  </inkml:definitions>
  <inkml:trace contextRef="#ctx0" brushRef="#br0">86 29 13325,'0'0'1585,"-11"-3"-966,-6-1-474,12 4-94,0-1 0,-1-1 1,1 1-1,0-1 0,0 0 0,0 0 0,0 0 1,0-1-1,-6-3 0,46 6-206,11 9 127,-1 2-1,0 2 1,50 22 0,15 4-793,203 66-706,102 31 2029,-294-105 78,1-5 1,2-6-1,159 6 1,377-25 161,152-53-491,-315 14-224,779-1 572,-733 42-4262,-428-2-5114</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4:24.235"/>
    </inkml:context>
    <inkml:brush xml:id="br0">
      <inkml:brushProperty name="width" value="0.025" units="cm"/>
      <inkml:brushProperty name="height" value="0.025" units="cm"/>
    </inkml:brush>
  </inkml:definitions>
  <inkml:trace contextRef="#ctx0" brushRef="#br0">0 1 6022,'0'0'3806,"9"4"-3192,43 21-39,1-3-1,80 22 1,3-16-116,1-6 0,169 4-1,283-20 943,-350-8-1108,1624 17 144,326-8 207,-1269-9 15,892 32-595,-607 2 438,-1197-32-455,11 1 148,0-1-1,-1-1 1,1 0 0,0-2-1,-1 0 1,37-12-1,-46 9 170,-9 2-508,-14 1-4672,6 1-2108</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43.791"/>
    </inkml:context>
    <inkml:brush xml:id="br0">
      <inkml:brushProperty name="width" value="0.025" units="cm"/>
      <inkml:brushProperty name="height" value="0.025" units="cm"/>
    </inkml:brush>
  </inkml:definitions>
  <inkml:trace contextRef="#ctx0" brushRef="#br0">1 175 8008,'7'2'4168,"29"0"-3763,-34-2-110,248-4 828,258-36 1,62-4-990,749 66 3085,467 26-2402,-906-32-620,1832-39 524,-651-83 3352,-1991 105-4053,-38 1-183,0-1 0,45-8 0,-77 9 111,0 0 1,0 0-1,1 0 1,-1 0-1,0 0 1,0 0-1,1 0 1,-1 0-1,0 0 1,0 0-1,1 0 1,-1 0-1,0 0 1,0 0-1,1 0 1,-1 0-1,0 0 1,0 0-1,1 0 1,-1 0 0,0 0-1,0-1 1,1 1-1,-1 0 1,0 0-1,0 0 1,0 0-1,1-1 1,-1 1-1,0 0 1,0 0-1,0 0 1,0-1-1,1 1 1,-1 0-1,0 0 1,0 0-1,0-1 1,0 1-1,0 0 1,0 0 0,0-1-1,0 1 1,0 0-1,0-1 1,0 1-1,0 0 1,0 0-1,0-1 1,0 1-1,0 0 1,0 0-1,0-1 1,0 1-1,0 0 1,0 0-1,-1-1 1,-15-9-3930,-33-8-4603</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44.360"/>
    </inkml:context>
    <inkml:brush xml:id="br0">
      <inkml:brushProperty name="width" value="0.025" units="cm"/>
      <inkml:brushProperty name="height" value="0.025" units="cm"/>
    </inkml:brush>
  </inkml:definitions>
  <inkml:trace contextRef="#ctx0" brushRef="#br0">762 0 11915,'-11'9'625,"-579"418"8445,563-410-8673,8-5-90,0 0 1,1 1-1,0 1 1,1 0-1,-16 18 1,33-31-306,-1-1-1,0 1 1,0-1 0,1 1-1,-1-1 1,1 1 0,-1-1 0,0 1-1,1 0 1,0 0 0,-1-1-1,1 1 1,-1 0 0,1 0-1,0-1 1,-1 1 0,1 0 0,0 0-1,0 0 1,0 0 0,-1-1-1,1 1 1,0 0 0,0 0 0,0 0-1,1 0 1,-1 0 0,0-1-1,0 1 1,0 0 0,1 0-1,-1 0 1,0 0 0,1-1 0,-1 1-1,1 0 1,-1 0 0,1-1-1,-1 1 1,1 0 0,-1-1 0,1 1-1,-1-1 1,1 1 0,0-1-1,0 1 1,-1-1 0,1 1-1,0-1 1,0 0 0,-1 1 0,1-1-1,0 0 1,1 1 0,8 1 6,-1 0 1,0-1-1,1 0 1,11 0 0,-9-1 51,696 18 362,-302-1-6662,-198-14-2478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33.363"/>
    </inkml:context>
    <inkml:brush xml:id="br0">
      <inkml:brushProperty name="width" value="0.025" units="cm"/>
      <inkml:brushProperty name="height" value="0.025" units="cm"/>
    </inkml:brush>
  </inkml:definitions>
  <inkml:trace contextRef="#ctx0" brushRef="#br0">85 1 8168,'0'0'3091,"-10"3"-641,10-3-2284,-36 10 1654,33-9-1342,0 0 1,0 0-1,0 0 0,0 0 1,0 1-1,1-1 1,-1 1-1,0-1 0,1 1 1,-1 0-1,1 0 1,-4 4-1,6-6-441,1 1-1,-1-1 1,0 1-1,0-1 1,0 0 0,0 1-1,1-1 1,-1 0 0,0 1-1,0-1 1,1 0-1,-1 1 1,0-1 0,1 0-1,-1 0 1,0 1-1,1-1 1,-1 0 0,1 0-1,-1 0 1,0 1-1,1-1 1,-1 0 0,1 0-1,-1 0 1,0 0-1,1 0 1,-1 0 0,1 0-1,-1 0 1,0 0 0,1 0-1,-1 0 1,1 0-1,-1 0 1,1 0 0,24 0 415,-20 0-209,186-13 1826,5 0-1741,95 16-33,228-3 1860,734 18-2011,-405 45-106,-743-56 7,0-5 1,0-4-1,123-18 0,-118 15 51,-108-16-11995,-2 12 6059</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45.092"/>
    </inkml:context>
    <inkml:brush xml:id="br0">
      <inkml:brushProperty name="width" value="0.025" units="cm"/>
      <inkml:brushProperty name="height" value="0.025" units="cm"/>
    </inkml:brush>
  </inkml:definitions>
  <inkml:trace contextRef="#ctx0" brushRef="#br0">56 0 18578,'0'0'7206,"-12"55"-6213,-2-13 289,1 11-578,2 8-448,6 0-191,5-3-33,0-6 0,10-10-577,3-9-352,0-10-704,-6-8-449,-3-11-1121</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45.434"/>
    </inkml:context>
    <inkml:brush xml:id="br0">
      <inkml:brushProperty name="width" value="0.025" units="cm"/>
      <inkml:brushProperty name="height" value="0.025" units="cm"/>
    </inkml:brush>
  </inkml:definitions>
  <inkml:trace contextRef="#ctx0" brushRef="#br0">80 22 8904,'-9'-3'3550,"4"0"-2713,-32-11 2040,8 13 2260,49 13-2387,19-5-2311,-1-2 0,1-1-1,55-3 1,16 2-518,-76-1-443,33 3-1967,-25-4-7205</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45.780"/>
    </inkml:context>
    <inkml:brush xml:id="br0">
      <inkml:brushProperty name="width" value="0.025" units="cm"/>
      <inkml:brushProperty name="height" value="0.025" units="cm"/>
    </inkml:brush>
  </inkml:definitions>
  <inkml:trace contextRef="#ctx0" brushRef="#br0">1 5 13036,'0'0'9770,"61"13"-8553,-15-13-865,5-4-608,6-10-6150</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49.451"/>
    </inkml:context>
    <inkml:brush xml:id="br0">
      <inkml:brushProperty name="width" value="0.025" units="cm"/>
      <inkml:brushProperty name="height" value="0.025" units="cm"/>
    </inkml:brush>
  </inkml:definitions>
  <inkml:trace contextRef="#ctx0" brushRef="#br0">78 19 7399,'0'0'4191,"-8"-1"-732,-26-1-1881,10-3 897,23 5-2197,1 0-1,-1 0 1,0 0-1,1 0 1,-1-1 0,1 1-1,-1 0 1,1 0-1,-1-1 1,1 1-1,-1 0 1,1-1-1,-1 1 1,1 0-1,-1-1 1,1 1-1,0-1 1,-1 1-1,1-1 1,0 1 0,-1-1-1,1 1 1,0-1-1,-1 0 1,33 0 2871,197 20-1644,-25 0-6720,-170-20 1355,-8-6-1553</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0.185"/>
    </inkml:context>
    <inkml:brush xml:id="br0">
      <inkml:brushProperty name="width" value="0.025" units="cm"/>
      <inkml:brushProperty name="height" value="0.025" units="cm"/>
    </inkml:brush>
  </inkml:definitions>
  <inkml:trace contextRef="#ctx0" brushRef="#br0">0 65 12908,'0'0'8200,"9"-4"-6444,-8 4-1745,1-1 108,0 0-1,0 0 1,1 0-1,-1 0 1,0 1-1,1-1 1,-1 1-1,1-1 1,-1 1-1,1 0 1,-1 0-1,4 0 1,-4 1-31,-1 0 1,1 1 0,-1-1-1,0 0 1,0 0-1,0 1 1,0-1-1,0 0 1,0 1-1,0-1 1,0 1 0,0 0-1,-1-1 1,1 1-1,0 0 1,-1-1-1,0 1 1,1 0 0,-1-1-1,0 1 1,0 0-1,0 0 1,0-1-1,0 1 1,-1 2 0,1 127 1939,0-130-2011,0 0 0,0 0 0,0 0 0,0 0 0,0 0 1,0 0-1,0 0 0,0 0 0,0 0 0,0 0 0,1 0 0,-1 0 0,0 0 0,1 0 0,-1 0 0,1 0 0,-1 0 0,1 0 0,-1 0 0,1 0 0,0 0 0,-1-1 0,1 1 0,0 0 1,0 0-1,-1-1 0,1 1 0,0-1 0,0 1 0,0-1 0,0 1 0,0-1 0,0 1 0,0-1 0,0 0 0,0 0 0,0 1 0,0-1 0,0 0 0,0 0 0,0 0 0,0 0 0,0 0 0,0 0 1,0 0-1,0-1 0,0 1 0,0 0 0,0-1 0,0 1 0,0 0 0,0-1 0,0 1 0,1-2 0,6-1 104,0-2 1,0 1-1,-1-1 0,1 0 1,7-7-1,108-102 215,-122 113-334,0-1-1,0 1 1,0 0-1,0 0 1,1 1-1,-1-1 1,0 0-1,0 0 1,1 1-1,-1-1 1,1 0-1,-1 1 1,0-1 0,1 1-1,-1 0 1,1 0-1,-1-1 1,3 1-1,-3 1 5,-1-1 0,1 0 0,0 1 0,0-1 0,-1 1 0,1-1 0,-1 1 0,1-1-1,-1 1 1,1 0 0,-1-1 0,1 1 0,-1 0 0,1-1 0,-1 1 0,0 0 0,1-1 0,-1 1 0,0 0 0,0 0 0,1-1 0,-1 1-1,0 0 1,0 1 0,1 8 84,-1 0-1,0 0 0,-1 0 0,-2 11 0,3-18-55,-24 114 585,24-116-628,0-1 1,-1 1-1,1-1 1,0 0-1,0 1 1,0-1-1,0 1 1,0-1-1,0 0 1,0 1-1,0-1 0,0 1 1,0-1-1,0 0 1,0 1-1,0-1 1,0 1-1,0-1 1,0 1-1,1-1 0,-1 0 1,0 1-1,0-1 1,0 0-1,1 1 1,-1-1-1,0 0 1,1 1-1,-1-1 1,0 0-1,0 1 0,1-1 1,-1 0-1,1 0 1,-1 0-1,0 1 1,1-1-1,-1 0 1,0 0-1,1 0 1,-1 0-1,1 0 0,-1 0 1,0 1-1,1-1 1,-1 0-1,1 0 1,-1 0-1,1-1 1,-1 1-1,0 0 1,1 0-1,-1 0 0,1 0 1,-1 0-1,0 0 1,1 0-1,-1-1 1,1 1-1,-1 0 1,0 0-1,1-1 1,-1 1-1,1-1 0,22-19-1357,-1-13-1949,-2-2 0,-1 0 0,-2-1 0,17-49-1,-13 30-2620</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1.030"/>
    </inkml:context>
    <inkml:brush xml:id="br0">
      <inkml:brushProperty name="width" value="0.025" units="cm"/>
      <inkml:brushProperty name="height" value="0.025" units="cm"/>
    </inkml:brush>
  </inkml:definitions>
  <inkml:trace contextRef="#ctx0" brushRef="#br0">116 0 6278,'0'0'13575,"1"9"-11220,-4 11-1714,0 0-1,-1-1 1,-1 0 0,0 0 0,-2 0 0,0-1 0,-12 22 0,-20 57 648,32-74-1073,2 0-1,0 0 0,2 0 1,0 1-1,1 26 0,2-49-204,0 1 1,0-1-1,1 1 0,-1-1 0,0 1 0,0-1 0,1 1 1,-1-1-1,1 0 0,-1 1 0,1-1 0,0 0 0,-1 0 0,1 1 1,0-1-1,0 0 0,0 0 0,0 0 0,0 0 0,0 0 0,0 0 1,0 0-1,0 0 0,1 0 0,1 0 0,-3-1 3,1 1 0,0-1 1,0 0-1,0 0 0,0 0 0,0 0 0,-1 0 0,1 0 0,0 0 0,0 0 0,0 0 1,0 0-1,0-1 0,-1 1 0,1 0 0,0-1 0,0 1 0,0 0 0,-1-1 0,1 1 0,0-1 1,0 1-1,-1-1 0,1 1 0,0-1 0,-1 0 0,1 1 0,-1-1 0,1 0 0,-1 0 1,1 1-1,-1-1 0,0 0 0,1 0 0,-1 1 0,0-1 0,1 0 0,-1 0 0,0-1 0,4-13 30,-2 1-1,0-1 0,0 0 1,-1 0-1,-1 0 0,0 0 1,-2 0-1,-2-17 0,-2 21-123,0 16-87,-1 18 8,7-21 155,0 0 0,1-1 0,-1 1 0,0 0 0,0-1 0,1 1-1,-1-1 1,1 1 0,-1 0 0,1-1 0,0 1 0,0-1 0,-1 1-1,1-1 1,0 0 0,0 1 0,1-1 0,-1 0 0,0 0 0,0 0-1,1 0 1,-1 0 0,2 1 0,1 0-2,0 0 1,-1-1-1,1 1 0,0-1 1,0 0-1,0 0 0,0-1 1,1 1-1,5-1 0,-1 0 19,1-1 1,-1 1-1,0-2 0,0 1 0,0-1 0,0-1 1,0 0-1,12-6 0,-12 4 6,-1 0-1,0-1 1,0-1-1,0 1 1,-1-1-1,9-11 1,-13 15 15,-1 0 0,0 0 0,0 0 1,0 0-1,0 0 0,0-1 0,-1 1 1,1 0-1,-1-1 0,0 1 0,0-1 1,0 1-1,-1-1 0,1 0 0,-1 1 1,0-1-1,0 0 0,0 1 0,0-1 1,-2-6-1,2 10-30,-1-1-1,1 1 1,0 0 0,-1-1 0,1 1-1,0 0 1,-1 0 0,1 0 0,0 0-1,-1-1 1,1 1 0,-1 0 0,1 0-1,0 0 1,-1 0 0,1 0 0,-1 0-1,1 0 1,0 0 0,-1 0 0,1 0-1,-1 0 1,1 0 0,0 0 0,-1 0-1,1 1 1,-1-1 0,1 0-1,0 0 1,-1 0 0,1 1 0,0-1-1,-1 0 1,1 0 0,0 1 0,-1-1-1,1 0 1,0 1 0,0-1 0,-1 0-1,1 1 1,0-1 0,0 0 0,0 1-1,0-1 1,-1 1 0,-13 15-31,4 1 40,0 1 1,1-1-1,-6 20 0,12-30-10,1 0-1,0 0 1,1 0 0,-1 0 0,1 0-1,0 0 1,1 0 0,0 1 0,0-1-1,1 0 1,2 13 0,-2-18-5,0 1 1,1-1 0,-1 0-1,1 1 1,0-1-1,-1 0 1,1 0-1,0 0 1,0 0 0,1-1-1,-1 1 1,0 0-1,1-1 1,-1 0 0,0 1-1,1-1 1,0 0-1,-1 0 1,1-1 0,0 1-1,-1 0 1,5-1-1,67 7 4,-66-7-14,13 0-64,-5 0 7,-1 0 0,0 1 0,0 1-1,0 0 1,23 7 0,-29-3 815,-10-7-696,0 0 0,-1 0 1,1 0-1,0 0 0,0 0 1,0-1-1,0 1 0,0 0 0,0-1 1,1 1-1,-1 0 0,0-1 0,1 1 1,-2-4-1,-5-18-50,0-1 0,2 0 0,-4-31 0,10 54 0,0 1 0,0 0 0,0-1 0,0 1 0,0 0 0,0 0 0,0 0 0,0 0 0,1 0 0,-1 0 0,0 0 0,0 0 0,0 0 0,0 0 0,0 1 0,0-1 0,0 0 0,0 1 0,0-1 0,1 2 0,15 5-75,0-1 0,-1-1-1,2 0 1,-1-1 0,0-1 0,1-1-1,24 1 1,-36-3 53,0 0 0,0-1-1,0 0 1,0 0 0,0 0 0,0-1 0,0 0-1,-1 0 1,1-1 0,-1 1 0,1-1-1,-1 0 1,0-1 0,0 1 0,-1-1-1,1 0 1,-1 0 0,1 0 0,-1-1 0,-1 0-1,1 1 1,-1-1 0,1-1 0,-1 1-1,2-7 1,-4 11 39,-1 0-1,1 0 0,-1 0 1,1 1-1,-1-1 0,1 0 1,-1 0-1,0 0 0,1 0 1,-1 0-1,0 0 0,0 0 1,0 0-1,0 0 1,0 0-1,0 0 0,0 0 1,0 0-1,0 0 0,-1 0 1,1-2-1,-1 3 0,0 0 1,1 0-1,-1-1 0,0 1 0,1 0 1,-1 0-1,0 0 0,1 0 0,-1 0 1,0 0-1,1 0 0,-1 0 0,0 0 1,1 0-1,-1 0 0,0 0 1,1 1-1,-1-1 0,0 0 0,1 0 1,-1 1-1,0 0 0,-38 25 387,24-10-385,1 0 0,-14 20 0,24-31-19,0 1 0,1 0 0,0 0 0,0 0 0,0 1 0,1-1 0,0 1 0,0-1 0,1 1 0,-2 13 0,3-19-48,0 0 0,0 1-1,1-1 1,-1 0 0,0 0 0,0 0-1,1 0 1,-1 0 0,0 0 0,1 0-1,-1 0 1,1 0 0,-1 0 0,1 0-1,0 0 1,-1 0 0,1 0 0,0 0-1,0 0 1,0 0 0,-1-1 0,1 1-1,2 1 1,31 7-2954,-23-9 1633,-1 0-1,0-1 1,0 0 0,1-1 0,9-2 0,13-9-7941</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1.391"/>
    </inkml:context>
    <inkml:brush xml:id="br0">
      <inkml:brushProperty name="width" value="0.025" units="cm"/>
      <inkml:brushProperty name="height" value="0.025" units="cm"/>
    </inkml:brush>
  </inkml:definitions>
  <inkml:trace contextRef="#ctx0" brushRef="#br0">116 0 19955,'0'0'3892,"-9"0"-497,-47 8-383,54-7-2928,-1-1 1,0 0-1,1 1 1,-1 0-1,0 0 0,1 0 1,-1 0-1,1 0 1,0 0-1,-1 1 1,1-1-1,0 1 0,0 0 1,0-1-1,0 1 1,0 0-1,0 0 1,0 1-1,1-1 1,-1 0-1,1 0 0,-2 3 1,3-4-143,1-1 1,-1 1 0,0-1-1,1 1 1,-1-1 0,1 1-1,-1-1 1,1 1-1,-1-1 1,1 0 0,-1 1-1,1-1 1,-1 0-1,1 0 1,-1 1 0,1-1-1,-1 0 1,1 0 0,0 0-1,-1 0 1,1 1-1,-1-1 1,1 0 0,0 0-1,-1 0 1,1 0 0,-1 0-1,2-1 1,27 2-577,-20-1 193,9 1 242,1 0 1,-1 1-1,0 1 0,-1 1 1,1 1-1,0 0 0,-1 1 1,23 12-1,-39-18 251,0 0 0,0 1 0,0-1-1,0 1 1,0 0 0,0-1 0,0 1 0,-1 0 0,1-1 0,0 1 0,0 0-1,-1 0 1,1 0 0,-1 0 0,1 0 0,-1 0 0,1 0 0,-1 0 0,1 0 0,-1 0-1,0 0 1,1 0 0,-1 0 0,0 0 0,0 0 0,0 0 0,0 2 0,-1-1 44,1-1 0,-1 1 0,0 0 0,0 0 1,0-1-1,0 1 0,0 0 0,-1-1 0,1 0 0,0 1 1,-1-1-1,1 1 0,-4 1 0,-4 3 241,-1 0 0,1-1 0,-1 0 0,-11 3 0,11-3-276,-1-1 1,1-1-1,-1 0 1,0 0-1,0-1 0,0 0 1,0-1-1,0 0 1,-20-2-1,31 1-148,-1-1 0,0 1 0,1 0 0,-1-1 1,1 1-1,-1 0 0,1-1 0,0 1 0,-1 0 0,1-1 0,-1 1 0,1-1 1,0 1-1,-1-1 0,1 1 0,0-1 0,-1 1 0,1-1 0,0 1 0,0-1 0,0 0 1,0 1-1,-1-1 0,1 1 0,0-1 0,0 1 0,0-1 0,0 0 0,0 1 1,0-1-1,1 1 0,-1-1 0,0 0 0,0 1 0,0-1 0,0 1 0,1-1 0,-1 1 1,1-2-1,11-21-6111,5 4-352,3-2-3300</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1.732"/>
    </inkml:context>
    <inkml:brush xml:id="br0">
      <inkml:brushProperty name="width" value="0.025" units="cm"/>
      <inkml:brushProperty name="height" value="0.025" units="cm"/>
    </inkml:brush>
  </inkml:definitions>
  <inkml:trace contextRef="#ctx0" brushRef="#br0">196 0 18481,'0'0'9417,"-4"9"-8488,-5 10-523,2 1 1,0-1-1,1 1 0,1 0 0,1 1 0,-2 26 0,4-23-432,2 0-1,0 0 1,2 0-1,0 0 1,2 0 0,0 0-1,2-1 1,1 0-1,12 29 1,-26-65-1327,0 0-1,-1 1 1,-1 0 0,-12-15 0,-56-55 2684,18 19 3218,59 63-4521,-1-1 0,1 1 0,0 0 0,0 0 0,0 0 0,0 0 0,0 0 0,0 0 0,0-1 0,0 1 0,-1 0 0,1 0 1,0 0-1,0 0 0,0 0 0,0-1 0,0 1 0,0 0 0,0 0 0,0 0 0,0 0 0,0-1 0,0 1 0,0 0 0,0 0 1,0 0-1,0 0 0,0-1 0,0 1 0,0 0 0,1 0 0,-1 0 0,0 0 0,0 0 0,0-1 0,0 1 0,0 0 0,0 0 1,0 0-1,0 0 0,1 0 0,-1 0 0,0 0 0,0 0 0,0-1 0,0 1 0,0 0 0,1 0 0,-1 0 0,14-3 312,20 1-597,-30 2 377,14 0-148,97-5-5239,-62-3-1929</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3.466"/>
    </inkml:context>
    <inkml:brush xml:id="br0">
      <inkml:brushProperty name="width" value="0.025" units="cm"/>
      <inkml:brushProperty name="height" value="0.025" units="cm"/>
    </inkml:brush>
  </inkml:definitions>
  <inkml:trace contextRef="#ctx0" brushRef="#br0">56 183 8552,'0'0'11947,"0"11"-10388,-2 22-332,-2-1 0,-16 64 0,12-61-726,0 1 0,2 1 0,0 40 1,5-77-485,1 0 1,0 1-1,0-1 0,0 1 1,0-1-1,0 1 1,0-1-1,0 0 1,0 1-1,0-1 1,0 1-1,0-1 1,0 1-1,0-1 1,0 0-1,1 1 1,-1-1-1,0 1 1,0-1-1,0 0 1,1 1-1,-1-1 0,0 0 1,0 1-1,1-1 1,-1 0-1,0 1 1,1-1-1,-1 0 1,0 0-1,1 1 1,-1-1-1,0 0 1,1 0-1,-1 0 1,0 1-1,1-1 1,-1 0-1,1 0 1,-1 0-1,1 0 0,-1 0 1,0 0-1,1 0 1,-1 0-1,1 0 1,-1 0-1,1 0 1,-1 0-1,0 0 1,1 0-1,-1-1 1,1 1-1,-1 0 1,0 0-1,1 0 1,-1 0-1,0-1 1,1 1-1,-1 0 1,0-1-1,1 1 0,-1 0 1,0 0-1,1-1 1,-1 1-1,0-1 1,0 1-1,1-1 1,22-26 1278,-18 13-1207,0-1-1,0 1 0,-2-1 0,1 0 1,-2 0-1,0 0 0,-1 0 1,-1 0-1,0 0 0,-1-1 0,0 1 1,-7-27-1,-2 25-84,1 18-169,8 1 149,-1 0 0,1 0 0,0 0 0,0 0 0,1 0 0,-1 0 0,0 0 0,1 0 0,-1 0 0,1 0 1,-1 0-1,1 4 0,0-2-48,-1 0 0,1 0 0,0 1 0,1-1 0,-1 0 0,1 0 0,0 0 0,-1 0 0,2 0 0,-1 0 0,0-1 0,1 1 0,0 0 0,0 0 1,0-1-1,0 0 0,4 5 0,-3-5-245,1-1-1,0 1 1,-1-1 0,1 0 0,0 0 0,0 0 0,0-1 0,1 1 0,-1-1-1,0 0 1,0 0 0,1 0 0,-1-1 0,0 0 0,1 0 0,5 0 0,-1-1-251,0 0 1,0-1 0,-1 0-1,1 0 1,-1-1 0,1 0-1,-1-1 1,0 0 0,0 0-1,-1 0 1,1-1 0,-1 0 0,10-10-1,-12 11 587,0-1-1,0 0 1,-1 0 0,0 0-1,0 0 1,0-1-1,-1 0 1,0 1 0,0-1-1,0-1 1,2-8 0,-3 4 3207,-5 10-1284,-10 17-691,-14 32-827,18-32-10,1 0-1,0 1 0,2 0 0,0 0 0,0 0 0,2 0 0,0 1 0,-1 19 1,5-37-410,0 1 0,0-1 0,0 1 0,0-1 0,0 1 0,0-1 0,0 1 1,0-1-1,0 1 0,0-1 0,1 1 0,-1-1 0,0 1 0,0-1 0,0 0 1,1 1-1,-1-1 0,0 1 0,0-1 0,1 0 0,-1 1 0,0-1 0,1 1 1,-1-1-1,1 0 0,-1 0 0,0 1 0,1-1 0,-1 0 0,1 0 0,-1 1 0,1-1 1,17-4 345,17-20 378,-20 6-610,-2 0 0,1-2 0,-2 1-1,-1-1 1,15-36 0,-2 6-58,-24 50-72,0 0 1,0 0-1,0-1 1,0 1 0,0 0-1,0 0 1,0-1-1,0 1 1,0 0 0,0 0-1,0 0 1,0-1 0,0 1-1,0 0 1,0 0-1,0 0 1,1-1 0,-1 1-1,0 0 1,0 0-1,0 0 1,0-1 0,0 1-1,0 0 1,1 0 0,-1 0-1,0 0 1,0 0-1,0 0 1,1-1 0,-1 1-1,0 0 1,0 0-1,0 0 1,1 0 0,-1 0-1,0 0 1,0 0 0,0 0-1,1 0 1,-1 0-1,0 0 1,0 0 0,1 0-1,-1 0 1,0 0 0,0 0-1,0 0 1,1 0-1,-1 0 1,0 0 0,0 0-1,0 1 1,1-1-1,-1 0 1,0 0 0,4 19-442,-3 37-392,-1-47 785,0 2 69,-1-4-12,1 0 0,0-1 0,1 1 0,-1 0 0,2-1 0,2 12 0,-3-16-7,-1 0-1,1-1 1,0 1-1,0-1 1,0 1-1,1-1 1,-1 0 0,0 1-1,0-1 1,1 0-1,-1 0 1,1 0-1,-1 0 1,1 0-1,-1 0 1,1-1-1,-1 1 1,1 0-1,0-1 1,0 1-1,-1-1 1,1 0-1,0 1 1,0-1-1,-1 0 1,1 0-1,0 0 1,0 0-1,-1 0 1,1-1-1,2 0 1,2 0 17,1-1 1,-1-1-1,1 1 0,-1-1 1,0 0-1,0-1 1,0 1-1,-1-1 0,1 0 1,-1-1-1,0 1 0,0-1 1,0 0-1,-1 0 1,7-11-1,5-7 117,-1 0-1,18-39 1,-17 24 241,-1-1 1,-2 0 0,-2-1-1,-1 0 1,4-46 0,-21 124-537,-23 68 0,-4 14-72,26-85 249,2 1-1,1 0 0,0 71 1,5-105-9,1 0 1,-1 0-1,0 0 1,1 0-1,-1 0 1,1 0 0,0 0-1,-1 0 1,1-1-1,0 1 1,0 0 0,0 0-1,1-1 1,-1 1-1,0-1 1,1 1-1,-1-1 1,1 1 0,-1-1-1,1 0 1,0 0-1,-1 0 1,1 0-1,0 0 1,3 1 0,-4-1 9,1-1 0,-1 0 0,0 0 0,1 0 0,-1 0 0,0 0 0,0 0 0,1 0 0,-1 0 0,0 0 1,0-1-1,1 1 0,-1 0 0,0-1 0,0 1 0,0-1 0,0 1 0,1-1 0,-1 0 0,0 0 0,0 1 0,0-1 1,0 0-1,-1 0 0,1 0 0,0 0 0,0 0 0,0 0 0,-1 0 0,1 0 0,-1 0 0,1-1 0,-1 1 0,1 0 1,-1 0-1,1 0 0,-1-1 0,0 1 0,0 0 0,0-2 0,2-10 3,-1 1 0,-1-1 0,0 0 0,0 1 0,-2-1 0,1 0 0,-2 1 0,1 0 0,-2-1 0,-7-17 0,8 22-28,0 0-1,-1 1 1,0 0-1,0-1 1,0 1 0,-1 1-1,0-1 1,-1 1-1,0 0 1,0 0-1,0 0 1,0 1 0,-1 0-1,0 0 1,0 1-1,0 0 1,-10-4 0,123 2 1008,-18-6-6118,-43 3-2572</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4.433"/>
    </inkml:context>
    <inkml:brush xml:id="br0">
      <inkml:brushProperty name="width" value="0.025" units="cm"/>
      <inkml:brushProperty name="height" value="0.025" units="cm"/>
    </inkml:brush>
  </inkml:definitions>
  <inkml:trace contextRef="#ctx0" brushRef="#br0">17 141 3812,'0'0'712,"-1"0"1,0 0-1,0 0 1,0 0 0,1 0-1,-1 0 1,0 0 0,0 0-1,1-1 1,-1 1-1,0 0 1,0-1 0,1 1-1,-1 0 1,0-1 0,1 1-1,-1-1 1,0 1 0,1-1-1,-1 1 1,1-1-1,-2 0 1,3 0-591,-1 1 0,0 0 1,0-1-1,0 1 0,0-1 0,0 1 1,1 0-1,-1-1 0,0 1 0,0 0 0,1-1 1,-1 1-1,0 0 0,1-1 0,-1 1 1,0 0-1,1-1 0,-1 1 0,0 0 1,1 0-1,-1 0 0,1-1 0,-1 1 0,1 0 1,-1 0-1,0 0 0,1 0 0,-1 0 1,1 0-1,-1 0 0,1 0 0,-1 0 0,0 0 1,1 0-1,-1 0 0,1 0 0,-1 0 1,1 0-1,-1 0 0,1 1 0,58 1 2007,-33-1-1597,1 0-1,50-7 1,-69 5-503,0-1 0,0 0 0,0 0 1,0-1-1,0 0 0,-1 0 0,0-1 0,1 0 0,-1 0 0,-1-1 1,1 0-1,-1 0 0,11-11 0,-16 15-11,1-1 1,-1 1-1,0 0 0,1-1 1,-1 0-1,0 1 0,0-1 1,0 0-1,0 0 0,0 0 1,0 1-1,-1-1 0,1 0 1,0 0-1,-1 0 0,0 0 1,1 0-1,-1 0 1,0 0-1,0 0 0,0-1 1,-1 1-1,1-2 0,-1 2 7,0 1-1,0-1 1,0 1-1,-1 0 1,1-1-1,0 1 1,-1 0 0,1 0-1,0 0 1,-1 0-1,1 0 1,-1 0-1,0 1 1,1-1-1,-1 0 1,0 1 0,1-1-1,-1 1 1,0 0-1,1-1 1,-1 1-1,0 0 1,0 0-1,0 0 1,-2 1-1,-2 0-10,-1 0-1,1 0 1,0 1-1,0 0 0,0 0 1,1 1-1,-1 0 0,0 0 1,1 0-1,0 0 1,0 1-1,0 0 0,0 0 1,0 0-1,1 1 0,0 0 1,-6 7-1,-1 3 18,0 1 0,1 0 0,1 1 0,-13 28-1,19-36 21,-1-1 0,2 1 0,-1-1 0,1 1 0,1 0 0,-2 15-1,3-22-39,0 0-1,0-1 0,0 1 1,1 0-1,-1 0 0,0 0 1,1 0-1,0-1 0,-1 1 0,1 0 1,0 0-1,0-1 0,0 1 1,0-1-1,0 1 0,0-1 1,0 1-1,1-1 0,-1 1 0,0-1 1,1 0-1,-1 0 0,1 0 1,0 0-1,-1 0 0,1 0 1,0 0-1,-1-1 0,1 1 0,0-1 1,0 1-1,0-1 0,0 1 1,-1-1-1,1 0 0,0 0 1,2 0-1,17 0 117,-1-1 1,0 0-1,0-2 1,0 0-1,28-9 0,-5-2-1849,56-24 0,-75 25-4455,-11-1-4777</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33.842"/>
    </inkml:context>
    <inkml:brush xml:id="br0">
      <inkml:brushProperty name="width" value="0.025" units="cm"/>
      <inkml:brushProperty name="height" value="0.025" units="cm"/>
    </inkml:brush>
  </inkml:definitions>
  <inkml:trace contextRef="#ctx0" brushRef="#br0">1 18 12332,'0'0'14275,"9"-2"-13736,35-5-422,0 2 1,-1 2-1,1 2 0,0 2 1,0 2-1,0 2 1,83 20-1,-125-25-90,0 0 0,0 0 0,0 1-1,0-1 1,-1 1 0,1-1 0,0 1-1,0 0 1,-1 0 0,1 0 0,-1 0-1,1 0 1,-1 0 0,1 0 0,-1 1 0,1-1-1,-1 0 1,0 1 0,0-1 0,0 1-1,0-1 1,0 1 0,0 0 0,0-1-1,0 1 1,-1 0 0,1 0 0,-1-1-1,1 1 1,-1 0 0,0 0 0,0 0 0,0 0-1,0-1 1,0 1 0,0 0 0,0 0-1,0 0 1,-1 0 0,1 0 0,-1-1-1,1 1 1,-1 0 0,0 0 0,-2 2 0,-2 4 236,0 0 1,0 0 0,-1-1 0,-1 1 0,1-2-1,-1 1 1,-13 9 0,-24 14 101,-2-2 1,-58 25-1,4-1-121,92-46-1145,10-4-1504,18-8-5121,7-16-2526</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5.514"/>
    </inkml:context>
    <inkml:brush xml:id="br0">
      <inkml:brushProperty name="width" value="0.025" units="cm"/>
      <inkml:brushProperty name="height" value="0.025" units="cm"/>
    </inkml:brush>
  </inkml:definitions>
  <inkml:trace contextRef="#ctx0" brushRef="#br0">82 426 5349,'0'0'11344,"4"-11"-6641,-3 9-4418,16-48 2836,-16 47-2850,0 0 1,0 1-1,-1-1 0,1 0 1,-1 0-1,0 0 1,1 0-1,-1 0 1,-1 0-1,1 0 1,0 1-1,-1-1 0,1 0 1,-1 0-1,0 0 1,0 0-1,0 1 1,-2-4-1,2 5-233,0 0-1,1 1 0,-1-1 1,-1 0-1,1 1 1,0-1-1,0 1 1,0-1-1,0 1 1,0-1-1,0 1 1,-1 0-1,1 0 1,0-1-1,0 1 1,0 0-1,-1 0 1,1 0-1,0 0 1,0 0-1,0 1 1,-1-1-1,1 0 1,0 1-1,0-1 1,0 0-1,0 1 1,0 0-1,0-1 1,0 1-1,0-1 1,0 1-1,0 0 1,0 0-1,0 0 0,0 0 1,-1 1-1,-2 2-53,-1 1-1,1 0 0,0 0 0,1 0 1,-7 12-1,5-6 0,0 1 1,1 1-1,1-1 1,-1 0-1,2 1 1,0 0-1,0 0 1,2 0-1,0 25 0,0-36 16,0-1-1,0 1 1,1-1-1,-1 1 1,0-1-1,1 1 1,-1 0-1,1-1 1,-1 1-1,1-1 1,-1 0-1,1 1 1,0-1-1,0 0 1,0 1 0,0-1-1,0 0 1,0 0-1,0 0 1,0 0-1,1 0 1,-1 0-1,0 0 1,1 0-1,-1 0 1,1-1-1,-1 1 1,0 0-1,1-1 1,0 0-1,-1 1 1,1-1-1,-1 0 1,1 0-1,-1 1 1,1-1-1,0 0 1,-1-1-1,1 1 1,-1 0-1,3-1 1,2 0 19,0-1 0,-1 1 1,0-1-1,1 0 0,-1-1 1,0 1-1,0-1 0,0 0 1,-1 0-1,8-6 0,3-10 18,0 0-1,-1-1 1,0-1 0,-2 0-1,-1-1 1,0 0-1,-2-1 1,0 0 0,-2-1-1,-1 1 1,5-35-1,-11 68-62,0-1 12,0 1 0,0 0-1,1 0 1,0-1-1,5 18 1,-6-26 18,1 0-1,-1 1 1,1-1-1,-1 0 1,1 0-1,0 0 1,0 0 0,-1 0-1,1 0 1,0 0-1,0 0 1,0 0-1,0 0 1,0 0 0,0 0-1,0-1 1,0 1-1,1 0 1,-1-1-1,2 2 1,-1-2 6,0 0 1,1 0-1,-1 0 1,0 0-1,1-1 1,-1 1-1,0-1 1,0 1-1,1-1 1,-1 0-1,0 0 1,0 0-1,0 0 1,0 0-1,0 0 1,2-2-1,7-6 51,0 0 0,-1 0 0,0-1-1,0 0 1,-1 0 0,-1-1 0,0-1-1,8-14 1,47-102 390,-55 106-450,12-27 0,-20 86 0,-40 200 0,22-147 0,-10 141 0,36-52 0,-12-177 0,-6-11 0,-6-9 0,6 3 0,1 0 0,1-1 0,0 0 0,1-1 0,1 1 0,1-1 0,0-1 0,1 1 0,1-1 0,0 1 0,0-29 0,3 42-41,1 0-1,-1 0 1,1 0 0,0 0-1,0 1 1,0-1 0,1 0-1,-1 0 1,1 1 0,0-1-1,0 1 1,0-1 0,1 1-1,-1 0 1,1 0 0,-1 0-1,1 0 1,6-4 0,4-2-628,1 0 0,0 1 0,24-9 0,9-6-2068,-3-4-5799</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6.105"/>
    </inkml:context>
    <inkml:brush xml:id="br0">
      <inkml:brushProperty name="width" value="0.025" units="cm"/>
      <inkml:brushProperty name="height" value="0.025" units="cm"/>
    </inkml:brush>
  </inkml:definitions>
  <inkml:trace contextRef="#ctx0" brushRef="#br0">57 1 12492,'0'0'7431,"-12"4"-5926,-2 19-640,2 13-64,2 4-513,5 8-96,2 3 0,3-3-127,0-6-33,7-6-32,1-5-321,-2-9-992,-3-11-641,-3-7-448,-6-4-2242,-13-5-1186</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6.463"/>
    </inkml:context>
    <inkml:brush xml:id="br0">
      <inkml:brushProperty name="width" value="0.025" units="cm"/>
      <inkml:brushProperty name="height" value="0.025" units="cm"/>
    </inkml:brush>
  </inkml:definitions>
  <inkml:trace contextRef="#ctx0" brushRef="#br0">25 189 10346,'-4'-11'3208,"1"5"-2669,-12-37 1884,14 41-2235,0-1 0,1 0 0,-1 1 1,1-1-1,0 0 0,0 1 0,0-1 0,0 0 0,1 1 0,-1-1 0,1 1 0,-1-1 0,1 0 0,0 1 0,0-1 0,0 1 0,3-5 1,2 1 143,1-1 0,0 1 1,0 0-1,0 1 1,1 0-1,-1 0 1,1 0-1,0 1 1,1 0-1,-1 1 1,1 0-1,0 0 1,17-3-1,2 2 73,-1 0-1,1 2 1,37 2-1,-56 0-403,0 1 1,0 0-1,0 1 0,0 0 1,0 0-1,0 1 0,-1 0 1,1 0-1,-1 1 0,0 0 0,0 1 1,0 0-1,-1 0 0,1 1 1,-1-1-1,0 2 0,9 10 1,-12-11 33,1 0 1,-2 0 0,1 0-1,-1 1 1,1-1-1,-2 1 1,1 0 0,-1 0-1,0 0 1,-1 0 0,1 0-1,-1 1 1,-1-1 0,1 0-1,-1 0 1,-1 1 0,1-1-1,-1 0 1,-1 0 0,1 1-1,-1-1 1,-5 11 0,0-2 323,-2 0 0,0-1 1,-1 0-1,0 0 0,-1-1 1,0-1-1,-2 0 0,1 0 1,-2-1-1,1-1 0,-2 0 1,1-1-1,-1-1 0,-1 0 1,-27 11-1,37-18-438,1 0 0,-1-1 0,1 0 1,-1 0-1,0-1 0,0 1 0,1-1 0,-1 0 0,-6-1 0,11 0 22,-1 1 0,1 0 0,0-1 0,-1 1 0,1 0 0,0-1 0,0 0-1,-1 1 1,1-1 0,0 0 0,0 1 0,0-1 0,0 0 0,0 0 0,0 0 0,0 0 0,0 0-1,0 0 1,0 0 0,1-1 0,-1 1 0,0 0 0,1 0 0,-1-1 0,1 1 0,-1 0 0,1 0-1,0-1 1,0 1 0,-1-1 0,1 1 0,0 0 0,0-1 0,0 1 0,1 0 0,-1-1-1,0 1 1,0 0 0,1-1 0,-1 1 0,2-2 0,-1 0-564,1 0 0,0 0 1,0 0-1,0 1 0,0-1 0,0 1 1,1 0-1,-1-1 0,1 1 0,-1 0 0,1 1 1,0-1-1,0 0 0,0 1 0,0 0 0,0-1 1,0 1-1,5-1 0,-2 0-802,26-10-4465</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6.804"/>
    </inkml:context>
    <inkml:brush xml:id="br0">
      <inkml:brushProperty name="width" value="0.025" units="cm"/>
      <inkml:brushProperty name="height" value="0.025" units="cm"/>
    </inkml:brush>
  </inkml:definitions>
  <inkml:trace contextRef="#ctx0" brushRef="#br0">0 204 4805,'8'0'5632,"15"2"-2929,43-1 8478,-33-9-6630,-6-8-3288,-22 11-1176,0 0-1,0-1 0,-1 1 1,0-1-1,0 0 0,-1 0 1,1-1-1,-1 1 1,-1-1-1,1 1 0,-1-1 1,0 0-1,-1 0 1,1 0-1,-2 0 0,1 0 1,-1 0-1,0 0 0,0 0 1,-1-1-1,-1-8 1,1 15-70,1-1 1,-1 0-1,0 1 1,0-1-1,1 0 1,-1 1-1,0-1 1,0 1-1,-1-1 1,1 1-1,0 0 0,0 0 1,-1-1-1,1 1 1,-1 0-1,1 0 1,-1 0-1,1 0 1,-1 1-1,0-1 1,1 0-1,-1 1 1,0-1-1,1 1 1,-1-1-1,0 1 1,0 0-1,0 0 1,1 0-1,-1 0 1,0 0-1,0 0 1,0 1-1,1-1 1,-1 0-1,0 1 1,0-1-1,-1 2 1,-2 0-16,0 0 1,1 0 0,-1 1 0,0-1 0,1 1-1,0 0 1,-1 0 0,1 1 0,1-1-1,-1 1 1,-6 8 0,3-1-2,0 1 0,1 1 0,0-1 0,1 1 0,0 0 0,1 0 0,0 0 0,1 1 0,1-1 0,0 1 0,1 0 0,0 0 0,1-1 0,1 1 0,3 17 0,-3-27-118,0 0 0,0-1 0,0 1 0,1-1-1,0 0 1,0 1 0,0-1 0,0 0 0,0 0 0,0 0 0,1-1 0,-1 1 0,1 0-1,0-1 1,0 0 0,0 1 0,0-1 0,0-1 0,1 1 0,-1 0 0,0-1 0,1 1-1,-1-1 1,1 0 0,0 0 0,-1-1 0,1 1 0,0-1 0,-1 0 0,1 0 0,0 0-1,0 0 1,-1-1 0,1 1 0,4-2 0,2 0-373,0 0 0,-1-1 0,1 0 0,-1 0 0,0-1 0,0 0 0,0 0 0,-1-1 0,1-1 0,-1 1 0,0-1 0,10-11 0,-11 9-977,0-2 1,0 1-1,-1-1 1,-1 0-1,1 0 1,3-13-1,6-21-7405</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7.131"/>
    </inkml:context>
    <inkml:brush xml:id="br0">
      <inkml:brushProperty name="width" value="0.025" units="cm"/>
      <inkml:brushProperty name="height" value="0.025" units="cm"/>
    </inkml:brush>
  </inkml:definitions>
  <inkml:trace contextRef="#ctx0" brushRef="#br0">95 0 4644,'-3'9'4207,"-23"68"2346,-17 90 0,34-119-5799,2-1 0,3 1 0,1 72 0,6-65-745,0-1 4258,-4-157-2005,-2 34-2130,4 0-1,2 1 0,16-86 0,-17 144-146,1 1 1,0-1 0,0 1 0,1 0 0,0 0 0,0 0-1,8-10 1,-11 17-4,1 0 0,-1 0 0,0 0-1,1 0 1,0 1 0,0-1 0,-1 1 0,1-1-1,0 1 1,0-1 0,0 1 0,0 0 0,1 0-1,-1 0 1,0 0 0,0 1 0,1-1 0,-1 0-1,0 1 1,1 0 0,-1 0 0,0-1 0,1 1-1,-1 0 1,0 1 0,1-1 0,-1 0 0,1 1-1,-1 0 1,0-1 0,0 1 0,1 0 0,-1 0-1,0 0 1,4 3 0,-2-2 45,0 1 0,0 0-1,-1 0 1,1 1 0,0-1 0,-1 1-1,0 0 1,0 0 0,0 0 0,-1 0 0,1 0-1,-1 1 1,0-1 0,0 1 0,0 0 0,-1-1-1,0 1 1,0 0 0,0 0 0,0 0-1,-1 0 1,0 0 0,0 0 0,0 0 0,0 0-1,-1 0 1,0-1 0,0 1 0,0 0 0,-1 0-1,0-1 1,0 1 0,0-1 0,0 1-1,-1-1 1,1 0 0,-1 0 0,0 0 0,-1 0-1,1 0 1,0-1 0,-1 0 0,0 1 0,0-1-1,0-1 1,0 1 0,-1-1 0,1 1-1,0-1 1,-1 0 0,0-1 0,1 1 0,-1-1-1,0 0 1,-9 1 0,10-2-53,1-1-1,0 1 1,-1-1-1,1 0 1,0 0-1,-1 0 1,1 0-1,0 0 1,0-1-1,0 0 1,0 1-1,-6-5 1,8 5-10,0 0 1,1 0 0,-1 1 0,0-1-1,0 0 1,0 0 0,0 0-1,1 0 1,-1 0 0,1 0 0,-1 0-1,0 0 1,1 0 0,0-1 0,-1 1-1,1 0 1,0 0 0,-1 0-1,1 0 1,0-1 0,0 1 0,0 0-1,0 0 1,0-1 0,0 1 0,1 0-1,-1 0 1,0 0 0,1 0-1,-1-1 1,1 1 0,-1 0 0,1 0-1,-1 0 1,1 0 0,0 0 0,-1 0-1,1 0 1,0 0 0,0 0 0,1 0-1,5-4-1159,0 1 0,1 0 0,-1 0 0,1 1 1,0 0-1,0 1 0,0-1 0,0 2 0,1-1 0,-1 1 0,10 0 0,26-7-4805,-5-2-470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7.508"/>
    </inkml:context>
    <inkml:brush xml:id="br0">
      <inkml:brushProperty name="width" value="0.025" units="cm"/>
      <inkml:brushProperty name="height" value="0.025" units="cm"/>
    </inkml:brush>
  </inkml:definitions>
  <inkml:trace contextRef="#ctx0" brushRef="#br0">74 41 1602,'0'0'24396,"-8"9"-23537,1-1-756,0 0 0,1 1-1,0 0 1,0 0-1,1 0 1,1 1-1,-1-1 1,1 1-1,1 0 1,0 0-1,0 1 1,1-1 0,0 1-1,1-1 1,0 1-1,1 0 1,0-1-1,2 16 1,-1-24-88,-1-1 0,1 1 0,0 0 0,-1-1 0,1 1 0,0-1 0,0 1 0,0-1 0,0 1 1,0-1-1,0 1 0,1-1 0,-1 0 0,0 0 0,1 0 0,-1 0 0,1 0 0,-1 0 0,1 0 0,0 0 0,-1 0 0,1-1 0,0 1 0,-1-1 0,1 1 1,0-1-1,0 0 0,-1 1 0,1-1 0,0 0 0,0 0 0,2-1 0,-1 1 92,1 0-1,0-1 1,-1 1 0,1-1 0,-1 0-1,1 0 1,-1 0 0,1-1 0,-1 1-1,0-1 1,0 0 0,1 0-1,-1 0 1,5-4 0,-3-1-2,0 0 1,0 0-1,-1 0 1,1-1-1,-2 0 1,1 0-1,-1 0 0,0 0 1,-1 0-1,3-14 1,-2 4 70,-1 0-1,-1 0 1,-2-36 0,0 51-174,1 0 0,-1 1 0,0-1-1,1 0 1,-1 0 0,0 1 0,-1-1 0,1 1 0,0-1-1,-1 1 1,1 0 0,-1-1 0,0 1 0,0 0 0,0 0 0,0 0-1,0 0 1,0 0 0,-1 1 0,-3-3 0,5 4-4,0-1 0,0 1 0,0-1 1,0 1-1,0 0 0,0 0 0,0-1 1,0 1-1,0 0 0,0 0 0,0 0 1,0 0-1,0 0 0,0 0 0,0 1 1,0-1-1,0 0 0,0 0 0,0 1 1,0-1-1,-2 1 0,2 0-7,0 1 1,0-1-1,0 0 1,-1 0-1,1 1 0,0-1 1,0 1-1,1-1 1,-1 1-1,0-1 0,0 1 1,1-1-1,-1 1 1,1 0-1,0 0 0,-1-1 1,1 4-1,-2 30-2506,2-34 2164,0 0 1,0 1-1,0-1 0,0 0 1,1 0-1,-1 0 0,0 1 1,1-1-1,-1 0 0,1 0 1,-1 0-1,1 0 0,0 0 1,-1 0-1,1 0 0,0 0 1,0 0-1,0 0 0,-1 0 1,1 0-1,0 0 0,0-1 1,0 1-1,0 0 1,2 0-1,14 2-6311</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7.835"/>
    </inkml:context>
    <inkml:brush xml:id="br0">
      <inkml:brushProperty name="width" value="0.025" units="cm"/>
      <inkml:brushProperty name="height" value="0.025" units="cm"/>
    </inkml:brush>
  </inkml:definitions>
  <inkml:trace contextRef="#ctx0" brushRef="#br0">183 0 19026,'-11'3'3267,"-4"1"-2203,-1 2 0,1 0 0,-23 12-1,31-14-810,0 0 0,0 1 0,1-1 0,-1 1-1,1 0 1,0 1 0,1 0 0,-1 0 0,1 0-1,-8 13 1,12-18-264,1-1 1,0 0-1,0 0 1,0 0-1,0 1 0,0-1 1,0 0-1,-1 0 1,1 1-1,0-1 0,0 0 1,0 0-1,0 0 1,0 1-1,0-1 0,0 0 1,0 0-1,0 1 1,0-1-1,0 0 0,0 0 1,0 1-1,0-1 1,0 0-1,0 0 0,1 1 1,-1-1-1,0 0 0,0 0 1,0 1-1,0-1 1,0 0-1,0 0 0,1 0 1,-1 0-1,0 1 1,0-1-1,0 0 0,1 0 1,-1 0-1,0 0 1,0 0-1,0 1 0,1-1 1,15 0-35,18-8-223,-20 4-505,1 1 1,0 0-1,0 1 1,30 0-1,-40 1 587,1 1-1,0 1 1,-1-1 0,1 1-1,-1 0 1,1 0 0,-1 1-1,1-1 1,-1 1 0,0 0-1,0 1 1,0-1 0,0 1-1,0 0 1,-1 0 0,7 6-1,-10-8 266,1 1 0,-1-1 0,0 1 1,0-1-1,0 1 0,0 0 0,0-1 0,0 1 0,-1 0 0,1 0 0,0 0 0,-1 0 0,0-1 0,1 1 0,-1 0 0,0 0 0,0 0 0,0 0 0,0 0 0,0 0 0,0 0 0,-1 2 0,-1-1 214,1 0 0,-1 1 0,1-1 0,-1 0 0,0 0 0,0 0 0,0 0 0,-1-1-1,1 1 1,-1 0 0,-2 1 0,-8 6 781,0-1 0,0-1 1,-1 0-1,-17 6 0,17-6-1005,-1-2 1,0 0-1,-1-1 0,1 0 1,-1-1-1,0-1 1,-30 2-1,46-5-87,0 0 1,-1 0-1,1 0 0,0 0 1,-1 0-1,1 0 1,-1 0-1,1 0 0,0 0 1,-1 0-1,1 0 0,-1 0 1,1 0-1,0 0 1,-1 0-1,1-1 0,0 1 1,-1 0-1,1 0 0,0 0 1,-1 0-1,1-1 1,0 1-1,-1 0 0,1-1 1,0 1-1,0 0 0,-1 0 1,1-1-1,0 1 1,0 0-1,-1-1 0,1 1 1,0-1-1,7-12-1550,19-10-2722,28-7-7861,-21 14-453</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8.189"/>
    </inkml:context>
    <inkml:brush xml:id="br0">
      <inkml:brushProperty name="width" value="0.025" units="cm"/>
      <inkml:brushProperty name="height" value="0.025" units="cm"/>
    </inkml:brush>
  </inkml:definitions>
  <inkml:trace contextRef="#ctx0" brushRef="#br0">78 0 19987,'0'0'11146,"-57"40"-10761,49-14-193,0 3-32,3-2-64,5 2-96,0-7-32,0-2-448,5-6-225,7-2-640,1-7-577,1-5-1249,-1-3-1121,2-15-3844</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8.520"/>
    </inkml:context>
    <inkml:brush xml:id="br0">
      <inkml:brushProperty name="width" value="0.025" units="cm"/>
      <inkml:brushProperty name="height" value="0.025" units="cm"/>
    </inkml:brush>
  </inkml:definitions>
  <inkml:trace contextRef="#ctx0" brushRef="#br0">172 5 21236,'0'0'6331,"-4"13"-4697,-8 29-1137,2 1 1,2 0 0,1 1-1,0 48 1,7-73-479,-1 12-5,1 0-1,2 0 1,10 56 0,-17-139 37,5 43-231,0 0 0,-1 0 0,0 0 1,-4-15-1,-1 9 63,0 0 0,-1 1 1,0 0-1,-1 0 0,-1 1 0,-12-15 1,57 16 2257,213-49-2302,-248 61-123,1 0 0,-1 0 0,1-1 0,-1 1 0,0-1 0,1 1 0,-1-1 0,0 0 0,1 1 0,-1-1 0,0 0 0,0 0 0,0 0 0,2-2 0,-3 3-29,0-1 0,0 0 0,0 1 0,0-1 0,0 0 0,0 1 0,0-1 0,0 0 0,-1 1 0,1-1 0,0 1 0,-1-1 0,1 1 0,0-1 0,-1 0 0,1 1 0,0-1 0,-1 1 1,1 0-1,-1-1 0,1 1 0,-1-1 0,1 1 0,-1 0 0,1-1 0,-1 1 0,1 0 0,-1-1 0,0 1 0,1 0 0,-1 0 0,0 0 0,1 0 0,-2-1 0,-23-9-10273</inkml:trace>
  <inkml:trace contextRef="#ctx0" brushRef="#br0" timeOffset="1">1 36 11851,'0'0'13613,"50"-27"-14702,-26 18-4933</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9.236"/>
    </inkml:context>
    <inkml:brush xml:id="br0">
      <inkml:brushProperty name="width" value="0.025" units="cm"/>
      <inkml:brushProperty name="height" value="0.025" units="cm"/>
    </inkml:brush>
  </inkml:definitions>
  <inkml:trace contextRef="#ctx0" brushRef="#br0">43 1 15278,'0'0'10101,"1"11"-9407,5 228 1656,2 28-1044,-17-338 1784,-1 2-3127,-26-82 1,36 151 17,0 0 0,0 0 0,0 0 0,0 0 1,0 0-1,0 0 0,0 0 0,0 0 0,0 0 1,0 0-1,-1 0 0,1 0 0,0 0 1,0 0-1,0 0 0,0 0 0,0 0 0,0 0 1,0 0-1,0 0 0,0 0 0,0 0 0,-1 0 1,1 0-1,0 0 0,0 0 0,0 0 0,0 0 1,0 0-1,0 0 0,0 0 0,0 0 0,0-1 1,0 1-1,0 0 0,0 0 0,0 0 0,0 0 1,-1 0-1,1 18-224,7 27 143,-5-41 93,-1-1 1,1 1-1,0-1 0,0 0 0,0 1 0,0-1 1,1 0-1,-1 0 0,1 0 0,0-1 0,0 1 0,0 0 1,0-1-1,0 0 0,0 0 0,1 0 0,-1 0 1,1-1-1,5 3 0,-3-3 15,-1 0 0,1-1 1,0 0-1,-1 0 0,1 0 0,0 0 1,-1-1-1,1 0 0,-1 0 0,1-1 1,-1 0-1,6-2 0,10-6 44,0-1 0,-1 0 0,-1-2 0,0 0 0,21-20 0,-30 28-1535,-12 14-1024,-9 14-3592,-1-4-1973</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34.733"/>
    </inkml:context>
    <inkml:brush xml:id="br0">
      <inkml:brushProperty name="width" value="0.025" units="cm"/>
      <inkml:brushProperty name="height" value="0.025" units="cm"/>
    </inkml:brush>
  </inkml:definitions>
  <inkml:trace contextRef="#ctx0" brushRef="#br0">1 477 14734,'0'0'6822,"12"-3"-5450,-3 1-1151,0-1 0,0-1 0,0 0 0,0 0 0,-1 0 0,0-1 0,14-11 0,0-2 310,37-39 0,139-193 1358,-122 147-954,-76 102-924,0 1 1,0 0 0,0 0 0,0 0 0,0 0-1,0 0 1,0-1 0,0 1 0,0 0-1,0 0 1,0 0 0,1 0 0,-1 0 0,0 0-1,0-1 1,0 1 0,0 0 0,0 0-1,0 0 1,0 0 0,1 0 0,-1 0 0,0 0-1,0 0 1,0 0 0,0 0 0,0 0-1,1 0 1,-1 0 0,0 0 0,0 0 0,0 0-1,0 0 1,0 0 0,1 0 0,-1 0-1,0 0 1,0 0 0,0 0 0,0 0 0,0 0-1,1 0 1,-1 0 0,0 0 0,0 0-1,0 0 1,0 0 0,0 0 0,0 0 0,1 1-1,-1-1 1,0 0 0,0 0 0,0 0-1,0 0 1,3 15 142,-2 29-267,-2-33 262,1 22-511,-1-4 739,2 0 0,5 33 0,10-6-1669,-13-49 581,0-1 0,1 1 1,0-1-1,0 0 0,1 0 0,5 5 0,-1-2-6117</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6:59.689"/>
    </inkml:context>
    <inkml:brush xml:id="br0">
      <inkml:brushProperty name="width" value="0.025" units="cm"/>
      <inkml:brushProperty name="height" value="0.025" units="cm"/>
    </inkml:brush>
  </inkml:definitions>
  <inkml:trace contextRef="#ctx0" brushRef="#br0">194 70 18129,'0'0'4137,"-2"-9"-2717,-6-29-672,8 37-701,-1 0-1,1-1 1,-1 1 0,1 0 0,-1 0-1,0-1 1,0 1 0,0 0 0,1 0-1,-1 0 1,0 0 0,-1 0 0,1 0-1,0 0 1,0 1 0,0-1 0,0 0-1,-1 1 1,1-1 0,0 0 0,-1 1 0,1 0-1,0-1 1,-1 1 0,1 0 0,0 0-1,-1-1 1,1 1 0,-1 0 0,1 0-1,-3 1 1,0-1-11,0 1 0,1 0 1,-1 0-1,0 0 0,1 0 0,-1 1 0,1-1 0,-1 1 0,-3 3 1,-3 3 227,0 1 1,0 0-1,1 1 1,1 0-1,0 0 1,0 1-1,-8 16 1,12-21-172,0 1 1,1 1 0,-1-1-1,2 0 1,-1 1 0,1-1-1,0 1 1,1 0 0,0 0-1,0-1 1,1 1-1,0 0 1,1 13 0,0-20-85,-1 1 0,1-1 1,-1 1-1,1-1 0,0 1 1,0-1-1,0 0 0,-1 1 1,1-1-1,0 0 0,1 0 1,-1 0-1,0 0 0,0 0 1,0 0-1,1 0 0,-1 0 1,0 0-1,1 0 0,-1-1 1,1 1-1,-1-1 0,1 1 1,-1-1-1,1 0 0,0 1 1,-1-1-1,1 0 0,-1 0 1,1 0-1,-1 0 0,1 0 1,0 0-1,-1-1 0,1 1 1,2-2-1,2 1 46,0 0 0,0-1-1,-1 0 1,1 0 0,-1-1 0,1 1-1,-1-1 1,7-5 0,-3 0-15,0-1 0,-1 1 0,0-1 0,-1-1 0,0 0 0,0 0 0,-1 0 0,0-1 0,-1 1 0,0-1 0,-1-1 0,0 1 0,3-19 0,-9 46-220,-2 1-1,0 0 0,-8 17 1,7-22 184,1 0 0,0 1 0,1-1 1,1 1-1,0 0 0,0 0 1,1 16-1,1-28-86,0 0 1,1 0-1,-1 0 1,0-1-1,1 1 1,-1 0-1,1 0 1,0 0-1,-1-1 1,1 1-1,-1 0 1,1-1-1,0 1 1,0 0-1,-1-1 1,1 1 0,0-1-1,0 1 1,0-1-1,-1 0 1,1 1-1,0-1 1,0 0-1,0 0 1,0 1-1,0-1 1,0 0-1,0 0 1,0 0-1,0 0 1,0 0-1,0 0 1,0 0-1,-1-1 1,1 1-1,0 0 1,0 0-1,0-1 1,0 1-1,0 0 1,0-1-1,0 0 1,42-19-4156,-12-6-728,-1-7-2188</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0.036"/>
    </inkml:context>
    <inkml:brush xml:id="br0">
      <inkml:brushProperty name="width" value="0.025" units="cm"/>
      <inkml:brushProperty name="height" value="0.025" units="cm"/>
    </inkml:brush>
  </inkml:definitions>
  <inkml:trace contextRef="#ctx0" brushRef="#br0">100 1 12908,'0'0'11819,"-7"11"-11498,3-5-334,-51 88 742,50-84-658,0 1-1,0 1 1,1-1 0,0 1-1,1-1 1,0 1-1,-2 23 1,31-37-3183,15-16-5302,-17 7-880</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0.381"/>
    </inkml:context>
    <inkml:brush xml:id="br0">
      <inkml:brushProperty name="width" value="0.025" units="cm"/>
      <inkml:brushProperty name="height" value="0.025" units="cm"/>
    </inkml:brush>
  </inkml:definitions>
  <inkml:trace contextRef="#ctx0" brushRef="#br0">77 1 13004,'0'0'6385,"-7"10"-5509,-5 11 115,1-1 0,-16 42 0,23-53-630,1 1 0,0 0-1,0-1 1,1 1 0,0 0 0,1 0 0,0 0-1,1 0 1,0 0 0,0 0 0,3 11-1,-2-20-400,0 1 0,0-1 0,0 0 0,1 0 0,-1 0 0,0 0 0,1 0 0,-1 0 0,1-1 0,-1 1 0,1 0 0,0-1 0,-1 1 0,1-1 0,-1 0 0,1 1 0,0-1 0,-1 0 0,1 0 0,0 0-1,-1 0 1,1 0 0,0-1 0,1 0 0,25-2-3949,-10-1-3673,-3-4-2096</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0.722"/>
    </inkml:context>
    <inkml:brush xml:id="br0">
      <inkml:brushProperty name="width" value="0.025" units="cm"/>
      <inkml:brushProperty name="height" value="0.025" units="cm"/>
    </inkml:brush>
  </inkml:definitions>
  <inkml:trace contextRef="#ctx0" brushRef="#br0">118 0 18834,'0'0'8685,"-6"13"-8226,-13 23 76,2 1-1,2 1 1,1 0-1,2 1 1,1 1 0,3 0-1,-7 79 1,14-118-525,1 1 1,0 0 0,0 0 0,0 0 0,1 0 0,-1-1 0,0 1-1,1 0 1,-1 0 0,1 0 0,-1-1 0,1 1 0,0 0 0,0-1 0,0 1-1,0 0 1,0-1 0,0 0 0,0 1 0,1-1 0,-1 0 0,0 1-1,1-1 1,-1 0 0,1 0 0,-1 0 0,3 1 0,-1-1-1,-1-1 0,1 0 0,-1 0-1,1 1 1,-1-2 0,1 1 0,-1 0 0,1 0 0,-1-1 0,1 1 0,-1-1 0,0 0 0,1 0 0,-1 0 0,0 0-1,1 0 1,-1 0 0,0-1 0,0 1 0,3-3 0,7-7-10,0-1 0,0 0 0,-1 0 0,-1-1 0,0-1 0,-1 0 0,-1 0 0,0 0 0,-1-1 0,0 0 0,-1-1 0,-1 0 0,5-26 0,-10 42 0,0 0-1,0 0 1,0 0 0,0 0-1,-1 0 1,1 0 0,0 1-1,0-1 1,0 0 0,0 0-1,-1 0 1,1 0 0,0 0-1,0 0 1,-1 0 0,1 0-1,0 0 1,0 0 0,0 0-1,-1 0 1,1 0 0,0 0-1,0 0 1,0 0 0,-1 0 0,1 0-1,0 0 1,0 0 0,0 0-1,-1-1 1,1 1 0,0 0-1,0 0 1,0 0 0,0 0-1,-1 0 1,1-1 0,0 1-1,0 0 1,0 0 0,0 0-1,0 0 1,-1-1 0,1 1-1,0 0 1,0 0 0,0 0-1,0-1 1,-8 14 1,1 1 1,0 0-1,1 0 0,1 1 1,0-1-1,1 1 0,0 0 1,1 1-1,1-1 0,1 0 1,0 18-1,1-32-89,0 0-1,0 0 1,0 0-1,0 0 1,0 1-1,0-1 1,1 0 0,-1 0-1,0-1 1,1 1-1,-1 0 1,0 0-1,1 0 1,-1 0-1,1 0 1,0 0 0,-1 0-1,1-1 1,0 1-1,-1 0 1,1 0-1,0-1 1,0 1 0,-1-1-1,1 1 1,0-1-1,0 1 1,0-1-1,0 1 1,0-1-1,0 0 1,0 1 0,0-1-1,0 0 1,0 0-1,0 0 1,0 0-1,0 0 1,0 0 0,0 0-1,0 0 1,0 0-1,0-1 1,0 1-1,0 0 1,0 0-1,0-1 1,2 0 0,-1 0-237,0 0 0,0 1 0,0-1 0,0 0 0,0 0 1,-1 0-1,1-1 0,0 1 0,0 0 0,-1-1 0,1 1 0,-1-1 1,1 1-1,-1-1 0,0 0 0,1 1 0,-1-1 0,0 0 1,0 0-1,0 0 0,-1 0 0,1 0 0,0 0 0,0-2 1</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1.474"/>
    </inkml:context>
    <inkml:brush xml:id="br0">
      <inkml:brushProperty name="width" value="0.025" units="cm"/>
      <inkml:brushProperty name="height" value="0.025" units="cm"/>
    </inkml:brush>
  </inkml:definitions>
  <inkml:trace contextRef="#ctx0" brushRef="#br0">124 0 7399,'0'0'18508,"3"9"-17221,2 7-954,-2 0-1,0 0 1,-1 0 0,-1 1 0,0 27-1,0 2-54,-1-44-267,1 0 0,0 0 0,0 0 0,0 0 0,0-1 0,1 1-1,-1 0 1,0-1 0,1 1 0,-1-1 0,1 1 0,-1-1 0,1 0 0,-1 0 0,4 2 0,17 17-69,-18-11 38,0 1-1,-1 0 1,0 0-1,0 1 0,-1-1 1,0 1-1,-1-1 1,0 1-1,0-1 0,-3 18 1,1-11 196,-1-1-1,0 0 1,-2 0 0,0 0-1,0 0 1,-9 17 0,9-24 36,0-1 0,-1 0 1,0 0-1,-1-1 0,-12 14 0,17-20-190,0 1-1,0-1 1,0 0-1,0 0 1,-1 0-1,1 0 1,0 0-1,0 0 1,-1 0 0,1 0-1,-1-1 1,1 1-1,-1 0 1,1-1-1,-1 1 1,0-1-1,1 0 1,-1 1-1,1-1 1,-1 0 0,0 0-1,1 0 1,-1 0-1,0 0 1,1-1-1,-1 1 1,0 0-1,1-1 1,-1 1-1,1-1 1,-1 0 0,1 1-1,-1-1 1,1 0-1,0 0 1,-1 0-1,1 0 1,0 0-1,0 0 1,-1 0-1,-1-3 1,-5-8-22,0-1 0,0 1 0,1-1 0,1-1 0,0 1 0,1-1 0,1 0 0,-5-26 0,3 6 0,1-1 0,1-55 0,4 86-376,1 0 0,-1-1 0,1 1 0,0 0 0,0-1 0,0 1 0,0 0 0,1 0 0,0 0 0,0 0 0,0 0 0,0 0 0,0 1 0,1-1 0,0 1 0,-1-1 0,2 1 0,-1 0 0,5-4 0,13-15-2759,-5 5-4371</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1.817"/>
    </inkml:context>
    <inkml:brush xml:id="br0">
      <inkml:brushProperty name="width" value="0.025" units="cm"/>
      <inkml:brushProperty name="height" value="0.025" units="cm"/>
    </inkml:brush>
  </inkml:definitions>
  <inkml:trace contextRef="#ctx0" brushRef="#br0">22 94 19282,'0'0'5734,"-21"-60"-4870,21 46-928,6 5-2402,4-1-4292</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2.187"/>
    </inkml:context>
    <inkml:brush xml:id="br0">
      <inkml:brushProperty name="width" value="0.025" units="cm"/>
      <inkml:brushProperty name="height" value="0.025" units="cm"/>
    </inkml:brush>
  </inkml:definitions>
  <inkml:trace contextRef="#ctx0" brushRef="#br0">1 1 10762,'0'0'14990,"1"67"-13676,-1-38-546,0 6-351,0-3-289,5-4-96,5-6-192,1-5-1666,-1-8-1025,-2-9-704,-4-1-1474,-4-22-4452</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2.517"/>
    </inkml:context>
    <inkml:brush xml:id="br0">
      <inkml:brushProperty name="width" value="0.025" units="cm"/>
      <inkml:brushProperty name="height" value="0.025" units="cm"/>
    </inkml:brush>
  </inkml:definitions>
  <inkml:trace contextRef="#ctx0" brushRef="#br0">0 0 16560,'0'0'7591,"35"48"-11883,-6-37-961,6-5-5445</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2.848"/>
    </inkml:context>
    <inkml:brush xml:id="br0">
      <inkml:brushProperty name="width" value="0.025" units="cm"/>
      <inkml:brushProperty name="height" value="0.025" units="cm"/>
    </inkml:brush>
  </inkml:definitions>
  <inkml:trace contextRef="#ctx0" brushRef="#br0">170 0 15471,'-9'5'3977,"-12"6"-2205,-55 33 2938,68-39-4332,1 0 0,-1 0 0,1 1 1,1 0-1,-1 0 0,1 0 0,-8 11 0,14-17-376,0 0-1,0 1 1,0-1-1,0 0 0,-1 0 1,1 0-1,0 0 0,0 1 1,0-1-1,0 0 1,0 0-1,0 0 0,0 1 1,0-1-1,0 0 0,0 0 1,0 0-1,0 1 1,0-1-1,0 0 0,0 0 1,0 0-1,0 1 1,0-1-1,0 0 0,1 0 1,-1 0-1,0 0 0,0 1 1,0-1-1,0 0 1,0 0-1,0 0 0,0 0 1,1 0-1,-1 1 0,0-1 1,0 0-1,0 0 1,0 0-1,1 0 0,-1 0 1,0 0-1,0 0 1,0 0-1,1 0 0,-1 0 1,0 0-1,0 0 0,0 0 1,0 0-1,1 0 1,-1 0-1,20 0 99,20-8-13,-23 4-301,0 0 0,0 1 0,0 1 1,1 1-1,28 1 0,-44 0 195,1 0-1,0 0 1,0 0 0,0 1 0,0-1-1,-1 1 1,1 0 0,0 0 0,-1-1-1,1 2 1,0-1 0,-1 0 0,1 1-1,-1-1 1,0 1 0,1-1 0,-1 1-1,0 0 1,0 0 0,0 0 0,-1 0-1,1 1 1,0-1 0,-1 0 0,1 1-1,-1-1 1,0 1 0,0 0 0,0-1-1,0 1 1,0 0 0,0-1 0,-1 1-1,0 0 1,1 0 0,-1 0 0,0 0-1,0-1 1,-1 1 0,1 0 0,-1 0-1,1 0 1,-2 3 0,0-1 115,0 0 0,0-1 0,0 1 0,0-1 0,-1 0 0,0 0-1,0 0 1,0 0 0,0 0 0,-1-1 0,1 0 0,-1 1 0,0-1 0,0 0 0,0-1 0,0 1 0,-8 2 0,6-1-248,0-2 0,0 1 1,-1-1-1,1 0 0,-1 0 0,1-1 1,-1 1-1,0-2 0,1 1 1,-1-1-1,0 0 0,-10-1 0,2-7-4513,4-11-3161</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3.222"/>
    </inkml:context>
    <inkml:brush xml:id="br0">
      <inkml:brushProperty name="width" value="0.025" units="cm"/>
      <inkml:brushProperty name="height" value="0.025" units="cm"/>
    </inkml:brush>
  </inkml:definitions>
  <inkml:trace contextRef="#ctx0" brushRef="#br0">19 1 8104,'0'0'19955,"-1"10"-19507,-2 38 241,-11 267 880,14-307-1541,0 1-1,1-1 0,0 0 1,0 0-1,1 1 1,0-1-1,6 14 1,-8-20-86,1 0 0,0 0 1,0-1-1,0 1 0,1-1 1,-1 1-1,0 0 0,0-1 1,1 0-1,-1 1 0,1-1 1,0 0-1,-1 0 1,1 0-1,0 0 0,-1 0 1,1 0-1,0 0 0,0-1 1,0 1-1,0-1 0,0 1 1,0-1-1,0 0 0,0 0 1,0 1-1,0-1 1,0-1-1,0 1 0,0 0 1,-1 0-1,1-1 0,0 1 1,0-1-1,0 0 0,0 0 1,0 1-1,3-3 1,0-1-638,0 0 0,0 0 0,0 0 0,0 0 0,0-1 0,-1 0 0,0 0 0,0 0 0,-1-1 0,4-5 0,17-32-6272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16.697"/>
    </inkml:context>
    <inkml:brush xml:id="br0">
      <inkml:brushProperty name="width" value="0.025" units="cm"/>
      <inkml:brushProperty name="height" value="0.025" units="cm"/>
    </inkml:brush>
  </inkml:definitions>
  <inkml:trace contextRef="#ctx0" brushRef="#br0">1 1 14638,'0'0'9897,"47"56"-9769,-20-36-64,3 0 32,0-2-31,-3-1-1,-3-2-577,-3-1-896,-6-2-1090,-6-3-800,-6-3-2626</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3.879"/>
    </inkml:context>
    <inkml:brush xml:id="br0">
      <inkml:brushProperty name="width" value="0.025" units="cm"/>
      <inkml:brushProperty name="height" value="0.025" units="cm"/>
    </inkml:brush>
  </inkml:definitions>
  <inkml:trace contextRef="#ctx0" brushRef="#br0">152 9 10250,'0'0'6379,"-11"11"-3496,-3 3-2327,-8 7 831,1 2 0,-19 25 0,35-41-1231,0 0 0,0 0 0,1 0 0,0 0 0,1 1 0,-1-1 1,2 1-1,-1 0 0,1 0 0,0 0 0,0 0 0,1 1 0,0 14 0,1-22-150,0 1-1,1-1 0,-1 0 0,1 0 1,-1 0-1,1 0 0,-1 0 0,1 0 1,-1 0-1,1 0 0,0 0 0,0 0 1,-1 0-1,1 0 0,0-1 0,0 1 1,0 0-1,0 0 0,0-1 0,0 1 1,0-1-1,0 1 0,0-1 0,1 1 1,-1-1-1,0 0 0,0 0 0,0 1 1,0-1-1,1 0 0,-1 0 0,0 0 1,0 0-1,0 0 0,0-1 0,1 1 1,-1 0-1,2-1 0,1 0 62,1 0-1,-1 0 1,1 0-1,-1-1 1,0 1-1,0-1 1,0 0-1,0 0 1,5-4-1,-1-1 85,-1-1-1,1 0 1,-2 0-1,1-1 0,-1 0 1,-1 0-1,1 0 0,-2-1 1,1 1-1,-1-1 0,-1 0 1,0-1-1,0 1 1,-1-1-1,0 1 0,-1-1 1,0-11-1,0 21-145,-1 1 1,0-1-1,0 1 1,0-1-1,0 0 1,0 1-1,0-1 0,0 1 1,0-1-1,0 1 1,0-1-1,0 1 1,0-1-1,-1 0 0,1 1 1,0-1-1,0 1 1,0-1-1,-1 1 1,1-1-1,0 1 0,-1-1 1,1 1-1,0 0 1,-1-1-1,1 1 0,-1-1 1,1 1-1,-1 0 1,1-1-1,0 1 1,-1 0-1,0 0 0,1-1 1,-1 1-1,1 0 1,-1 0-1,1 0 1,-1 0-1,1 0 0,-1-1 1,1 1-1,-1 0 1,0 0-1,1 0 1,-1 1-1,1-1 0,-1 0 1,1 0-1,-1 0 1,1 0-1,-1 0 0,0 1 1,1-1-1,-1 0 1,1 0-1,0 1 1,-1-1-1,0 1 0,-5 10-50,7-10 47,-1-1 1,0 1 0,1-1 0,-1 1 0,1-1-1,-1 1 1,1-1 0,-1 0 0,1 1 0,0-1-1,-1 1 1,1-1 0,-1 0 0,1 0 0,0 1-1,-1-1 1,1 0 0,0 0 0,-1 0 0,1 0-1,0 0 1,-1 0 0,1 0 0,0 0 0,1 0-1,208-5-557,-208 5 517,0 0 0,0 0 0,0 0 0,0 0 0,1 0 0,-1 0 0,0 1 1,0-1-1,0 1 0,0 0 0,0-1 0,0 1 0,0 0 0,0 0 0,-1 0 0,1 0 0,0 1 0,0-1 0,-1 0 0,1 1 0,-1-1 0,1 1 0,-1 0 0,0-1 0,0 1 0,1 0 0,-1 0 0,0 0 0,-1 0 1,1-1-1,0 2 0,-1-1 0,1 0 0,-1 0 0,1 0 0,-1 0 0,0 3 0,0 6 252,-1 1 0,-1-1 0,0 1 1,0-1-1,-7 18 0,3-8 418,50-104 1482,-2-22-2242,-44 153 3,0-31 125,1-1-1,1 1 1,0-1 0,1 1-1,1-1 1,7 28-1,-9-42 9,1 0 0,-1 0 0,1-1 0,-1 1 0,1 0 0,0 0 0,0-1 0,0 1 0,0 0 0,0-1 0,1 1 0,-1-1 0,0 1 0,1-1 0,-1 0 0,1 0 0,-1 1 0,1-1 0,-1 0 0,1 0 0,0-1 0,0 1 0,-1 0-1,1 0 1,0-1 0,0 1 0,0-1 0,0 0 0,0 0 0,0 1 0,0-1 0,0 0 0,0-1 0,0 1 0,-1 0 0,1 0 0,0-1 0,0 1 0,0-1 0,0 0 0,0 0 0,1-1 0,3-1 17,0 0 1,-1-1-1,1 0 0,-1 0 0,0-1 1,0 1-1,-1-1 0,1 0 0,-1 0 1,0-1-1,4-7 0,-2-1-25,0 0 0,-1-1 0,0 0 0,-2 0 0,1-1 0,-2 1 0,0-1 0,-1 1 0,-1-24 0,1 38 0,-1 0 0,0 0 0,0 0 0,0 0 0,-1 0 0,1 0 0,0 0 0,0 0 0,0 0 0,-1 0 0,1 0 0,-1 0 0,1 0 0,0 0 0,-1 0 0,0 0 0,1 0 0,-2 0 0,2 0 0,-1 1 0,1 0 0,0 0 0,-1 0 0,1-1 0,-1 1 0,1 0 0,-1 0 0,0 0 0,1 0 0,-1 0 0,1 0 0,-1 0 0,1 0 0,-1 0 0,1 0 0,-1 0 0,1 0 0,-1 1 0,1-1 0,-1 0 0,1 0 0,-1 0 0,1 1 0,-1-1 0,-1 1 0,0 1 0,1-1 0,-1 1 0,0-1 0,1 1 0,-1-1 0,1 1 0,0 0 0,-1 0 0,1 0 0,0-1 0,0 1 0,0 0 0,0 1 0,1-1 0,-2 2 0,2 5-2056,3 4-5241</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4.579"/>
    </inkml:context>
    <inkml:brush xml:id="br0">
      <inkml:brushProperty name="width" value="0.025" units="cm"/>
      <inkml:brushProperty name="height" value="0.025" units="cm"/>
    </inkml:brush>
  </inkml:definitions>
  <inkml:trace contextRef="#ctx0" brushRef="#br0">44 141 10218,'0'0'21225,"10"-7"-20349,32-22-487,-41 28-386,1-1-1,0 1 0,-1 0 0,1 0 0,-1-1 1,1 1-1,-1-1 0,0 0 0,1 1 1,-1-1-1,0 0 0,0 1 0,0-1 0,-1 0 1,1 0-1,0 0 0,-1 0 0,1 0 1,-1 0-1,1 0 0,-1 0 0,0 0 0,0 0 1,0 0-1,0 0 0,0 0 0,-1 0 1,1 0-1,-1 0 0,1 0 0,-1 0 0,-1-3 1,1 4-4,0 0 1,0 0 0,0 0-1,0 0 1,0 0 0,-1 0-1,1 1 1,0-1-1,-1 0 1,1 1 0,0-1-1,-1 1 1,1-1 0,-1 1-1,1 0 1,0 0 0,-1 0-1,1-1 1,-1 1-1,1 0 1,-1 1 0,1-1-1,-1 0 1,1 0 0,-1 1-1,1-1 1,0 1 0,-1-1-1,1 1 1,0-1 0,-1 1-1,1 0 1,0 0-1,0 0 1,0 0 0,0 0-1,0 0 1,0 0 0,0 0-1,-2 2 1,-4 5 0,0 1 0,0-1 0,1 1 0,0 0 0,-7 14 0,11-19 0,0 0 0,0 0 0,1 0 0,-1 0 0,1 1 0,0-1 0,0 1 0,0-1 0,1 1 0,0-1 0,-1 1 0,2-1 0,-1 1 0,0-1 0,3 8 0,-2-10 0,0-1 0,1 0 0,-1 1 0,1-1 0,-1 0 0,1 0 0,-1 0 0,1 0 0,0 0 0,0 0 0,-1-1 0,1 1 0,0-1 0,0 1 0,0-1 0,0 0 0,0 1 0,0-1 0,-1 0 0,1 0 0,4-1 0,43-4 0,7-9 0,-44 9 0,0 2 0,0 0 0,0 0 0,0 1 0,0 0 0,1 1 0,22 2 0,-34-1 0,1 0 0,-1 0 0,0 0 0,1 0 0,-1 1 0,0-1 0,1 0 0,-1 1 0,0-1 0,0 1 0,1-1 0,-1 1 0,0 0 0,0 0 0,0 0 0,0-1 0,0 1 0,0 0 0,0 0 0,0 0 0,0 0 0,-1 1 0,1-1 0,0 0 0,-1 0 0,1 0 0,-1 1 0,1-1 0,-1 0 0,1 0 0,-1 1 0,0-1 0,0 0 0,0 3 0,9 23 0,0-73 0,-8-132 0,25 177-187,28 9-6956,-20-7-1862</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5.189"/>
    </inkml:context>
    <inkml:brush xml:id="br0">
      <inkml:brushProperty name="width" value="0.025" units="cm"/>
      <inkml:brushProperty name="height" value="0.025" units="cm"/>
    </inkml:brush>
  </inkml:definitions>
  <inkml:trace contextRef="#ctx0" brushRef="#br0">45 293 12716,'0'0'2093,"-9"2"474,4 0-3094,-26 8 5315,31-10-4705,0 0 0,0 0 0,0 0 0,0 0-1,0 0 1,0 0 0,0 0 0,0 0-1,1 0 1,-1 0 0,0 0 0,0 0 0,0 0-1,0 0 1,0 0 0,0 1 0,0-1 0,0 0-1,0 0 1,0 0 0,0 0 0,0 0 0,0 0-1,0 0 1,0 0 0,0 0 0,0 0 0,0 0-1,0 0 1,0 1 0,0-1 0,0 0 0,0 0-1,0 0 1,0 0 0,-1 0 0,1 0 0,0 0-1,0 0 1,0 0 0,0 0 0,0 0 0,0 0-1,25-1 1880,-23 0-1959,901-107 3069,-10-31-622,-564 80-2450,-377 68 10,4 0-50,-91 8 1,133-28-6362,2-5-2984</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6.639"/>
    </inkml:context>
    <inkml:brush xml:id="br0">
      <inkml:brushProperty name="width" value="0.025" units="cm"/>
      <inkml:brushProperty name="height" value="0.025" units="cm"/>
    </inkml:brush>
  </inkml:definitions>
  <inkml:trace contextRef="#ctx0" brushRef="#br0">1 50 1537,'0'0'22705,"0"11"-21349,0 528 1169,12-697-1976,-11 131-475,0 19-5,0 0-1,-1 0 1,1 1-1,-2-1 0,1 0 1,-1 0-1,0 0 1,-1 1-1,-3-12 1,4 55 139,3-27-212,0 0-1,0 0 1,1 0 0,1 0 0,-1 0 0,1 0 0,1-1 0,0 0 0,0 0 0,9 11-1,-11-16 6,-1 0-1,1-1 0,-1 1 0,1-1 1,0 1-1,0-1 0,0 0 0,0 0 1,0-1-1,0 1 0,0 0 1,1-1-1,-1 0 0,1 0 0,-1 0 1,1 0-1,-1-1 0,1 1 0,-1-1 1,1 0-1,0 0 0,-1 0 0,1 0 1,-1-1-1,1 0 0,0 1 0,-1-1 1,0 0-1,1-1 0,5-2 0,0-2 53,0-1 0,0 1 0,-1-2 0,0 1 0,0-1 0,-1 0 0,0-1 0,-1 0 0,0 0 0,0 0 0,7-16-1,-1 0 206,-2 0 0,0 0-1,9-43 1,-15 49-91,0-1-1,-1 1 1,-1-1 0,-1 0-1,-1 1 1,0-1 0,-2 0-1,-6-31 1,8 50-168,0 0 1,0-1-1,-1 1 0,1 0 1,0-1-1,-1 1 0,1 0 1,-1 0-1,1 0 0,-1-1 1,0 1-1,1 0 0,-1 0 1,0 0-1,0 0 0,0 0 1,0 0-1,0 0 0,0 0 1,0 1-1,0-1 0,0 0 1,0 1-1,0-1 0,-1 0 1,1 1-1,0 0 0,0-1 1,-1 1-1,1 0 0,-2-1 1,1 2-4,1 0 0,-1 0-1,0 0 1,1 0 0,-1 0 0,0 0 0,1 0 0,0 0 0,-1 1 0,1-1 0,0 1 0,-1-1 0,1 1 0,0-1 0,0 1 0,0 0 0,0-1-1,1 1 1,-1 0 0,-1 3 0,-12 39-7,1 0-1,2 1 1,2 0-1,2 1 0,-2 91 1,9-136 5,-1 1 0,1-1 0,0 0 0,0 1 0,0-1 0,0 0 0,1 0 0,-1 1 0,0-1 0,0 0 0,1 0 0,-1 1 1,1-1-1,-1 0 0,1 0 0,-1 0 0,1 0 0,0 0 0,0 0 0,-1 0 0,1 0 0,0 0 0,1 1 0,0-1 5,-1-1 0,0 0 0,0 0 0,0 0 0,1 0-1,-1 0 1,0 0 0,0 0 0,1 0 0,-1 0 0,0-1 0,0 1 0,0 0-1,0-1 1,1 1 0,-1-1 0,0 1 0,0-1 0,1-1 0,6-3 29,-1 0 1,0-1-1,0 0 0,-1-1 1,8-8-1,10-19 46,-18 24-55,1 0 1,0 1-1,1 0 1,16-16-1,-23 24-20,-1 1 1,0-1-1,1 1 0,-1 0 1,1-1-1,-1 1 0,1 0 0,-1-1 1,1 1-1,-1 0 0,0 0 1,1 0-1,0-1 0,-1 1 1,1 0-1,-1 0 0,1 0 1,-1 0-1,1 0 0,-1 0 0,1 0 1,-1 0-1,1 0 0,-1 0 1,1 0-1,-1 0 0,1 1 1,0-1-1,-1 0 0,1 0 1,-1 0-1,0 1 0,1-1 0,-1 0 1,1 1-1,-1-1 0,1 0 1,-1 1-1,0-1 0,1 1 1,-1-1-1,0 0 0,1 1 0,-1-1 1,0 1-1,0-1 0,1 1 1,-1-1-1,0 1 0,0-1 1,0 1-1,0-1 0,0 1 1,0-1-1,0 2 0,4 36-71,-4-31 55,1 79-84,1 29-1955,-2-114 1906,0 1 1,0-1-1,0 0 0,0 1 1,1-1-1,-1 0 0,0 0 1,1 1-1,-1-1 0,0 0 1,1 0-1,0 1 0,-1-1 0,1 0 1,0 0-1,-1 0 0,1 0 1,0 0-1,0 0 0,1 1 1,-1-2-66,0 0 0,0 0 0,0 0 0,0 1 1,-1-2-1,1 1 0,0 0 0,0 0 0,0 0 1,0 0-1,-1 0 0,1-1 0,0 1 1,0 0-1,0-1 0,-1 1 0,1-1 0,0 1 1,-1-1-1,1 1 0,0-1 0,0 0 0,5-5-1608,0-1 0,-1 1-1,0-1 1,7-11 0,10-21-8352</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7.187"/>
    </inkml:context>
    <inkml:brush xml:id="br0">
      <inkml:brushProperty name="width" value="0.025" units="cm"/>
      <inkml:brushProperty name="height" value="0.025" units="cm"/>
    </inkml:brush>
  </inkml:definitions>
  <inkml:trace contextRef="#ctx0" brushRef="#br0">113 0 15599,'0'0'5109,"-8"12"-3022,-11 19-827,-26 59 0,37-72-1052,1 1 0,1 0 0,0 0 1,1 0-1,-4 35 0,9-53-209,0-1 1,0 0-1,0 0 0,0 0 1,0 1-1,0-1 0,0 0 1,0 0-1,0 1 0,1-1 1,-1 0-1,0 0 0,0 0 1,0 1-1,0-1 1,0 0-1,0 0 0,0 0 1,1 1-1,-1-1 0,0 0 1,0 0-1,0 0 0,1 0 1,-1 0-1,0 0 0,0 1 1,0-1-1,1 0 1,-1 0-1,0 0 0,0 0 1,0 0-1,1 0 0,-1 0 1,0 0-1,0 0 0,1 0 1,-1 0-1,0 0 0,0 0 1,0 0-1,1 0 1,-1 0-1,0 0 0,0 0 1,0 0-1,1 0 0,-1-1 1,0 1-1,0 0 0,0 0 1,1 0-1,-1 0 0,0 0 1,0 0-1,0-1 1,0 1-1,1 0 0,-1 0 1,0 0-1,0-1 0,0 1 1,0 0-1,0 0 0,0 0 1,0-1-1,0 1 0,13-13 190,0-7-97,-2-1 0,-1 0 1,0 0-1,-2-1 0,0 0 1,8-43-1,-17 199-509,1-133 423,0 0 0,0 0-1,0 0 1,0 0 0,0 0-1,0-1 1,0 1 0,0 0-1,0 0 1,0 0-1,0 0 1,0 0 0,1-1-1,-1 1 1,0 0 0,0 0-1,1 0 1,-1-1-1,1 1 1,-1 0 0,1 0-1,-1-1 1,2 2 0,-2-2 9,1 0 1,0 0-1,0 0 0,-1 0 1,1-1-1,0 1 1,0 0-1,-1 0 1,1 0-1,0-1 1,0 1-1,-1 0 1,1-1-1,0 1 1,-1 0-1,1-1 1,-1 1-1,1-1 0,0 1 1,0-2-1,36-42 721,-30 35-602,20-28 147,-18 24-262,1-1 1,0 2-1,0 0 0,1 0 0,1 0 1,20-14-1,-31 25-5,-1 1 0,1-1 0,-1 1 0,1-1 1,0 1-1,-1 0 0,1-1 0,0 1 0,0 0 0,-1-1 0,1 1 0,0 0 0,-1 0 0,1 0 0,0 0 0,0 0 1,-1 0-1,1 0 0,0 0 0,0 0 0,-1 0 0,1 0 0,0 0 0,0 0 0,-1 1 0,1-1 0,0 0 0,-1 1 1,1-1-1,0 0 0,-1 1 0,1-1 0,0 1 0,-1-1 0,1 1 0,-1-1 0,1 1 0,-1-1 0,1 1 0,-1 0 1,0-1-1,1 1 0,-1 0 0,0-1 0,1 1 0,-1 0 0,0-1 0,0 1 0,0 0 0,1 0 0,-1-1 0,0 1 1,0 0-1,0 1 0,0 52 800,-1-39-807,1 60 500,10-78 518,-2-5-909,-1-1 0,0 0 0,0 0 0,5-11 0,-8 12-69,1 0 0,0 0 0,1 1 0,0-1 0,0 1 0,0 0 0,13-9 0,-19 16-47,1-1-1,-1 1 1,1-1-1,0 1 1,-1-1-1,1 1 1,0 0 0,-1-1-1,1 1 1,0 0-1,0 0 1,-1 0-1,1-1 1,0 1-1,0 0 1,-1 0 0,1 0-1,0 0 1,0 0-1,-1 0 1,1 0-1,0 1 1,0-1 0,-1 0-1,1 0 1,0 1-1,-1-1 1,2 1-1,8 20-27,-7 43-17,-3-49 51,0-9-92,0-2-56,-1-1 0,2 1-1,-1-1 1,0 1 0,1 0-1,-1-1 1,1 1 0,0-1-1,0 0 1,1 1 0,1 3-1,0-7-3877</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8.252"/>
    </inkml:context>
    <inkml:brush xml:id="br0">
      <inkml:brushProperty name="width" value="0.025" units="cm"/>
      <inkml:brushProperty name="height" value="0.025" units="cm"/>
    </inkml:brush>
  </inkml:definitions>
  <inkml:trace contextRef="#ctx0" brushRef="#br0">0 81 13997,'0'0'11643,"2"11"-9881,9 258 804,-7-56-2431,-3-206-107,1-9 36,2-20 125,2-34 117,-8-30 20,1 52-168,1-1 1,4-34-1,-2 70-213,0 1-1,1 0 1,-1 1-1,0-1 1,0 0-1,-1 0 0,1 1 1,0-1-1,1 4 1,3 7 45,1 0 0,0 0 0,1-1 0,1-1-1,0 1 1,13 12 0,-20-22 10,1 0 0,-1 0 0,0 0 0,1-1 0,-1 1 0,1-1 0,0 0-1,-1 0 1,1 0 0,0 0 0,0 0 0,-1 0 0,1-1 0,0 1 0,5-1 0,-4-1 7,-1 1 1,0-1 0,1 0 0,-1 0-1,0-1 1,0 1 0,0-1-1,0 1 1,0-1 0,0 0-1,0 0 1,0-1 0,-1 1 0,1 0-1,-1-1 1,4-4 0,6-8 95,-1-1 1,-1 0 0,0-1 0,-1 0 0,-1 0-1,0-1 1,-2 0 0,6-22 0,-5 11 63,-2 1 1,-1-1 0,-1 0-1,-2-50 1,-1 78-168,0 1 0,0-1 0,0 0 0,0 1 0,0-1 0,0 0 0,0 0 0,0 1 0,0-1 0,0 0 0,-1 1 0,1-1 0,0 0 0,-1 1 0,1-1 0,0 0 0,-1 1 0,1-1 0,0 1 0,-1-1 0,1 1 0,-1-1 0,1 1 0,-1-1 0,0 1 0,1-1 0,-2 0 0,2 2 0,-1-1 0,0 0 0,0 0 0,0 1 0,0-1 0,1 0 0,-1 1 0,0-1 0,0 1 0,1-1 0,-1 1 0,0-1 0,1 1 0,-1-1 0,1 1 0,-1 0 0,1-1 0,-1 1 0,1 0 0,-1-1 0,1 1 0,-1 0 0,1 0 0,0 0 0,-1 0 0,-11 30 0,2 0 0,-13 65 0,13-53 0,6-27 0,-3 10 0,2 0 0,0 0 0,1 0 0,2 1 0,1 48 0,1-75 0,0 1 0,0 0 0,1 0 0,-1 0 0,0-1 0,1 1 0,-1 0 0,0 0 0,1-1 0,-1 1 0,1 0 0,-1-1 0,1 1 0,-1-1 0,1 1 0,0-1 0,-1 1 0,1-1 0,0 1 0,-1-1 0,1 1 0,0-1 0,0 0 0,0 0 0,-1 1 0,1-1 0,0 0 0,0 0 0,0 0 0,-1 0 0,1 0 0,0 0 0,0 0 0,0 0 0,-1 0 0,1 0 0,0 0 0,0 0 0,0-1 0,-1 1 0,1 0 0,0-1 0,0 1 0,-1 0 0,2-2 0,33-18 0,6-32 0,-34 42 0,0 0 0,1 1 0,0 0 0,0 0 0,12-10 0,-19 19-4,0-1 0,0 0 0,-1 1 1,1-1-1,0 1 0,0-1 0,0 1 0,0 0 0,0-1 1,-1 1-1,1 0 0,0-1 0,0 1 0,0 0 0,0 0 1,0 0-1,0 0 0,0 0 0,0 0 0,0 0 0,0 0 1,0 0-1,0 1 0,0-1 0,0 0 0,0 0 0,0 1 1,0-1-1,0 1 0,-1-1 0,1 1 0,1 0 0,19 30-258,-20-28 246,1 0 1,-1 0 0,0-1-1,1 1 1,-1 0-1,1-1 1,0 0 0,0 1-1,0-1 1,0 0-1,0 0 1,1 0-1,-1 0 1,1 0 0,-1-1-1,5 3 1,-5-4 19,0 1 1,0-1 0,1 0-1,-1 0 1,0 0 0,0 0-1,0-1 1,1 1-1,-1 0 1,0-1 0,0 0-1,0 1 1,0-1 0,0 0-1,0 0 1,0 0 0,0-1-1,0 1 1,2-3-1,0 0 25,0 0-1,0 0 0,-1 0 0,0-1 0,0 0 0,0 1 0,4-10 0,-2 0 28,0 0 0,-1 1-1,0-1 1,-1-1-1,2-20 1,-7-9-56,-5 32 0,6 12 0,0 0 0,0 0 0,1 1 0,-1-1 0,0 1 0,0-1 0,0 1 0,1-1 0,-1 1 0,0-1 0,0 1 0,1 0 0,-1-1 0,0 1 0,1 0 0,-1 0 0,1-1 0,-1 1 0,1 0 0,0 0 0,-1 1 0,-5 11-9,1 0 0,0 0 0,1 0 0,0 1 1,1 0-1,1 0 0,0-1 0,1 2 0,0-1 0,2 0 0,1 16 0,-2-28-95,0 1-1,1-1 0,-1 0 1,1 0-1,-1 0 0,1 0 1,0 0-1,0 0 0,0 0 1,0 0-1,0 0 0,0 0 1,0 0-1,1 0 0,-1-1 1,4 4-1,-3-4-370,0 1 0,1-1 0,-1 0 0,1 0 0,0 0 0,-1 0 0,1 0 0,0-1 0,-1 1 0,1-1 0,0 0 0,5 0 0,25 0-6646</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8.801"/>
    </inkml:context>
    <inkml:brush xml:id="br0">
      <inkml:brushProperty name="width" value="0.025" units="cm"/>
      <inkml:brushProperty name="height" value="0.025" units="cm"/>
    </inkml:brush>
  </inkml:definitions>
  <inkml:trace contextRef="#ctx0" brushRef="#br0">0 1 11627,'0'0'12844,"1"15"-12096,20 231 1739,2 10-944,-23-253-1485,6 44 296,-6-47-336,0 1 1,0 0-1,0 0 0,0-1 1,1 1-1,-1 0 0,0 0 1,0-1-1,1 1 0,-1 0 0,0-1 1,1 1-1,-1 0 0,1-1 1,-1 1-1,1-1 0,-1 1 1,1-1-1,-1 1 0,1-1 1,0 1-1,-1-1 0,1 1 1,0-1-1,-1 0 0,1 1 0,0-1 1,0 0-1,-1 0 0,1 0 1,0 1-1,0-1 0,-1 0 1,1 0-1,0 0 0,0 0 1,-1 0-1,1 0 0,0 0 1,0-1-1,-1 1 0,1 0 1,0 0-1,0-1 0,-1 1 0,1 0 1,0-1-1,-1 1 0,1 0 1,0-1-1,-1 1 0,2-2 1,7-7 237,-1 0 1,0 0-1,0-1 1,-1 0-1,0 0 0,-1-1 1,6-12-1,9-14-188,26-38-54,-6 13-13,-4-1-1,56-128 1,-92 190-185,0 1 1,-1-1-1,1 0 0,-1 0 0,1 1 1,-1-1-1,0 0 0,1 0 0,-1 0 1,0 0-1,0 1 0,1-1 1,-1 0-1,0 0 0,0 0 0,0 0 1,0 0-1,0 0 0,0 0 0,-1 0 1,1 1-1,0-1 0,0 0 1,0 0-1,-1 0 0,1 0 0,-1 0 1,1 1-1,0-1 0,-1 0 0,0 0 1,0 0-1,-1 1-514,1 0 0,-1 1-1,0-1 1,1 1 0,-1-1 0,0 1 0,1 0 0,-1-1 0,1 1-1,-1 0 1,1 0 0,0 0 0,-1 0 0,1 1 0,0-1 0,-3 3-1,-18 18-13143</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9.190"/>
    </inkml:context>
    <inkml:brush xml:id="br0">
      <inkml:brushProperty name="width" value="0.025" units="cm"/>
      <inkml:brushProperty name="height" value="0.025" units="cm"/>
    </inkml:brush>
  </inkml:definitions>
  <inkml:trace contextRef="#ctx0" brushRef="#br0">0 17 15246,'0'0'3332,"0"51"-994,5-31 256,8-4-928,5-3-1218,3-8-288,5-5-128,3-4-576,0-14-1282,0-9-1249,-1-9-1857,-5-1-1699</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09.675"/>
    </inkml:context>
    <inkml:brush xml:id="br0">
      <inkml:brushProperty name="width" value="0.025" units="cm"/>
      <inkml:brushProperty name="height" value="0.025" units="cm"/>
    </inkml:brush>
  </inkml:definitions>
  <inkml:trace contextRef="#ctx0" brushRef="#br0">36 32 10410,'0'0'4895,"-2"9"-2818,-5 22-720,-2 10 591,1 1 0,-2 52 0,28-114 177,1-13-1434,17-42 0,-31 62-920,0 0-1,-1-1 1,-1 1-1,0-1 1,0 0-1,0-23 1,-21 83-876,10-21 1211,2 0 1,1 1 0,1 0 0,1 0 0,0 39-1,3-64-91,0 0 1,0 1-1,0-1 0,0 1 0,0-1 0,0 0 1,0 1-1,0-1 0,1 0 0,-1 1 0,0-1 1,1 0-1,-1 0 0,1 1 0,0-1 0,-1 0 1,1 0-1,0 0 0,0 1 0,-1-1 0,1 0 1,0 0-1,0-1 0,0 1 0,0 0 1,1 0-1,-1 0 0,0-1 0,0 1 0,0 0 1,1-1-1,-1 1 0,0-1 0,1 0 0,-1 1 1,0-1-1,1 0 0,-1 0 0,0 0 0,1 0 1,-1 0-1,2 0 0,1-1 40,0 0-1,0 0 1,0 0 0,0-1 0,-1 1-1,1-1 1,0 0 0,-1 0 0,0-1-1,1 1 1,-1-1 0,0 1 0,3-4-1,9-12-15,-1 0 0,-1-1 0,0 0 0,-2 0-1,0-2 1,-2 1 0,0-1 0,-1-1 0,-1 1 0,4-24-1,-30 115-1965,12-52 2205,0 1 1,2 0-1,1 0 1,0 0-1,1 1 0,0 28 1,3-47-272,0-1-1,0 1 1,0-1 0,0 1 0,0-1 0,0 0 0,0 1 0,0-1 0,0 1-1,0-1 1,0 1 0,1-1 0,-1 1 0,0-1 0,0 0 0,0 1-1,1-1 1,-1 0 0,0 1 0,1-1 0,-1 0 0,0 1 0,1-1 0,-1 0-1,0 1 1,1-1 0,-1 0 0,0 0 0,1 1 0,-1-1 0,1 0-1,-1 0 1,1 0 0,-1 0 0,1 0 0,-1 0 0,1 0 0,20-9 347,13-22 381,2-18-495,33-63-1,-39 62-461,-30 50 200,0 0 1,0 1-1,0-1 1,0 0 0,0 0-1,0 0 1,0 0-1,0 0 1,0 1 0,0-1-1,0 0 1,0 0-1,0 0 1,0 0 0,0 0-1,0 1 1,0-1 0,0 0-1,1 0 1,-1 0-1,0 0 1,0 0 0,0 0-1,0 1 1,0-1-1,0 0 1,1 0 0,-1 0-1,0 0 1,0 0-1,0 0 1,0 0 0,0 0-1,1 0 1,-1 0-1,0 0 1,0 0 0,0 0-1,0 0 1,0 0-1,1 0 1,-1 0 0,0 0-1,0 0 1,0 0 0,0 0-1,1 0 1,-1 0-1,0 0 1,0 0 0,0 0-1,0 0 1,0 0-1,1 0 1,-1-1 0,0 32-251,-7 37 396,-11 113 955,5 258-1,10-439-599,-3-12 357,-6-18 310,5 5-1181,2 0-1,0-1 1,2 0-1,1 0 1,1 0-1,2-28 1,0 41-50,1 0-1,0-1 1,1 1 0,0 0 0,1 0-1,1 0 1,0 1 0,1-1 0,0 1 0,0 1-1,2-1 1,-1 1 0,15-15 0,53-47-7747,-38 37-1056</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11.381"/>
    </inkml:context>
    <inkml:brush xml:id="br0">
      <inkml:brushProperty name="width" value="0.025" units="cm"/>
      <inkml:brushProperty name="height" value="0.025" units="cm"/>
    </inkml:brush>
  </inkml:definitions>
  <inkml:trace contextRef="#ctx0" brushRef="#br0">2 1 5733,'-2'15'16455,"3"13"-9610,4 87-7358,-3-90 2753,5 15-1368,-7-39-853,1 0 0,-1 0-1,1-1 1,-1 1 0,1 0 0,-1-1-1,1 1 1,-1 0 0,1-1-1,0 1 1,-1-1 0,1 1-1,0-1 1,0 0 0,-1 1-1,1-1 1,0 0 0,0 1-1,-1-1 1,1 0 0,0 0 0,0 0-1,0 1 1,0-1 0,-1 0-1,1 0 1,0 0 0,0 0-1,0-1 1,0 1 0,-1 0-1,1 0 1,0 0 0,0-1-1,-1 1 1,1 0 0,0-1 0,0 1-1,-1-1 1,1 1 0,0-1-1,-1 1 1,1-1 0,0 1-1,-1-1 1,1 0 0,10-9 11,-1 1 0,0-1 0,-1-1 1,0 0-1,-1 0 0,9-15 0,-9 13-22,1 0-1,0 1 1,0 0-1,1 1 1,14-12-1,-24 23-7,0-1 0,1 1 0,-1 0 0,0 0 0,0 0 0,1 0 0,-1-1 0,0 1 0,0 0 0,1 0 0,-1 0 0,0 0 0,0 0 0,1 0 0,-1 0 0,0 0 0,0 0 0,1 0 0,-1 0 0,0 0 0,1 0 0,-1 0 0,0 0 0,0 0 0,1 0 0,-1 0 0,0 0 0,0 0 0,1 0 0,-1 0 0,0 0 0,0 1 0,1-1 0,-1 0 0,0 0 0,0 0 0,0 1 0,1-1 0,-1 0 0,0 0 0,6 16 0,-2 27 0,-3-35 0,0 13 0,-1-13 0,0 0 0,1 1 0,0-1 0,0 0 0,1 0 0,0 0 0,4 10 0,-6-18 0,0 1 0,1 0 0,-1-1 0,1 1 0,-1 0 0,1-1 0,-1 1 0,1 0 0,-1-1 0,1 1 0,-1-1 0,1 1 0,0-1 0,-1 1 0,1-1 0,0 0 0,0 1 0,-1-1 0,1 0 0,0 1 0,0-1 0,-1 0 0,1 0 0,0 0 0,0 0 0,0 0 0,-1 0 0,1 0 0,0 0 0,0 0 0,0 0 0,-1 0 0,1-1 0,0 1 0,0 0 0,-1 0 0,1-1 0,0 1 0,0-1 0,-1 1 0,1 0 0,0-1 0,-1 1 0,1-1 0,-1 0 0,1 1 0,0-2 0,30-33 0,-29 32 0,16-24 0,23-30 0,-38 54 0,-1 0 0,1 0 0,0 0 0,0 0 0,0 1 0,0-1 0,0 1 0,1 0 0,-1 0 0,1 0 0,-1 0 0,1 1 0,4-2 0,-7 3 0,0 0 0,-1 0 0,1 1 0,0-1 0,-1 0 0,1 0 0,-1 0 0,1 1 0,0-1 0,-1 0 0,1 1 0,-1-1 0,1 1 0,-1-1 0,1 0 0,-1 1 0,1-1 0,-1 1 0,1-1 0,-1 1 0,0 0 0,1-1 0,-1 1 0,0-1 0,1 1 0,-1 0 0,0-1 0,0 1 0,0 0 0,1-1 0,-1 1 0,0 0 0,0-1 0,0 1 0,0 0 0,0 0 0,0 32 0,0-26 0,0 9-7,1-8-103,-1 0-1,0 1 0,0-1 1,-1 1-1,-1-1 1,1 0-1,-6 15 0,4-41-11185,0-9 2536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17.054"/>
    </inkml:context>
    <inkml:brush xml:id="br0">
      <inkml:brushProperty name="width" value="0.025" units="cm"/>
      <inkml:brushProperty name="height" value="0.025" units="cm"/>
    </inkml:brush>
  </inkml:definitions>
  <inkml:trace contextRef="#ctx0" brushRef="#br0">1 241 16592,'0'0'7719,"45"-50"-7239,-7 22 33,1-2-417,3-1-32,-7 4-640,1 3-1346,-8 5-545,-8 2-1440,-4 3-3556</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12.483"/>
    </inkml:context>
    <inkml:brush xml:id="br0">
      <inkml:brushProperty name="width" value="0.025" units="cm"/>
      <inkml:brushProperty name="height" value="0.025" units="cm"/>
    </inkml:brush>
  </inkml:definitions>
  <inkml:trace contextRef="#ctx0" brushRef="#br0">0 0 23030,'0'0'7746,"0"16"-7357,8 484 1213,-5-719-1602,-3 223 0,0 0 0,1 0 0,0 0 0,0 0 0,0 0 0,0 0 0,0 0 0,1 0 0,0 0 0,0-1 0,0 1 0,0-1 0,0 1 0,1-1 0,0 0 0,-1 0 0,1 0 0,0 0 0,1-1 0,-1 1 0,0-1 0,1 0 0,3 2 0,-3-2 0,-1 0 0,0-1 0,0 0 0,1 0 0,-1 0 0,1 0 0,-1 0 0,1-1 0,-1 1 0,1-1 0,0 0 0,-1 0 0,1-1 0,-1 1 0,1-1 0,-1 1 0,1-1 0,-1 0 0,1-1 0,-1 1 0,0 0 0,1-1 0,-1 0 0,0 0 0,0 0 0,4-4 0,-1 1 0,-1 0 0,0 0 0,0-1 0,0 0 0,0 0 0,-1 0 0,0-1 0,0 1 0,-1-1 0,0 0 0,0 0 0,-1 0 0,0 0 0,0-1 0,0 1 0,-1-1 0,0-10 0,-1 18 0,0-1 0,0 1 0,0 0 0,0-1 0,0 1 0,0 0 0,-1-1 0,1 1 0,0 0 0,0-1 0,0 1 0,-1 0 0,1 0 0,0-1 0,0 1 0,-1 0 0,1 0 0,0 0 0,-1-1 0,1 1 0,0 0 0,-1 0 0,1 0 0,0 0 0,-1 0 0,1 0 0,0 0 0,-1-1 0,1 1 0,0 0 0,-1 0 0,1 0 0,-1 1 0,1-1 0,0 0 0,-1 0 0,1 0 0,0 0 0,-1 0 0,1 0 0,0 0 0,-1 1 0,1-1 0,0 0 0,0 0 0,-1 1 0,-15 9 0,8-1 0,0 1 0,1 0 0,1 1 0,0 0 0,0 0 0,1 0 0,0 1 0,1 0 0,0-1 0,1 2 0,0-1 0,-1 24 0,4-35 0,1 0 0,-1 0 0,0-1 0,1 1 0,-1 0 0,1 0 0,-1-1 0,1 1 0,-1 0 0,1-1 0,0 1 0,-1-1 0,1 1 0,0-1 0,0 1 0,-1-1 0,1 1 0,0-1 0,0 1 0,0-1 0,-1 0 0,1 0 0,0 1 0,0-1 0,0 0 0,0 0 0,0 0 0,0 0 0,-1 0 0,1 0 0,0 0 0,1-1 0,34-1 0,-36 2 0,62-12 0,-40 7 0,0 1 0,42-2 0,-57 6 0,27 4 0,-32-4 0,-1 1 0,-1-1 0,1 1 0,0-1 0,0 1 0,0 0 0,0 0 0,0-1 0,-1 1 0,1 0 0,0 0 0,-1 0 0,1 0 0,0 0 0,-1 0 0,1 0 0,-1 0 0,0 0 0,1 0 0,-1 0 0,0 0 0,0 1 0,1-1 0,-1 0 0,0 0 0,0 0 0,-1 2 0,-12-36 0,4-5 0,-7-63 0,46 122 0,-24-15 0,-1-3 0,-1 0 0,1 0 0,0-1 0,0 0 0,0 0 0,0 0 0,0 0 0,0-1 0,1 1 0,-1-2 0,0 1 0,1 0 0,-1-1 0,1 0 0,-1 0 0,1-1 0,-1 0 0,0 0 0,1 0 0,-1 0 0,0-1 0,0 0 0,7-3 0,-5 2 0,0-1 0,0 0 0,-1 0 0,1-1 0,-1 0 0,0 0 0,0-1 0,-1 1 0,1-1 0,-1 0 0,-1-1 0,1 1 0,-1-1 0,0 0 0,5-12 0,-8 2 0,-12 16 0,-19 20 0,13 1 0,0 1 0,-24 39 0,35-49 0,-1 1 0,2 0 0,-1-1 0,2 2 0,0-1 0,0 0 0,-3 22 0,7-33-65,0 1 0,0-1 0,0 0 0,0 0 0,0 0 0,0 0 0,0 0 0,1 0 0,-1 0 0,0 0 0,1 0 0,-1 0 0,1 0 0,-1 0 0,1 0 0,-1 0 0,1 0 0,0 0 0,-1 0 0,1 0 0,0 0 0,0-1 0,0 1 0,0 0 0,0-1 0,-1 1 0,1-1 0,0 1 0,0-1 0,1 1 0,-1-1 0,0 1 0,0-1 0,0 0 0,0 0 0,0 0 0,0 0 0,0 0 0,0 0 0,1 0 0,-1 0 0,0 0 1,0 0-1,0 0 0,2-1 0,4 0-1117,1-1 0,-1 0 1,0 0-1,1 0 1,10-6-1,20-14-8406</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12.856"/>
    </inkml:context>
    <inkml:brush xml:id="br0">
      <inkml:brushProperty name="width" value="0.025" units="cm"/>
      <inkml:brushProperty name="height" value="0.025" units="cm"/>
    </inkml:brush>
  </inkml:definitions>
  <inkml:trace contextRef="#ctx0" brushRef="#br0">126 0 19667,'0'0'4318,"-9"3"-1894,-1 0-1846,1 1 0,-1 0 0,1 1-1,0 0 1,-11 8 0,16-10-458,0 0 0,0 0-1,0 1 1,0-1 0,1 1 0,-1 0-1,1 0 1,0 0 0,0 1 0,1-1 0,-1 1-1,1-1 1,0 1 0,-3 9 0,5-13-155,0 0 1,0-1-1,0 1 1,1 0 0,-1 0-1,0-1 1,0 1-1,0 0 1,1-1-1,-1 1 1,0 0 0,1-1-1,-1 1 1,1 0-1,-1-1 1,0 1-1,1-1 1,0 1 0,-1 0-1,1-1 1,-1 0-1,1 1 1,-1-1 0,1 1-1,0-1 1,-1 0-1,1 1 1,0-1-1,0 0 1,-1 0 0,1 1-1,0-1 1,0 0-1,-1 0 1,1 0-1,0 0 1,0 0 0,1 0-1,39 0-972,-30-1 789,5 1-70,-7-1 223,1 1-1,0 0 1,0 1 0,-1 0-1,1 1 1,16 4 0,-25-6 96,1 1 0,-1 0 1,0-1-1,1 1 1,-1 0-1,1 0 0,-1 0 1,0 0-1,0 0 0,0 0 1,0 1-1,0-1 0,0 0 1,0 1-1,0-1 0,0 0 1,0 1-1,0 2 1,0-1 60,-1 0 1,1 0-1,-1 0 1,0 0 0,0 0-1,-1 0 1,1 0 0,-1 0-1,1 0 1,-1 0 0,0 0-1,0 0 1,-3 5 0,-1 2 181,-1 0 1,0-1-1,-1 1 1,0-1-1,-1-1 1,1 1 0,-11 7-1,14-12-262,0-1-1,0 1 1,0-1-1,-1 0 0,1 0 1,-1 0-1,0 0 1,0-1-1,0 0 1,0 0-1,0 0 1,-1-1-1,1 0 1,0 0-1,-1 0 1,-8 0-1,13-1-138,0-1 0,1 1 1,-1-1-1,1 1 0,-1-1 0,1 1 0,-1-1 0,1 1 0,-1-1 1,1 0-1,0 1 0,-1-1 0,1 0 0,0 1 0,-1-1 0,1 0 0,0 1 1,0-1-1,0 0 0,0 0 0,-1 1 0,1-1 0,0 0 0,0 1 0,0-1 1,1 0-1,-1 0 0,0 0 0,4-23-4004,10-8-1971,7-8-2925</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13.198"/>
    </inkml:context>
    <inkml:brush xml:id="br0">
      <inkml:brushProperty name="width" value="0.025" units="cm"/>
      <inkml:brushProperty name="height" value="0.025" units="cm"/>
    </inkml:brush>
  </inkml:definitions>
  <inkml:trace contextRef="#ctx0" brushRef="#br0">183 1 14318,'0'0'14077,"-4"12"-12321,-9 28-1417,2 2-1,2-1 1,2 1-1,-3 67 0,9-81-235,1 0 0,1-1-1,2 1 1,1 0 0,1-1-1,1 0 1,1 0-1,17 38 1,-110-208-8421,34 60 5815,38 63 4305,11 17-1200,0 0-1,1-1 1,-1 1 0,1-1-1,0 0 1,0 1 0,0-1-1,1 0 1,-1 0 0,1 0-1,-1-6 1,2 9-559,1 0 0,-1 0 0,1 0 0,0 1 0,-1-1 0,1 0 0,0 1 0,0-1 0,-1 0 0,1 1 0,0-1 0,0 1 0,0-1 0,0 1 0,0-1 0,0 1 0,0 0 0,0 0 0,0-1 0,0 1 0,0 0 0,0 0 0,0 0 0,0 0 0,0 0 0,1 0 0,35-1 570,-31 1-588,49 1-1895,29 6-5042,-47-4-353</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13.554"/>
    </inkml:context>
    <inkml:brush xml:id="br0">
      <inkml:brushProperty name="width" value="0.025" units="cm"/>
      <inkml:brushProperty name="height" value="0.025" units="cm"/>
    </inkml:brush>
  </inkml:definitions>
  <inkml:trace contextRef="#ctx0" brushRef="#br0">1 1 19346,'0'0'6171,"1"13"-3597,7 72-727,-5-31-904,2-1 0,15 61 0,-12-100-943,-1-23 0,2-26 0,-3-3 0,-2 0 0,-2-1 0,-2 0 0,-6-57 0,-1 74-217,2 32-383,4-7 465,1 1-1,0-1 0,0 0 1,0 0-1,0 1 1,0-1-1,1 0 0,0 0 1,-1 0-1,1 1 1,0-1-1,1 0 1,-1 0-1,2 3 0,17 9-4942,4-9-3409,-6-5-1010</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14.354"/>
    </inkml:context>
    <inkml:brush xml:id="br0">
      <inkml:brushProperty name="width" value="0.025" units="cm"/>
      <inkml:brushProperty name="height" value="0.025" units="cm"/>
    </inkml:brush>
  </inkml:definitions>
  <inkml:trace contextRef="#ctx0" brushRef="#br0">101 304 19442,'0'0'5018,"-10"13"-3069,-5 8-1094,1 1 1,-13 26-1,21-37-684,1 0 0,0 1 0,1 0 0,1 0 0,-1 0 0,2 0 0,0 0 0,-1 15 0,3-26-181,0 0 0,0-1-1,0 1 1,0 0-1,0 0 1,0-1 0,0 1-1,0 0 1,0 0 0,0-1-1,0 1 1,0 0 0,1 0-1,-1-1 1,0 1 0,1 0-1,-1-1 1,0 1 0,1-1-1,-1 1 1,1 0 0,-1-1-1,1 1 1,-1-1 0,1 1-1,-1-1 1,1 1 0,0-1-1,-1 1 1,1-1 0,0 0-1,-1 0 1,1 1 0,0-1-1,-1 0 1,1 0-1,0 1 1,0-1 0,-1 0-1,1 0 1,0 0 0,0 0-1,-1 0 1,1 0 0,0-1-1,0 1 1,-1 0 0,1 0-1,0 0 1,-1-1 0,1 1-1,0 0 1,0-1 0,-1 1-1,1 0 1,-1-1 0,2 0-1,3-2-83,0 0 0,-1 0-1,1 0 1,0-1 0,-1 1 0,6-8-1,4-12-6,-2-1 0,0 0 0,-2 0 0,15-52 0,-21 64 836,-11 78-320,3-36-449,0 61 0,3-91 8,1 1-1,0 0 1,0-1 0,0 1 0,0 0 0,0-1-1,0 1 1,0 0 0,0 0 0,0-1-1,0 1 1,0 0 0,0-1 0,1 1-1,-1 0 1,0-1 0,0 1 0,1 0 0,-1-1-1,1 1 1,-1-1 0,0 1 0,1 0-1,-1-1 1,1 1 0,-1-1 0,1 1 0,0-1-1,-1 0 1,1 1 0,-1-1 0,1 0-1,0 1 1,-1-1 0,1 0 0,0 0-1,-1 1 1,1-1 0,0 0 0,-1 0 0,1 0-1,0 0 1,0 0 0,-1 0 0,1 0-1,0 0 1,-1 0 0,1 0 0,0-1 0,-1 1-1,1 0 1,0 0 0,-1-1 0,1 1-1,0 0 1,-1-1 0,1 1 0,-1-1-1,1 1 1,0 0 0,-1-1 0,1 1 0,-1-1-1,1 0 1,4-4-96,1 1 1,-1-1-1,0 0 1,-1 0-1,6-8 1,11-22-565,-2 0 1,-1-1 0,-2-1 0,17-59 0,-17 38 1042,-3 0 0,7-83 0,-23 158 3518,-29 188-89,30-171-3738,0-15-46,0 0 0,2 0 0,0 0 0,1 1 0,1-1 0,1 0 0,10 34 0,-13-52-7,1 1 0,-1-1 1,1 1-1,0-1 0,0 1 0,0-1 0,0 0 0,0 1 1,0-1-1,0 0 0,0 1 0,0-1 0,1 0 0,-1 0 1,0 0-1,2 0 0,-2 0-3,0-1 0,0 0 0,0 0 0,-1 0-1,1 0 1,0 0 0,0 0 0,-1 0 0,1 0 0,0 0 0,0 0 0,-1-1 0,1 1 0,0 0 0,0-1-1,-1 1 1,1 0 0,0-1 0,-1 1 0,1-1 0,-1 1 0,1 0 0,1-2 0,0-1-30,1 0 1,-1-1-1,0 1 1,0 0-1,0-1 1,0 0-1,-1 1 1,1-1-1,-1 0 1,2-7-1,3-65-698,-6 71 618,0 1 0,0-1 0,0 0 0,-1 0 1,0 0-1,0 1 0,0-1 0,-1 0 0,1 1 0,-1-1 1,0 1-1,0 0 0,-4-5 0,5 12 171,0 0 0,0 0 0,0 1 0,0-1 0,1 0 0,-1 1 0,1-1 0,0 0 0,0 1-1,0-1 1,1 5 0,1-2-8,-1-1-1,1 0 0,0 0 0,0 0 1,0-1-1,1 1 0,-1 0 0,1-1 1,0 0-1,1 0 0,-1 0 1,1 0-1,-1 0 0,1-1 0,0 1 1,1-1-1,-1 0 0,1 0 0,-1-1 1,1 1-1,0-1 0,0 0 0,0 0 1,0-1-1,0 0 0,0 1 0,0-2 1,1 1-1,7 0 0,-2-1 30,-1 0 1,1 0-1,-1-1 0,1 0 0,-1-1 0,0 0 0,1-1 0,-1 0 0,0-1 0,-1 0 1,1 0-1,-1-1 0,0 0 0,10-7 0,-12 5-74,0 1 0,-1-1 0,0 0 0,0 0 0,0-1 0,-1 0 0,-1 0 0,1 0 0,-1 0 0,4-13 0,-7 19 0,0-1 0,0 1 0,-1 0 0,1 0 0,-1-1 0,1 1 0,-1 0 0,0-1 0,0 1 0,0 0 0,0-1 0,0 1 0,-1 0 0,1-1 0,-1 1 0,1 0 0,-1 0 0,0-1 0,0 1 0,0 0 0,0 0 0,0 0 0,-1 0 0,1 0 0,-1 1 0,1-1 0,-1 0 0,1 0 0,-1 1 0,0-1 0,0 1 0,0 0 0,0 0 0,0-1 0,0 1 0,0 1 0,0-1 0,-1 0 0,1 0 0,0 1 0,0-1 0,-1 1 0,1 0 0,0 0 0,-3 0 0,0-1 0,1 1 0,0 0 0,-1 0 0,1 0 0,0 0 0,0 1 0,0 0 0,-1 0 0,1 0 0,0 0 0,0 1 0,0-1 0,1 1 0,-1 0 0,0 0 0,1 1 0,-7 4 0,5-2 0,0 0 0,1 0 0,-1 1 0,1-1 0,0 1 0,0 0 0,1 0 0,0 1 0,0-1 0,-3 10 0,4-9 0,-1 0 0,1 0 0,1 1 0,-1-1 0,1 1 0,1-1 0,-1 1 0,2-1 0,-1 1 0,1-1 0,-1 1 0,2-1 0,-1 0 0,1 1 0,1-1 0,-1 0 0,1 0 0,0 0 0,1-1 0,0 1 0,5 7 0,0-6-251,1 0-1,0 0 1,1-1 0,0 0 0,0-1-1,0 0 1,1 0 0,0-2 0,0 1-1,0-2 1,0 1 0,1-2 0,0 1-1,23 0 1,23-2-7703</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47:16.074"/>
    </inkml:context>
    <inkml:brush xml:id="br0">
      <inkml:brushProperty name="width" value="0.025" units="cm"/>
      <inkml:brushProperty name="height" value="0.025" units="cm"/>
    </inkml:brush>
  </inkml:definitions>
  <inkml:trace contextRef="#ctx0" brushRef="#br0">0 567 7623,'54'-1'5451,"76"-12"-1,141-44-3303,-130 25-1395,1614-268-1486,-1363 240 859,-135 24-131,120-19 3434,-418 53-3678,-23-1-4496,20-4-1490</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4:36.753"/>
    </inkml:context>
    <inkml:brush xml:id="br0">
      <inkml:brushProperty name="width" value="0.025" units="cm"/>
      <inkml:brushProperty name="height" value="0.025" units="cm"/>
    </inkml:brush>
  </inkml:definitions>
  <inkml:trace contextRef="#ctx0" brushRef="#br0">3916 309 10954,'-50'-7'748,"-27"-1"-476,0-4 0,-145-42 1,104 12 539,-1 6 1,-2 4 0,-134-15 0,-256 9-748,208 20 72,-187 3 1541,382 20-1381,-1 5 0,-159 34-1,165-19-73,0 5 0,2 4 0,2 4 0,1 5 0,2 3-1,3 5 1,-148 107 0,226-146-143,0 0 0,0 1 0,1 1-1,1 1 1,0 0 0,1 0 0,1 2-1,-9 16 1,15-24-70,2-1 0,-1 1-1,1-1 1,0 1 0,1 0 0,0 0-1,1 0 1,-1 0 0,2 0 0,-1 0-1,2 0 1,-1 1 0,1-1 0,0 0-1,1 0 1,0 0 0,0 0 0,1-1-1,5 12 1,3 1 10,1-1 0,1 0 0,1 0 0,1-1 0,0-1 0,2-1 0,0 0-1,1-1 1,0-1 0,25 16 0,11 3-9,2-2-1,94 40 1,-24-23-25,3-5 0,1-7 0,243 38-1,413-1 104,-15-38-678,-1-56 73,-489-11 514,-1-12 0,282-82 1,-535 117 6,157-48 38,-164 49-21,0-2 0,-1 0 0,0-1 0,0-1 0,-1-1 0,29-25 1,-43 34 29,1-1 0,-1-1 0,0 1 0,0-1 0,-1 0 0,0 0 0,1 0 0,-1 0 0,-1 0 0,1-1 0,-1 1 0,0-1 0,0 1 0,-1-1 0,0 0 0,0 0 0,0 0 1,-1 0-1,0 0 0,0 0 0,0 0 0,-1 0 0,1 0 0,-2 1 0,1-1 0,-1 0 0,1 0 0,-2 1 0,1-1 0,-1 1 0,1 0 0,-1 0 0,-7-9 0,-3-3 191,-1 0-1,-1 1 0,0 1 1,-1 1-1,0 0 0,-2 1 0,1 0 1,-24-11-1,-8-2-444,-1 3 1,-1 2 0,-85-23-1,-168-20-5996,177 43-886</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4:52.512"/>
    </inkml:context>
    <inkml:brush xml:id="br0">
      <inkml:brushProperty name="width" value="0.025" units="cm"/>
      <inkml:brushProperty name="height" value="0.025" units="cm"/>
    </inkml:brush>
  </inkml:definitions>
  <inkml:trace contextRef="#ctx0" brushRef="#br0">5378 277 6278,'0'0'838,"-11"-9"3540,-17-13-3545,-1 2 1,-1 1 0,0 1 0,-54-22 0,26 23-1082,0 2 1,-1 3 0,0 2-1,-66-2 1,-244 8 1124,205 6-747,-403-18-30,66 0 222,-416-24 602,716 32-298,0 9 0,-300 40 1,454-35-444,-379 62 269,359-52-274,0 3 0,1 2 1,1 4-1,-73 38 0,53-14-115,3 4 0,2 4 0,-87 79-1,158-128-23,0 1 0,0 0 0,1 0-1,1 1 1,0 0 0,0 0 0,1 1-1,0 0 1,0 0 0,-6 22 0,9-24-41,1-1-1,1 1 1,-1 0 0,2-1 0,-1 1 0,1 0 0,0 0-1,1 0 1,0-1 0,0 1 0,1 0 0,0-1 0,1 1 0,0-1-1,0 0 1,5 8 0,2 3 2,1-2 0,1 0 1,1 0-1,0-1 0,1 0 0,1-2 0,21 18 1,-10-12 18,2-1 0,0-1 0,59 26 1,0-10 96,1-4 0,115 22 0,674 82 1306,-345-66-383,-303-33-932,326 8 0,-325-43-45,-1-10 1,-1-10 0,338-74 0,-296 36-80,124-31 305,-296 61 89,185-78 0,-252 91-329,43-17 13,-1-4 1,-2-2-1,99-73 0,-162 103-13,0 1 0,0-2 0,-1 1 0,0-1 0,-1 0-1,0 0 1,0-1 0,-1 0 0,0 0 0,-1 0 0,0-1 0,-1 1 0,0-1 0,-1 0 0,0 0-1,0 0 1,-1 0 0,-1-20 0,0 21 104,-1 1 0,0-1-1,0 1 1,-1-1 0,0 1 0,-1-1 0,0 1-1,0 0 1,-1 0 0,0 1 0,-1-1 0,0 1-1,0 0 1,0 0 0,-1 1 0,-1-1 0,1 1-1,-1 1 1,0-1 0,-1 1 0,-15-10-1,3 6-100,-1 2 0,0 0 0,0 0 0,-1 2 0,0 1 0,0 1 0,-24-2 0,-164 1 10,149 5-6,-235 1-219,-85-1-3605,129-1-4715,146-1 337</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5:00.856"/>
    </inkml:context>
    <inkml:brush xml:id="br0">
      <inkml:brushProperty name="width" value="0.025" units="cm"/>
      <inkml:brushProperty name="height" value="0.025" units="cm"/>
    </inkml:brush>
  </inkml:definitions>
  <inkml:trace contextRef="#ctx0" brushRef="#br0">0 140 4516,'0'0'6721,"13"1"-6069,39-2 142,0-3 1,101-19 0,-28 3 104,1135-73 638,-603 125 379,-76-1-992,-514-30-860,887 52 2621,-731-25-619,256-1 0,-348-27-710,-130 0-1190,-6 14-2373,0-4-3887,1-7-1866</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5:27.524"/>
    </inkml:context>
    <inkml:brush xml:id="br0">
      <inkml:brushProperty name="width" value="0.025" units="cm"/>
      <inkml:brushProperty name="height" value="0.025" units="cm"/>
    </inkml:brush>
  </inkml:definitions>
  <inkml:trace contextRef="#ctx0" brushRef="#br0">172 267 1634,'6'-9'3336,"21"-30"1090,-3 5-755,-2 0 0,35-73 0,-56 105-3470,0 1 0,0-1 0,0 1 0,-1-1 0,1 1 0,-1-1 0,1 0 0,-1 1 0,1-1 0,-1 0 0,0 1 1,0-1-1,0 0 0,0 0 0,0 1 0,0-1 0,-1 0 0,1 1 0,0-1 0,-1 0 0,1 1 0,-2-3 0,1 3-102,-1 1-1,1-1 1,0 1 0,0 0-1,-1-1 1,1 1-1,0 0 1,0 0-1,-1 0 1,1 0 0,0 0-1,-1 0 1,1 0-1,0 0 1,0 1-1,-1-1 1,1 0 0,0 1-1,0-1 1,0 1-1,-2 0 1,-10 5 53,2 1 0,-1 0 0,1 0 0,-12 11 0,17-13-88,-15 13 258,-30 34 0,47-47-307,0 0 1,0 0-1,0 0 1,1 0-1,0 0 1,0 1-1,0-1 0,1 1 1,0 0-1,0 0 1,1 0-1,-1 0 1,0 10-1,2-15-13,1 0-1,-1 1 1,0-1-1,1 0 1,-1 0-1,1 0 1,0 0 0,-1 0-1,1 0 1,0 0-1,0 0 1,-1 0-1,1 0 1,0 0 0,0 0-1,0 0 1,0 0-1,0-1 1,0 1-1,0 0 1,1-1 0,-1 1-1,0-1 1,0 0-1,0 1 1,1-1-1,-1 0 1,2 1 0,49 6 83,-27-5-61,-21-1-42,1 0 0,0 1 0,-1-1 0,1 1 0,-1 0 0,0 0 0,1 0 0,-1 1 0,0-1 0,0 1 0,-1 0 0,1 0 0,0 0 0,-1 1 0,4 5 0,-6-8 15,0 2 0,0-1 1,0 0-1,0 0 0,-1 0 1,1 0-1,-1 0 0,0 1 1,1-1-1,-1 0 0,0 0 0,0 1 1,0-1-1,-1 0 0,1 0 1,0 0-1,-1 1 0,0-1 1,1 0-1,-1 0 0,0 0 1,0 0-1,0 0 0,0 0 1,-1 0-1,1 0 0,-1-1 1,1 1-1,-1 0 0,1-1 1,-1 1-1,0-1 0,0 0 1,1 1-1,-3 0 0,-17 11 460,1-1 0,-2-1 0,0 0-1,0-2 1,0-1 0,-1 0 0,-1-2-1,-41 7 1,60-13-697,22-7-5972,8-16 3038,-17 15 1451,21-22-5399,4-8-6662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17.396"/>
    </inkml:context>
    <inkml:brush xml:id="br0">
      <inkml:brushProperty name="width" value="0.025" units="cm"/>
      <inkml:brushProperty name="height" value="0.025" units="cm"/>
    </inkml:brush>
  </inkml:definitions>
  <inkml:trace contextRef="#ctx0" brushRef="#br0">32 2 17969,'0'0'5397,"8"0"-4174,3-1-866,-6 1-150,0-1 0,1 1 0,-1 1 1,0-1-1,0 1 0,8 1 0,-12-1-186,1-1-1,-1 1 1,1 0 0,-1-1-1,0 1 1,1 0 0,-1 0 0,0 0-1,0 0 1,1 0 0,-1 0-1,0 0 1,0 1 0,0-1-1,-1 0 1,1 1 0,0-1 0,0 0-1,-1 1 1,1-1 0,-1 1-1,1-1 1,-1 1 0,1-1-1,-1 1 1,0 0 0,0-1 0,0 4-1,0 2 168,0 1 0,-1-1 1,0 0-1,-1 1 0,1-1 0,-1 0 0,-1 0 0,1 0 0,-8 12 0,-39 53 1312,2-6 773,47-65-2271,0-1 1,0 0 0,-1 0-1,1 0 1,0 1 0,0-1-1,0 0 1,0 0 0,0 0-1,0 1 1,0-1 0,0 0-1,0 0 1,-1 1 0,1-1-1,0 0 1,0 0 0,0 1-1,0-1 1,0 0 0,1 0-1,-1 0 1,0 1-1,0-1 1,0 0 0,0 0-1,0 1 1,0-1 0,0 0-1,0 0 1,0 0 0,1 1-1,-1-1 1,0 0 0,0 0-1,0 0 1,0 0 0,1 1-1,-1-1 1,0 0 0,0 0-1,0 0 1,1 0 0,-1 0-1,0 0 1,0 0 0,0 1-1,1-1 1,-1 0 0,0 0-1,0 0 1,1 0 0,-1 0-1,1 0 1,10-1-31,-10 1 27,36-6-2162,-1-1 0,56-20 0,1 1-5884,-57 16-8358</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5:27.883"/>
    </inkml:context>
    <inkml:brush xml:id="br0">
      <inkml:brushProperty name="width" value="0.025" units="cm"/>
      <inkml:brushProperty name="height" value="0.025" units="cm"/>
    </inkml:brush>
  </inkml:definitions>
  <inkml:trace contextRef="#ctx0" brushRef="#br0">138 1 17136,'0'0'6561,"-4"14"-5776,-113 344 4884,113-343-5338,0 0 0,1 0 0,1 0 0,-1 27 0,3-41-315,0 0 0,0 0-1,0 0 1,0 0 0,1 0-1,-1 0 1,0 0 0,0-1 0,1 1-1,-1 0 1,1 0 0,-1 0-1,1 0 1,0 0 0,-1-1 0,1 1-1,0 0 1,-1 0 0,1-1-1,0 1 1,0-1 0,-1 1 0,1 0-1,0-1 1,0 0 0,0 1 0,0-1-1,0 1 1,0-1 0,0 0-1,0 0 1,0 0 0,0 1 0,0-1-1,0 0 1,0 0 0,0 0-1,0-1 1,0 1 0,2 0 0,3-1 31,0 0 0,0 0 1,0-1-1,0 0 1,10-4-1,7-7-39,-1-1-1,0-1 1,-1-1-1,30-29 1,13-10-14,-63 55 6,-1-1 0,1 0 0,0 1 0,-1-1 0,1 0 0,0 1 0,-1-1 0,1 1 0,0-1 0,0 1 0,0 0 0,-1-1 0,1 1 0,0 0 0,0-1 0,0 1 0,0 0 0,0 0 0,-1 0 0,1 0 0,0 0 0,0 0 0,0 0 0,0 0 0,0 0 0,0 0 0,1 1 0,-1 0 0,-1 0 0,1 0 0,0 0 0,-1 0 0,1 0 0,-1 1 0,0-1 0,1 0 0,-1 0 0,0 0 0,0 0 0,0 1 0,0-1 0,0 0 0,0 0 0,0 1 0,0 0 0,-13 56 0,-1-16 0,7-25 0,1-1 0,1 1 0,1 0 0,0 1 0,-2 28 0,7-46-70,-1 1 0,0-1-1,0 1 1,1 0 0,-1-1 0,0 1 0,1-1 0,-1 1-1,0-1 1,1 1 0,-1-1 0,1 1 0,-1-1-1,0 0 1,1 1 0,0-1 0,-1 0 0,1 1 0,-1-1-1,1 0 1,-1 0 0,1 1 0,-1-1 0,1 0-1,0 0 1,-1 0 0,1 0 0,0 0 0,-1 0 0,1 0-1,-1 0 1,1 0 0,0 0 0,-1 0 0,1 0-1,-1 0 1,1-1 0,0 1 0,-1 0 0,1 0 0,-1-1-1,1 1 1,-1 0 0,1-1 0,0 0 0,30-15-5889,-6-7-1675,3-7-6486</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5:28.802"/>
    </inkml:context>
    <inkml:brush xml:id="br0">
      <inkml:brushProperty name="width" value="0.025" units="cm"/>
      <inkml:brushProperty name="height" value="0.025" units="cm"/>
    </inkml:brush>
  </inkml:definitions>
  <inkml:trace contextRef="#ctx0" brushRef="#br0">219 0 6022,'0'0'17830,"-8"4"-16181,-5 2-965,1-1-1,0 2 0,1 0 1,-1 0-1,-18 17 0,10-4 179,8-11-579,2 1-1,-1 1 1,1 0 0,1 1-1,0-1 1,-9 18-1,46-60 44,-13 9-1393,-13 18 590,0 0 1,0 1-1,1-1 1,-1 0-1,1 1 1,0 0-1,0 0 0,0 0 1,1 0-1,-1 0 1,1 1-1,-1-1 0,1 1 1,7-3-1,-3 1-941,38-19-7254,-30 6 8510,-9-5 6560,-7 21-6188,-1 1 0,1-1 1,-1 1-1,1 0 0,-1-1 1,1 1-1,-1 0 0,1 0 0,-1-1 1,0 1-1,1 0 0,-1 0 0,1 0 1,-1 0-1,0 0 0,1 0 0,-1 0 1,1 0-1,-1 0 0,0 0 1,1 0-1,-1 0 0,1 0 0,-1 0 1,0 1-1,-32 6 1722,20 1-1598,1 0-1,1 1 1,0 0 0,0 1-1,1 0 1,0 1-1,1 0 1,0 1 0,0-1-1,2 2 1,-1-1 0,2 1-1,-10 23 1,16-35-334,-1 0 0,1 0 0,-1 0 0,1 0 0,0 0 0,0 0 0,-1 0 0,1 0 0,0 0 0,0 0 0,0 0 0,0 0 0,0 0 0,0 0 0,0 0 0,0 0 0,1 0 0,-1 0 0,0 0 0,1 0 0,-1 0 0,0 0 0,1 0 0,-1 0 0,1 0 0,0 0 0,-1-1 0,1 1 0,0 0 0,-1 0 0,3 1 0,-1-2 0,0 1 0,1-1 0,-1 0 0,0 1 0,1-1 0,-1 0 0,0 0 0,1-1 0,-1 1 0,0 0 0,0-1 0,1 1 0,2-2 0,12-5 0,0 0 0,26-16 0,-21 10 0,-15 8 0,0-1 0,1 2 0,0-1 0,0 1 0,0 0 0,1 1 0,-1 0 0,1 0 0,0 1 0,0 0 0,17-1 0,-24 4 0,-1-1 0,1 1 0,-1 0 0,0 0 0,1 0 0,-1 1 0,0-1 0,0 0 0,0 0 0,0 1 0,0-1 0,0 1 0,0-1 0,0 1 0,0-1 0,-1 1 0,1-1 0,0 1 0,-1 0 0,0-1 0,1 1 0,-1 0 0,0 0 0,0-1 0,0 1 0,0 0 0,0 0 0,-1 1 0,-2 54 0,-13-17 0,18-84 0,0 22 0,0 0 0,0 1 0,1 0 0,1-1 0,1 2 0,15-39 0,-19 58-38,0 0 1,1 0-1,-1 0 0,0 0 1,1 0-1,-1 0 0,1 0 1,-1 0-1,1 1 0,0-1 1,-1 1-1,1-1 0,0 1 1,-1 0-1,1 0 0,0-1 1,-1 1-1,1 0 0,0 0 1,1 1-1,46 3-1939,-34-2 811,-13-2 889,42 1-5739,-16-7-1432,-7-7-4537</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5:29.224"/>
    </inkml:context>
    <inkml:brush xml:id="br0">
      <inkml:brushProperty name="width" value="0.025" units="cm"/>
      <inkml:brushProperty name="height" value="0.025" units="cm"/>
    </inkml:brush>
  </inkml:definitions>
  <inkml:trace contextRef="#ctx0" brushRef="#br0">187 0 15407,'0'0'11344,"-1"8"-10181,-5 40 176,-2 0 0,-28 86 0,-2 12-722,28-89-544,2-1 0,0 68 0,8-169-192,-10-78 0,8 108 110,-1 0 0,-1 0-1,0 1 1,-1-1 0,0 1-1,-2 0 1,1 0 0,-2 1-1,-9-15 1,38 28 196,-5 2-321,27 5-170,71 3 1,-98-10-1487,0-1 0,0-1 1,0 0-1,25-7 1,16-12-9134</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5:30.454"/>
    </inkml:context>
    <inkml:brush xml:id="br0">
      <inkml:brushProperty name="width" value="0.025" units="cm"/>
      <inkml:brushProperty name="height" value="0.025" units="cm"/>
    </inkml:brush>
  </inkml:definitions>
  <inkml:trace contextRef="#ctx0" brushRef="#br0">54 1 15086,'0'0'12343,"4"13"-11740,0 1-433,0 1 0,-1-1 0,0 0 0,-2 1 1,1-1-1,-2 1 0,-2 23 0,-32 165 402,-4 38 1899,54-534-2140,-15 301-331,0 1 0,0-1 0,1 1 0,0-1 0,0 0 0,1 0 0,0 0 0,1 0 0,4 7 0,-5-10 0,-1-1 0,1 0 0,0 0 0,0 0 0,0 0 0,0-1 0,0 1 0,1-1 0,0 0 0,0 0 0,0 0 0,0-1 0,0 1 0,0-1 0,1 0 0,-1 0 0,1-1 0,-1 1 0,1-1 0,6 1 0,-3-1 0,1-1 0,-1-1 0,1 1 0,-1-1 0,1-1 0,-1 0 0,0 0 0,1 0 0,-1-1 0,-1 0 0,1-1 0,0 0 0,-1 0 0,1-1 0,-1 0 0,12-10 0,-10 6 0,-1 1 0,0-1 0,-1-1 0,0 1 0,0-1 0,-1-1 0,0 1 0,-1-1 0,0 0 0,-1 0 0,5-19 0,-9 30 0,0-1 0,0 1 0,0 0 0,0 0 0,0 0 0,0 0 0,0-1 0,0 1 0,0 0 0,0 0 0,0 0 0,0 0 0,0 0 0,0 0 0,0-1 0,0 1 0,0 0 0,0 0 0,0 0 0,-1 0 0,1 0 0,0 0 0,0 0 0,0-1 0,0 1 0,0 0 0,0 0 0,-1 0 0,1 0 0,0 0 0,0 0 0,0 0 0,0 0 0,0 0 0,0 0 0,-1 0 0,1 0 0,0 0 0,0 0 0,0 0 0,0 0 0,0 0 0,-1 0 0,1 0 0,0 0 0,0 0 0,0 0 0,0 0 0,0 0 0,-1 0 0,1 0 0,0 0 0,0 0 0,0 1 0,0-1 0,0 0 0,0 0 0,0 0 0,-1 0 0,1 0 0,0 0 0,0 0 0,0 1 0,0-1 0,0 0 0,0 0 0,-9 6 0,-13 18 0,1 1 0,1 0 0,1 2 0,1 0 0,-17 36 0,26-36 0,9-27 0,0 1 0,0-1 0,0 1 0,0-1 0,0 1 0,0 0 0,0-1 0,1 1 0,-1-1 0,0 1 0,0-1 0,0 1 0,0-1 0,1 1 0,-1-1 0,0 1 0,1-1 0,-1 1 0,0-1 0,1 1 0,-1-1 0,1 0 0,-1 1 0,1-1 0,0 1 0,2 0 0,1-1 0,-1 0 0,0 1 0,1-1 0,-1 0 0,1 0 0,-1-1 0,1 1 0,-1-1 0,0 0 0,1 0 0,4-2 0,22-8 0,-2 0 0,42-25 0,-49 24 0,0 1 0,1 1 0,0 1 0,0 0 0,1 2 0,24-5 0,-46 12 0,1 0 0,-1 0 0,0 0 0,0 0 0,0 0 0,0 0 0,0 0 0,0 0 0,0 0 0,0 0 0,0 1 0,0-1 0,1 0 0,-1 1 0,0-1 0,-1 1 0,1-1 0,0 1 0,0 0 0,0-1 0,0 1 0,0 0 0,0-1 0,-1 1 0,1 0 0,0 0 0,-1 0 0,1 0 0,-1 0 0,1 0 0,-1 0 0,1 0 0,-1 0 0,0 0 0,1 0 0,-1 0 0,0 0 0,0 0 0,0 0 0,0 0 0,0 1 0,0-1 0,0 2 0,-1 9 0,0 0 0,-1 0 0,-4 18 0,-1 6 0,7-35 0,0-1 0,1 1 0,-1-1 0,0 1 0,1-1 0,-1 0 0,0 1 0,1-1 0,-1 1 0,0-1 0,1 0 0,-1 1 0,1-1 0,-1 0 0,1 1 0,-1-1 0,1 0 0,-1 0 0,1 1 0,-1-1 0,1 0 0,0 0 0,-1 0 0,1 0 0,-1 0 0,1 0 0,-1 0 0,1 0 0,0 0 0,-1 0 0,1 0 0,-1 0 0,1 0 0,-1 0 0,1-1 0,-1 1 0,1 0 0,-1 0 0,2-1 0,24-8 0,12-9 0,-25 11 0,-1 1 0,1 0 0,0 1 0,1 0 0,-1 1 0,1 1 0,0 0 0,21-1 0,-34 4 0,1 0 0,-1 1 0,1 0 0,-1-1 0,0 1 0,1 0 0,-1-1 0,0 1 0,0 0 0,1 0 0,-1 0 0,0 0 0,0 0 0,0 1 0,0-1 0,0 0 0,-1 0 0,1 1 0,0-1 0,-1 0 0,1 1 0,0-1 0,-1 1 0,0-1 0,1 1 0,-1-1 0,0 1 0,0-1 0,0 1 0,0-1 0,0 3 0,0 63 0,0-48 0,-1-19 0,1 0 0,0 1 0,0-1 0,0 1 0,0-1 0,1 1 0,-1-1 0,0 0 0,0 1 0,0-1 0,0 1 0,0-1 0,0 0 0,1 1 0,-1-1 0,0 1 0,0-1 0,1 0 0,-1 1 0,0-1 0,0 0 0,1 0 0,-1 1 0,0-1 0,1 0 0,-1 0 0,0 1 0,1-1 0,-1 0 0,1 0 0,-1 0 0,0 0 0,1 1 0,-1-1 0,1 0 0,-1 0 0,1 0 0,21-6 0,19-16 0,-7-2 0,47-29 0,-73 49 0,-1 0 0,1 1 0,-1 0 0,1 0 0,0 1 0,0 0 0,1 0 0,-1 1 0,9-1 0,-16 2-4,-1 0 0,1 0-1,0 0 1,-1 0 0,1 0 0,0 1-1,-1-1 1,1 0 0,0 0 0,-1 0-1,1 1 1,-1-1 0,1 0 0,0 1 0,-1-1-1,1 0 1,-1 1 0,1-1 0,-1 1-1,1-1 1,-1 1 0,0-1 0,1 1-1,-1-1 1,0 1 0,1-1 0,-1 1-1,0 0 1,1-1 0,-1 1 0,0 0 0,0 0-1,1 28-613,0 2-997,-1-30 1532,1 0 0,-1-1 0,0 1 1,1 0-1,-1-1 0,0 1 0,1 0 0,-1-1 0,1 1 0,-1-1 0,1 1 0,0-1 0,-1 1 0,1-1 0,-1 1 0,1-1 0,0 0 0,-1 1 0,1-1 0,0 0 0,-1 0 0,1 1 0,0-1 0,0 0 0,-1 0 0,1 0 0,0 0 0,0 0 0,-1 0 0,1 0 0,0 0 0,0 0 0,-1 0 0,1-1 0,1 1 0,9-3-9035</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5:31.112"/>
    </inkml:context>
    <inkml:brush xml:id="br0">
      <inkml:brushProperty name="width" value="0.025" units="cm"/>
      <inkml:brushProperty name="height" value="0.025" units="cm"/>
    </inkml:brush>
  </inkml:definitions>
  <inkml:trace contextRef="#ctx0" brushRef="#br0">1 9 7079,'5'-1'11388,"-1"7"-4787,3 17-2247,7 20-6536,-4-33 3614,-5-8-1399,-1-1-1,1 0 0,0 0 0,0 0 0,-1-1 1,1 1-1,0-1 0,0 0 0,0 0 0,-1-1 1,1 0-1,0 0 0,-1 0 0,7-2 0,66-30 632,-55 22-513,-2 1-81,-11 5-43,0 0-1,1 0 0,-1 1 0,1 1 0,0 0 0,0 0 0,1 0 0,-1 2 0,16-2 0,-25 3-18,0 1 1,0-1-1,0 0 1,0 1-1,0-1 1,0 1-1,0 0 0,0-1 1,0 1-1,0 0 1,-1 0-1,1-1 1,0 1-1,0 0 1,-1 0-1,1 0 1,-1 0-1,1 0 1,-1 0-1,1 0 1,-1 0-1,1 0 1,-1 0-1,0 0 1,0 0-1,1 0 0,-1 0 1,0 1-1,0 1 1,0 42 635,-1-31-277,-8 91 834,9-105-1201,1 0 0,-1 0 0,0 0 0,0 0 0,0-1 0,0 1 0,0 0 0,0 0 0,1 0 0,-1 0 0,0 0 0,0 0 0,0-1 0,0 1 0,1 0 0,-1 0 0,0 0 0,0 0 0,0 0 0,1 0 0,-1 0 0,0 0 0,0 0 0,0 0 0,1 0 0,-1 0 0,0 0 0,0 0 0,0 0 0,1 0 0,-1 0 0,0 0 0,0 0 0,0 0 0,0 0 0,1 0 0,-1 0 0,0 1 0,0-1 0,0 0 0,0 0 0,1 0 0,-1 0 0,0 0 0,0 0 0,0 1 0,0-1 0,0 0 0,0 0 0,1 0 0,-1 1 0,0-1 0,0 0 0,0 0 0,0 0 0,0 0 0,0 1 0,0-1 0,0 0 0,0 0 0,0 0 0,0 1 0,0-1 0,0 0 0,0 0 0,0 0 0,0 1 0,0-1 0,10-9 0,-10 9 0,20-20-780,1 1-1,1 1 1,0 2 0,1 0 0,30-15-1,-31 17-5331,-1 0-2825</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5:32.014"/>
    </inkml:context>
    <inkml:brush xml:id="br0">
      <inkml:brushProperty name="width" value="0.025" units="cm"/>
      <inkml:brushProperty name="height" value="0.025" units="cm"/>
    </inkml:brush>
  </inkml:definitions>
  <inkml:trace contextRef="#ctx0" brushRef="#br0">127 0 21236,'0'0'5552,"-2"12"-4201,-51 171 749,29-109-1498,-20 106 0,43-179-593,1-1-1,0 1 0,-1-1 1,1 1-1,0-1 1,0 1-1,0 0 1,-1-1-1,1 1 1,0-1-1,0 1 1,0-1-1,0 1 1,0 0-1,0-1 1,0 1-1,0-1 1,0 1-1,0-1 0,0 1 1,1 0-1,-1-1 1,0 1-1,0-1 1,1 1-1,-1-1 1,0 1-1,0-1 1,1 1-1,-1-1 1,1 1-1,-1-1 1,1 1-1,13-17 438,14-34 144,-13 16-590,19-65 0,-27 108 0,0 0 0,0-1 0,0 0 0,1-1 0,12 9 0,-17-14 0,0 0 0,1-1 0,-1 0 0,1 0 0,-1 0 0,1 0 0,-1-1 0,1 1 0,0-1 0,-1 0 0,1 0 0,0 0 0,-1 0 0,1-1 0,0 0 0,-1 1 0,1-1 0,-1-1 0,1 1 0,-1 0 0,0-1 0,0 0 0,1 0 0,-1 0 0,0 0 0,0 0 0,-1 0 0,1-1 0,0 0 0,-1 1 0,0-1 0,1 0 0,-1 0 0,0 0 0,-1 0 0,1-1 0,-1 1 0,1 0 0,-1-1 0,0 1 0,0-1 0,0 0 0,-1 1 0,1-5 0,-1 8 0,0-1 0,0 1 0,0-1 0,-1 1 0,1 0 0,0-1 0,0 1 0,0 0 0,0-1 0,-1 1 0,1 0 0,0-1 0,-1 1 0,1 0 0,0 0 0,0-1 0,-1 1 0,1 0 0,0 0 0,-1 0 0,1-1 0,0 1 0,-1 0 0,1 0 0,-1 0 0,1 0 0,0 0 0,-1 0 0,1 0 0,-1 0 0,1 0 0,0 0 0,-1 0 0,1 0 0,-1 0 0,1 0 0,0 0 0,-1 0 0,1 0 0,0 0 0,-1 0 0,1 1 0,-1-1 0,1 0 0,0 0 0,0 1 0,-1-1 0,1 0 0,0 0 0,-1 1 0,1-1 0,0 0 0,0 1 0,-1 0 0,-20 14 0,13-5 0,0 0 0,0 0 0,-12 21 0,18-27 0,0-1 0,1 1 0,-1-1 0,1 1 0,-1 0 0,1 0 0,0 0 0,0 0 0,1 0 0,-1 0 0,1 0 0,0 0 0,0 0 0,0 0 0,1 0 0,0 6 0,0-9 0,0 1 0,0-1 0,0 0 0,0 1 0,1-1 0,-1 0 0,0 0 0,0 0 0,1 0 0,-1 0 0,1 0 0,-1 0 0,1-1 0,-1 1 0,1-1 0,-1 1 0,1-1 0,0 1 0,-1-1 0,1 0 0,-1 0 0,3 0 0,45 1 0,-34-1 0,208-1 0,-223-2 0,1-1 0,-1 1 0,0 0 0,0 0 0,0 0 0,0-1 0,0 1 0,-1 0 0,1 0 0,-1 0 0,-2-6 0,1 4 0,-17-97 0,21 104 0,0 1 0,0-1 0,0 1 0,0-1 0,0 0 0,1 1 0,-1-1 0,1-1 0,-1 1 0,1 0 0,0-1 0,-1 1 0,1-1 0,0 0 0,0 0 0,0 0 0,5 1 0,59 13 0,-60-15 0,-1 1 0,0-1 0,0-1 0,0 1 0,0-1 0,0 0 0,0-1 0,0 1 0,0-1 0,-1-1 0,1 1 0,0-1 0,-1 0 0,0 0 0,9-7 0,-6 3 0,-1 0 0,0 0 0,0-1 0,-1 0 0,0-1 0,0 1 0,-1-1 0,8-18 0,-10 12 0,-12 14 0,-13 14 0,16-8 0,0 1 0,0 0 0,0 0 0,1 1 0,0 0 0,0 0 0,1 0 0,0 0 0,0 0 0,0 1 0,1 0 0,1 0 0,-1 0 0,1 0 0,0 0 0,1 0 0,0 1 0,0 15 0,1-23-36,1 1 0,-1-1 0,1 1 1,-1-1-1,1 1 0,-1-1 0,1 0 0,0 1 0,0-1 1,0 0-1,0 0 0,0 1 0,0-1 0,0 0 0,0 0 1,0 0-1,0 0 0,1 0 0,-1-1 0,3 3 0,1-1-247,-1-1-1,1 1 0,0-1 1,0 1-1,0-1 0,8 0 0,-1 0-923,1-1-1,0 0 1,-1-1-1,22-5 1,2-7-6160</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5:32.373"/>
    </inkml:context>
    <inkml:brush xml:id="br0">
      <inkml:brushProperty name="width" value="0.025" units="cm"/>
      <inkml:brushProperty name="height" value="0.025" units="cm"/>
    </inkml:brush>
  </inkml:definitions>
  <inkml:trace contextRef="#ctx0" brushRef="#br0">162 1 19090,'0'0'4698,"-11"0"-1218,-1 1-2909,0 0-1,0 1 0,0 0 0,1 1 0,-16 5 0,24-7-526,-1 0-1,0 0 1,1 1-1,0-1 0,-1 1 1,1 0-1,0 0 0,0 0 1,0 0-1,0 1 0,0-1 1,1 1-1,-1 0 0,1-1 1,0 1-1,-1 0 1,1 1-1,1-1 0,-1 0 1,0 1-1,1-1 0,0 1 1,-1-1-1,1 1 0,0 4 1,1-6-103,0-1 0,1 0 0,-1 0 0,0 0 0,1 0 1,-1 0-1,1 0 0,-1 0 0,1 0 0,0 0 0,-1-1 0,1 1 0,0 0 1,0 0-1,-1 0 0,1-1 0,0 1 0,0 0 0,0-1 0,0 1 1,0-1-1,0 1 0,0-1 0,0 1 0,0-1 0,0 0 0,0 0 0,0 1 1,0-1-1,0 0 0,1 0 0,-1 0 0,2 0 0,49-1-534,-39 0 332,170-16-2110,-183 17 2412,1 0 0,0 0-1,0 0 1,0 0-1,0 0 1,-1 0 0,1 0-1,0 0 1,0 1-1,0-1 1,-1 0-1,1 1 1,0-1 0,0 0-1,-1 1 1,1-1-1,0 1 1,-1-1-1,1 1 1,-1-1 0,1 1-1,0 0 1,-1-1-1,1 1 1,-1 0-1,0-1 1,1 1 0,-1 0-1,1 0 1,-1-1-1,0 1 1,0 0-1,0 0 1,1 0 0,-1 0-1,0-1 1,0 1-1,0 0 1,0 0-1,0 0 1,0-1 0,0 1-1,-1 0 1,1 0-1,0 0 1,0-1 0,-1 1-1,1 0 1,0 0-1,-1-1 1,1 1-1,-1 0 1,1 0 0,-2 0-1,-27 43 1604,14-27-1310,5-3-89,-2-1 1,1-1 0,-2 0 0,1-1 0,-2 0 0,0-1 0,-26 15 0,40-25-298,-1-1 1,1 1-1,0-1 0,-1 1 0,1-1 1,0 1-1,0-1 0,-1 0 0,1 1 1,0-1-1,0 1 0,0-1 1,0 0-1,0 1 0,0-1 0,0 0 1,0 1-1,0-1 0,0 1 0,0-1 1,0 0-1,1 1 0,-1-1 1,0 1-1,0-1 0,1 1 0,-1-1 1,1 0-1,7-24-4075,12-13-2514,5-8-2039</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5:32.714"/>
    </inkml:context>
    <inkml:brush xml:id="br0">
      <inkml:brushProperty name="width" value="0.025" units="cm"/>
      <inkml:brushProperty name="height" value="0.025" units="cm"/>
    </inkml:brush>
  </inkml:definitions>
  <inkml:trace contextRef="#ctx0" brushRef="#br0">197 1 5349,'0'0'17195,"-3"11"-15343,-8 35-164,-2 5-70,1 1-1,-7 103 0,28 37-1686,-13-205-126,0 1 0,-1 0 1,0 0-1,-1 1 0,-1 0 1,-9-13-1,-2-6 148,-15-19 202,23 34 413,0 0-1,0 0 0,-10-25 0,46 37 319,60 6-2521,1-1-3766,-30-2-3866</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5:34.018"/>
    </inkml:context>
    <inkml:brush xml:id="br0">
      <inkml:brushProperty name="width" value="0.025" units="cm"/>
      <inkml:brushProperty name="height" value="0.025" units="cm"/>
    </inkml:brush>
  </inkml:definitions>
  <inkml:trace contextRef="#ctx0" brushRef="#br0">0 346 9865,'0'0'15177,"8"-1"-12870,-6 0-2212,0 1 0,0 0 0,0-1 0,0 1 1,0 0-1,0 0 0,1 0 0,-1 0 0,0 1 1,0-1-1,0 1 0,0-1 0,0 1 0,0-1 1,0 1-1,0 0 0,0 0 0,-1 0 0,1 0 1,0 1-1,0-1 0,-1 0 0,1 1 0,-1-1 1,1 1-1,-1-1 0,0 1 0,0 0 0,1 0 1,-1-1-1,0 1 0,-1 0 0,1 0 0,0 0 1,0 0-1,-1 0 0,1 0 0,-1 0 0,0 1 1,0-1-1,0 4 0,2 4-32,0 0 0,-1 0 0,0 1 0,-1-1 0,0 0 1,-1 1-1,0-1 0,0 0 0,-1 0 0,-4 11 0,3-71 663,3-68-726,0 122-120,0 1-1,1-1 1,-1 0 0,1 1 0,0-1-1,0 0 1,0 1 0,0-1 0,1 0-1,0 0 1,0 0 0,0 0-1,0 0 1,1-1 0,-1 1 0,1-1-1,0 1 1,4 3 0,-2-3-309,1-1 0,-1 1-1,1-1 1,0 0 0,0 0 0,0 0 0,1-1 0,-1 0-1,0 0 1,1-1 0,7 2 0,-1-2-237,0 0 0,0-1-1,0 0 1,0-1 0,0 0 0,0-1 0,-1-1 0,1 0-1,-1-1 1,0 0 0,1-1 0,11-6 0,-14 5 152,0-1 0,-1 0 0,0 0 0,0-1 0,11-13 0,2-16 1874,-21 34-860,0 0 0,0 0 0,-1 0-1,1-1 1,-1 1 0,1 0 0,-1-1 0,0 1-1,-1 0 1,0-6 0,1 9-370,0-1 1,-1 1-1,1-1 0,0 1 1,-1-1-1,1 1 0,-1-1 0,1 1 1,-1-1-1,1 1 0,-1 0 1,1-1-1,-1 1 0,1 0 1,-1-1-1,0 1 0,1 0 1,-1 0-1,1-1 0,-1 1 0,0 0 1,1 0-1,-1 0 0,0 0 1,1 0-1,-1 0 0,1 0 1,-1 0-1,0 0 0,1 0 1,-1 1-1,0-1 0,1 0 0,-2 1 1,-23 9 1132,15-3-1074,0 0 1,0 1-1,1 1 0,1-1 0,-1 1 0,1 1 0,1 0 1,0 0-1,0 0 0,1 1 0,0 0 0,1 0 1,1 0-1,-1 1 0,-3 19 0,8-30-178,0 0 0,0 0 0,0 0 0,0 0 0,0 0 0,0 1 0,0-1 0,0 0 0,1 0 0,-1 0 0,0 0 0,1 0 0,-1 0 0,1 0 0,-1 0 0,1 0 0,0 0 0,-1 0 0,1 0 1,0 0-1,0-1 0,0 1 0,-1 0 0,1 0 0,0-1 0,0 1 0,0 0 0,0-1 0,0 1 0,0-1 0,0 0 0,0 1 0,1-1 0,-1 0 0,0 0 0,0 1 0,0-1 0,0 0 0,0 0 0,1 0 0,-1 0 0,0-1 0,0 1 0,0 0 0,0 0 0,0-1 0,2 0 0,4 0 74,0-1-1,0 0 1,-1 0-1,1 0 1,-1-1 0,11-6-1,-1-3-18,-1-1 0,-1 0-1,0-2 1,-1 1 0,0-2 0,18-28-1,13-16-648,-46 91-239,-3-10 807,3-16 21,1 0 0,-1 0 0,1 1-1,0-1 1,1 0 0,0 0-1,-1 1 1,2-1 0,-1 0 0,2 9-1,-2-13 5,1 0 0,0 0 0,0 0 0,0 0 0,0 0 0,0-1 0,0 1 0,0 0 0,0 0 0,0-1 0,0 1 0,0 0 0,0-1 0,0 1 0,1-1 0,-1 0 0,0 1 0,0-1 0,0 0 0,1 0 0,-1 0 0,0 0 0,1 0 0,-1 0 1,0 0-1,0 0 0,1 0 0,-1-1 0,0 1 0,0 0 0,0-1 0,1 1 0,-1-1 0,0 0 0,1 0 0,42-23 622,-24 6-482,-1-1 1,-1-1-1,-1-1 0,0 0 0,-2-2 0,-1 1 1,0-2-1,-2 0 0,-1 0 0,-1-1 0,-1-1 0,-1 0 1,-1 0-1,6-51 0,-15 85-150,0 0 0,-1 0 0,0 0 0,-7 12 0,-5 11 0,-4 17 0,-38 111 0,52-142 0,1 1 0,0 0 0,1 0 0,1 1 0,1-1 0,2 35 0,-1-52 0,0 0 0,0 1 0,0-1 0,0 0 0,1 0 0,-1 0 0,0 0 0,0 0 0,1 0 0,-1 0 0,0 0 0,1 0 0,-1-1 0,1 1 0,-1 0 0,1 0 0,0 0 0,-1 0 0,1 0 0,0-1 0,0 1 0,-1 0 0,1-1 0,0 1 0,0-1 0,0 1 0,0-1 0,0 1 0,0-1 0,0 1 0,0-1 0,0 0 0,0 0 0,0 0 0,0 1 0,0-1 0,0 0 0,0 0 0,0 0 0,0 0 0,0-1 0,0 1 0,0 0 0,0 0 0,1-1 0,1 0 0,0 0 0,0-1 0,0 1 0,0-1 0,0 0 0,0 1 0,-1-1 0,1-1 0,-1 1 0,1 0 0,-1-1 0,0 1 0,3-4 0,1-7 0,1 0 0,-2-1 0,0 1 0,0-1 0,-1 0 0,-1-1 0,-1 1 0,0-1 0,0 1 0,-2-17 0,1 31 0,-1 0 0,0 0 0,0 0 0,0 0 0,0 0 0,0 0 0,0-1 0,0 1 0,0 0 0,0 0 0,0 0 0,0 0 0,0 0 0,0 0 0,0-1 0,0 1 0,0 0 0,0 0 0,0 0 0,0 0 0,0 0 0,0 0 0,0 0 0,0-1 0,0 1 0,0 0 0,0 0 0,0 0 0,0 0 0,0 0 0,0 0 0,0-1 0,0 1 0,0 0 0,0 0 0,0 0 0,0 0 0,-1 0 0,1 0 0,0 0 0,0 0 0,0 0 0,0 0 0,0-1 0,0 1 0,0 0 0,0 0 0,-1 0 0,1 0 0,0 0 0,0 0 0,0 0 0,0 0 0,0 0 0,0 0 0,-1 0 0,1 0 0,0 0 0,0 0 0,0 0 0,0 0 0,0 0 0,0 0 0,-1 0 0,1 0 0,0 1 0,0-1 0,-8 11 0,-4 20 0,11-28 0,1 0 0,-1-1 0,1 1 0,0 0 0,0 0 0,0 0 0,0-1 0,0 1 0,1 0 0,-1 0 0,1 0 0,0-1 0,-1 1 0,1 0 0,1-1 0,-1 1 0,0-1 0,1 1 0,-1-1 0,1 0 0,3 4 0,-1-3 0,-1-1 0,1 0 0,0 0 0,1-1 0,-1 1 0,0-1 0,0 0 0,1 0 0,-1 0 0,0-1 0,1 1 0,-1-1 0,8-1 0,-1 0 0,0 0 0,0-1 0,0-1 0,0 0 0,-1 0 0,1-1 0,-1 0 0,0-1 0,0 0 0,0-1 0,15-12 0,-18 14 0,-1-1 0,0 1 0,-1-1 0,1-1 0,-1 1 0,0-1 0,-1 0 0,1 0 0,-1 0 0,0 0 0,-1-1 0,1 0 0,-1 0 0,-1 0 0,1 0 0,-1 0 0,-1 0 0,2-12 0,-3 19 0,1-1 0,-1 1 0,0 0 0,0-1 0,0 1 0,0 0 0,0-1 0,0 1 0,0 0 0,-1-1 0,1 1 0,0 0 0,0-1 0,0 1 0,0 0 0,0-1 0,-1 1 0,1 0 0,0-1 0,0 1 0,0 0 0,-1-1 0,1 1 0,0 0 0,0 0 0,-1-1 0,1 1 0,0 0 0,-1 0 0,1 0 0,0 0 0,-1-1 0,1 1 0,0 0 0,-1 0 0,1 0 0,0 0 0,-1 0 0,1 0 0,0 0 0,-1 0 0,-19 8 0,-14 20 0,26-19 0,0 0 0,1 1 0,0 0 0,1 1 0,0 0 0,0 0 0,2 0 0,-1 0 0,1 1 0,1-1 0,0 1 0,0 0 0,2 0 0,-2 25 0,4-34 0,-1 1 0,1 0 0,0-1 0,0 1 0,0-1 0,1 1 0,-1-1 0,1 1 0,0-1 0,0 0 0,0 0 0,1 0 0,-1 0 0,0 0 0,1 0 0,0-1 0,0 1 0,0-1 0,0 0 0,0 0 0,0 0 0,1 0 0,-1-1 0,0 1 0,1-1 0,0 0 0,3 1 0,10 3 0,1-1 0,-1-1 0,1-1 0,25 1 0,42-5-408,-28-7-2761,19-14-6515</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5:34.951"/>
    </inkml:context>
    <inkml:brush xml:id="br0">
      <inkml:brushProperty name="width" value="0.025" units="cm"/>
      <inkml:brushProperty name="height" value="0.025" units="cm"/>
    </inkml:brush>
  </inkml:definitions>
  <inkml:trace contextRef="#ctx0" brushRef="#br0">6 103 11755,'-1'0'80,"1"0"-1,0 0 1,0 0-1,0 0 1,-1 0-1,1 0 1,0 0-1,0 0 1,0 1-1,0-1 0,-1 0 1,1 0-1,0 0 1,0 0-1,0 0 1,0 0-1,-1 0 1,1 0-1,0 1 1,0-1-1,0 0 1,0 0-1,0 0 1,-1 0-1,1 0 1,0 1-1,0-1 1,0 0-1,0 0 1,0 0-1,0 0 1,0 1-1,0-1 1,0 0-1,0 0 1,0 0-1,0 1 1,0-1-1,0 0 1,0 0-1,0 0 1,0 0-1,0 1 1,0-1-1,0 0 1,0 0-1,0 0 1,0 0-1,0 1 1,0-1-1,0 0 1,1 0-1,-1 0 1,0 0-1,0 1 0,0-1 1,0 0-1,0 0 1,1 0-1,-1 0 1,0 0-1,0 0 1,0 0-1,0 1 1,0-1-1,1 0 1,-1 0-1,0 0 1,24 8 924,40 2-1695,-61-9 963,614 44 2416,-457-37-2109,840 12 1531,2-33 121,14-1-1602,1347-82 551,-736 15 571,-1534 84-4330,-33 2-3757,-37-4 191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18.189"/>
    </inkml:context>
    <inkml:brush xml:id="br0">
      <inkml:brushProperty name="width" value="0.025" units="cm"/>
      <inkml:brushProperty name="height" value="0.025" units="cm"/>
    </inkml:brush>
  </inkml:definitions>
  <inkml:trace contextRef="#ctx0" brushRef="#br0">1 1 13677,'0'0'14333,"5"11"-13275,10 17-2139,38 59 4958,-6-32-6273,-23-37-3635,-1-12-4701,-39-6 5202</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6:12.184"/>
    </inkml:context>
    <inkml:brush xml:id="br0">
      <inkml:brushProperty name="width" value="0.025" units="cm"/>
      <inkml:brushProperty name="height" value="0.025" units="cm"/>
    </inkml:brush>
  </inkml:definitions>
  <inkml:trace contextRef="#ctx0" brushRef="#br0">46 67 6118,'0'0'7255,"-5"-10"-6748,-16-27 21,21 36-473,0 1-1,-1-1 0,1 1 1,0-1-1,0 1 0,-1 0 1,1-1-1,0 1 0,0-1 1,0 1-1,0-1 1,0 0-1,0 1 0,0-1 1,0 1-1,0-1 0,0 1 1,0-1-1,0 1 0,0-1 1,0 1-1,0-1 0,0 1 1,1-1-1,-1 1 0,0-1 1,0 1-1,1 0 1,-1-1-1,0 1 0,1-1 1,-1 1-1,0 0 0,1-1 1,-1 1-1,1 0 0,-1-1 1,0 1-1,1 0 0,-1-1 1,1 1-1,-1 0 1,1 0-1,-1 0 0,1 0 1,-1-1-1,1 1 0,-1 0 1,1 0-1,-1 0 0,2 0 1,31 1 1167,-27-1-941,99 10 618,-6 0-715,150-9 672,290 17 253,-354-7-988,278-18 0,-108-4 240,-299 14-336,-1 2 0,97 23-1,26 3 158,-332-36 292,64 4-467,-1361-2 142,1280 12-134,-1-7-1,-200-25 0,278 17-57,93 6 37,1 1 0,0-1 0,0 1 0,0-1 0,0 1 0,-1-1-1,1 0 1,0 1 0,0-1 0,0 1 0,0-1 0,0 1 0,0-1 0,0 1-1,0-1 1,0 0 0,1 1 0,-1-1 0,0 1 0,0-1 0,0 1 0,0-1-1,1 0 1,-1 1 0,0-1 0,1 1 0,3 3 0,-1-1 0,1 1 0,0-1 0,1 0 0,-1 0 0,1-1 0,-1 1 0,1-1 0,0 0 0,0 0 0,5 1 0,65 15 18,-56-15 5,60 11 8,1-4 0,95 0 0,162-17-4,158-27 96,45-2 39,-377 32-140,-58 3 13,0-4-1,166-30 0,-239 25 27,-23 2 41,-22 2-12,-10 3-215,0 1-1,-1 1 1,0 1 0,-43 5-1,-99 26-3108,80-13-764,-25 2-5301</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6:36.188"/>
    </inkml:context>
    <inkml:brush xml:id="br0">
      <inkml:brushProperty name="width" value="0.025" units="cm"/>
      <inkml:brushProperty name="height" value="0.025" units="cm"/>
    </inkml:brush>
  </inkml:definitions>
  <inkml:trace contextRef="#ctx0" brushRef="#br0">62 73 5093,'0'0'5504,"-9"-2"-4357,1 1-843,5 1-202,0 0 0,1 0-1,-1-1 1,0 1 0,0-1 0,0 1 0,1-1 0,-1 0 0,0 0 0,1 0-1,-1-1 1,0 1 0,-2-3 0,5 4-40,-1 0 0,1 0 0,0 0 1,0 0-1,-1-1 0,1 1 0,0 0 0,0 0 0,0 0 0,0 0 1,-1-1-1,1 1 0,0 0 0,0 0 0,0 0 0,0-1 0,0 1 0,0 0 1,-1 0-1,1-1 0,0 1 0,0 0 0,0 0 0,0-1 0,0 1 0,0 0 1,0 0-1,0-1 0,0 1 0,0 0 0,0 0 0,0-1 0,0 1 1,0 0-1,1 0 0,-1 0 0,0-1 0,0 1 0,0 0 0,0 0 0,0-1 1,13-4 886,21 0-708,-32 5-80,365-10 1477,-70 4-1173,-205 1-416,338-12 48,-308 18-76,183 25-1,138 45 108,-610-79 697,66 5-753,35-1-83,-1138-24 1789,1116 31-1727,-158 25 0,226-21-88,21-6 29,-1 0 1,1-1-1,-1 1 1,1-1-1,-1 1 1,1-1 0,0 0-1,-1 1 1,1-1-1,0 0 1,-1 1-1,1-1 1,0 0-1,0 0 1,-1 1 0,1-1-1,0 0 1,0 0-1,-1 0 1,1 0-1,0 0 1,0 0-1,-1 0 1,1 0 0,0-1-1,0 1 1,0 0-1,792-12-1237,-465-1-56,479-22 698,-768 33 663,-17 1 952,-45 1-173,-282 17-348,42-2-422,116-16 75,8-1-617,47 7-2678,46 8-2834,23-5 2147</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6:44.796"/>
    </inkml:context>
    <inkml:brush xml:id="br0">
      <inkml:brushProperty name="width" value="0.025" units="cm"/>
      <inkml:brushProperty name="height" value="0.025" units="cm"/>
    </inkml:brush>
  </inkml:definitions>
  <inkml:trace contextRef="#ctx0" brushRef="#br0">1 144 4548,'0'0'4858,"11"0"-3326,255-25 647,-57 1 458,458-4-96,-72 13-123,-79 5 523,808-32-165,-1218 48-2795,0 5 0,148 33 0,96 12 231,-159-45 25,0-8-1,302-33 1,103-4-109,-596 34-113,3 0-217,0-1 0,0 1 0,0 0 1,0 0-1,0 1 0,0-1 0,0 1 0,-1-1 0,1 1 1,0 0-1,0 0 0,-1 0 0,1 0 0,0 1 0,-1-1 1,4 3-1,-3-2-553,0-1 0,-1 1 1,1-1-1,0 0 1,-1 0-1,1-1 0,0 1 1,0 0-1,0-1 1,0 0-1,0 1 0,0-1 1,3-1-1,26 1-12239</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6:40.864"/>
    </inkml:context>
    <inkml:brush xml:id="br0">
      <inkml:brushProperty name="width" value="0.025" units="cm"/>
      <inkml:brushProperty name="height" value="0.025" units="cm"/>
    </inkml:brush>
  </inkml:definitions>
  <inkml:trace contextRef="#ctx0" brushRef="#br0">1 0 2530,'0'0'-1121</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6:41.422"/>
    </inkml:context>
    <inkml:brush xml:id="br0">
      <inkml:brushProperty name="width" value="0.025" units="cm"/>
      <inkml:brushProperty name="height" value="0.025" units="cm"/>
    </inkml:brush>
  </inkml:definitions>
  <inkml:trace contextRef="#ctx0" brushRef="#br0">80 17 3299,'0'0'1756,"-9"1"1661,3-1-2566,-34 3 249,16 8 3371,26-7-1479,20 1-1820,135 3 2620,80-9-2613,-95-1-555,666-20 1168,44-1-920,-831 25-944,-21-2 68,0 0 0,1 0 1,-1 0-1,0 0 1,0 0-1,0 0 1,0 0-1,0 0 0,1 1 1,-1-1-1,0 0 1,0 0-1,0 0 1,0 0-1,0 0 0,0 0 1,0 0-1,1 0 1,-1 0-1,0 1 1,0-1-1,0 0 0,0 0 1,0 0-1,0 0 1,0 0-1,0 0 1,0 1-1,0-1 0,0 0 1,0 0-1,0 0 1,0 0-1,0 0 1,0 1-1,0-1 0,0 0 1,0 0-1,0 0 1,0 0-1,0 0 0,0 1 1,0-1-1,0 0 1,0 0-1,0 0 1,0 0-1,0 0 0,0 0 1,-1 0-1,1 1 1,0-1-1,0 0 1,-2 1-104,-1 1 0,1-1 0,-1 0 0,1 0 0,-1 0 0,1 0 0,-1 0 0,0-1 0,0 1 0,-4 0 0,-51 0-5386,29-4 261</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7:14.228"/>
    </inkml:context>
    <inkml:brush xml:id="br0">
      <inkml:brushProperty name="width" value="0.025" units="cm"/>
      <inkml:brushProperty name="height" value="0.025" units="cm"/>
    </inkml:brush>
  </inkml:definitions>
  <inkml:trace contextRef="#ctx0" brushRef="#br0">47 100 3427,'0'0'4212,"-9"0"-2498,-26-3-662,35 3-977,0 0 0,0-1 0,0 1 0,0 0 1,0 0-1,0 0 0,0 0 0,0 0 0,0 0 1,0 0-1,0 0 0,0 0 0,0 0 1,0 0-1,0-1 0,-1 1 0,1 0 0,0 0 1,0 0-1,0 0 0,0 0 0,0 0 1,0 0-1,0 0 0,0 0 0,0 0 0,0 0 1,0 0-1,0 0 0,0 0 0,0 0 1,0 0-1,-1 0 0,1 0 0,0-1 0,0 1 1,0 0-1,0 0 0,0 0 0,0 0 0,14-3 1108,23-1-442,430-4 2586,-18 0-3205,796-6 614,-1362 13-904,-162-22 0,221 10-2651,14-7-3341</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7:30.911"/>
    </inkml:context>
    <inkml:brush xml:id="br0">
      <inkml:brushProperty name="width" value="0.025" units="cm"/>
      <inkml:brushProperty name="height" value="0.025" units="cm"/>
    </inkml:brush>
  </inkml:definitions>
  <inkml:trace contextRef="#ctx0" brushRef="#br0">17 189 4004,'-16'-3'11393,"29"-4"-7903,32-4-2849,136 6 902,-3-1-246,-87-3-1004,307-19 866,222 12 811,-130 5-965,66-6-62,311-17 242,-313 11-962,-195 5-163,746 34-13,-298 6 34,-530-7-107,-273-15 26,-117-35-5424,88 29 1468,2-2-1590</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8:00.037"/>
    </inkml:context>
    <inkml:brush xml:id="br0">
      <inkml:brushProperty name="width" value="0.025" units="cm"/>
      <inkml:brushProperty name="height" value="0.025" units="cm"/>
    </inkml:brush>
  </inkml:definitions>
  <inkml:trace contextRef="#ctx0" brushRef="#br0">0 147 5221,'0'0'11168,"10"-6"-10357,-7 4-770,3-2 108,1 0-1,0 1 0,0 0 0,0 0 0,0 0 0,0 1 1,0 0-1,1 0 0,-1 1 0,13-1 0,367 15 2730,-299-17-2356,128-23 0,36-3 8,142 3-25,247-7-465,-513 40 72,247 46-1,-201-23-78,466 41 763,-511-66-760,569 12 376,87-27-284,-721 10-26,0-3-1,-1-3 0,0-2 1,85-24-1,-92 18-101,1 4-1,0 1 0,68-1 1,178 8-34,-170 4 140,-122-1-87,0-2 0,0 1 0,0-2-1,16-4 1,-16 3-21,-1 1-1,1 1 0,-1 0 0,17-1 0,-19 6-681,-1 1-5727,-1-3-1372</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09:59:59.778"/>
    </inkml:context>
    <inkml:brush xml:id="br0">
      <inkml:brushProperty name="width" value="0.025" units="cm"/>
      <inkml:brushProperty name="height" value="0.025" units="cm"/>
    </inkml:brush>
  </inkml:definitions>
  <inkml:trace contextRef="#ctx0" brushRef="#br0">0 400 6502,'0'0'6086,"9"-5"-5317,1-2-607,0 1 0,1 0 0,-1 1 1,1 1-1,0-1 0,1 2 1,-1 0-1,1 0 0,20-2 1,240 6 914,20-1-649,134-6 1264,28-3-944,750-23-413,-731 23-153,435 10 465,343-12-498,1342-88-37,-629 30-53,-1111 28-43,1236-31 5,-1770 71-13,1604 4 32,-491 36-49,379 3 813,-1658-41-274,300-10-83,-438 6-995,-17-1-943,-24-6-2415,20 8 3018,-45-14-8139</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0:02.557"/>
    </inkml:context>
    <inkml:brush xml:id="br0">
      <inkml:brushProperty name="width" value="0.025" units="cm"/>
      <inkml:brushProperty name="height" value="0.025" units="cm"/>
    </inkml:brush>
  </inkml:definitions>
  <inkml:trace contextRef="#ctx0" brushRef="#br0">0 123 4484,'0'0'3769,"9"-5"-2632,16-10-683,1 1 1,1 2-1,0 0 0,1 2 0,0 1 1,1 2-1,-1 0 0,1 2 0,1 1 1,41 0-1,201 10-118,226-8 1180,886-10 2205,-690 22-3397,-61-3-205,216-18 61,-261-6-168,94 45-6,763 48 341,147-79-117,-2-42-172,-1503 41-53,55-4 9,145 11-1,-257 1 9,48 12-1,-14-2-1609,3-6-4373,-7-8-5687</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18.515"/>
    </inkml:context>
    <inkml:brush xml:id="br0">
      <inkml:brushProperty name="width" value="0.025" units="cm"/>
      <inkml:brushProperty name="height" value="0.025" units="cm"/>
    </inkml:brush>
  </inkml:definitions>
  <inkml:trace contextRef="#ctx0" brushRef="#br0">0 223 11883,'0'0'16015,"80"-71"-15566,-40 43-257,3-3-192,-5 0 32,0 7-1025,-10 3-1858,-5 9-800,-11 7-1730,-6 5-2755</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0:09.128"/>
    </inkml:context>
    <inkml:brush xml:id="br0">
      <inkml:brushProperty name="width" value="0.025" units="cm"/>
      <inkml:brushProperty name="height" value="0.025" units="cm"/>
    </inkml:brush>
  </inkml:definitions>
  <inkml:trace contextRef="#ctx0" brushRef="#br0">102 171 3812,'-9'1'576,"4"-1"-1546,-67 2 5954,56-3-860,53-3-2711,311 4 327,-90 6-1142,174-31 892,97 0-354,1209 26 1333,-618 2-2034,-247-20-13,-799 17-409,812 12 129,-312-8 892,-415-6-942,332-27 20,-151 3-85,37 27 173,45-3 289,463-16-479,-831 19-4,548 18 10,-168-5-15,-218-10 3,600-18 28,-191 5-74,-68 3 15,-122-1 59,-431 7-112,0 0-1,0 0 1,-1-1 0,1 1 0,0-1 0,0 0 0,-1 0 0,1 0 0,-1-1-1,8-3 1,15-19-9304,-7 6-1773</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0:12.004"/>
    </inkml:context>
    <inkml:brush xml:id="br0">
      <inkml:brushProperty name="width" value="0.025" units="cm"/>
      <inkml:brushProperty name="height" value="0.025" units="cm"/>
    </inkml:brush>
  </inkml:definitions>
  <inkml:trace contextRef="#ctx0" brushRef="#br0">600 45 8680,'-10'-3'844,"-5"-1"-549,0 0 1,-1 1 0,1 0-1,-1 2 1,0 0 0,0 0-1,1 2 1,-1 0 0,0 1-1,0 0 1,1 1 0,-25 9-1,10-1 173,1 2 0,0 1 0,1 2 0,1 0 0,0 2 0,-24 21 0,39-28-319,0 1 1,0 0-1,1 1 0,1 0 0,0 0 0,1 1 1,0 1-1,1-1 0,1 2 0,0-1 1,2 1-1,-1-1 0,-3 22 0,4-11-65,1 0 0,1 1-1,1-1 1,2 0-1,1 1 1,0-1-1,2 1 1,13 50 0,-10-57 2,1-1-1,1 1 1,1-1 0,1-1 0,0 1 0,1-2 0,2 1 0,-1-2 0,2 0 0,0 0 0,29 24-1,-22-23 155,1-1 0,0-2 0,1 0 0,0-1 0,2-1 0,-1-1 0,1-2 0,0 0 0,1-2 0,0 0 0,48 4 0,-54-9-9,0-1-1,-1-1 0,1-1 1,-1-1-1,1-1 0,-1 0 1,0-1-1,0-1 1,0-1-1,-1-1 0,0-1 1,0 0-1,-1-1 0,0-1 1,0-1-1,26-21 0,-26 15-74,0 0 0,-1-2 0,0 1 0,-2-2 0,0 0 0,-2-1 0,0 0 0,-1-1 0,-1 0 0,-1 0 0,7-29 0,-8 20-135,-2 0 1,-1-1 0,-1 0-1,-1 0 1,-3-1-1,0 1 1,-10-63 0,7 77-57,-1 0 0,-1 0 0,-1 0 0,0 0 0,-1 1 0,-1 0 1,-1 1-1,0 0 0,-1 0 0,-1 1 0,0 0 0,-1 1 0,-1 0 0,0 1 0,-1 0 1,0 1-1,-1 1 0,0 0 0,-1 2 0,0-1 0,-1 2 0,0 0 0,0 1 0,0 0 1,-1 2-1,0 0 0,-23-3 0,19 6-502,-1 1 1,0 1 0,0 0-1,0 2 1,1 1-1,-1 0 1,1 2 0,-35 12-1,32-8-1385,0 2-1,1 0 1,1 2-1,-23 15 1,1 5-7212</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19.509"/>
    </inkml:context>
    <inkml:brush xml:id="br0">
      <inkml:brushProperty name="width" value="0.025" units="cm"/>
      <inkml:brushProperty name="height" value="0.025" units="cm"/>
    </inkml:brush>
  </inkml:definitions>
  <inkml:trace contextRef="#ctx0" brushRef="#br0">134 1555 96,'-6'2'801,"0"1"0,0 0 0,1 0 0,-1 0 0,0 1 0,-8 7 1,9-7-227,1 0 1,-1-1 0,-1 1-1,1-1 1,0 0 0,-1 0 0,1-1-1,-8 2 1,-15 1 2349,25-6-87,18-5-2088,153-63-218,-19 7-365,99-40 406,-14 4 621,-24 14-1111,105-34 53,236-60-72,-131 43 1094,-218 71-941,41-11-87,-128 43-10,-2-5-1,120-57 0,-86 30-73,167-49-1,179-80 1733,-402 154-1581,-52 21 486,-25 10-516,1 1 0,0 1 0,22-6 0,-55 11-7817,-3-1 59</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37.814"/>
    </inkml:context>
    <inkml:brush xml:id="br0">
      <inkml:brushProperty name="width" value="0.025" units="cm"/>
      <inkml:brushProperty name="height" value="0.025" units="cm"/>
    </inkml:brush>
  </inkml:definitions>
  <inkml:trace contextRef="#ctx0" brushRef="#br0">0 75 2755,'5'-3'796,"-1"-1"1,0 1-1,0 0 1,0-1-1,0 0 1,0 0 0,4-6-1,-7 7-267,1 0 0,-1 1 0,1-1-1,0 1 1,0 0 0,0-1 0,0 1-1,1 0 1,-1 0 0,1 0 0,-1 0 0,1 1-1,-1-1 1,1 1 0,0 0 0,0-1-1,0 1 1,0 1 0,0-1 0,0 0 0,0 1-1,0-1 1,3 1 0,-5 1-428,0 0 0,0-1 1,-1 1-1,1 0 0,0 0 0,-1 0 0,1 0 1,-1 0-1,1 1 0,-1-1 0,0 0 0,1 0 0,-1 0 1,0 0-1,0 0 0,0 0 0,0 1 0,0-1 1,0 0-1,0 0 0,0 2 0,-3 27 673,-1-16-565,-1 0 0,0-1 0,-2 1 1,1-1-1,-1-1 0,-10 13 0,9-13 127,1 0 0,-1 1 0,2 0 1,0 0-1,1 0 0,-5 17 0,10-30-321,0 0-1,0 0 1,0 0-1,0 0 1,0 0-1,0 1 1,0-1-1,0 0 1,0 0-1,0 0 0,0 0 1,0 0-1,0 0 1,0 1-1,0-1 1,0 0-1,0 0 1,0 0-1,0 0 1,0 0-1,0 0 1,0 0-1,0 1 1,0-1-1,0 0 1,1 0-1,-1 0 1,0 0-1,0 0 1,0 0-1,0 0 1,0 0-1,0 0 1,0 0-1,1 0 1,-1 0-1,0 0 1,0 0-1,0 0 1,0 0-1,0 0 1,0 0-1,0 0 1,1 0-1,-1 0 1,0 0-1,0 0 1,0 0-1,0 0 1,0 0-1,0 0 1,1 0-1,-1 0 1,0 0-1,0 0 1,0 0-1,0 0 1,0 0-1,13-7 256,12-10-103,39-45 48,-34 32-423,1 1-1,2 1 0,60-40 1,-92 67 199,1 0 1,-1 0 0,0 0-1,1 0 1,-1 0 0,1 1-1,-1-1 1,1 0 0,-1 1-1,1-1 1,0 1 0,-1 0-1,1-1 1,-1 1 0,1 0-1,0 0 1,-1 0 0,1 0-1,0 0 1,-1 0 0,1 1-1,0-1 1,-1 0 0,1 1-1,1 0 1,-2 1 10,0-1-1,0 1 1,0-1-1,0 1 1,0 0-1,0-1 1,-1 1 0,1 0-1,-1 0 1,1 0-1,-1-1 1,0 1-1,0 0 1,0 0-1,0 0 1,0 0 0,0-1-1,-1 4 1,-1 12 115,-2 1 0,0-1 0,-8 21 1,12-38-117,-1 1 2,-1 6 33,-1 0 0,1 0 1,0 0-1,0 1 0,1-1 1,0 1-1,0 9 0,2-17-107,-1 0 1,0 1-1,0-1 0,0 0 0,1 1 1,-1-1-1,0 0 0,0 0 0,1 1 0,-1-1 1,0 0-1,0 0 0,1 1 0,-1-1 1,0 0-1,1 0 0,-1 0 0,0 0 0,1 0 1,-1 0-1,1 1 0,-1-1 0,0 0 0,1 0 1,-1 0-1,0 0 0,1 0 0,-1 0 1,0 0-1,1 0 0,-1-1 0,0 1 0,1 0 1,-1 0-1,0 0 0,1 0 0,-1 0 1,0-1-1,1 1 0,-1 0 0,1 0 0,15-9-5289,-1-10-3923</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53.845"/>
    </inkml:context>
    <inkml:brush xml:id="br0">
      <inkml:brushProperty name="width" value="0.025" units="cm"/>
      <inkml:brushProperty name="height" value="0.025" units="cm"/>
    </inkml:brush>
  </inkml:definitions>
  <inkml:trace contextRef="#ctx0" brushRef="#br0">1 5 5605,'0'0'12513,"8"2"-12085,37 8-85,0-1 0,1-2 0,50 0 0,152-28-90,-180 12-188,1 3 0,109 3 0,-101 11 85,51 2 196,537 1 1000,-449 2-261,0 0-366,25-8-618,362 54 1,-482-47-17,235-6 1,-87-6 122,306 6 52,-434-7-66,170-12 959,-304 13-1900,18 0 1865,-19 0-4360,-5-13-15604</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3:11.101"/>
    </inkml:context>
    <inkml:brush xml:id="br0">
      <inkml:brushProperty name="width" value="0.025" units="cm"/>
      <inkml:brushProperty name="height" value="0.025" units="cm"/>
    </inkml:brush>
  </inkml:definitions>
  <inkml:trace contextRef="#ctx0" brushRef="#br0">0 0 4933,'8'4'8503,"1"9"-5644,5 5 2440,-11-13-5063,0 0-1,-1 0 1,2-1 0,-1 1 0,0-1-1,1 0 1,0 0 0,5 4 0,-3-1 12,76 96 753,-64-78-683,0-1-1,1-1 1,1 0-1,33 27 1,52 30-184,121 104 319,-160-126-362,2-4 0,123 74 0,-135-94-28,8 5-44,63 49 0,-72-48-2,2-3 1,89 42-1,-13-6-5,-87-46-8,26 16 25,2-2 0,112 43 0,-116-55 143,92 51 0,-10-3-4,30 16-125,-122-59-14,2-2-1,125 43 0,261 82 69,-225-77-109,-48-21 24,-133-44-32,52 10 0,-53-15 70,109 32 228,-126-35 258,-12-3-166,-6-2-2951</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21.674"/>
    </inkml:context>
    <inkml:brush xml:id="br0">
      <inkml:brushProperty name="width" value="0.025" units="cm"/>
      <inkml:brushProperty name="height" value="0.025" units="cm"/>
    </inkml:brush>
  </inkml:definitions>
  <inkml:trace contextRef="#ctx0" brushRef="#br0">104 136 9545,'-13'-3'2525,"9"3"-2207,-46-9 1041,48 9-1312,1-1-1,-1 1 0,0-1 1,0 1-1,1-1 1,-1 0-1,0 1 1,1-1-1,-1 0 0,0 0 1,1 0-1,-1 0 1,1-1-1,0 1 1,-1 0-1,1-1 1,0 1-1,0 0 0,0-1 1,0 0-1,0 1 1,0-1-1,0 1 1,1-1-1,-1 0 0,0-3 1,1 4-48,1 0 1,-1 0-1,1 0 0,0 1 1,-1-1-1,1 0 1,0 0-1,-1 0 0,1 1 1,0-1-1,0 0 0,0 1 1,0-1-1,0 1 1,0-1-1,0 1 0,0-1 1,0 1-1,0 0 1,0 0-1,0-1 0,0 1 1,0 0-1,0 0 1,0 0-1,0 0 0,2 0 1,41-1 230,-35 1-43,419 15 3098,-68 1-2918,565-22 2275,-202-1-795,1609 9-1121,-1277-34 2094,-323 4-2832,-687 27-3482,85-13 0,-50-5-5383</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24.531"/>
    </inkml:context>
    <inkml:brush xml:id="br0">
      <inkml:brushProperty name="width" value="0.025" units="cm"/>
      <inkml:brushProperty name="height" value="0.025" units="cm"/>
    </inkml:brush>
  </inkml:definitions>
  <inkml:trace contextRef="#ctx0" brushRef="#br0">4898 631 12204,'-8'-11'3587,"-26"-33"-2940,-65-62 0,80 89-1072,0 1 0,-1 1 0,-1 0 0,0 2 0,-1 0-1,-37-16 1,-7 6-1686,-129-28-1,-73 6 1238,126 23 1226,-248-47 1422,-243-36 3235,461 85-3450,-300 4 1,308 27-1611,1 8 0,1 7 0,1 7 0,1 7 0,3 7 0,-187 82 0,237-82-51,-118 72 1,161-79 162,2 2 0,2 3 0,-60 57 1,89-72 2,1 2 1,1 1 0,2 1 0,1 2 0,2 0 0,-28 58 0,39-65-22,2 1-1,0 0 1,2 1 0,1 0 0,1 0-1,2 1 1,2 0 0,0 0-1,4 54 1,1-63-40,1 0-1,1 0 1,1-1 0,1 1-1,1-1 1,1-1 0,1 1-1,13 22 1,-5-15-2,1-2 0,2 0 0,0-1 1,2-1-1,26 24 0,8-2-7,2-2 0,1-2 0,2-4-1,99 49 1,-13-20 23,2-7 0,156 43 0,324 55 50,-290-90 26,2-14 0,2-16 1,564-7-1,-713-40 25,-2-9 0,0-8 0,305-81 0,-364 68 134,-2-7 1,-2-5-1,-2-6 0,-3-5 1,214-142-1,-291 170-122,-1-2 0,-2-2-1,-1-2 1,70-85 0,-98 105-72,-2-2 1,0 0-1,-1 0 0,-1-1 1,16-46-1,-22 51-33,-1 0 0,0-1 0,-2 1 0,0-1 0,-1 1 0,0-1 0,-2 0 0,0 0 0,-5-21 0,1 17-6,-2-1-1,-1 1 1,-1 1-1,-1 0 1,-1 0-1,0 1 0,-2 0 1,0 1-1,-1 0 1,-1 2-1,-1-1 1,0 2-1,-31-25 1,4 8 34,-1 2 0,-1 2-1,-2 2 1,-91-40 0,63 40-84,-2 2-1,0 4 1,-1 3-1,-1 4 1,-1 3-1,1 3 1,-108 5-1,-186 32-2502,9 38-4177,202-31-1627</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34.049"/>
    </inkml:context>
    <inkml:brush xml:id="br0">
      <inkml:brushProperty name="width" value="0.025" units="cm"/>
      <inkml:brushProperty name="height" value="0.025" units="cm"/>
    </inkml:brush>
  </inkml:definitions>
  <inkml:trace contextRef="#ctx0" brushRef="#br0">320 1 6662,'0'0'15594,"0"10"-14003,2 91 1574,-15 140 0,1-57-2283,-59 489 240,14-201-536,54-440-586,-113 890 0,97-818 0,4 1 0,-1 163 0,26 316-2509,-11-611-6086,-1-15-9769</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35.219"/>
    </inkml:context>
    <inkml:brush xml:id="br0">
      <inkml:brushProperty name="width" value="0.025" units="cm"/>
      <inkml:brushProperty name="height" value="0.025" units="cm"/>
    </inkml:brush>
  </inkml:definitions>
  <inkml:trace contextRef="#ctx0" brushRef="#br0">0 143 5862,'0'0'16308,"10"0"-15357,689 39 2023,-128-3-2308,748-27 884,-1038-10-1317,665-35 1324,-396 9-1480,2512-45 494,-2960 73-539,0-5 0,192-32 0,-286 35-752,19-9 1966,-22 4-3891,-3-4-3900,3-4-5130,2 3 1169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31.114"/>
    </inkml:context>
    <inkml:brush xml:id="br0">
      <inkml:brushProperty name="width" value="0.025" units="cm"/>
      <inkml:brushProperty name="height" value="0.025" units="cm"/>
    </inkml:brush>
  </inkml:definitions>
  <inkml:trace contextRef="#ctx0" brushRef="#br0">223 73 15855,'0'0'7335,"-4"-9"-4751,3 7-2466,0 0-1,1-1 1,-1 1 0,-1 0 0,1 0 0,0 0 0,-1 0 0,1 0 0,-1 0-1,1 0 1,-1 0 0,0 1 0,0-1 0,0 1 0,0-1 0,0 1-1,0 0 1,0 0 0,0 0 0,0 0 0,-1 0 0,1 0 0,0 1-1,-1-1 1,1 1 0,0-1 0,-1 1 0,1 0 0,-1 0 0,1 0 0,-1 0-1,1 1 1,0-1 0,-1 0 0,1 1 0,-1 0 0,-3 2 0,-4 2-53,0 0 1,1 1 0,0 1 0,0 0-1,1 0 1,0 0 0,0 1 0,1 0 0,0 1-1,0 0 1,1 0 0,0 0 0,0 1-1,1 0 1,1 0 0,-1 0 0,2 0-1,-1 1 1,2 0 0,-1 0 0,1 0 0,1 0-1,0 0 1,1 11 0,0-21-61,0 1 0,0-1 0,0 1 1,1-1-1,-1 1 0,0-1 0,1 0 1,-1 1-1,1-1 0,-1 0 0,1 1 0,0-1 1,0 0-1,0 0 0,-1 0 0,1 0 0,0 1 1,0-1-1,1-1 0,-1 1 0,0 0 1,0 0-1,0 0 0,0 0 0,1-1 0,1 2 1,1-2 11,-1 1 0,0-1 0,1 0 0,-1 1 0,1-1 1,-1-1-1,1 1 0,-1-1 0,0 1 0,1-1 0,2-1 0,7-3 37,-1 0-1,0 0 1,0-1-1,-1 0 1,12-9-1,8-11-105,-1-2 0,-1 0 1,-1-2-1,-2-2 0,-1 0 0,25-42 0,-64 135-135,9-47 222,-33 112 398,35-111-392,0-1-1,1 1 1,0-1 0,1 1 0,1-1-1,3 28 1,-3-41-76,0 0-1,0 1 1,1-1-1,-1 0 1,0 0 0,1 1-1,-1-1 1,1 0-1,-1 0 1,1 0 0,0 0-1,-1 0 1,1 0-1,0 0 1,0 0 0,0 0-1,0 0 1,-1 0-1,1-1 1,1 1-1,-1 0 1,0-1 0,0 1-1,0 0 1,2 0-1,0-1-155,-1 1-1,1-1 1,-1 0-1,1 0 0,0 0 1,-1-1-1,1 1 0,-1 0 1,1-1-1,-1 0 0,5-1 1,1-1-555,-1-1 0,0 1 0,0-1 0,0-1 0,0 1 0,-1-1 1,9-8-1,16-30-6536,2-9-4051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18.874"/>
    </inkml:context>
    <inkml:brush xml:id="br0">
      <inkml:brushProperty name="width" value="0.025" units="cm"/>
      <inkml:brushProperty name="height" value="0.025" units="cm"/>
    </inkml:brush>
  </inkml:definitions>
  <inkml:trace contextRef="#ctx0" brushRef="#br0">1 168 14862,'0'0'12460,"11"-10"-10715,81-83-14,-39 36-1315,-53 57-427,1-1 0,-1 1 1,0-1-1,1 1 0,-1-1 1,1 1-1,-1-1 1,1 1-1,-1-1 0,1 1 1,-1 0-1,1-1 1,-1 1-1,1 0 0,-1 0 1,1-1-1,-1 1 1,1 0-1,0 0 0,-1 0 1,1 0-1,-1 0 1,1-1-1,0 1 0,-1 0 1,1 0-1,0 1 0,-1-1 1,1 0-1,-1 0 1,2 0-1,6 20-221,-9 46-762,0-51 221,1-13 616,0 46-3252,0-16-2879,0-17-1298</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35.626"/>
    </inkml:context>
    <inkml:brush xml:id="br0">
      <inkml:brushProperty name="width" value="0.025" units="cm"/>
      <inkml:brushProperty name="height" value="0.025" units="cm"/>
    </inkml:brush>
  </inkml:definitions>
  <inkml:trace contextRef="#ctx0" brushRef="#br0">0 0 16848,'0'0'7751,"11"6"-6267,46 16-875,2-2 0,114 24 0,61 18-194,-231-61-350,-1-1-1,0 1 0,1 0 0,-1 0 0,0 0 1,0 0-1,1 0 0,-1 1 0,0-1 0,0 0 1,0 1-1,0 0 0,-1 0 0,1-1 0,0 1 1,-1 0-1,1 0 0,-1 0 0,0 1 0,0-1 0,1 0 1,0 3-1,-2-2 16,0 0 0,0 0 0,0 0 0,-1 0 1,1 0-1,-1-1 0,1 1 0,-1 0 0,0 0 0,0-1 0,0 1 1,-1-1-1,1 1 0,0-1 0,-1 1 0,-2 2 0,-7 8 174,0-1 0,-1 0 0,-1 0-1,0-2 1,-15 11 0,-73 40-161,72-45-96,0 1 1,1 1-1,1 1 1,-45 43-1,55-35-862,16-27 791,1 0 0,0 1 1,-1-1-1,1 0 0,0 1 0,0-1 0,0 0 0,-1 1 0,1-1 0,0 1 1,0-1-1,0 0 0,0 1 0,0-1 0,-1 1 0,1-1 0,0 1 0,0-1 1,0 0-1,0 1 0,0-1 0,0 1 0,1-1 0,-1 1 0,0-1 0,0 0 1,0 1-1,0-1 0,0 1 0,1-1 0,-1 0 0,0 1 0,0-1 0,1 1 1,-1-1-1,0 0 0,0 0 0,1 1 0,-1-1 0,0 0 0,1 1 0,-1-1 0,1 0 1,-1 0-1,0 0 0,1 1 0,-1-1 0,1 0 0,-1 0 0,0 0 0,1 0 1,-1 0-1,1 0 0,-1 0 0,1 0 0,-1 0 0,1 0 0,-1 0 0,0 0 1,1 0-1,0 0 0,18-4-9343</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36.998"/>
    </inkml:context>
    <inkml:brush xml:id="br0">
      <inkml:brushProperty name="width" value="0.025" units="cm"/>
      <inkml:brushProperty name="height" value="0.025" units="cm"/>
    </inkml:brush>
  </inkml:definitions>
  <inkml:trace contextRef="#ctx0" brushRef="#br0">0 573 14157,'0'0'9866,"13"-7"-8500,19-13-831,-1-2 0,-1-2 0,-1 0 0,-2-2 0,46-53-1,114-171 662,-161 208-922,-18 27 30,2 0 0,0 1-1,13-15 1,-23 29-295,1 0-1,-1-1 1,0 1-1,0 0 1,0-1-1,0 1 1,1 0 0,-1 0-1,0-1 1,0 1-1,0 0 1,1 0-1,-1-1 1,0 1 0,0 0-1,1 0 1,-1 0-1,0 0 1,1-1 0,-1 1-1,0 0 1,0 0-1,1 0 1,-1 0-1,0 0 1,1 0 0,-1 0-1,0 0 1,1 0-1,-1 0 1,0 0-1,1 0 1,-1 0 0,0 0-1,1 0 1,-1 0-1,0 0 1,0 0 0,1 1-1,-1-1 1,0 0-1,1 0 1,-1 0-1,0 0 1,0 1 0,1-1-1,-1 0 1,0 0-1,0 1 1,0-1 0,1 0-1,-1 0 1,0 1-1,0-1 1,0 0-1,0 1 1,1-1 0,-1 0-1,0 0 1,0 1-1,0 0 1,2 24 25,-1-19 3,2 65 98,7 72 332,-7-123-411,1 0 0,0-1 0,1 1-1,15 35 1,-18-50-271,1 0-1,0 0 1,0-1 0,0 1-1,1 0 1,-1-1 0,1 0-1,0 0 1,0 0 0,1 0 0,-1-1-1,1 0 1,0 0 0,8 4-1,-2-2-808,0-2 0,1 1 0,-1-1-1,0-1 1,1 0 0,12 0 0,10 0-8308</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38.887"/>
    </inkml:context>
    <inkml:brush xml:id="br0">
      <inkml:brushProperty name="width" value="0.025" units="cm"/>
      <inkml:brushProperty name="height" value="0.025" units="cm"/>
    </inkml:brush>
  </inkml:definitions>
  <inkml:trace contextRef="#ctx0" brushRef="#br0">10 80 4484,'0'0'1287,"0"-9"3656,0-42 1118,0 32 5255,-9 239-8311,9-218-2994,-1 0-1,1 0 1,0 0 0,0 0-1,0 0 1,1 0-1,-1 0 1,0 0 0,1 0-1,0 0 1,-1 0-1,1 0 1,0 0 0,0 0-1,0-1 1,0 1-1,0 0 1,0-1 0,1 1-1,-1 0 1,3 1 0,-3-2 21,1-1 0,0 1 1,0 0-1,0-1 0,0 0 1,-1 1-1,1-1 0,0 0 1,0 0-1,0 0 1,0 0-1,0 0 0,0-1 1,0 1-1,-1-1 0,1 1 1,0-1-1,2-1 1,7-3 66,-1 0 1,1-1 0,-1 0 0,-1-1 0,1 0 0,8-10 0,21-26-27,-30 31-63,0 2 0,1-1 0,0 1 0,21-16 0,-31 26-10,0 0 0,0 0 0,1 0 0,-1-1 0,0 1 0,0 0 0,1 0 0,-1 0 0,0 0 0,0 0 0,1 0 0,-1 0 0,0 0 0,0 0 0,1 0 0,-1 0 0,0 0 0,0 0 0,1 0 0,-1 0 0,0 0 0,0 0 0,1 0 0,-1 0 0,0 0 0,0 0 0,1 0 0,-1 0 0,0 1 0,0-1 0,1 0 0,-1 0 0,0 0 0,0 0 0,0 1 0,1-1 0,-1 0 0,0 0 0,0 0 0,0 1 0,0-1 0,0 0 0,1 0 0,-1 1 0,3 18 0,-5 22 0,-4-9 0,4-25 0,1 0 0,-1 0 0,1 1 0,1-1 0,0 11 0,0-18 0,0 1 0,0-1 0,1 1 0,-1-1 0,0 1 0,1-1 0,-1 0 0,1 1 0,-1-1 0,1 0 0,-1 1 0,0-1 0,1 0 0,-1 0 0,1 0 0,-1 1 0,1-1 0,0 0 0,-1 0 0,1 0 0,-1 0 0,1 0 0,-1 0 0,1 0 0,-1 0 0,1 0 0,-1 0 0,1 0 0,-1 0 0,1 0 0,-1 0 0,1-1 0,-1 1 0,2-1 0,19-6 0,-10 0 0,1 0 0,-2-1 0,13-12 0,-16 14 0,0-1 0,0 1 0,1 1 0,0-1 0,0 1 0,0 1 0,0-1 0,1 1 0,10-3 0,-18 7 0,0 0 0,0 1 0,0-1 0,0 0 0,0 0 0,0 1 0,0-1 0,0 1 0,0-1 0,-1 0 0,1 1 0,0 0 0,0-1 0,0 1 0,-1 0 0,1-1 0,0 1 0,-1 0 0,1 0 0,0-1 0,-1 1 0,1 0 0,-1 0 0,1 0 0,-1 0 0,0 0 0,1 0 0,-1 0 0,0 0 0,0 0 0,0 0 0,1 0 0,-1 0 0,0 0 0,0 0 0,-1 0 0,1 0 0,0 1 0,-1 53 0,1-40 0,-2 41-133,2-55 45,0-1 0,0 0 0,1 0 0,-1 0 0,0 0 0,0 1 0,1-1 0,-1 0 0,0 0 0,0 0 0,0 0 0,1 0 0,-1 0 0,0 0 0,1 0 0,-1 0 0,0 0 1,0 0-1,1 0 0,-1 0 0,0 0 0,0 0 0,1 0 0,-1 0 0,0 0 0,0 0 0,1 0 0,-1 0 0,0 0 0,0 0 0,1-1 0,-1 1 0,0 0 0,0 0 0,0 0 0,1 0 1,-1-1-1,0 1 0,0 0 0,0 0 0,0 0 0,1-1 0,-1 1 0,0 0 0,0 0 0,0-1 0,0 1 0,0 0 0,0 0 0,0-1 0,13-12-2169,4-15-2617,0-9-1857</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39.790"/>
    </inkml:context>
    <inkml:brush xml:id="br0">
      <inkml:brushProperty name="width" value="0.025" units="cm"/>
      <inkml:brushProperty name="height" value="0.025" units="cm"/>
    </inkml:brush>
  </inkml:definitions>
  <inkml:trace contextRef="#ctx0" brushRef="#br0">129 1 17809,'0'0'4030,"-3"8"-1766,-40 91 2807,29-72-4702,2 1 0,0 1 0,2 0 0,1 1 0,1 0 0,1 0 0,-2 37 0,9-58-347,-1 5 66,0-1 0,2 0 0,2 17-1,-4-28-80,1-1 0,0 0-1,1 1 1,-1-1-1,0 1 1,0-1-1,1 0 1,-1 1-1,0-1 1,1 0-1,0 1 1,-1-1-1,1 0 1,0 0-1,-1 0 1,1 1-1,0-1 1,0 0-1,0 0 1,0 0-1,0 0 1,0-1 0,0 1-1,0 0 1,1 0-1,-1-1 1,0 1-1,0 0 1,1-1-1,-1 1 1,0-1-1,1 0 1,-1 0-1,1 1 1,-1-1-1,0 0 1,1 0-1,-1 0 1,1 0-1,1-1 1,-1 0-7,0 0 0,0 0 0,0 0 0,0 0 0,0-1 0,0 1 0,0-1 0,0 0 0,-1 1 0,1-1 0,-1 0 0,1 0 0,-1 0 0,0 0 0,1 0 0,0-4 0,16-41 0,-16 39 0,2-4 0,0 0 0,-2 0 0,1 0 0,-2 0 0,1-15 0,-3 45-22,1-15 8,0 0-1,-1 0 0,1 0 1,0 0-1,1 0 1,-1 0-1,0 0 1,1 0-1,0 0 1,1 3-1,-1-5 11,0 0 0,0 1-1,1-1 1,-1 0 0,0 0 0,1 1 0,-1-1 0,1 0 0,-1-1-1,1 1 1,-1 0 0,1 0 0,0-1 0,0 1 0,-1-1-1,1 1 1,0-1 0,0 0 0,-1 1 0,1-1 0,0 0 0,3-1-1,0 1 15,1 0-1,-1-1 0,1 0 0,-1 0 0,1 0 0,-1-1 1,0 0-1,1 0 0,-1 0 0,0-1 0,0 0 1,-1 1-1,1-2 0,-1 1 0,9-8 0,-10 8-3,0 0 1,0 0-1,-1 0 0,1 0 0,0-1 1,-1 1-1,0-1 0,0 0 0,0 0 0,0 0 1,-1 0-1,0 0 0,1 0 0,-1 0 1,-1 0-1,1-1 0,-1 1 0,1 0 1,-1-1-1,-1-7 0,0 11-6,1 1 0,0 0 0,-1 0 0,1-1 0,-1 1 0,1 0 0,-1 0 0,1-1 0,0 1 0,-1 0 0,1 0 0,-1 0 0,1 0 0,-1 0 0,1 0 0,-1 0 0,1 0 0,-1 0 0,1 0 0,-1 0 0,1 0 0,-1 0 0,1 0 0,-1 0 0,1 0 0,0 0 0,-1 1 0,1-1 0,-1 0 0,1 0 0,-1 1 0,1-1 0,0 0 0,-1 0 0,1 1 0,0-1 0,-1 1 0,-17 11 0,11-6 0,0 1 0,1 0 0,-1 1 0,2 0 0,-1 0 0,1 0 0,0 0 0,0 1 0,1 0 0,1 0 0,-1 0 0,1 0 0,1 1 0,-2 12 0,4-20 0,0-1 0,1 0 0,0 0 0,-1 0 0,1 0 0,0 0 0,-1 0 0,1 0 0,0-1 0,0 1 0,0 0 0,0 0 0,0 0 0,-1-1 0,2 1 0,-1-1 0,0 1 0,0-1 0,0 1 0,0-1 0,0 1 0,0-1 0,0 0 0,1 0 0,-1 0 0,0 1 0,0-1 0,0 0 0,1 0 0,1-1 0,49 0 0,-40 0 0,133-2 0,-145 3 0,1 0 0,0 0 0,0-1 0,-1 1 0,1 0 0,0 0 0,0 0 0,-1 0 0,1 0 0,0 1 0,-1-1 0,1 0 0,0 0 0,0 0 0,-1 1 0,1-1 0,0 0 0,-1 1 0,1-1 0,-1 0 0,1 1 0,0-1 0,-1 1 0,1-1 0,-1 1 0,1-1 0,-1 1 0,1 0 0,-1-1 0,0 1 0,1 0 0,-1-1 0,0 1 0,1 0 0,-1-1 0,0 1 0,0 0 0,0-1 0,0 1 0,1 0 0,-1 0 0,0 1 0,-1-3 0,1 1 0,0 0 0,0 0 0,0 0 0,0 0 0,0 0 0,0 0 0,0 0 0,0-1 0,0 1 0,0 0 0,0 0 0,0 0 0,0 0 0,0 0 0,0 0 0,0 0 0,-1 0 0,1 0 0,0 0 0,0-1 0,0 1 0,0 0 0,0 0 0,0 0 0,0 0 0,-1 0 0,1 0 0,0 0 0,0 0 0,0 0 0,0 0 0,0 0 0,0 0 0,0 0 0,-1 0 0,1 0 0,0 0 0,0 0 0,0 0 0,0 0 0,0 0 0,0 0 0,0 0 0,-1 1 0,1-1 0,0 0 0,0 0 0,0 0 0,0 0 0,0 0 0,-5-11 0,-9-133 0,14 144 0,0-1 0,0 1 0,0 0 0,0 0 0,0 0 0,0-1 0,0 1 0,0 0 0,0 0 0,0 0 0,0-1 0,0 1 0,0 0 0,0 0 0,0 0 0,0-1 0,0 1 0,1 0 0,-1 0 0,0 0 0,0 0 0,0-1 0,0 1 0,0 0 0,0 0 0,1 0 0,-1 0 0,0 0 0,0 0 0,0-1 0,0 1 0,1 0 0,-1 0 0,0 0 0,0 0 0,0 0 0,0 0 0,1 0 0,-1 0 0,0 0 0,0 0 0,0 0 0,1 0 0,-1 0 0,0 0 0,0 0 0,0 0 0,1 0 0,-1 0 0,0 0 0,0 0 0,0 0 0,0 0 0,1 1 0,-1-1 0,0 0 0,0 0 0,0 0 0,0 0 0,1 0 0,-1 0 0,0 1 0,0-1 0,0 0 0,0 0 0,0 0 0,0 1 0,11 8 0,-10-9 0,7 7-54,0-1 0,0-1 0,1 0 0,0 0 0,0 0 0,1-1 0,-1-1 0,1 0 0,0 0 1,0-1-1,0 0 0,0 0 0,0-1 0,0-1 0,0 0 0,1 0 0,-1-1 0,15-3 0,-21 2 93,-1 1 1,0-1-1,0 0 1,0-1-1,0 1 1,0 0-1,0-1 0,-1 0 1,1 1-1,-1-1 1,0 0-1,0 0 1,0 0-1,0-1 0,0 1 1,-1 0-1,1-1 1,-1 1-1,0-1 0,0 0 1,-1 1-1,1-1 1,-1 0-1,1 1 1,-1-6-1,0 9-39,0 0 0,0 0 0,-1-1 0,1 1 0,0 0 0,0 0 0,0 0 0,0-1 0,0 1 0,0 0 0,0 0 0,-1 0 0,1 0 0,0 0 0,0 0 0,0-1 0,0 1 0,0 0 0,-1 0 0,1 0 0,0 0 0,0 0 0,0 0 0,-1 0 0,1 0 0,0 0 0,0 0 0,0 0 0,0 0 0,-1 0 0,1 0 0,0 0 0,0 0 0,0 0 0,-1 0 0,1 0 0,0 0 0,0 0 0,0 0 0,-1 0 0,1 0 0,0 0 0,0 0 0,0 0 0,0 0 0,-1 1 0,1-1 0,0 0 0,0 0 0,0 0 0,0 0 0,0 0 0,0 1 0,-1-1 0,1 0 0,0 0 0,0 0 0,0 0 0,0 1 0,0-1 0,0 0 0,0 0 0,-10 10 0,2 0 0,0 1 0,1 0 0,0 1 0,1 0 0,0 0 0,1 0 0,0 1 0,1-1 0,0 1 0,1 0 0,1 1 0,0-1 0,0 16 0,2-27-151,1 0-1,-1 0 1,1 0 0,-1 0-1,1-1 1,0 1 0,-1 0-1,1 0 1,0-1 0,0 1-1,1 0 1,-1-1 0,0 1-1,0-1 1,1 0 0,-1 1-1,1-1 1,-1 0-1,1 0 1,-1 0 0,1 0-1,0 0 1,0 0 0,0 0-1,-1-1 1,1 1 0,0-1-1,0 1 1,0-1 0,0 0-1,0 1 1,0-1 0,0 0-1,2-1 1,2 2-735,0-1 1,0 0-1,-1-1 1,1 1-1,0-1 1,0 0-1,-1-1 0,1 1 1,-1-1-1,10-5 1,9-11-9701</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40.148"/>
    </inkml:context>
    <inkml:brush xml:id="br0">
      <inkml:brushProperty name="width" value="0.025" units="cm"/>
      <inkml:brushProperty name="height" value="0.025" units="cm"/>
    </inkml:brush>
  </inkml:definitions>
  <inkml:trace contextRef="#ctx0" brushRef="#br0">161 2 15599,'0'0'5936,"-8"-1"-1964,-7 1-2597,0 0 0,1 1 0,-27 5 0,36-5-1178,-1 0 0,1 1-1,0 0 1,1 0 0,-1 0 0,0 0 0,-7 6-1,11-7-198,-1 0 0,0 1 0,1-1 0,-1 1-1,1-1 1,0 1 0,-1 0 0,1 0 0,0-1-1,0 1 1,0 0 0,0 0 0,1 0 0,-1 0-1,0 0 1,1 0 0,0 0 0,-1 1 0,1 3-1,0-6-23,1 1 0,0 0-1,-1 0 1,1-1-1,-1 1 1,1 0-1,0-1 1,0 1 0,-1-1-1,1 1 1,0-1-1,0 1 1,0-1-1,0 1 1,-1-1 0,1 0-1,0 1 1,0-1-1,0 0 1,0 0-1,0 0 1,0 0 0,0 0-1,0 0 1,1 0-1,34 1-727,-30-2 493,27 0-919,-24-1 737,0 1 0,1 1-1,-1 0 1,0 0 0,1 1 0,-1 0 0,12 3 0,-20-3 492,-1-1 0,1 1 0,0-1 0,-1 1 0,1 0 0,0-1 0,-1 1 0,1 0 0,-1-1 0,1 1 0,-1 0 0,1 0 0,-1 0 0,0-1 0,1 1 0,-1 0 0,0 0 0,0 0 0,1 0 0,-1 0 0,0 0 0,0-1 0,0 1 0,0 0 0,0 0 0,-1 0 0,1 0 0,0 0 0,0 0 0,0-1 0,-1 1 0,1 0 0,0 0 0,-1 0 0,1 0 0,-1-1 0,0 2 0,-20 29 2029,8-16-1531,-1 0 1,-22 16 0,32-28-477,0 0 1,0 0 0,0 0-1,-1 0 1,1-1-1,0 0 1,-1 0 0,0 0-1,0 0 1,1-1-1,-1 0 1,0 0 0,0 0-1,-10 0 1,15-4-758,1 0 1,0 0-1,0 0 0,0 1 0,0-1 1,0 0-1,0 1 0,1-1 0,0 1 1,1-3-1,13-14-7631,2-4-5707</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40.568"/>
    </inkml:context>
    <inkml:brush xml:id="br0">
      <inkml:brushProperty name="width" value="0.025" units="cm"/>
      <inkml:brushProperty name="height" value="0.025" units="cm"/>
    </inkml:brush>
  </inkml:definitions>
  <inkml:trace contextRef="#ctx0" brushRef="#br0">155 0 9449,'0'0'12908,"-1"11"-10116,-61 437 4826,45-349-7618,6-137 0,-53-190 0,64 227 0,0 0 0,0 0 0,1 0 0,-1 0 0,0-1 0,0 1 0,1 0 0,-1 0 0,0 0 0,1 0 0,-1 0 0,1 0 0,-1 0 0,1 0 0,0 0 0,0 0 0,-1 0 0,1 0 0,0 0 0,0 1 0,0-1 0,0 0 0,0 0 0,0 1 0,0-1 0,0 1 0,0-1 0,0 1 0,0-1 0,0 1 0,0 0 0,0-1 0,1 1 0,-1 0 0,0 0 0,0 0 0,0 0 0,0 0 0,2 1 0,66-1 0,-45 1 0,41-5-2253,-23-7-3427,-13-5-6758</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42.092"/>
    </inkml:context>
    <inkml:brush xml:id="br0">
      <inkml:brushProperty name="width" value="0.025" units="cm"/>
      <inkml:brushProperty name="height" value="0.025" units="cm"/>
    </inkml:brush>
  </inkml:definitions>
  <inkml:trace contextRef="#ctx0" brushRef="#br0">1 202 17681,'0'0'9534,"0"10"-7890,3 38-614,16 147 1848,-11-180-2878,2-20 0,6-25 0,-8-12 0,5-68 0,-12 97 0,-1 15-89,-1 1 1,1-1-1,0 0 1,0 0-1,0 1 0,0-1 1,0 0-1,1 0 1,-1 1-1,1-1 0,0 0 1,-1 0-1,1 0 0,0 0 1,0 0-1,0 0 1,1 0-1,-1 0 0,0 0 1,1 0-1,-1-1 1,1 1-1,-1-1 0,1 1 1,0-1-1,0 1 1,0-1-1,0 0 0,0 0 1,0 0-1,0 0 0,0 0 1,0-1-1,0 1 1,0-1-1,1 1 0,2-1 1,1 0-261,-1 0 0,1-1 0,-1 0 0,1 0 0,-1-1 1,0 0-1,1 1 0,-1-2 0,0 1 0,0-1 0,0 1 0,-1-1 1,1-1-1,5-4 0,0-1-1284,48-45-8144,-29 12 14180,-39 51-2681,-42 54 3762,48-58-5144,0 1 0,0 0 0,1 0 0,0 0 0,0 1-1,0-1 1,1 1 0,0-1 0,-2 13 0,4-18-340,0 0 1,0-1-1,0 1 0,0-1 1,0 1-1,0 0 0,1-1 1,-1 1-1,0-1 1,0 1-1,1-1 0,-1 1 1,0-1-1,1 1 0,-1-1 1,0 1-1,1-1 0,-1 1 1,1-1-1,-1 0 0,1 1 1,-1-1-1,1 0 1,-1 1-1,1-1 0,-1 0 1,1 1-1,-1-1 0,1 0 1,1 0-1,25 2-119,25-12-1823,10-30-765,-61 39 3156,30 9 1750,-28-9-2179,1 1 0,0-1 0,0-1 0,0 1-1,-1 0 1,1-1 0,-1 0 0,1 0 0,-1 0-1,0 0 1,1 0 0,-1-1 0,0 1 0,-1-1-1,1 0 1,2-3 0,38-54 86,-31 31 330,-1 0-1,-1 0 0,-1-1 0,-2-1 1,4-34-1,-10 60-212,-8 49 70,-4 16 213,3 0 0,2 0 0,4 86 0,2-139-498,1-1 1,0 1 0,1 0-1,-1-1 1,1 0-1,5 12 1,-6-17 5,0 1 1,-1-1-1,1 1 1,0-1 0,0 1-1,0-1 1,0 1-1,1-1 1,-1 0-1,0 1 1,0-1-1,1 0 1,-1 0 0,1 0-1,-1 0 1,1 0-1,-1-1 1,1 1-1,0 0 1,-1-1-1,1 1 1,0-1-1,-1 1 1,1-1 0,0 0-1,0 0 1,-1 0-1,1 0 1,3 0-1,-4-1 9,1 0 1,-1 0-1,1 0 0,-1 0 0,1 0 0,-1-1 0,1 1 0,-1 0 0,0-1 0,0 1 0,0 0 0,1-1 0,-2 0 0,1 1 0,0-1 0,0 0 1,0 1-1,-1-1 0,1 0 0,-1 0 0,1 1 0,-1-1 0,0-3 0,5-47 438,-4 49-456,0-20-5,0-42 0,-1 61 0,0 0 0,0-1 0,-1 1 0,0 0 0,0-1 0,0 1 0,0 0 0,-1 0 0,0 0 0,0 0 0,-3-5 0,5 9 0,-1-1 0,1 0 0,-1 1 0,1-1 0,-1 1 0,1-1 0,-1 1 0,1-1 0,-1 1 0,0-1 0,1 1 0,-1 0 0,1-1 0,-1 1 0,0 0 0,0 0 0,1-1 0,-1 1 0,0 0 0,0 0 0,1 0 0,-1 0 0,0 0 0,0 0 0,1 0 0,-1 0 0,0 0 0,0 0 0,1 0 0,-1 1 0,-1-1 0,1 1 0,-1 0 0,1 0 0,-1 0 0,1 1 0,0-1 0,-1 0 0,1 0 0,0 1 0,0-1 0,0 1 0,0-1 0,0 1 0,-1 2 0,1-3 0,0 1 0,1-1 0,-1 1 0,0 0 0,1-1 0,-1 1 0,1 0 0,-1-1 0,1 1 0,0 0 0,0 0 0,-1 0 0,1-1 0,1 1 0,-1 0 0,0 0 0,0-1 0,1 1 0,-1 0 0,1-1 0,-1 1 0,1 0 0,0-1 0,-1 1 0,1-1 0,0 1 0,0-1 0,0 1 0,1-1 0,-1 0 0,3 3 0,1-2 0,0 0 0,0 0 0,0 0 0,0-1 0,1 0 0,-1 0 0,0 0 0,1-1 0,-1 0 0,1 0 0,-1 0 0,0-1 0,1 1 0,-1-1 0,0-1 0,1 1 0,-1-1 0,0 0 0,0 0 0,0 0 0,0-1 0,-1 0 0,1 0 0,-1 0 0,6-5 0,-4 3 0,0-1 0,-1 1 0,1-1 0,-1 1 0,-1-2 0,1 1 0,-1 0 0,0-1 0,-1 0 0,1 0 0,-2 0 0,1 0 0,-1 0 0,0-1 0,0 1 0,-1-1 0,1-10 0,-2 17 0,0 0 0,0 0 0,0 0 0,-1 0 0,1 0 0,0 0 0,-1 0 0,1 0 0,0 1 0,-1-1 0,0 0 0,1 0 0,-1 0 0,1 1 0,-1-1 0,0 0 0,1 0 0,-1 1 0,0-1 0,0 1 0,0-1 0,1 1 0,-1-1 0,0 1 0,0-1 0,0 1 0,0 0 0,0 0 0,0-1 0,0 1 0,0 0 0,0 0 0,0 0 0,0 0 0,0 0 0,0 0 0,0 0 0,0 0 0,0 1 0,0-1 0,-1 1 0,-2-1 0,0 1 0,0 0 0,0 0 0,0 0 0,0 1 0,1 0 0,-1-1 0,0 1 0,-4 4 0,2-1 1,0 1 0,1 0-1,0 1 1,0-1 0,1 1 0,-1 0-1,2 0 1,-1 1 0,1-1 0,0 1-1,0 0 1,1-1 0,-3 16 0,5-19-3,-1 0 0,1 0 1,0-1-1,0 1 0,0 0 1,0 0-1,1-1 0,0 1 1,-1 0-1,1-1 0,1 1 1,-1-1-1,0 1 0,1-1 1,0 1-1,0-1 0,0 0 1,0 0-1,0 0 0,1 0 1,-1 0-1,1-1 0,0 1 1,0-1-1,0 0 0,0 1 1,0-2-1,0 1 0,0 0 1,1 0-1,5 1 0,-1 0-435,1-1-1,-1-1 1,1 1-1,14 0 1,18-2-5656,21-4-10920</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42.839"/>
    </inkml:context>
    <inkml:brush xml:id="br0">
      <inkml:brushProperty name="width" value="0.025" units="cm"/>
      <inkml:brushProperty name="height" value="0.025" units="cm"/>
    </inkml:brush>
  </inkml:definitions>
  <inkml:trace contextRef="#ctx0" brushRef="#br0">0 0 4965,'0'0'-513</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43.571"/>
    </inkml:context>
    <inkml:brush xml:id="br0">
      <inkml:brushProperty name="width" value="0.025" units="cm"/>
      <inkml:brushProperty name="height" value="0.025" units="cm"/>
    </inkml:brush>
  </inkml:definitions>
  <inkml:trace contextRef="#ctx0" brushRef="#br0">0 46 2338,'0'0'9156,"4"-9"-5158,12-25-864,-11 31 1400,-3 14-3313,-1 14-672,-14 178 2827,4-108-1595,52-178 504,-17 26-2114,-16 33-126,0 2 0,1-1 0,1 2-1,16-22 1,-27 42-45,-1 0 0,1 0 0,-1 1 0,1-1 0,-1 0 0,1 0 0,-1 1 0,1-1 0,0 0 0,-1 1 0,1-1 0,0 1 0,-1-1 0,1 1 0,0-1 0,0 1 0,0 0 0,0-1 0,-1 1 0,1 0 0,0-1 0,0 1 0,0 0 0,0 0 0,0 0 0,0 0 0,0 0 0,0 0 0,1 0 0,-1 1 0,0 0 0,0 1 0,0-1 0,0 0 0,0 0 0,0 0 0,0 1 0,0-1 0,-1 0 0,1 1 0,-1-1 0,1 1 0,-1-1 0,1 1 0,0 2 0,5 67 0,-6-65 0,0 13 0,-1-15 0,0 0 0,1 0 0,0 1 0,0-1 0,0 0 0,1 0 0,-1 0 0,1 0 0,0 1 0,0-1 0,3 6 0,-3-9 0,-1-1 0,1 1 0,0-1 0,-1 0 0,1 1 0,0-1 0,-1 0 0,1 0 0,0 1 0,0-1 0,-1 0 0,1 0 0,0 0 0,0 0 0,-1 0 0,1 0 0,0 0 0,0 0 0,-1 0 0,1 0 0,0 0 0,0-1 0,-1 1 0,1 0 0,0 0 0,-1-1 0,1 1 0,0 0 0,0-2 0,22-14 0,-19 13 0,8-6 0,42-28 0,-51 36 0,1-1 0,-1 1 0,0 0 0,0 0 0,1 0 0,-1 0 0,0 0 0,1 1 0,-1-1 0,1 1 0,-1 0 0,1 0 0,-1 0 0,1 1 0,-1-1 0,5 2 0,-6 0 0,1-1 0,-1 1 0,0 0 0,0 0 0,0 0 0,0 0 0,0 0 0,-1 0 0,1 0 0,0 1 0,-1-1 0,0 0 0,1 1 0,-1 0 0,0-1 0,-1 1 0,1-1 0,0 1 0,-1 0 0,1 0 0,-1 3 0,4 66 0,-4-66 0,0 20 0,26-79-4879,-14 29-1068,2-1-2221</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43.902"/>
    </inkml:context>
    <inkml:brush xml:id="br0">
      <inkml:brushProperty name="width" value="0.025" units="cm"/>
      <inkml:brushProperty name="height" value="0.025" units="cm"/>
    </inkml:brush>
  </inkml:definitions>
  <inkml:trace contextRef="#ctx0" brushRef="#br0">133 29 16271,'0'0'11926,"-9"-5"-10452,-26-15-583,33 19-873,0 0-1,0 1 1,0 0-1,1-1 1,-1 1 0,0 0-1,0 0 1,0 0-1,0 0 1,0 0-1,0 0 1,0 1-1,0-1 1,0 1-1,1-1 1,-1 1 0,0 0-1,0-1 1,1 1-1,-1 0 1,0 0-1,1 0 1,-1 1-1,1-1 1,-1 0 0,1 0-1,0 1 1,-1-1-1,1 1 1,0-1-1,0 1 1,0 0-1,0 0 1,-1 2 0,-2 5 7,-1 0 1,1 1-1,0 0 1,-3 14-1,5-18 15,1 0 0,0-1-1,0 1 1,0 0-1,1 0 1,0-1 0,0 1-1,0 0 1,1 0-1,0-1 1,0 1 0,3 9-1,-3-13-28,0 0 0,-1-1 0,2 1 0,-1-1 0,0 1 0,0-1 0,0 1 0,1-1 0,-1 0 0,0 1-1,1-1 1,-1 0 0,1 0 0,0 0 0,-1 0 0,4 0 0,-2 0-1,1 0 1,-1 0 0,1-1-1,0 1 1,-1-1-1,1 0 1,-1-1-1,1 1 1,-1 0 0,1-1-1,5-1 1,-4-1-6,1 1 0,0-1 1,0 0-1,-1-1 1,0 1-1,0-1 0,0 0 1,0 0-1,0-1 0,-1 1 1,0-1-1,8-11 0,-7 8-450,1-1-1,-1 1 0,0-1 0,-1-1 0,0 1 1,0-1-1,2-13 0,-24 80-7680,13-44 7642,1-1 0,0 1 1,1 0-1,0-1 0,-2 27 0,4-38 363,1-1 1,0 1-1,0-1 0,0 1 1,0-1-1,0 0 0,0 1 1,0-1-1,0 1 1,0-1-1,0 1 0,0-1 1,0 1-1,0-1 0,0 0 1,0 1-1,0-1 0,0 1 1,0-1-1,1 1 0,-1-1 1,0 0-1,0 1 0,1-1 1,-1 0-1,0 1 1,0-1-1,1 0 0,-1 1 1,0-1-1,1 0 0,-1 1 1,1-1-1,-1 0 0,0 0 1,1 0-1,-1 1 0,1-1 1,-1 0-1,0 0 0,1 0 1,-1 0-1,1 0 1,-1 0-1,1 0 0,-1 0 1,1 0-1,-1 0 0,1 0 1,14 0-6105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19.854"/>
    </inkml:context>
    <inkml:brush xml:id="br0">
      <inkml:brushProperty name="width" value="0.025" units="cm"/>
      <inkml:brushProperty name="height" value="0.025" units="cm"/>
    </inkml:brush>
  </inkml:definitions>
  <inkml:trace contextRef="#ctx0" brushRef="#br0">70 118 11371,'0'0'192,"-35"-47"32,29 30-128,1 1-288,-1 3-545,3 2-768,-3 3-1922,-3 2 31</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44.572"/>
    </inkml:context>
    <inkml:brush xml:id="br0">
      <inkml:brushProperty name="width" value="0.025" units="cm"/>
      <inkml:brushProperty name="height" value="0.025" units="cm"/>
    </inkml:brush>
  </inkml:definitions>
  <inkml:trace contextRef="#ctx0" brushRef="#br0">13 124 5157,'37'-124'16431,"-41"161"-11645,0-3-4084,-7 4-26,2 1 0,1 0-1,2 1 1,2-1 0,1 1-1,3 45 1,11-41-575,-10-42-92,-1 0 1,1 0-1,-1 0 0,1-1 0,0 1 1,0 0-1,0-1 0,0 1 0,0 0 1,0-1-1,1 1 0,-1-1 0,0 0 1,1 0-1,-1 1 0,1-1 0,-1 0 0,1 0 1,0 0-1,-1 0 0,3 0 0,-3-1 2,-1 0 0,1-1 0,0 1 0,-1 0-1,1-1 1,-1 1 0,0-1 0,1 1 0,-1 0-1,1-1 1,-1 1 0,0-1 0,1 0 0,-1 1-1,0-1 1,1 1 0,-1-1 0,0 1 0,0-1-1,0 0 1,0 1 0,0-1 0,1 1-1,-1-1 1,0 0 0,0 1 0,0-1 0,-1 0-1,1 0 1,0-27 26,0 21-3,0-6-16,-1-1-1,-1 1 0,0-1 0,-1 1 0,0 0 1,-1 0-1,0 0 0,-8-15 0,11 33 90,1-3-112,0-1 0,0 1 1,0 0-1,0-1 0,0 1 0,0-1 1,0 1-1,1-1 0,-1 1 1,0-1-1,1 1 0,-1-1 1,1 1-1,0-1 0,-1 0 1,2 3-1,1-1 6,-1-1 0,1 1 0,-1-1 0,1 1 0,0-1 0,0 0 0,0 0 0,0 0 0,0 0 0,0-1 0,1 1 0,-1-1 0,0 0 0,1 0 0,-1 0 1,1 0-1,-1-1 0,1 1 0,0-1 0,-1 0 0,1 0 0,-1 0 0,1-1 0,0 1 0,-1-1 0,7-2 0,-5 1 2,-1 0-1,0 0 1,1 0-1,-1-1 1,0 0 0,0 0-1,-1 0 1,1 0-1,0-1 1,-1 1 0,0-1-1,0 0 1,0 0-1,0 0 1,-1 0 0,0 0-1,1-1 1,-2 1-1,3-6 1,-3 7-3,0 1 0,0-1 0,-1 0 0,1 0 0,-1 0 0,0 0 0,1 0 0,-1 0 0,0 1 0,-1-1 0,1 0 0,-1-3 0,1 6 0,0 0 0,0-1 0,0 1 0,-1 0 0,1 0 0,0 0 0,0 0 0,0 0 0,0 0 0,0 0 0,0-1 0,-1 1 0,1 0 0,0 0 0,0 0 0,0 0 0,0 0 0,-1 0 0,1 0 0,0 0 0,0 0 0,0 0 0,0 0 0,-1 0 0,1 0 0,0 0 0,0 0 0,0 0 0,0 0 0,0 0 0,-1 0 0,1 0 0,0 0 0,0 0 0,0 0 0,0 0 0,-1 1 0,1-1 0,0 0 0,0 0 0,0 0 0,0 0 0,0 0 0,0 0 0,0 1 0,-1-1 0,1 0 0,0 0 0,0 0 0,0 0 0,0 0 0,0 1 0,-11 21 0,5-2 0,0 0 0,2 0 0,0 1 0,1-1 0,0 37 0,3-55 0,0-1 0,0 0 0,0 1 0,0-1 0,0 1 0,0-1 0,0 0 0,1 1 0,-1-1 0,1 0 0,-1 1 0,1-1 0,-1 0 0,1 1 0,0-1 0,-1 0 0,1 0 0,0 0 0,0 0 0,0 0 0,0 0 0,0 0 0,0 0 0,0 0 0,0 0 0,0 0 0,1-1 0,-1 1 0,0-1 0,0 1 0,1-1 0,-1 1 0,0-1 0,1 1 0,-1-1 0,1 0 0,-1 0 0,0 0 0,1 0 0,-1 0 0,1 0 0,2-1 0,0 1 0,0-1 0,1 0 0,-1-1 0,0 1 0,1-1 0,-1 0 0,0 0 0,0 0 0,-1 0 0,1-1 0,0 1 0,5-6 0,0-3 0,1-1 0,-1 0 0,-1-1 0,0 1 0,-1-2 0,-1 1 0,0-1 0,0 0 0,-1 0 0,-1-1 0,2-16 0,-38 130 0,30-92-62,1-1 0,0 1-1,1-1 1,-1 1 0,1 0 0,1-1-1,-1 1 1,1-1 0,0 1 0,3 9-1,-2-13-81,-1-1-1,0 0 0,1 0 0,-1 0 0,1 0 0,0 0 1,0 0-1,-1 0 0,1 0 0,1-1 0,-1 1 0,0-1 1,0 1-1,0-1 0,1 0 0,-1 0 0,1 0 0,-1 0 1,1-1-1,-1 1 0,1 0 0,-1-1 0,1 0 1,0 0-1,-1 0 0,1 0 0,-1 0 0,6-1 0,11-2-9031</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45.426"/>
    </inkml:context>
    <inkml:brush xml:id="br0">
      <inkml:brushProperty name="width" value="0.025" units="cm"/>
      <inkml:brushProperty name="height" value="0.025" units="cm"/>
    </inkml:brush>
  </inkml:definitions>
  <inkml:trace contextRef="#ctx0" brushRef="#br0">1 128 8968,'2'-3'10198,"4"-1"-4785,30-18-2976,-36 22-1918,6-4-283,0 1-1,1 0 0,-1 0 1,1 1-1,-1 0 0,1 0 1,0 0-1,0 1 0,0 0 1,0 0-1,10 1 0,-16 0-223,0 0-1,-1 0 0,1 0 1,0 0-1,-1 0 0,1 1 1,0-1-1,-1 0 0,1 1 0,0-1 1,-1 0-1,1 1 0,-1-1 1,1 1-1,-1-1 0,1 1 1,-1-1-1,1 1 0,-1-1 0,1 1 1,-1 0-1,1-1 0,-1 1 1,0 0-1,0-1 0,1 1 1,-1 0-1,0 0 0,0 27 311,-18 21 149,18-48-459,-1 0-1,1 0 0,0 0 0,-1 0 0,0 0 0,1 0 0,-1-1 0,1 1 0,-1 0 0,0 0 0,0-1 0,1 1 0,-1 0 0,0-1 1,0 1-1,0-1 0,0 1 0,0-1 0,1 1 0,-3-1 0,-1-14 428,12-33 176,-3 35-615,0-2 0,0 1 0,1 1 0,0-1 0,1 1 0,11-14 0,-18 25 0,1 1 0,-1 0 0,0 0 0,0-1 0,1 1 0,-1 0 0,0-1 0,1 1 0,-1 0 0,0 0 0,1-1 0,-1 1 0,1 0 0,-1 0 0,0 0 0,1 0 0,-1 0 0,1 0 0,-1-1 0,0 1 0,1 0 0,-1 0 0,1 0 0,-1 0 0,1 0 0,-1 1 0,0-1 0,1 0 0,-1 0 0,1 0 0,-1 0 0,0 0 0,1 0 0,-1 1 0,1-1 0,-1 0 0,0 0 0,1 1 0,-1-1 0,0 0 0,0 1 0,1-1 0,-1 0 0,0 1 0,0-1 0,1 0 0,-1 1 0,0-1 0,0 0 0,0 1 0,1-1 0,-1 1 0,0-1 0,0 0 0,0 1 0,0 0 0,8 30 0,-6-24 0,0 2 0,0 0 0,1 0 0,1 0 0,-1 0 0,2 0 0,6 11 0,-10-19 0,0 0 0,-1 1 0,1-1 0,1 0 0,-1 0 0,0 0 0,0 0 0,0 0 0,0-1 0,1 1 0,-1 0 0,0 0 0,1-1 0,-1 1 0,1-1 0,-1 1 0,1-1 0,-1 0 0,3 1 0,-2-2 0,0 1 0,0-1 0,1 1 0,-1-1 0,0 0 0,0 0 0,0 0 0,0 0 0,0 0 0,0 0 0,0-1 0,0 1 0,0-1 0,-1 1 0,1-1 0,2-3 0,23-27-2691,-19 21 166,-1 0 0,0-1 0,-1 0 0,0 0 0,5-15 0,-6 16-8237</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46.354"/>
    </inkml:context>
    <inkml:brush xml:id="br0">
      <inkml:brushProperty name="width" value="0.025" units="cm"/>
      <inkml:brushProperty name="height" value="0.025" units="cm"/>
    </inkml:brush>
  </inkml:definitions>
  <inkml:trace contextRef="#ctx0" brushRef="#br0">78 1 11403,'0'0'14792,"-3"13"-13697,-5 17-663,-14 56 890,-22 176-1,44-260-1294,0-1 1,-1 1 0,1-1-1,0 1 1,0-1-1,0 1 1,0-1 0,1 1-1,-1-1 1,0 1 0,0-1-1,1 1 1,-1-1 0,1 1-1,0-1 1,-1 0-1,2 3 1,-1-4-2,0 0-1,-1 0 1,1 0 0,0 0 0,-1 0-1,1 0 1,-1 0 0,1 0 0,0 0-1,-1 0 1,1 0 0,-1-1-1,1 1 1,0 0 0,-1 0 0,1-1-1,-1 1 1,1 0 0,-1-1 0,1 1-1,-1 0 1,1-1 0,-1 1-1,1-1 1,-1 1 0,0-1 0,1 0-1,4-5 66,0 0 0,0-1-1,-1 0 1,0 1 0,4-10-1,-3 2-61,-1 0-1,-1 0 0,0 0 1,-1-1-1,-1 1 0,0 0 0,-1-1 1,0 1-1,-4-21 0,4 34-28,0 0-1,0 0 1,0 0-1,0 0 1,0 0-1,-1 0 1,1 0-1,0 0 1,-1 0-1,1 0 1,-1 1-1,1-1 1,-1 0-1,1 0 1,-1 0-1,0 1 1,1-1-1,-1 0 1,0 1-1,0-1 1,1 0-1,-1 1 1,0-1-1,0 1 1,0-1-1,0 1 1,0 0-1,0-1 1,-1 1-1,2 0-1,-1 0 0,0 0-1,0 0 1,0 1 0,0-1-1,0 0 1,0 1 0,1-1-1,-1 1 1,0-1-1,0 1 1,1-1 0,-1 1-1,0 0 1,1-1 0,-1 1-1,0 0 1,1-1 0,-1 1-1,1 0 1,-1 0 0,1 0-1,-1-1 1,1 1 0,0 0-1,0 0 1,-1 0 0,1 0-1,0 1 1,-2 7-3,0 1 0,1-1 0,1 1 0,-1-1 0,2 1 0,-1-1 0,3 11 0,-3-18 11,0 0 0,0-1 0,1 1 0,-1 0 0,1-1 0,0 1 0,-1-1 0,1 1 0,0-1 0,0 1 0,0-1 0,0 0 0,0 1 0,0-1 0,0 0 0,0 0 0,1 0 0,2 2 0,-2-2 9,-1-1 0,1 0 0,0 0 0,0 0-1,-1 0 1,1 0 0,0 0 0,0 0 0,0-1 0,-1 1 0,1-1 0,0 1-1,-1-1 1,1 1 0,0-1 0,-1 0 0,1 0 0,-1 0 0,1 0 0,-1 0 0,0 0-1,3-3 1,28-30 31,-28 28-102,1 0-1,0 0 1,0 1 0,0-1 0,1 2 0,11-9 0,-16 13 52,-1 0-1,1 1 1,-1-1-1,1 0 0,-1 1 1,1-1-1,-1 1 1,1-1-1,-1 1 1,0-1-1,1 1 0,-1-1 1,0 1-1,1-1 1,-1 1-1,0-1 0,0 1 1,1-1-1,-1 1 1,0 0-1,0-1 1,0 1-1,0-1 0,0 1 1,0 0-1,0-1 1,0 1-1,0-1 0,0 1 1,0 0-1,-1 0 1,2 34-155,-1-25 133,0-8 29,0-1 0,0 1 0,0-1 0,0 0-1,0 1 1,0-1 0,0 1 0,0-1 0,0 0-1,1 1 1,-1-1 0,1 0 0,-1 1 0,1-1-1,-1 0 1,1 0 0,0 1 0,-1-1 0,1 0-1,0 0 1,0 0 0,0 0 0,0 0 0,0 0-1,0 0 1,0 0 0,0 0 0,1-1 0,-1 1-1,0 0 1,0-1 0,1 1 0,-1-1 0,0 1-1,1-1 1,-1 0 0,1 0 0,-1 1 0,0-1-1,1 0 1,-1 0 0,1 0 0,-1-1 0,0 1-1,1 0 1,-1 0 0,0-1 0,1 1 0,-1-1-1,3 0 1,2-2 14,1-1 0,-1 1-1,1-1 1,-1 0 0,0 0 0,0 0-1,-1-1 1,8-8 0,39-61 4,-51 109-282,-7-2 329,4-25-30,0-1-1,1 1 1,0 1-1,0-1 1,1 0-1,0 0 1,2 13-1,-2-21-32,0 1-1,1 0 1,-1-1 0,1 1 0,-1 0-1,1-1 1,-1 1 0,1-1-1,0 1 1,-1-1 0,1 1 0,0-1-1,-1 0 1,1 1 0,0-1-1,-1 0 1,1 1 0,0-1 0,0 0-1,-1 0 1,1 0 0,0 0-1,0 0 1,0 0 0,-1 0-1,1 0 1,0 0 0,0 0 0,-1 0-1,1 0 1,0-1 0,0 1-1,-1 0 1,1 0 0,1-1 0,26-11 108,4-19-158,-28 26 21,0 0-1,0 0 0,0 1 0,1-1 1,0 1-1,0 0 0,0 1 0,1-1 1,-1 1-1,1 0 0,9-3 0,-15 6 6,1 0 1,0 0-1,-1 1 0,1-1 0,-1 0 0,1 1 0,-1-1 0,1 1 0,-1-1 0,1 0 1,-1 1-1,1-1 0,-1 1 0,1 0 0,-1-1 0,0 1 0,1-1 0,-1 1 1,0-1-1,0 1 0,1 0 0,-1-1 0,0 1 0,0 0 0,0-1 0,0 1 0,0 0 1,0-1-1,0 1 0,0-1 0,0 1 0,0 1 0,0 31-17,0-26-9,2 68 152,-3 80 463,0-138-518,-1 0 1,0 0 0,-2 0 0,0-1-1,-1 1 1,-11 25 0,16-40-53,-1 0 0,0 0 0,0 0 0,0 0 0,0-1 0,0 1 0,0 0 0,-1-1 0,1 1 0,0-1 0,-1 1 0,1-1 0,-1 0 0,0 1 0,1-1 0,-1 0 0,0 0 0,0 0 0,0 0 0,0-1 0,0 1 0,1 0 0,-1-1 0,-4 1 0,4-1 0,0-1 0,-1 0 0,1 1 0,0-1 0,0 0 0,0 0 0,0 0 0,0 0 0,1-1 0,-1 1 0,0 0 0,0-1 0,1 1 0,-1-1 0,1 0 0,-1 1 0,1-1 0,0 0 0,0 0 0,0 0 0,0 0 0,-1-4 0,-3-4 0,1 0 0,1 0 0,-1-1 0,2 1 0,-1-1 0,2 0 0,-1 0 0,2 1 0,0-16 0,0 20 0,0 0 0,1 1 0,0-1 0,0 0 0,1 1 0,0-1 0,0 1 0,0-1 0,1 1 0,-1 0 0,1 0 0,0 0 0,1 0 0,-1 1 0,1-1 0,0 1 0,0 0 0,0 0 0,6-3 0,53-34-2101,-18 13-4110,-1-1-7930</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46.875"/>
    </inkml:context>
    <inkml:brush xml:id="br0">
      <inkml:brushProperty name="width" value="0.025" units="cm"/>
      <inkml:brushProperty name="height" value="0.025" units="cm"/>
    </inkml:brush>
  </inkml:definitions>
  <inkml:trace contextRef="#ctx0" brushRef="#br0">5 64 15535,'-4'0'3939,"4"-5"-960,0-8 224,19-1-1249,10 1-865,12 3-480,10 5-481,6 2-128,2 3-288,-5 0-1154,-10 0-1312,-13 2-898,-17 0-256,-14 2-1601</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47.253"/>
    </inkml:context>
    <inkml:brush xml:id="br0">
      <inkml:brushProperty name="width" value="0.025" units="cm"/>
      <inkml:brushProperty name="height" value="0.025" units="cm"/>
    </inkml:brush>
  </inkml:definitions>
  <inkml:trace contextRef="#ctx0" brushRef="#br0">63 1 13805,'0'0'2536,"-1"9"-86,-24 123 4433,-7 47-3383,30-170-3274,1 0 0,0-1 0,0 1 0,1 0 0,0 0 0,1-1 0,2 15 0,-2-21-188,0 1 1,0 0-1,0-1 0,1 0 0,-1 1 0,1-1 1,-1 0-1,1 0 0,0 0 0,0 0 0,0 0 1,0 0-1,1 0 0,-1-1 0,0 1 0,1-1 1,-1 0-1,1 1 0,-1-1 0,1 0 0,0-1 1,-1 1-1,1 0 0,0-1 0,-1 1 0,1-1 0,4 0 1,17 2-189,0-1 0,0 0 0,0-2 0,41-6 0,-48 3-1442,0 0-1,-1-1 1,1-1-1,19-9 0,10-10-7268</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48.363"/>
    </inkml:context>
    <inkml:brush xml:id="br0">
      <inkml:brushProperty name="width" value="0.025" units="cm"/>
      <inkml:brushProperty name="height" value="0.025" units="cm"/>
    </inkml:brush>
  </inkml:definitions>
  <inkml:trace contextRef="#ctx0" brushRef="#br0">94 0 10090,'0'0'8941,"3"12"-7387,0 24-500,-1 0-1,-2 0 1,-1 0 0,-2 0-1,-10 50 1,-4 52 39,15-104-759,0 15 13,0-35-360,0-15-212,-26-95-3746,19 71 3487,1 1-1,-6-38 1,14 61 562,1 1 0,-1-1 0,1 1 0,-1-1 0,1 1 0,-1-1 0,1 1 0,0 0 0,-1 0 0,1-1 0,0 1 0,-1 0 0,1 0 0,0-1 0,-1 1 0,1 0 0,0 0 0,-1 0 0,1 0 0,0 0 0,0 0 0,-1 0 0,1 0 0,0 1 0,-1-1 0,1 0 0,0 0 0,-1 1 0,1-1 0,0 0 0,-1 1 0,1-1 0,-1 0 0,2 2 0,28 9 1036,31 12 1533,-50-21-3833,0 1-1,1-1 0,-1-1 1,1 0-1,-1-1 1,21-2-1,-27 2 808,0-1-1,-1 0 1,1 0 0,-1 0 0,1-1-1,-1 1 1,1-1 0,-1 0 0,0-1-1,0 1 1,0-1 0,0 1 0,-1-1-1,1 0 1,-1-1 0,1 1-1,2-5 1,-3 4 785,-1 0 0,0-1 0,0 1 0,0-1 1,0 1-1,-1-1 0,0 0 0,0 0 0,0 0 0,0 0 0,-1 0 0,0-5 0,-1 14 3298,-4 4-2273,-3 4-971,3 7 116,0-1 1,2 1-1,0-1 1,1 1-1,0 0 1,3 24-1,-1-40-534,0-1-1,0 0 1,0 0-1,1 1 0,-1-1 1,1 0-1,0 0 1,0 0-1,-1 0 0,1 0 1,1 0-1,-1 0 0,0 0 1,0 0-1,1 0 1,-1-1-1,1 1 0,-1-1 1,1 1-1,0-1 1,0 1-1,-1-1 0,1 0 1,0 0-1,0 0 1,0 0-1,1 0 0,-1 0 1,0-1-1,0 1 1,0-1-1,1 1 0,-1-1 1,0 0-1,0 0 0,1 0 1,2 0-1,3-1 34,0 1-1,0-1 0,0-1 1,0 1-1,0-1 1,-1-1-1,1 1 0,-1-1 1,12-7-1,119-89 134,-138 99-208,0-1-1,1 1 0,-1-1 0,1 1 0,-1-1 0,1 1 1,0-1-1,-1 1 0,1 0 0,-1-1 0,1 1 0,0 0 0,-1 0 1,1-1-1,0 1 0,-1 0 0,1 0 0,0 0 0,-1 0 1,1 0-1,0 0 0,-1 0 0,1 0 0,0 0 0,-1 0 1,1 0-1,0 0 0,-1 1 0,1-1 0,0 0 0,-1 0 0,1 1 1,-1-1-1,1 0 0,0 1 0,-1-1 0,1 1 0,-1-1 1,1 1-1,-1-1 0,1 1 0,-1-1 0,0 1 0,1-1 1,-1 1-1,0-1 0,1 1 0,-1 0 0,3 45 64,-2-5 64,-1-40-118,0 0 0,0 0-1,0 1 1,1-1-1,-1 0 1,0 0 0,1 0-1,-1 0 1,0 0-1,1 0 1,0 0 0,-1 0-1,1 0 1,-1 0 0,1 0-1,0 0 1,0 0-1,0 0 1,-1 0 0,1-1-1,0 1 1,2 1-1,1-1 9,0-1-1,0 1 0,0-1 0,0 1 0,0-1 0,0 0 0,0-1 1,1 1-1,-1-1 0,0 0 0,0 0 0,-1 0 0,1 0 0,0-1 1,0 1-1,4-4 0,63-41 255,-35 22-208,-34 22-65,1 0 1,0 0-1,0 0 0,0 0 1,0 1-1,0 0 0,0 0 1,0-1-1,0 2 0,1-1 1,-1 0-1,0 1 0,1-1 1,-1 1-1,4 0 0,-6 1 3,1 0-1,-1 1 0,1-1 0,-1 0 0,0 0 0,0 1 1,1-1-1,-1 1 0,0-1 0,0 1 0,0 0 1,-1-1-1,1 1 0,0 0 0,-1-1 0,1 1 1,-1 0-1,1 0 0,-1 0 0,0 0 0,0-1 1,0 1-1,0 0 0,0 0 0,0 0 0,-1 3 1,1 0 5,-1 0-3,1 0-1,0 0 1,1 0-1,-1 0 1,1 0-1,0 0 1,2 7-1,-2-12-2,-1 1 0,0-1 0,1 1 0,-1 0 0,1-1 0,-1 1-1,1-1 1,-1 1 0,1-1 0,-1 1 0,1-1 0,-1 1 0,1-1 0,0 0-1,-1 1 1,1-1 0,0 0 0,-1 1 0,1-1 0,0 0 0,-1 0 0,2 0-1,0 0 1,1 0 0,-1 0 0,0 0 0,0-1-1,0 0 1,0 1 0,0-1 0,0 0 0,0 0-1,0 0 1,3-2 0,39-33 0,-39 30 0,0 1 0,1 0 0,-1 0 0,1 0 0,0 1 0,1-1 0,-1 2 0,1-1 0,0 1 0,0 0 0,0 0 0,0 1 0,8-2 0,-15 4-9,1 0 1,-1 0-1,0 0 1,1 0-1,-1 0 1,1 0-1,-1 1 1,0-1-1,1 0 0,-1 0 1,0 0-1,1 1 1,-1-1-1,0 0 1,0 0-1,1 1 1,-1-1-1,0 0 1,0 1-1,1-1 0,-1 0 1,0 1-1,0-1 1,0 0-1,1 1 1,-1-1-1,0 1 1,0-1-1,0 0 0,0 1 1,0-1-1,0 1 1,0-1-1,0 1 1,-2 23-834,2-19 470,-1-1 0,0 1 0,-1-1 1,1 1-1,-1-1 0,0 1 0,-4 6 0</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48.718"/>
    </inkml:context>
    <inkml:brush xml:id="br0">
      <inkml:brushProperty name="width" value="0.025" units="cm"/>
      <inkml:brushProperty name="height" value="0.025" units="cm"/>
    </inkml:brush>
  </inkml:definitions>
  <inkml:trace contextRef="#ctx0" brushRef="#br0">1 0 14125,'0'0'11371,"53"3"-20916</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49.062"/>
    </inkml:context>
    <inkml:brush xml:id="br0">
      <inkml:brushProperty name="width" value="0.025" units="cm"/>
      <inkml:brushProperty name="height" value="0.025" units="cm"/>
    </inkml:brush>
  </inkml:definitions>
  <inkml:trace contextRef="#ctx0" brushRef="#br0">24 61 16784,'0'0'10751,"9"6"-8850,2-1-1612,0-1 1,0 0-1,0-1 1,1 0-1,-1 0 0,17 1 1,-24-4-214,1 0 1,-1 0 0,0 0-1,0 0 1,0-1 0,1 0-1,-1 1 1,0-2 0,0 1-1,0 0 1,4-3 0,-6 3-60,0-1 1,0 1-1,0-1 1,0 0-1,0 1 1,-1-1-1,1 0 1,-1 0-1,1 0 1,-1 0-1,0 0 1,0 0-1,0-1 1,0 1-1,0 0 1,0 0-1,-1-1 1,1 1-1,-1-1 1,1 1-1,-1-4 1,0 4-18,0 1 0,0-1 0,-1 1 0,1-1 0,0 1 0,-1-1 0,1 1 0,-1 0 0,1-1 0,-1 1 0,0-1 0,0 1 0,1 0 0,-1 0 0,0 0 0,0-1 0,0 1 0,0 0 0,0 0 0,-1 0 0,1 0 0,0 1 0,0-1 0,-1 0 0,1 0 0,0 1 0,-1-1 0,1 1 0,-1-1 0,1 1 0,-1 0 0,1-1 0,-1 1 0,1 0 0,-1 0 0,1 0 0,-1 0 0,-2 1 0,-2-1 0,-1 0 0,1 1 0,-1 0 0,1 0 0,-1 0 0,1 1 0,0 0 0,-7 3 0,5-1 0,1 1 0,0 0 0,0 0 0,1 0 0,-1 1 0,1 0 0,0 0 0,1 1 0,0 0 0,0 0 0,0 0 0,1 0 0,0 1 0,0 0 0,1 0 0,0 0 0,0 0 0,1 0 0,0 0 0,1 1 0,-1-1 0,1 15 0,1-21 2,0 0 0,0 0-1,1-1 1,-1 1 0,1 0 0,-1 0-1,1 0 1,-1-1 0,1 1 0,0 0-1,0-1 1,0 1 0,0-1 0,0 1-1,0-1 1,0 1 0,0-1 0,1 0-1,-1 1 1,1-1 0,1 1 0,1 1 2,1-1 0,-1 0 1,0-1-1,1 1 0,-1-1 1,1 0-1,-1 0 0,8 1 0,4-1-81,1-1 0,0 0-1,-1-2 1,18-2-1,-24 1-669,1 1 0,-1-1 0,0-1-1,12-6 1,37-23-6690,-20 8-1708</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1:49.421"/>
    </inkml:context>
    <inkml:brush xml:id="br0">
      <inkml:brushProperty name="width" value="0.025" units="cm"/>
      <inkml:brushProperty name="height" value="0.025" units="cm"/>
    </inkml:brush>
  </inkml:definitions>
  <inkml:trace contextRef="#ctx0" brushRef="#br0">1 54 19506,'0'0'9375,"10"-4"-7598,13-1-1317,0 1 0,1 0 0,29 1 0,31-5-346,29-17-626,-113 25 512,1 1 0,0-1 0,-1 1 0,1 0 0,-1-1 0,1 1 0,-1-1 0,1 1 0,-1 0 0,1 0 0,-1-1 1,0 1-1,0 0 0,1 0 0,-1-1 0,0 1 0,0 0 0,0 0 0,0 0 0,1-1 0,-1 1 0,0 0 0,-1 0 0,1 0 0,0 0 1,0-1-1,0 1 0,-1 1 0,-3 30 270,-2-4-239,0 0 0,1 0-1,2 0 1,1 0 0,2 0 0,0 1 0,2-1 0,8 45 0,-8-66-29,0 0 1,0 0 0,-1 0 0,-1 0 0,1 0 0,-1 0 0,0 0 0,0 0 0,-1 0 0,0 0 0,0 0 0,-1-1 0,0 1 0,0 0 0,-1-1 0,1 1-1,-2-1 1,1 0 0,-5 7 0,2-6 1,0 0 1,-1 0-1,0-1 0,0 0 0,0 0 0,-1-1 1,0 0-1,0 0 0,0-1 0,-1 0 0,0 0 1,1-1-1,-18 4 0,20-5-214,0-1 0,0 1 0,0-1 1,0-1-1,0 1 0,-1-1 0,1 0 0,0 0 0,0-1 1,0 0-1,0 0 0,-10-3 0,-6-14-7152</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04.238"/>
    </inkml:context>
    <inkml:brush xml:id="br0">
      <inkml:brushProperty name="width" value="0.025" units="cm"/>
      <inkml:brushProperty name="height" value="0.025" units="cm"/>
    </inkml:brush>
  </inkml:definitions>
  <inkml:trace contextRef="#ctx0" brushRef="#br0">37 0 7335,'0'0'9801,"-4"57"-8776,-5-22-160,0 4 64,1 5 96,3 3-256,4-4-449,1-4-192,0-7-32,11-7-32,5-13-1826,4-12-2498,-2-8-8520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21.395"/>
    </inkml:context>
    <inkml:brush xml:id="br0">
      <inkml:brushProperty name="width" value="0.025" units="cm"/>
      <inkml:brushProperty name="height" value="0.025" units="cm"/>
    </inkml:brush>
  </inkml:definitions>
  <inkml:trace contextRef="#ctx0" brushRef="#br0">14 16 12043,'0'0'10885,"-3"-3"-9806,-7-9-235,13 11 740,25 19 1492,-5-3-3071,55 30 1256,-39-23-1072,-1 1 0,0 2 1,55 48-1,111 104 556,-37-35-257,-80-74-488,-61-49 0,-1 0 0,-1 2 0,23 25 0,25 34 0,102 89 0,-142-138 0,-1 1 0,-1 2 0,26 40 0,-7-11 0,-20-31 0,0-2 0,2-1 0,66 46 0,-53-42 0,61 57 0,-36-25 0,83 58 0,-23-20 0,-93-73 0,1-1 0,2-2 0,63 32 0,-87-50 0,0 1 0,0 0 0,-1 1 0,0 0 0,22 25 0,53 72 0,-83-101-2439,-5-6 1829,-1-1 0,1 1-1,-1-1 1,1 1 0,-1-1-1,1 1 1,-1-1 0,0 1 0,1 0-1,-1-1 1,0 1 0,1 0-1,-1-1 1,0 1 0,0 0-1,1 0 1,-1-1 0,0 1-1,0 0 1,0 0 0,0 0-1</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04.972"/>
    </inkml:context>
    <inkml:brush xml:id="br0">
      <inkml:brushProperty name="width" value="0.025" units="cm"/>
      <inkml:brushProperty name="height" value="0.025" units="cm"/>
    </inkml:brush>
  </inkml:definitions>
  <inkml:trace contextRef="#ctx0" brushRef="#br0">245 0 11979,'0'0'5654,"-11"1"-4128,4-1-1388,0 1-1,-1-1 1,1 2-1,0-1 0,1 1 1,-1 0-1,0 0 1,0 1-1,1 0 0,-1 0 1,1 0-1,0 1 1,0 0-1,1 1 0,-1-1 1,1 1-1,0 0 1,-7 8-1,7-7-104,1-1 0,-1 0 0,2 1 0,-1 0 0,0 0 0,1 0 0,0 1 0,1-1 0,-1 1 0,1-1 0,1 1 0,-1 0 0,1 0 0,0-1 0,0 13 0,2-18-28,-1 0 1,0 0-1,1 1 0,-1-1 0,1 0 0,0 0 0,-1 0 0,1 0 0,0 0 0,0 0 0,-1 0 0,1 0 0,0-1 0,0 1 0,0 0 0,0 0 1,0-1-1,0 1 0,0-1 0,0 1 0,0-1 0,1 1 0,-1-1 0,0 1 0,0-1 0,0 0 0,0 0 0,3 0 0,45 4-79,-25-4-346,-23 0 411,0 0 0,0 0 0,1 0-1,-1 0 1,0 0 0,0 0 0,1 1-1,-1-1 1,0 0 0,0 1-1,1-1 1,-1 1 0,0-1 0,0 1-1,0-1 1,0 1 0,0 0 0,0 0-1,0-1 1,0 1 0,0 0-1,0 0 1,0 0 0,-1 0 0,1 0-1,0 0 1,-1 0 0,1 0 0,-1 0-1,1 1 1,-1-1 0,1 0-1,-1 0 1,0 1 0,1-1 0,-1 0-1,0 0 1,0 1 0,0-1 0,0 0-1,0 0 1,0 1 0,-1-1-1,1 0 1,0 0 0,-1 1 0,1-1-1,-1 0 1,1 0 0,-1 0 0,1 0-1,-1 0 1,-1 2 0,-2 3 121,0 1 0,-1-1 0,1 0 0,-1 0 0,0-1 0,-1 1 0,-9 6-1,6-6 43,-1 0 0,1-1 0,-1-1 0,0 1 0,0-2 0,0 1 0,-1-1 0,1-1 0,-1 0 0,0-1 0,-20 1 0,37-3-898,-1 0 1,0 0-1,0-1 1,0 0 0,0 0-1,0 0 1,0-1 0,-1 1-1,1-1 1,-1 0-1,0 0 1,7-6 0,-5 3-841,26-20-5917</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05.333"/>
    </inkml:context>
    <inkml:brush xml:id="br0">
      <inkml:brushProperty name="width" value="0.025" units="cm"/>
      <inkml:brushProperty name="height" value="0.025" units="cm"/>
    </inkml:brush>
  </inkml:definitions>
  <inkml:trace contextRef="#ctx0" brushRef="#br0">74 1 9321,'0'0'11974,"-4"13"-11237,-13 46-135,3-13 354,2 0 0,1 1-1,-4 53 1,15-99-939,0 0-1,0 0 1,0 0-1,0 1 0,0-1 1,0 0-1,0 0 1,0 1-1,1-1 1,-1 0-1,0 0 1,1 0-1,-1 0 1,1 0-1,-1 1 1,1-1-1,0 0 1,-1 0-1,1 0 1,0 0-1,0-1 1,-1 1-1,1 0 1,0 0-1,0 0 1,0-1-1,0 1 1,0 0-1,0-1 1,3 1-1,-1 0 11,1-1 0,-1 1 0,1-1 0,-1 0 0,1-1 0,-1 1 0,1 0 0,-1-1 0,1 0-1,5-2 1,10-5-363,-1 0-1,32-19 0,-26 10-568,23-11-923,-52 61 1641,-4-9 423,6-16-189,0-1-1,0 1 1,1 0 0,0 0 0,0 0-1,1 0 1,0 0 0,0 11 0,1-18-87,0 0 0,1-1 0,-1 1 0,0 0 0,1-1 0,-1 1 0,1-1 0,-1 1 0,1-1 1,-1 1-1,1-1 0,-1 1 0,1-1 0,0 1 0,-1-1 0,1 0 0,0 1 0,-1-1 0,1 0 0,0 1 0,-1-1 1,1 0-1,0 0 0,-1 0 0,1 0 0,0 0 0,0 0 0,-1 0 0,1 0 0,0 0 0,0 0 0,-1 0 0,1 0 1,0 0-1,-1-1 0,1 1 0,0 0 0,-1-1 0,1 1 0,0 0 0,0-1 0,31-15-4065,-11-7-1292</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05.735"/>
    </inkml:context>
    <inkml:brush xml:id="br0">
      <inkml:brushProperty name="width" value="0.025" units="cm"/>
      <inkml:brushProperty name="height" value="0.025" units="cm"/>
    </inkml:brush>
  </inkml:definitions>
  <inkml:trace contextRef="#ctx0" brushRef="#br0">30 84 10314,'0'0'9305,"-6"8"-9231,-17 27-31,23-34-39,0 0 1,-1-1-1,1 1 0,0 0 1,0 0-1,0 0 0,0 0 0,0 0 1,0 0-1,0-1 0,0 1 1,1 0-1,-1 0 0,0 0 1,0 0-1,1 0 0,-1-1 0,1 1 1,-1 0-1,1 0 0,-1-1 1,1 1-1,-1 0 0,1-1 1,-1 1-1,1 0 0,0-1 1,-1 1-1,1-1 0,0 1 0,0-1 1,-1 1-1,1-1 0,0 0 1,1 1-1,31 12 90,-29-12-81,21 6 294,27 11-623,-50-17 450,0 0 1,0 0 0,-1 0-1,1 1 1,-1-1 0,1 0 0,-1 1-1,1-1 1,-1 1 0,0-1 0,0 1-1,0 0 1,0 0 0,0-1-1,0 1 1,0 0 0,0 0 0,-1 0-1,1 0 1,-1 0 0,1 0 0,-1 0-1,0 3 1,-12-22 1306,11 12-1437,-4-18-87,0-1 0,-1-38 0,44 61-2378,-28 0 1637,0 0 0,1-1-1,-1 0 1,0 0 0,1-1 0,-1 0 0,-1-1 0,1 0 0,-1-1 0,1 0 0,-1 0-1,-1-1 1,1 0 0,-1-1 0,8-7 0,18-17-1765</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06.078"/>
    </inkml:context>
    <inkml:brush xml:id="br0">
      <inkml:brushProperty name="width" value="0.025" units="cm"/>
      <inkml:brushProperty name="height" value="0.025" units="cm"/>
    </inkml:brush>
  </inkml:definitions>
  <inkml:trace contextRef="#ctx0" brushRef="#br0">151 0 3107,'0'0'13202,"-7"12"-11526,-1 3-1235,0 0 1,1 0-1,0 1 0,1 0 1,1 1-1,1 0 0,0-1 0,-2 34 1,5-35-262,1-1 0,1 0 0,4 25 0,-4-34-225,1 1-1,0-1 1,0 1 0,0-1-1,1 0 1,0 0 0,0 0-1,0 0 1,0 0 0,1-1-1,8 8 1,-2 4-2626,-20-14-2434,-12-9 627,10-1 5254,-1-3 101,1-1-1,0-1 1,-15-20-1,22 26-356,1 0-1,0 1 1,0-2-1,0 1 1,1 0 0,0-1-1,1 1 1,-1-1-1,-1-14 1,4 21-438,0 0 0,0 1 0,0-1 0,0 0 0,0 0 0,1 0 0,-1 0 0,0 0 0,0 0 0,1 0 0,-1 0 0,0 1 0,1-1 0,-1 0 0,1 0 0,-1 0 0,1 1 0,0-1 0,-1 0 0,1 1 0,0-1 0,-1 0 0,1 1 0,0-1 0,0 1 0,-1-1 0,2 1 0,33-9 666,41 13-773,-71-4 102,20 3-164,53 4-1742,-24-6-3216,5-2-6924</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07.281"/>
    </inkml:context>
    <inkml:brush xml:id="br0">
      <inkml:brushProperty name="width" value="0.025" units="cm"/>
      <inkml:brushProperty name="height" value="0.025" units="cm"/>
    </inkml:brush>
  </inkml:definitions>
  <inkml:trace contextRef="#ctx0" brushRef="#br0">93 1 12075,'0'0'2189,"-2"13"-352,-83 382 3693,79-365-4728,9-59-190,3-28-483,-7 27-124,0-14 44,3 34-128,5 14-142,-5-1 225,0 0-1,0 0 0,1 0 0,-1-1 1,0 1-1,1-1 0,0 1 0,0-1 0,0 0 1,0 0-1,0 0 0,0 0 0,0 0 1,1-1-1,-1 0 0,0 1 0,1-1 1,-1 0-1,1-1 0,0 1 0,-1-1 0,1 1 1,-1-1-1,1 0 0,0-1 0,-1 1 1,8-2-1,2-2 17,-1-1 1,1-1-1,-1 0 1,0 0 0,21-17-1,-16 12-15,-16 10-5,-1 1 0,1-1 0,0 1 0,-1-1 0,1 1 0,-1-1 0,1 1 0,0-1 0,0 1 0,-1 0 0,1-1 0,0 1 0,0 0 0,-1 0 0,1-1 0,0 1 0,0 0 0,-1 0 0,1 0 0,0 0 0,0 0 0,0 0 0,-1 0 0,1 0 0,0 0 0,0 1 0,0-1 0,-1 0 0,1 0 0,0 1 0,0-1 0,-1 1 0,1-1 0,0 0 0,-1 1 0,1-1 0,0 1-1,-1 0 1,1-1 0,-1 1 0,1-1 0,-1 1 0,1 0 0,-1-1 0,0 1 0,1 0 0,-1 0 0,0-1 0,1 1 0,-1 0 0,0 0 0,0-1 0,0 1 0,0 0 0,0 0 0,0 1 0,0 58 69,-1-41 7,1-11-8,-1-4 18,1 1 0,0 0 1,1 0-1,-1-1 1,1 1-1,0 0 1,0-1-1,2 7 1,-2-10-58,0 0 1,0 1-1,0-1 0,0 0 1,1 0-1,-1 1 1,0-1-1,1 0 1,-1 0-1,1-1 1,-1 1-1,1 0 1,-1 0-1,1-1 1,0 1-1,-1-1 1,1 1-1,0-1 1,-1 0-1,1 0 1,0 0-1,0 0 1,-1 0-1,1 0 1,0 0-1,-1 0 1,3-1-1,6-1 27,-1-1-1,1 1 1,-1-2 0,0 1-1,0-1 1,0-1-1,-1 0 1,1 0 0,-1 0-1,-1-1 1,13-11-1,-10 8-329,0 1-1,1 1 0,0-1 0,0 2 0,17-8 0,-27 14 269,-1 0 0,0 0 0,0-1 0,0 1 0,1 0 0,-1 0 0,0 0 0,0 0 0,0 0 0,1 0 0,-1 0 0,0 0 0,0 0 0,0 0 0,1 1 0,-1-1 0,0 0 0,0 0 0,0 0 0,1 0 0,-1 0 1,0 0-1,0 0 0,0 0 0,0 1 0,1-1 0,-1 0 0,0 0 0,0 0 0,0 0 0,0 0 0,0 1 0,0-1 0,0 0 0,1 0 0,-1 0 0,0 1 0,0-1 0,0 0 0,0 0 0,0 0 0,0 1 0,0-1 0,0 0 0,0 0 0,0 1 0,-1 16 94,-7 16 473,5-27-451,-6 32 806,9-38-886,0 1 1,0 0-1,0-1 0,1 1 0,-1 0 1,0 0-1,0-1 0,1 1 0,-1 0 1,1-1-1,-1 1 0,0-1 0,1 1 0,-1 0 1,1-1-1,-1 1 0,1-1 0,0 1 1,-1-1-1,1 0 0,0 1 0,-1-1 1,1 0-1,0 1 0,-1-1 0,1 0 0,0 0 1,-1 1-1,1-1 0,0 0 0,0 0 1,-1 0-1,1 0 0,0 0 0,0 0 1,-1 0-1,1 0 0,0-1 0,0 1 1,-1 0-1,1 0 0,0-1 0,-1 1 0,1 0 1,0-1-1,-1 1 0,2-1 0,9-3 115,1-1-1,-1 0 1,0-1-1,11-7 1,41-19-482,-58 30 212,-1 1-1,0 0 0,1 0 1,-1 0-1,1 0 1,-1 1-1,1 0 1,-1 0-1,1 0 1,0 0-1,-1 1 1,1 0-1,5 1 0,-9-1 122,1 0-1,0 0 1,0 1-1,0-1 1,0 0-1,-1 1 0,1 0 1,-1-1-1,1 1 1,-1 0-1,0-1 1,0 1-1,1 0 0,-1 0 1,0 0-1,-1 0 1,1 0-1,0 0 1,-1 0-1,1 1 0,0 2 1,-1-3 48,0 0 0,0 0 0,1 0 1,-1 0-1,1 0 0,0 0 0,-1 0 0,1 0 1,0 0-1,0 0 0,0-1 0,0 1 0,1 0 1,-1-1-1,0 1 0,1-1 0,-1 1 0,1-1 1,0 1-1,-1-1 0,1 0 0,0 0 0,0 0 1,-1 0-1,1 0 0,0-1 0,4 2 0,4-1 110,0-1 0,0-1-1,1 1 1,-1-1-1,0-1 1,0 0 0,12-4-1,-10 2-1119,0 2-1,0-1 1,25-1-1,-25 6-2956,-5 8-1886</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08.187"/>
    </inkml:context>
    <inkml:brush xml:id="br0">
      <inkml:brushProperty name="width" value="0.025" units="cm"/>
      <inkml:brushProperty name="height" value="0.025" units="cm"/>
    </inkml:brush>
  </inkml:definitions>
  <inkml:trace contextRef="#ctx0" brushRef="#br0">81 0 6470,'0'0'6919,"0"7"-4741,-6 9-513,-3 9-448,-7 6-63,2 6-546,-1 4-448,3 0-96,5 2-32,6-7 0,1-7-800,8-8-1218,7-6-1634,0-10-2241</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08.637"/>
    </inkml:context>
    <inkml:brush xml:id="br0">
      <inkml:brushProperty name="width" value="0.025" units="cm"/>
      <inkml:brushProperty name="height" value="0.025" units="cm"/>
    </inkml:brush>
  </inkml:definitions>
  <inkml:trace contextRef="#ctx0" brushRef="#br0">110 1 6887,'0'0'10746,"-8"6"-9460,-1 2-1114,0 1 0,0 0 0,1 0 0,0 1 0,1 0 0,0 0 0,0 1-1,1 0 1,1 0 0,0 0 0,0 1 0,1 0 0,0 0 0,-1 13 0,4-20-107,0 1 1,0 0 0,1-1-1,-1 1 1,1 0 0,1 0-1,-1-1 1,1 1 0,0 0 0,0-1-1,1 1 1,3 8 0,-3-11-65,0-1 0,0 1 0,0 0 0,1-1 0,-1 0-1,1 1 1,0-1 0,-1 0 0,1 0 0,0-1 0,0 1 0,0 0 0,0-1 0,0 0 0,1 0 0,-1 0 0,0 0 0,1 0 0,-1-1 0,0 1 0,8-1 0,-3 1-764,1-1 0,0 0 1,0 0-1,0-1 0,0 0 0,-1 0 0,1-1 0,0 0 0,16-7 1,8-8-5527</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08.978"/>
    </inkml:context>
    <inkml:brush xml:id="br0">
      <inkml:brushProperty name="width" value="0.025" units="cm"/>
      <inkml:brushProperty name="height" value="0.025" units="cm"/>
    </inkml:brush>
  </inkml:definitions>
  <inkml:trace contextRef="#ctx0" brushRef="#br0">136 22 6182,'0'0'4927,"-10"3"-1206,0 0-2998,0 1-1,1 1 1,-1 0-1,1 0 1,0 1 0,-9 7-1,14-10-480,0 1 0,0 0 0,0-1 1,0 1-1,0 1 0,1-1 0,0 0 0,0 1 0,0 0 0,0-1 0,1 1 0,0 0 0,0 1 0,0-1 0,-2 10 0,5-14-227,-1 0-1,0 0 1,0 0-1,1-1 1,-1 1-1,0 0 1,1 0-1,-1 0 1,1-1-1,-1 1 1,1 0-1,-1-1 1,1 1-1,-1 0 1,1-1-1,0 1 1,-1-1-1,1 1 1,0-1-1,0 1 1,-1-1-1,1 1 1,0-1-1,0 0 1,0 1-1,-1-1 1,1 0-1,0 0 1,0 0-1,0 0 1,0 0-1,0 0 1,0 0-1,-1 0 1,1 0-1,0 0 1,0 0-1,0 0 1,0-1-1,-1 1 1,1 0-1,1-1 1,39-10 167,-28 5-146,-1-1 0,-1 0-1,1 0 1,18-17 0,-26 20-28,0 1 1,-1 0-1,1-1 0,-1 0 1,0 0-1,0 0 0,-1 0 1,1 0-1,-1-1 0,1 1 1,-1-1-1,-1 1 0,1-1 1,-1 0-1,0 0 0,1-7 1,-2 11-7,0 0 0,-1 0 0,1 0 0,-1 0 0,1 1 0,-1-1 0,1 0 0,-1 0 0,1 0 0,-1 1 0,0-1 0,1 0 0,-1 1 0,0-1 0,0 0 0,1 1 0,-1-1 1,0 1-1,0-1 0,0 1 0,0 0 0,0-1 0,0 1 0,0 0 0,0-1 0,0 1 0,0 0 0,0 0 0,0 0 0,1 0 0,-1 0 0,0 0 0,0 0 0,0 1 0,0-1 1,0 0-1,0 0 0,0 1 0,0-1 0,-2 1 0,1 0-5,0-1 1,0 1-1,0-1 0,0 1 1,0 0-1,0 0 1,0 0-1,0 0 0,0 0 1,1 0-1,-1 1 0,0-1 1,1 0-1,-1 1 1,1-1-1,-1 1 0,1 0 1,0-1-1,-1 1 0,1 0 1,-1 2-1,2-3-15,0-1-1,0 1 1,0-1-1,0 0 1,0 1-1,0-1 1,0 1-1,0-1 1,0 1-1,0-1 1,0 0-1,0 1 1,1-1-1,-1 1 1,0-1-1,0 0 1,0 1-1,0-1 1,1 0-1,-1 1 1,0-1-1,0 0 0,1 1 1,-1-1-1,0 0 1,1 1-1,-1-1 1,0 0-1,1 0 1,-1 1-1,1-1 1,-1 0-1,0 0 1,1 0-1,-1 0 1,1 0-1,-1 0 1,0 1-1,1-1 1,26-1-1521,25-14-3244,-18 0-796,-2-3-4003</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09.352"/>
    </inkml:context>
    <inkml:brush xml:id="br0">
      <inkml:brushProperty name="width" value="0.025" units="cm"/>
      <inkml:brushProperty name="height" value="0.025" units="cm"/>
    </inkml:brush>
  </inkml:definitions>
  <inkml:trace contextRef="#ctx0" brushRef="#br0">220 0 5349,'0'0'7041,"-11"11"-2967,-3 2-3392,-57 61 3087,66-69-3433,0 1 1,1 0-1,-1 0 0,1 0 1,1 0-1,-1 1 1,1 0-1,0-1 0,1 1 1,0 0-1,-3 14 1,5-20-322,0 0-1,0 0 1,1 0 0,-1 0 0,0 0 0,0 0 0,1 0 0,-1 0 0,1 0 0,-1 0 0,1 0 0,-1 0-1,1 0 1,0-1 0,-1 1 0,1 0 0,0 0 0,0-1 0,-1 1 0,1-1 0,0 1 0,0-1 0,0 1-1,0-1 1,0 1 0,0-1 0,0 0 0,0 1 0,0-1 0,0 0 0,1 0 0,45 5-183,-16-3-953,-28-1 1053,0 0 1,0 0-1,0 0 0,0 0 0,0 1 0,-1-1 1,1 1-1,0 0 0,-1 0 0,1 0 0,-1 0 1,0 0-1,1 0 0,-1 1 0,0-1 0,0 1 1,-1-1-1,1 1 0,0 0 0,-1 0 0,0 0 1,0 0-1,0 0 0,0 0 0,0 0 0,0 0 1,-1 0-1,0 0 0,1 1 0,-1-1 0,0 0 1,-1 0-1,1 0 0,0 1 0,-1-1 0,0 0 1,0 0-1,-1 4 0,0-2 155,0 1 0,0 0 0,0-1 0,0 1 0,-1-1 0,0 1 0,0-1 0,-1 0 0,0-1 0,1 1 0,-1 0 0,-1-1 0,1 0 0,-1 0 0,0 0 0,1-1 0,-2 0 0,1 0 0,0 0 0,-6 2 0,6-4-8,-1 0 0,1 0 0,0-1 0,0 0 0,0 0 0,0 0 0,0 0 0,0-1 0,-1 0 0,1 0 0,0-1 0,1 1 0,-1-1 0,0 0 0,0 0 0,1-1 0,-1 1 0,1-1 0,0 0 0,0 0 0,0 0 0,0-1 0,0 0 0,1 1 0,0-1 0,0-1 0,0 1 0,0 0 0,0-1 0,1 1 0,0-1 0,0 0 0,0 0 0,1 1 0,-1-1 0,1-1 0,0 1 0,1 0 0,-1 0 0,1 0 0,0 0 0,0 0 0,1 0 0,0-1 0,0 1 0,0 0 0,0 0 0,3-5 0,-2 6-190,0-1 0,1 0 1,-1 1-1,1-1 1,1 1-1,-1 0 0,0 0 1,1 1-1,0-1 0,0 1 1,0-1-1,0 1 1,1 0-1,-1 1 0,9-5 1,11-3-1473,0 1 1,27-7 0,5-2-4569,-25 5 17</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10.320"/>
    </inkml:context>
    <inkml:brush xml:id="br0">
      <inkml:brushProperty name="width" value="0.025" units="cm"/>
      <inkml:brushProperty name="height" value="0.025" units="cm"/>
    </inkml:brush>
  </inkml:definitions>
  <inkml:trace contextRef="#ctx0" brushRef="#br0">40 67 4420,'0'0'6283,"2"-10"-3565,0 0-1840,-2 6-557,0 0 0,1 1 0,-1-1 0,1 1 0,0-1 0,0 1 0,0-1 0,1 1 0,-1-1 0,1 1 0,2-4 0,-4 7-256,0 0 1,0 0 0,0 0 0,0 0 0,0 0 0,0 1 0,0-1-1,0 0 1,0 0 0,0 0 0,0 0 0,0 0 0,0 0 0,0 1-1,0-1 1,0 0 0,0 0 0,0 0 0,0 0 0,1 0 0,-1 0 0,0 0-1,0 1 1,0-1 0,0 0 0,0 0 0,0 0 0,0 0 0,0 0-1,0 0 1,0 0 0,1 0 0,-1 0 0,0 0 0,0 0 0,0 0 0,0 0-1,0 1 1,0-1 0,0 0 0,1 0 0,-1 0 0,0 0 0,0 0-1,0 0 1,0 0 0,0 0 0,0 0 0,1 0 0,-1-1 0,0 1-1,0 0 1,0 0 0,0 0 0,0 0 0,0 0 0,0 0 0,1 0 0,-1 0-1,0 0 1,0 0 0,0 0 0,0 0 0,0 0 0,0-1 0,1 22 1363,-5 25-468,-21 35 64,17-63-882,2 0 0,1 0 0,0 1 1,1 0-1,-2 30 0,6-49-131,1 1-1,-1-1 1,1 0-1,0 0 1,-1 0 0,1 1-1,0-1 1,-1 0-1,1 0 1,-1 0 0,1 0-1,0 0 1,-1 0-1,1 0 1,0 0 0,-1-1-1,1 1 1,0 0-1,-1 0 1,1 0 0,-1-1-1,2 0 1,11-7 35,-1-2 1,0 0-1,0 0 1,-1-1-1,0 0 1,10-15-1,7-7 0,-20 25-46,-6 5-2,0 0 0,0 1 0,1-1 0,-1 1 0,0 0 0,1 0 0,0 0-1,-1 0 1,1 1 0,4-3 0,-7 42 391,-6-20-5,-2 21 415,31-40-586,-9-1-1239,0-1 0,-1 0 0,20-9-1,-19 6-2083,0 0-1,-1-1 1,15-10-1,-9 2-3429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29.560"/>
    </inkml:context>
    <inkml:brush xml:id="br0">
      <inkml:brushProperty name="width" value="0.025" units="cm"/>
      <inkml:brushProperty name="height" value="0.025" units="cm"/>
    </inkml:brush>
  </inkml:definitions>
  <inkml:trace contextRef="#ctx0" brushRef="#br0">67 26 12107,'0'0'13352,"-1"4"-12450,1-3-853,-6 17 982,6-18-987,0 0-1,0 1 1,0-1-1,0 1 1,0-1-1,0 0 1,0 1-1,0-1 1,0 1-1,0-1 1,0 0-1,0 1 1,0-1-1,0 0 1,0 1-1,0-1 1,0 1-1,0-1 1,0 0 0,1 1-1,-1-1 1,0 0-1,0 1 1,0-1-1,1 0 1,-1 1-1,0-1 1,0 0-1,1 0 1,-1 1-1,0-1 1,1 0-1,-1 0 1,0 0-1,1 1 1,-1-1-1,0 0 1,1 0-1,-1 0 1,1 0-1,-1 0 1,0 0-1,1 0 1,-1-15 411,-1 11-553,0 15 82,1-10 20,-1 1 0,1-1 0,0 0-1,0 0 1,0 0 0,0 0 0,0 0-1,0 0 1,0 1 0,0-1-1,0 0 1,0 0 0,1 0 0,-1 0-1,1 0 1,-1 0 0,1 0 0,-1 0-1,1 0 1,-1 0 0,1 0-1,0 0 1,1 1 0,-1-1 5,0-1-1,0 0 1,0 0 0,0 0 0,0 0-1,0 1 1,0-1 0,0 0-1,0-1 1,0 1 0,0 0 0,0 0-1,0 0 1,0-1 0,0 1-1,0 0 1,0-1 0,0 1 0,-1-1-1,2 0 1,3-2 24,-1 1-1,0-1 1,0-1-1,0 1 1,-1 0-1,1-1 1,-1 0-1,0 0 1,5-7-1,-7 10-12,0 0-1,-1 0 1,1 0-1,-1 0 1,1 0-1,-1 0 1,1 0-1,-1-1 0,0 1 1,1 0-1,-1 0 1,0 0-1,0 0 1,0-1-1,0 1 1,0 0-1,0 0 1,0 0-1,0 0 0,-1-1 1,1 1-1,0 0 1,-1 0-1,1 0 1,-1-1-1,0 1-5,-1 0 0,1 1 0,0-1 0,0 1 1,0-1-1,0 1 0,0-1 0,-1 1 0,1 0 0,0 0 0,0-1 0,-1 1 0,1 0 0,0 0 0,0 0 0,-1 1 0,1-1 0,-2 1 1,-3 0-1,0 0 0,0 1 1,0 0-1,1 0 0,-1 0 1,1 1-1,-1 0 0,-7 6 1,11-8-1,0 1 1,0 0-1,0 0 1,0 0-1,0 1 1,0-1-1,1 0 1,-1 1-1,1-1 1,0 1-1,0-1 1,0 1-1,0 0 1,0-1-1,0 1 1,1 0 0,-1 5-1,2-8 20,1 0-1,-1 0 1,1 0-1,-1 0 1,1 0-1,0 0 1,-1-1-1,1 1 1,-1-1-1,0 1 1,1-1-1,-1 1 1,1-1-1,-1 0 1,0 0-1,1 1 1,0-2-1,0 0 3,-1 0 0,1 0-1,-1 0 1,1 0 0,-1 0-1,0 0 1,0 0 0,0 0-1,0 0 1,1-4 0,-4 2 181,-5 17-122,5-10-95,1-1 0,0 1 0,0 0 0,1 0 0,-1 0 0,0 0 0,1 0 0,0 0 0,0 0 0,0 0 0,0 4 0,0-6 0,1 0 0,-1-1 0,0 1 0,0 0 0,1-1 0,-1 1 0,1 0 0,-1-1 0,1 1 0,-1 0 0,1-1 0,-1 1 0,1-1 0,-1 1 0,1-1 0,-1 1 0,1-1 0,0 0 0,-1 1 0,1-1 0,0 0 0,0 1 0,-1-1 0,1 0 0,0 0 0,0 0 0,-1 0 0,1 1 0,0-1 0,0 0 0,-1 0 0,1-1 0,0 1 0,0 0 0,-1 0 0,1 0 0,0 0 0,0-1 0,-1 1 0,1 0 0,0-1 0,-1 1 0,1 0 0,0-1 0,-1 1 0,1-1 0,-1 1 0,2-1 0,-1 0 0,0 0 0,1 1 0,-1-1 0,0 0 0,1 1 0,-1-1 0,0 0 0,0 0 0,0 0 0,0 0 0,0 0 0,0 0 0,0 0 0,0-1 0,0 1 0,0 0 0,-1 0 0,1-1 0,0 1 0,-1 0 0,0-1 0,1 1 0,-1-1 0,1 1 0,-1-1 0,0 1 0,0-1 0,0 1 0,0 0 0,0-1 0,0 1 0,-1-1 0,1 1 0,0-1 0,-1 1 0,1-1 0,-1 1 0,1 0 0,-1-1 0,0 1 0,1 0 0,-1 0 0,0-1 0,0 1 0,0 0 0,0 0 0,0 0 0,0 0 0,0 0 0,-1 0 0,1 1 0,0-1 0,-1 0 0,1 0 0,0 1 0,-1-1 0,1 1 0,0 0 0,-1-1 0,1 1 0,-1 0 0,1 0 0,-1-1 0,1 1 0,-3 1 0,-1-2 0,-1 1 0,0 0 0,1 1 0,-1-1 0,1 1 0,-10 3 0,13-4 0,1 1 0,-1 0 0,1-1 0,0 1 0,-1 0 0,1 0 0,0 0 0,0 0 0,0 0 0,0 0 0,0 0 0,0 1 0,0-1 0,0 0 0,0 0 0,0 1 0,1-1 0,-1 1 0,0-1 0,1 1 0,-1-1 0,1 1 0,0-1 0,0 1 0,-1-1 0,1 1 0,0-1 0,0 3 0,1-3-45,-1 0 1,0-1-1,1 1 0,-1 0 0,0 0 1,1-1-1,-1 1 0,1 0 0,-1-1 1,1 1-1,-1 0 0,1-1 0,0 1 1,-1-1-1,1 1 0,0-1 0,-1 1 1,1-1-1,0 0 0,-1 1 0,1-1 1,0 0-1,0 1 0,0-1 0,-1 0 1,1 0-1,0 0 0,0 0 0,0 0 1,0 0-1,30 1-4729,-29-1 4027,17 0-8969</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10.678"/>
    </inkml:context>
    <inkml:brush xml:id="br0">
      <inkml:brushProperty name="width" value="0.025" units="cm"/>
      <inkml:brushProperty name="height" value="0.025" units="cm"/>
    </inkml:brush>
  </inkml:definitions>
  <inkml:trace contextRef="#ctx0" brushRef="#br0">128 1 7111,'0'0'12385,"-9"0"-10944,5 0-1299,-1 0-1,1 0 0,0 1 1,0-1-1,0 1 1,0 0-1,0 0 1,0 1-1,0-1 1,0 1-1,-3 2 1,5-3-107,1 0 0,-1 1 0,1-1 0,-1 0 0,1 1 0,-1-1 0,1 1 0,0 0 1,0-1-1,0 1 0,0 0 0,0 0 0,0 0 0,1-1 0,-1 1 0,1 0 0,-1 0 1,1 0-1,-1 0 0,1 0 0,0 0 0,0 0 0,0 0 0,0 0 0,1 0 0,-1 0 1,1 0-1,-1 0 0,1 0 0,-1 0 0,1 0 0,1 2 0,2 4-16,0-1 0,0 1-1,1-1 1,0 0 0,7 9-1,-5-9-57,-2 1-1,1 0 1,-1 0-1,8 15 1,-9-11 38,-1-1-1,0 1 1,0 0 0,-1 1-1,-1-1 1,0 0 0,0 1 0,-3 20-1,1-28 55,0 0 0,0 0 0,0 0 0,0 0 0,-1 0 0,0-1 0,0 1-1,0-1 1,0 1 0,-6 6 0,6-9 31,0 0 0,0 0 0,0 0 0,-1 0 0,1 0 0,-1 0 0,1-1 1,-1 1-1,0-1 0,1 0 0,-1 0 0,0 0 0,0 0 0,0 0 0,0-1 0,0 1 0,0-1 0,-6 0 0,7 0-45,-1-1 0,1 1 1,0-1-1,-1 1 0,1-1 0,-1 0 0,1 0 0,0 0 0,0 0 0,0-1 1,0 1-1,0-1 0,0 1 0,0-1 0,0 0 0,0 1 0,1-1 0,-1 0 1,1 0-1,-1 0 0,1 0 0,0-1 0,0 1 0,0 0 0,0-1 0,0 1 1,0 0-1,1-1 0,-1 1 0,0-5 0,-2-10-134,1 0 1,1 0-1,0-22 0,2 29 35,-2 6 31,1 1-1,0-1 0,1 1 1,-1-1-1,1 0 1,0 1-1,0-1 0,0 1 1,0-1-1,0 1 1,1 0-1,-1-1 1,1 1-1,0 0 0,0 0 1,1 0-1,-1 0 1,0 1-1,1-1 0,4-3 1,2 1-542,0-1 0,0 2 0,0-1 0,1 1 0,17-4 0,22-9-4457,-14 1-887</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11.599"/>
    </inkml:context>
    <inkml:brush xml:id="br0">
      <inkml:brushProperty name="width" value="0.025" units="cm"/>
      <inkml:brushProperty name="height" value="0.025" units="cm"/>
    </inkml:brush>
  </inkml:definitions>
  <inkml:trace contextRef="#ctx0" brushRef="#br0">111 1 13933,'0'0'9769,"-8"9"-9139,2 0-542,1 0 0,-1 0 0,1 1 0,1-1 0,0 1-1,0 0 1,1 0 0,0 1 0,1-1 0,-2 11 0,-32 203 2671,26-169-1830,3 4-128,3-101 123,4 33-996,1 0 0,-1-1 1,1 1-1,1 1 0,0-1 1,0 0-1,1 0 0,0 1 1,0-1-1,9-14 0,-9 19-5,0 0-1,0 0 1,0 0-1,0 1 1,1-1-1,-1 1 1,1 0-1,0 0 1,0 1 0,0-1-1,1 1 1,-1-1-1,0 2 1,1-1-1,-1 0 1,1 1-1,0 0 1,0 0-1,-1 0 1,1 0-1,10 1 1,-15 0 67,0 0 1,0 0 0,1 0-1,-1 0 1,0 0 0,0 0-1,1 0 1,-1 0 0,0 0-1,0 0 1,0 0 0,1 0-1,-1 0 1,0 0 0,0 0-1,0 1 1,1-1 0,-1 0-1,0 0 1,0 0 0,0 0-1,1 0 1,-1 1 0,0-1-1,0 0 1,0 0 0,0 0-1,0 0 1,0 1 0,1-1-1,-1 0 1,0 0 0,0 0-1,0 1 1,0-1 0,0 0-1,0 0 1,0 0 0,0 1 0,0-1-1,0 0 1,0 0 0,0 1-1,0-1 1,-6 14-80,-11 8 123,14-19-29,0 0 0,1 0 0,-1 0 0,1 1 0,0-1 0,0 0 0,0 1 0,0 0 0,1-1 0,-1 1 0,1 0 0,0 0 0,0 0 0,0 0 0,0 5 0,2-9-2,-1 1 0,0-1 0,1 0 0,-1 0 0,0 1 0,1-1 0,-1 0 1,0 0-1,1 0 0,-1 0 0,0 1 0,1-1 0,-1 0 0,1 0 0,-1 0 0,0 0 1,1 0-1,-1 0 0,1 0 0,-1 0 0,1 0 0,-1 0 0,0 0 0,1 0 0,-1 0 1,0-1-1,1 1 0,-1 0 0,1 0 0,-1 0 0,0 0 0,1-1 0,-1 1 1,0 0-1,1 0 0,-1-1 0,0 1 0,0 0 0,1-1 0,-1 1 0,0 0 0,1-1 1,15-11 59,-3-2-114,0 0 0,-1-1-1,-1 0 1,18-33 0,-28 47 8,-2 19-243,0-12 325,1-1 1,0 1-1,0 0 1,1-1-1,-1 1 1,1-1-1,2 7 0,-3-11-21,1 0-1,0 0 0,-1 0 0,1 0 0,0 0 0,0 0 0,0 0 0,-1 0 0,1-1 0,0 1 0,0 0 0,0-1 0,0 1 0,1 0 1,-1-1-1,0 1 0,0-1 0,0 0 0,0 1 0,1-1 0,-1 0 0,0 0 0,0 1 0,0-1 0,1 0 0,-1 0 0,0-1 1,0 1-1,1 0 0,-1 0 0,0-1 0,0 1 0,0 0 0,0-1 0,1 1 0,-1-1 0,2-1 0,5-2-1,0 0 0,0-1 0,0 0 0,0 0 0,-1-1 0,11-11 0,-12 11-110,1 0 0,0 0 0,0 1 0,0 0 0,1 0 0,-1 1 0,10-4 0,-17 8 95,1 1 0,-1-1 1,1 1-1,-1-1 0,1 1 1,-1 0-1,1-1 0,-1 1 1,0-1-1,1 1 1,-1 0-1,0-1 0,0 1 1,1 0-1,-1-1 0,0 1 1,0 0-1,0 0 0,0-1 1,0 1-1,0 0 0,0-1 1,0 1-1,0 0 1,0 0-1,0-1 0,-1 2 1,-1 33 675,2-26-426,0-9-226,0 1 0,1-1 0,-1 1 0,1-1 0,-1 1 0,1-1 0,-1 1 1,1-1-1,-1 0 0,1 1 0,-1-1 0,1 0 0,-1 1 0,1-1 0,-1 0 0,1 0 0,0 1 0,-1-1 1,1 0-1,0 0 0,-1 0 0,1 0 0,0 0 0,-1 0 0,1 0 0,-1 0 0,1 0 0,0 0 0,-1 0 1,1-1-1,0 1 0,-1 0 0,1 0 0,-1-1 0,2 0 0,24-7 262,12-9-204,-28 11-152,0 1 1,0 0-1,1 0 1,-1 2-1,1-1 0,0 1 1,0 1-1,0 0 1,21-1-1,-31 3 67,-1 1 0,1-1 0,0 0 0,-1 1 0,1-1 0,-1 1 0,1-1 0,0 1 0,-1-1 0,1 1 0,-1-1 0,0 1 0,1-1 0,-1 1 0,1 0 0,-1-1 0,0 1 0,1 0 0,-1-1 0,0 1 0,0 0 0,0 0 0,1-1 0,-1 1 0,0 0 0,0 0 0,0-1 0,0 1 0,0 0 0,0 0 0,-1-1 0,1 1 0,0 0 0,0-1 0,0 1 0,-1 0-1,1-1 1,-1 2 0,1 21 246,0-22-238,1-1 1,-1 1-1,0-1 0,1 1 1,-1 0-1,0-1 1,1 1-1,-1-1 0,1 1 1,-1-1-1,1 1 1,-1-1-1,1 1 0,-1-1 1,1 1-1,0-1 1,-1 0-1,1 1 0,0-1 1,-1 0-1,1 0 1,0 1-1,-1-1 0,1 0 1,0 0-1,-1 0 0,1 0 1,0 0-1,-1 0 1,2 0-1,10-1-51,-1 0 0,1-1 0,-1 0-1,15-5 1,4-3-8676,-24 7-1983</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41.454"/>
    </inkml:context>
    <inkml:brush xml:id="br0">
      <inkml:brushProperty name="width" value="0.025" units="cm"/>
      <inkml:brushProperty name="height" value="0.025" units="cm"/>
    </inkml:brush>
  </inkml:definitions>
  <inkml:trace contextRef="#ctx0" brushRef="#br0">68 152 2274,'0'0'6743,"8"-5"-5478,-2 3-941,-1-1 0,0-1 0,0 1 1,0-1-1,0 0 0,7-8 0,-8 8 230,-1-1 0,1 0 0,-1 0-1,0 0 1,0 0 0,-1 0-1,1-1 1,-1 1 0,-1-1 0,1 1-1,-1-1 1,0 0 0,0 0-1,0-7 1,-1 12-386,1 0 0,-1 0 0,0 0 0,0 0 0,0 0 0,0 0 0,0 0 0,0 0 0,-1 0 0,1 0 0,0 0 0,0 0 0,-1 0 0,1 0 0,0 0 0,-1 0 1,1 0-1,-1 0 0,0 0 0,1 0 0,-1 0 0,0 1 0,1-1 0,-1 0 0,0 0 0,0 1 0,-1-2 0,0 2-58,0-1 0,0 1 0,1 0 0,-1 0 0,0 0 0,0 0 1,1 1-1,-1-1 0,0 0 0,1 1 0,-1-1 0,0 1 0,1-1 0,-1 1 0,-1 1 0,-5 2 14,1 0-1,0 1 0,0 0 1,0 1-1,1-1 0,-7 8 1,6-6 18,1 1 1,1 0 0,-1 0 0,2 0-1,-1 0 1,1 1 0,0 0-1,0 0 1,1 0 0,1 0 0,0 0-1,0 1 1,0-1 0,1 11-1,1-19-122,0 0 0,1 1-1,-1-1 1,0 0 0,1 0 0,-1 0-1,1 0 1,0 0 0,-1 0-1,1 0 1,0 0 0,-1 0 0,1-1-1,0 1 1,0 0 0,0 0-1,0-1 1,0 1 0,0 0-1,0-1 1,0 1 0,0-1 0,0 1-1,0-1 1,0 0 0,1 1-1,-1-1 1,0 0 0,0 0 0,0 0-1,0 0 1,1 0 0,-1 0-1,0 0 1,0 0 0,0-1-1,0 1 1,2-1 0,49-11 322,11-22-198,-52 26-138,1 1 0,-1 1 0,1 0 0,1 0 0,-1 1-1,1 1 1,-1 0 0,1 1 0,21-3 0,-34 6 8,1 1-1,-1-1 1,1 1 0,0-1 0,-1 1 0,1-1 0,-1 1 0,1 0 0,-1-1 0,0 1 0,1 0 0,-1-1 0,0 1 0,1 0 0,-1-1 0,0 1 0,0 0 0,0 0 0,1-1-1,-1 1 1,0 0 0,0 0 0,0 0 0,0-1 0,0 1 0,-1 0 0,1 1 0,-3 33 591,2-23-474,4-12-131,-1 1 0,0-1 0,0 1 0,1-1 0,-1 0 0,0 0 0,0 0 0,1-1 0,-1 1 0,0 0 0,0-1 0,3 0 0,57-27 0,7-4 0,-63 30 0,-1 0 0,1 1 0,0 0 0,-1 0 0,1 0 0,0 1 0,0 0 0,-1 0 0,1 0 0,8 2 0,-13-2 0,1 1 0,-1 0 0,0 0 0,0 0 0,0-1 0,0 1 0,0 0 0,0 0 0,-1 0 0,1 0 0,0 1 0,0-1 0,-1 0 0,1 0 0,-1 0 0,1 1 0,-1-1 0,1 0 0,-1 1 0,0-1 0,1 0 0,-1 0 0,0 1 0,0-1 0,-1 3 0,0 41 0,0-36 0,1-9 0,0 0 0,0 0 0,0 0 0,0 1 0,0-1 0,0 0 0,1 0 0,-1 0 0,0 1 0,0-1 0,0 0 0,0 0 0,0 0 0,0 1 0,0-1 0,0 0 0,0 0 0,1 0 0,-1 0 0,0 1 0,0-1 0,0 0 0,0 0 0,0 0 0,1 0 0,-1 0 0,0 0 0,0 0 0,0 1 0,1-1 0,-1 0 0,0 0 0,0 0 0,0 0 0,0 0 0,1 0 0,-1 0 0,0 0 0,0 0 0,1 0 0,-1 0 0,0 0 0,0 0 0,0 0 0,0 0 0,1 0 0,-1-1 0,0 1 0,0 0 0,0 0 0,1 0 0,-1 0 0,0 0 0,0 0 0,0 0 0,1-1 0,10-6 0,-11 7 0,37-29 0,-31 23 0,0 0 0,1 1 0,0-1 0,0 1 0,0 0 0,1 1 0,-1 0 0,1 0 0,0 1 0,0 0 0,0 0 0,17-3 0,-24 7 0,0 0 0,0-1 0,0 1 0,0 0 0,0 0 0,0 0 0,-1-1 0,1 1 0,0 0 0,-1 0 0,1 0 0,-1 0 0,1 0 0,-1 1 0,1-1 0,-1 0 0,0 0 0,1 0 0,-1 0 0,0 0 0,0 1 0,0-1 0,0 0 0,0 0 0,0 0 0,-1 3 0,0 41 0,1-40 0,0-1-110,-1 25-2809,4-23-205,4-17-1245,0-7-10285</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42.495"/>
    </inkml:context>
    <inkml:brush xml:id="br0">
      <inkml:brushProperty name="width" value="0.025" units="cm"/>
      <inkml:brushProperty name="height" value="0.025" units="cm"/>
    </inkml:brush>
  </inkml:definitions>
  <inkml:trace contextRef="#ctx0" brushRef="#br0">194 71 5541,'0'0'19336,"-10"-4"-17863,4 1-1280,4 1-137,0 1 0,-1 0 0,1-1 0,0 1-1,-1 0 1,1 0 0,-1 1 0,1-1 0,-1 0 0,0 1 0,1 0 0,-1-1 0,0 1 0,1 0 0,-1 0 0,0 1 0,1-1 0,-1 1 0,1-1 0,-1 1 0,1 0 0,-1 0-1,1 0 1,-1 0 0,1 0 0,-5 3 0,-8 8 371,-1 2-1,-21 22 1,33-31-308,0-1 0,1 0 0,0 1 0,-1 0 0,1 0 0,1 0 0,-1 0 1,1 0-1,0 0 0,0 1 0,0-1 0,1 1 0,-1 10 0,2-15-108,0-1 0,1 1 0,-1 0 0,1-1 0,-1 1 0,1-1 0,-1 1 0,1-1 0,-1 0 0,1 1 0,0-1 1,-1 0-1,1 1 0,0-1 0,-1 0 0,1 0 0,0 1 0,-1-1 0,1 0 0,0 0 0,-1 0 0,1 0 0,0 0 0,0 0 0,-1 0 0,1 0 0,0 0 0,-1 0 0,1 0 0,0-1 0,-1 1 0,1 0 0,1-1 0,27-7 185,-12-1-170,1-1 1,-2 0-1,1-2 0,-2 1 0,26-26 1,-12 7-5,43-56 1,-72 86-24,0 0 0,0 0 0,0 1 0,0-1 0,0 0 0,0 0 0,0 0 1,0 0-1,1 0 0,-1 0 0,0 0 0,0 0 0,0 0 0,0 0 0,0 1 0,0-1 0,0 0 0,0 0 0,0 0 0,0 0 0,0 0 0,0 0 0,0 0 0,0 0 0,0 0 0,1 0 1,-1 0-1,0 0 0,0 0 0,0 0 0,0 0 0,0 0 0,0 0 0,0 0 0,0 0 0,0 0 0,1 0 0,-1 0 0,0 0 0,0 0 0,0 0 0,0 0 0,0 0 0,0 0 0,0 0 1,0 0-1,0 0 0,1 0 0,-1 0 0,0 0 0,0 0 0,0 0 0,0 0 0,0 0 0,0 0 0,0 0 0,0 0 0,0-1 0,0 1 0,0 0 0,0 0 0,0 15-121,-6 19 4,-8 14 379,-11 44 157,23-83-378,0 0 0,1 0 0,0 0 0,1 0 0,0 0 0,1 1 0,2 13-1,-3-22-37,1 0 0,-1 0 0,1-1 0,0 1 0,0 0 0,-1 0 0,1 0 0,0-1 0,0 1 0,0 0 0,0-1 0,0 1 0,0-1-1,0 1 1,0-1 0,0 0 0,0 1 0,0-1 0,0 0 0,0 0 0,1 0 0,-1 0 0,0 0 0,0 0 0,0 0 0,0 0 0,0 0 0,0 0-1,0-1 1,1 1 0,-1 0 0,0-1 0,1 0 0,36-15-1530,-31 11 48,-1 0 1,-1-1-1,1 0 1,-1 0-1,0-1 1,4-6-1,8-18-10141</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42.946"/>
    </inkml:context>
    <inkml:brush xml:id="br0">
      <inkml:brushProperty name="width" value="0.025" units="cm"/>
      <inkml:brushProperty name="height" value="0.025" units="cm"/>
    </inkml:brush>
  </inkml:definitions>
  <inkml:trace contextRef="#ctx0" brushRef="#br0">88 1 13132,'0'0'13800,"1"7"-12850,-3 25-378,-1 0-1,-1 0 0,-1-1 0,-2 0 1,-13 35-1,-15 80 886,29-107-1457,0 61 0,6-99-31,-1-1 0,1 1 0,0 0 1,0-1-1,0 1 0,0-1 0,0 1 0,0-1 0,0 1 0,0 0 1,0-1-1,0 1 0,1-1 0,-1 1 0,0-1 0,0 1 0,0-1 1,1 1-1,-1-1 0,0 1 0,1-1 0,-1 1 0,0-1 0,1 1 1,-1-1-1,1 1 0,-1-1 0,0 0 0,1 1 0,-1-1 1,1 0-1,-1 1 0,1-1 0,-1 0 0,1 0 0,0 0 0,-1 1 1,1-1-1,-1 0 0,1 0 0,-1 0 0,1 0 0,0 0 0,-1 0 1,1 0-1,-1 0 0,1 0 0,-1 0 0,1-1 0,0 1 0,-1 0 1,1 0-1,-1 0 0,1-1 0,-1 1 0,1 0 0,-1-1 0,1 0 1,2 0-369,0-1 1,-1 0-1,1 1 1,-1-1-1,1 0 1,-1-1 0,0 1-1,0 0 1,0-1-1,2-2 1,5-20-6975,-2-5-5924</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44.244"/>
    </inkml:context>
    <inkml:brush xml:id="br0">
      <inkml:brushProperty name="width" value="0.025" units="cm"/>
      <inkml:brushProperty name="height" value="0.025" units="cm"/>
    </inkml:brush>
  </inkml:definitions>
  <inkml:trace contextRef="#ctx0" brushRef="#br0">27 26 9449,'2'-12'4660,"1"-2"681,-3 21 1031,-15 80-3631,10-67-2339,1 0-1,1 0 1,0 0 0,2 0 0,2 36-1,-1-55-373,0 0 0,1 0-1,-1 0 1,1-1 0,-1 1 0,1 0-1,0 0 1,-1-1 0,1 1-1,0 0 1,0-1 0,-1 1-1,1 0 1,0-1 0,0 1 0,0-1-1,0 0 1,0 1 0,0-1-1,-1 0 1,1 1 0,0-1 0,0 0-1,0 0 1,0 0 0,0 0-1,0 0 1,0 0 0,0 0-1,0 0 1,0 0 0,0 0 0,0-1-1,0 1 1,1-1 0,37-11 266,-19-1-279,-1 0-1,-1-2 1,0 0-1,-1-1 1,24-28-1,13-13-581,-46 55 358,-7 14 94,-7 15 102,-77 166 721,4-9-97,73-168-611,2-8 0,1 0 0,1 1 0,-1-1 0,1 1 0,-2 16 0,22-51-3641,22-54-10153,-23 47 5573</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44.602"/>
    </inkml:context>
    <inkml:brush xml:id="br0">
      <inkml:brushProperty name="width" value="0.025" units="cm"/>
      <inkml:brushProperty name="height" value="0.025" units="cm"/>
    </inkml:brush>
  </inkml:definitions>
  <inkml:trace contextRef="#ctx0" brushRef="#br0">102 1 17072,'0'0'13229,"-22"59"-12044,5-25-449,1 2-479,-1 0-97,3-6-32,3-4-128,7-9 0,4-7-448,13-10-3236,2-10 321,0-10-2050,0-4-4517</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44.928"/>
    </inkml:context>
    <inkml:brush xml:id="br0">
      <inkml:brushProperty name="width" value="0.025" units="cm"/>
      <inkml:brushProperty name="height" value="0.025" units="cm"/>
    </inkml:brush>
  </inkml:definitions>
  <inkml:trace contextRef="#ctx0" brushRef="#br0">1 136 13805,'0'0'11440,"12"6"-10772,-4 0-501,-5-4-114,-1 0 0,1 0 1,0 0-1,0 0 0,0 0 0,0-1 1,1 1-1,-1-1 0,0 0 1,0 0-1,1 0 0,-1-1 1,1 1-1,-1-1 0,1 0 1,-1 0-1,1 0 0,-1 0 1,1 0-1,-1-1 0,0 0 1,5-1-1,6-4 243,0 0 1,-1-2-1,0 1 1,0-2-1,14-11 0,-23 17-261,0-1 0,0 0 0,0 0 0,-1 0 0,1 0 0,-1 0 0,0-1 0,0 1 0,0-1 0,-1 0 0,0 0 0,0 0 0,0 0 0,0-1 0,-1 1 0,0 0-1,1-10 1,-2 15-13,0-1-1,0 1 1,0-1-1,0 0 1,0 1 0,0-1-1,0 1 1,0-1-1,0 0 1,0 1-1,-1-1 1,1 1-1,0-1 1,0 1-1,-1-1 1,1 1-1,0-1 1,-1 1-1,1-1 1,0 1-1,-1-1 1,1 1-1,-1 0 1,1-1-1,-1 1 1,1 0-1,-1-1 1,1 1-1,-1 0 1,1-1-1,-1 1 1,1 0-1,-1 0 1,1 0-1,-2-1 1,-25 7 343,-21 24-181,30-14-124,1 1 0,1 1 0,-28 39-1,38-48 21,1 0 0,-1 1 0,1-1-1,1 1 1,0 1 0,0-1-1,1 1 1,0-1 0,1 1 0,0 0-1,0 11 1,2-21-73,0 0 0,1 1 0,-1-1-1,1 0 1,-1 1 0,1-1 0,-1 0 0,1 0 0,0 0-1,-1 1 1,1-1 0,0 0 0,0 0 0,0 0-1,0 0 1,0 0 0,0-1 0,0 1 0,0 0 0,0 0-1,0-1 1,1 1 0,-1-1 0,0 1 0,0-1-1,1 1 1,-1-1 0,0 0 0,1 1 0,-1-1 0,0 0-1,1 0 1,-1 0 0,3-1 0,5 2 11,0-2 1,-1 1-1,1-1 1,13-3-1,-3-2-908,0 0 1,0-2-1,0 0 0,33-20 0,-35 17-3127,-2 0 0,27-24-1,-15 6-4262</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45.393"/>
    </inkml:context>
    <inkml:brush xml:id="br0">
      <inkml:brushProperty name="width" value="0.025" units="cm"/>
      <inkml:brushProperty name="height" value="0.025" units="cm"/>
    </inkml:brush>
  </inkml:definitions>
  <inkml:trace contextRef="#ctx0" brushRef="#br0">125 1 14350,'0'0'10666,"-2"12"-8793,-54 207 381,-10 52-530,66-252-4228,1-18 2162,-1-1 1,1 1 0,-1 0-1,1 0 1,-1-1 0,1 1-1,-1 0 1,1-1-1,0 1 1,0-1 0,-1 1-1,1-1 1,0 1-1,0-1 1,0 1 0,-1-1-1,1 0 1,0 1-1,0-1 1,0 0 0,0 0-1,0 0 1,0 0-1,-1 0 1,1 0 0,0 0-1,0 0 1,0 0 0,0 0-1,0 0 1,0 0-1,0-1 1,-1 1 0,1 0-1,0-1 1,0 1-1,0-1 1,-1 1 0,2-1-1,16-10-8888</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45.751"/>
    </inkml:context>
    <inkml:brush xml:id="br0">
      <inkml:brushProperty name="width" value="0.025" units="cm"/>
      <inkml:brushProperty name="height" value="0.025" units="cm"/>
    </inkml:brush>
  </inkml:definitions>
  <inkml:trace contextRef="#ctx0" brushRef="#br0">199 241 17969,'0'0'7933,"-12"1"-5360,3 0-2379,0 1-1,0 0 1,0 1 0,0 0-1,1 0 1,0 1 0,-1 0-1,1 0 1,1 1 0,-1 0-1,1 0 1,-1 1 0,2 0-1,-1 0 1,1 1 0,0-1-1,-9 13 1,-14 31 293,28-47-467,-1 0 0,1 0 0,0 0 0,0 0 0,0 0 0,0 0 0,1 1 0,-1-1-1,1 0 1,0 0 0,0 0 0,0 1 0,0-1 0,1 0 0,0 5 0,0-7-20,0 0 0,1 0 0,-1 0 0,0 0 0,0 0 0,0 0 0,1-1 0,-1 1 0,1 0 0,-1-1 0,0 1 0,1-1 0,-1 1 0,1-1 0,-1 0 0,1 0 0,-1 0 0,1 0 0,-1 0 0,1 0 0,-1 0 0,3-1 0,36-5 0,-26 0-5,-1 0-1,0-1 1,0 0-1,0-1 1,-1 0-1,0-1 1,-1 0-1,0-1 1,0 0-1,12-17 1,-2 1-48,-1-1 0,-2 0 0,24-48 0,-32 57-21,-1 0 0,-1-1 0,-1 0-1,0 0 1,-2-1 0,0 1 0,3-28 0,-18 61 533,-7 21-367,0 0 0,-17 57-1,29-73-72,0 0 0,1 1-1,1-1 1,0 1 0,2 0-1,2 37 1,-1-54-125,0 0 1,1 0-1,-1-1 0,1 1 1,0 0-1,0 0 1,0-1-1,0 1 0,0-1 1,1 1-1,-1-1 0,1 1 1,-1-1-1,1 0 0,0 0 1,0 0-1,0 0 0,0 0 1,1 0-1,-1 0 0,0-1 1,1 1-1,-1-1 1,1 0-1,-1 0 0,1 0 1,0 0-1,0 0 0,-1 0 1,1-1-1,0 1 0,0-1 1,0 0-1,0 0 0,-1 0 1,1 0-1,3-1 1,18-2-6611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30.879"/>
    </inkml:context>
    <inkml:brush xml:id="br0">
      <inkml:brushProperty name="width" value="0.025" units="cm"/>
      <inkml:brushProperty name="height" value="0.025" units="cm"/>
    </inkml:brush>
  </inkml:definitions>
  <inkml:trace contextRef="#ctx0" brushRef="#br0">55 49 7527,'0'0'11985,"-18"-13"-6439,15 15-5400,1 1-1,0-1 1,-1 0-1,1 1 1,0-1-1,0 1 1,1-1-1,-1 1 1,0 0-1,1 0 1,0 0-1,0 0 0,0 0 1,0 0-1,0 0 1,0 0-1,1 0 1,0 0-1,-1 4 1,3-7-96,0-1 0,0 0 0,0 0 0,0 0 0,0 0 0,0 0 0,-1 0 1,1 0-1,-1-1 0,1 1 0,-1-1 0,2-1 0,13-28 97,-15 29-125,-1 1 0,1 0 1,0 0-1,-1-1 1,1 1-1,-1 0 1,0-1-1,1 1 1,-1 0-1,0-1 1,0 1-1,0-1 1,0 1-1,0 0 0,0-1 1,0 1-1,0-1 1,0 1-1,-1 0 1,1-1-1,-2-2 1,1 4-18,1 0 1,-1 0 0,0 0-1,0 0 1,1 0 0,-1 0-1,0 1 1,0-1-1,1 0 1,-1 0 0,0 0-1,0 1 1,1-1 0,-1 0-1,0 1 1,1-1 0,-1 0-1,1 1 1,-1-1 0,0 1-1,1-1 1,-1 1-1,1-1 1,-1 1 0,1 0-1,0-1 1,-1 1 0,1 0-1,-1-1 1,1 1 0,-1 1-1,-12 23 65,12-25-64,-2 7 37,1-1 0,-1 1 0,1-1 0,0 1 0,-1 13 0,3-19-23,0 0 0,-1 0 0,1 0 0,0 0 0,1 0 0,-1 0-1,0 0 1,0 0 0,0-1 0,0 1 0,1 0 0,-1 0 0,1 0 0,-1 0 0,0 0 0,1 0 0,-1 0 0,1-1-1,0 1 1,0 1 0,0-2 24,0 1 0,0-1 0,1 0 0,-1 1 1,0-1-1,0 0 0,0 0 0,1 0 0,-1 0 0,0 0 0,0 0 0,1 0 0,-1 0 0,0 0 0,0 0 0,0-1 0,1 1 0,-1-1 0,0 1 0,2-2 0,1 0 62,1 0-1,-1-1 1,0 0-1,0 0 1,-1 0-1,1 0 0,-1 0 1,5-7-1,-6 9-66,0-1 0,-1 0 0,1 0 0,-1-1 0,1 1 0,-1 0 0,0 0 0,0-1 0,0 1 0,0-1 0,-1 1-1,1-1 1,0 1 0,-1-1 0,0 1 0,0-1 0,0-4 0,-1 6-39,0 1 0,-1 0 0,1 0 0,-1 0 0,1 0 0,0 0 0,-1 1 0,1-1 0,0 0 0,-1 1 0,1-1 0,0 0 0,0 1 0,-1 0 0,1-1 0,0 1 0,0 0 0,0 0 0,0-1 0,-2 3 0,-13 20 0,32-38 0,-12 10 0,-1 2 0,0-1 0,-1 1 0,1-1 0,-1 0 0,1 0 0,-1 0 0,0 0 0,0 0 0,-1 0 0,0-1 0,2-7 0,-3 12 0,0 0 0,0 0 0,-1-1 0,1 1 0,0 0 0,-1 0 0,1 0 0,0-1 0,0 1 0,-1 0 0,1 0 0,0 0 0,-1 0 0,1 0 0,0 0 0,-1-1 0,1 1 0,0 0 0,-1 0 0,1 0 0,0 0 0,-1 0 0,1 0 0,0 0 0,-1 0 0,1 1 0,0-1 0,-1 0 0,1 0 0,0 0 0,-1 0 0,1 0 0,0 1 0,-1-1 0,1 0 0,0 0 0,0 0 0,-1 1 0,1-1 0,0 0 0,0 0 0,-1 1 0,1-1 0,0 0 0,0 0 0,0 1 0,0-1 0,-1 0 0,1 1 0,-15 12 0,15-12 0,-3 2 0,0 0 0,0 1 0,1-1 0,0 1 0,-1-1 0,1 1 0,0 0 0,1-1 0,-1 1 0,1 0 0,0 0 0,-1 6 0,2-10-51,1 0 0,-1 1 0,1-1 1,0 1-1,-1-1 0,1 0 0,0 1 0,-1-1 0,1 0 0,0 0 1,-1 0-1,1 0 0,0 0 0,0 1 0,-1-1 0,1 0 0,0 0 0,-1-1 1,1 1-1,0 0 0,0 0 0,-1 0 0,1 0 0,0-1 0,-1 1 1,2-1-1,20-5-2980,-10-3-1283,-4 0-1862</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46.515"/>
    </inkml:context>
    <inkml:brush xml:id="br0">
      <inkml:brushProperty name="width" value="0.025" units="cm"/>
      <inkml:brushProperty name="height" value="0.025" units="cm"/>
    </inkml:brush>
  </inkml:definitions>
  <inkml:trace contextRef="#ctx0" brushRef="#br0">239 57 6150,'0'0'13031,"4"-9"-9769,9-25-278,-13 33-2888,0 0 1,-1 1-1,1-1 1,0 1-1,0-1 1,-1 0 0,1 1-1,0-1 1,-1 0-1,1 1 1,0-1-1,-1 1 1,1-1-1,-1 1 1,1-1-1,-1 1 1,1 0 0,-1-1-1,0 1 1,1-1-1,-1 1 1,1 0-1,-1 0 1,0-1-1,1 1 1,-1 0-1,0 0 1,1 0-1,-1 0 1,0 0 0,1-1-1,-1 1 1,0 1-1,1-1 1,-1 0-1,0 0 1,1 0-1,-2 0 1,-27 3 1028,20-1-999,1 1 0,0 0 1,-1 1-1,2 0 0,-1 0 1,0 0-1,1 1 0,0 0 1,0 1-1,0 0 0,-7 8 1,0 0 66,1 1 1,0 1-1,-19 32 1,26-38-171,1 0-1,0 1 1,1-1 0,0 1-1,-3 14 1,6-23-22,0 0-1,1 0 1,0 0-1,-1 0 1,1-1 0,0 1-1,0 0 1,0 0 0,0 0-1,0 0 1,0 0-1,1 0 1,-1 0 0,1 0-1,-1-1 1,1 1-1,0 0 1,0 0 0,0-1-1,-1 1 1,2 0 0,-1-1-1,0 1 1,0-1-1,0 1 1,1-1 0,-1 0-1,1 0 1,-1 1-1,1-1 1,0 0 0,-1 0-1,1-1 1,0 1 0,-1 0-1,1 0 1,0-1-1,3 1 1,62 5-2196,-52-6 618,0-2 1,0 1-1,0-2 0,26-7 0,7-8-6473</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46.985"/>
    </inkml:context>
    <inkml:brush xml:id="br0">
      <inkml:brushProperty name="width" value="0.025" units="cm"/>
      <inkml:brushProperty name="height" value="0.025" units="cm"/>
    </inkml:brush>
  </inkml:definitions>
  <inkml:trace contextRef="#ctx0" brushRef="#br0">187 1 18610,'0'0'3096,"-10"0"-422,3 0-2384,0 1 0,0 0 0,0 0 0,1 1 0,-1 0 0,0 0 0,1 0 0,0 1 0,-1 0 0,1 0 0,0 0 0,0 1 0,1 0 0,-1 0 0,1 1 0,0-1 0,0 1 0,-6 8 0,5-5-228,-1 1 1,1 0-1,1 1 1,-1 0-1,2-1 1,-1 1 0,1 1-1,-2 10 1,4-18-63,1 1 0,0 0 1,1-1-1,-1 1 0,1 0 0,-1-1 1,1 1-1,0 0 0,1-1 1,-1 1-1,1 0 0,-1-1 1,1 1-1,0 0 0,0-1 0,1 1 1,-1-1-1,1 0 0,-1 1 1,1-1-1,0 0 0,0 0 1,1 0-1,-1 0 0,1-1 1,5 5-1,-6-5 9,0-1 0,0 0 1,0 0-1,0 0 0,0 0 1,0 0-1,1 0 0,-1 0 1,0-1-1,0 1 0,1-1 1,-1 0-1,0 0 0,1 0 1,-1 0-1,1 0 0,-1 0 1,0-1-1,1 1 0,2-2 1,0 0 8,-1 0-1,1 0 1,-1-1 0,0 0 0,0 0 0,0 0 0,-1 0-1,1 0 1,4-6 0,2-4 6,-1 1 0,-1-1 0,0 0 0,0-1 0,6-19 0,-10 25-3,-1 0 1,0-1 0,0 1 0,-1-1 0,0 0 0,0 1 0,-1-1-1,-1 0 1,1 0 0,-3-17 0,2 26-14,0-1 1,0 1-1,0 0 1,0 0-1,-1-1 0,1 1 1,0 0-1,0 0 1,-1-1-1,1 1 0,0 0 1,-1 0-1,1 0 1,0-1-1,0 1 1,-1 0-1,1 0 0,0 0 1,-1 0-1,1 0 1,-1 0-1,1 0 0,0 0 1,-1 0-1,1 0 1,0 0-1,-1 0 1,1 0-1,0 0 0,-1 0 1,1 0-1,0 0 1,-1 0-1,1 0 0,0 1 1,-1-1-1,1 0 1,0 0-1,0 0 1,-1 1-1,1-1 0,0 0 1,0 0-1,-1 1 1,1-1-1,0 0 1,0 0-1,0 1 0,-1-1 1,1 0-1,0 1 1,0-1-1,0 1 0,-12 15 66,10-11-49,1 0-1,-1 0 1,1 0 0,0 1-1,1-1 1,-1 0-1,1 1 1,0-1-1,1 9 1,3-13 49,2-10 59,2-9 50,-8 18-188,2-10-2665,-1-3-5684,-6 13 389</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48.626"/>
    </inkml:context>
    <inkml:brush xml:id="br0">
      <inkml:brushProperty name="width" value="0.025" units="cm"/>
      <inkml:brushProperty name="height" value="0.025" units="cm"/>
    </inkml:brush>
  </inkml:definitions>
  <inkml:trace contextRef="#ctx0" brushRef="#br0">93 50 14061,'0'0'6684,"1"-9"-4047,6-23-293,-5 24-423,-6 30-266,-36 93-639,28-87-666,2 1 0,1-1-1,1 1 1,1 1 0,2 0 0,-3 36 0,8-64-350,0-1 0,0 0 0,0 0 0,0 0 0,0 1 0,1-1 0,-1 0 0,0 0 0,1 0 0,-1 0 0,1 0 0,-1 0 0,1 1 0,-1-1 0,1 0 0,0 0 0,-1-1 0,1 1 0,0 0 0,0 0 0,0 0 0,0 0 0,0-1 0,-1 1 0,2 0 0,-1-1 0,1 1 0,1 0 0,0 0 0,1 0 0,-1-1 0,0 1 0,0-1 0,0 0 0,1 0 0,-1 0 0,0-1 0,4 0 0,3-1 0,1-1 0,-1 0 0,-1 0 0,1-1 0,16-9 0,-14 4 0,-1 0 0,1-1 0,-1-1 0,-1 0 0,0 0 0,-1-1 0,0-1 0,0 1 0,-1-1 0,-1-1 0,-1 1 0,0-1 0,0 0 0,-1-1 0,-1 1 0,-1-1 0,0 0 0,1-20 0,-25 67 0,18-26 0,-50 109 0,48-101 0,0 0 0,0 1 0,1-1 0,1 1 0,1 0 0,-1 18 0,3-32 0,0-1 0,0 0 0,0 0 0,0 1 0,0-1 0,0 0 0,0 0 0,0 1 0,0-1 0,0 0 0,0 0 0,0 0 0,1 1 0,-1-1 0,0 0 0,0 0 0,0 0 0,0 1 0,0-1 0,1 0 0,-1 0 0,0 0 0,0 0 0,0 1 0,1-1 0,-1 0 0,0 0 0,0 0 0,1 0 0,-1 0 0,0 0 0,0 0 0,1 0 0,-1 0 0,0 0 0,0 0 0,1 0 0,-1 0 0,0 0 0,0 0 0,1 0 0,16-5 0,10-10 0,49-47 0,-48 37 0,1 2 0,51-32 0,-78 53 0,1 1 0,0-1 0,0 1 0,0 0 0,0 0 0,0 0 0,0 0 0,0 0 0,0 1 0,0-1 0,0 1 0,0 0 0,0 0 0,5 0 0,-7 1 0,1 0 0,-1-1 0,0 1 0,1 0 0,-1-1 0,0 1 0,0 0 0,0 0 0,1 0 0,-1 0 0,0 0 0,-1 0 0,1 1 0,0-1 0,0 0 0,0 0 0,-1 1 0,1-1 0,0 0 0,-1 1 0,0-1 0,1 1 0,-1-1 0,0 0 0,1 1 0,-1-1 0,0 1 0,0-1 0,0 1 0,-1 2 0,1 8 0,-1 0 0,-1 0 0,0 0 0,-1 0 0,0 0 0,-1-1 0,0 1 0,0-1 0,-2 0 0,1 0 0,-1-1 0,-1 0 0,-12 16 0,34-73 0,-3 10 0,0 0 0,9-59 0,-21 96 0,0 1 0,0 0 0,0 0 0,-1 0 0,1 0 0,0 0 0,0-1 0,0 1 0,0 0 0,1 0 0,-1 0 0,0 0 0,0 0 0,0-1 0,1 1 0,-1 0 0,0 0 0,1-1 0,-1 1 0,1 0 0,-1 0 0,1-1 0,-1 1 0,1 0 0,0-1 0,-1 1 0,1-1 0,0 1 0,-1-1 0,1 1 0,1 0 0,4 19 0,0-19 0,1 0 0,0-1 0,0 1 0,-1-2 0,1 1 0,0 0 0,0-1 0,-1-1 0,1 1 0,-1-1 0,9-3 0,73-37 0,-42 19 0,-34 17 0,-7 4 0,0-1 0,0 1 0,0 0 0,0 0 0,1 1 0,-1-1 0,8 0 0,-12 2 0,-1 1 0,1-1 0,-1 0 0,1 1 0,-1-1 0,1 0 0,-1 1 0,1-1 0,-1 1 0,1-1 0,-1 1 0,1-1 0,-1 1 0,0-1 0,1 1 0,-1 0 0,0-1 0,1 1 0,-1-1 0,0 1 0,0 0 0,0-1 0,0 1 0,0 0 0,1-1 0,-1 1 0,0 0 0,-1-1 0,1 1 0,0 0 0,0-1 0,0 1 0,0-1 0,0 1 0,-1 0 0,1 0 0,-8 30 0,-26 31 0,27-54 0,1 1 0,1 0 0,0 0 0,0 0 0,1 1 0,0-1 0,0 1 0,1 0 0,-2 12 0,5-21 0,1-1 0,-1 1 0,0-1 0,0 1 0,0-1 0,1 1 0,-1-1 0,0 0 0,1 1 0,-1-1 0,0 0 0,1 1 0,-1-1 0,0 0 0,1 1 0,-1-1 0,1 0 0,-1 0 0,1 1 0,-1-1 0,0 0 0,1 0 0,-1 0 0,1 0 0,-1 0 0,1 0 0,-1 0 0,1 1 0,-1-1 0,1-1 0,-1 1 0,1 0 0,-1 0 0,1 0 0,-1 0 0,1 0 0,-1 0 0,1 0 0,-1-1 0,0 1 0,1 0 0,-1 0 0,1-1 0,-1 1 0,1-1 0,23-10 0,-10-1 0,0-1 0,-1-1 0,-1 0 0,0 0 0,-1-1 0,0-1 0,-1 0 0,-1 0 0,-1-1 0,0 0 0,-1 0 0,5-21 0,-19 54 0,3-8 0,0 0 0,1 1 0,0-1 0,1 1 0,-3 12 0,5-20 0,-1 1 0,1 0 0,0 0 0,0 0 0,0 0 0,0-1 0,0 1 0,0 0 0,0 0 0,1 0 0,-1 0 0,1-1 0,-1 1 0,1 0 0,0-1 0,-1 1 0,1 0 0,0-1 0,0 1 0,0-1 0,0 1 0,1-1 0,-1 1 0,0-1 0,1 0 0,-1 0 0,0 0 0,3 1 0,2 0 0,0 0 0,0-1 0,0 0 0,0 0 0,0 0 0,0-1 0,9-1 0,-13 1 0,17-1 0,1-2 0,-1 0 0,0-1 0,0-1 0,-1-1 0,1-1 0,-1 0 0,-1-1 0,1-1 0,-2-1 0,1-1 0,-1 0 0,-1-1 0,0 0 0,0-1 0,-1-1 0,-1 0 0,-1-1 0,12-18 0,-13 9 0,-11 23 0,0 1 0,0 0 0,0 0 0,0-1 0,0 1 0,0 0 0,0-1 0,0 1 0,0 0 0,0 0 0,0-1 0,0 1 0,0 0 0,0 0 0,0-1 0,-1 1 0,1 0 0,0 0 0,0-1 0,0 1 0,0 0 0,-1 0 0,1-1 0,0 1 0,0 0 0,0 0 0,-1 0 0,1 0 0,0-1 0,0 1 0,-1 0 0,1 0 0,0 0 0,-1 0 0,1 0 0,0 0 0,0 0 0,-1 0 0,1 0 0,-3 0 0,0 1 0,0-1 0,1 1 0,-1 0 0,0 0 0,1 0 0,-1 1 0,1-1 0,-1 1 0,1-1 0,0 1 0,-1 0 0,-1 2 0,-15 13 0,0 1 0,-29 36 0,43-47 0,0 0 0,0 0 0,1 1 0,0-1 0,0 1 0,0 0 0,1 0 0,0 0 0,1 0 0,0 1 0,0-1 0,0 12 0,2-18 1,1 1-1,-1 0 1,1-1 0,0 1-1,0-1 1,0 1-1,0-1 1,1 0 0,-1 1-1,1-1 1,-1 0 0,1 0-1,0 0 1,0 0-1,0 0 1,0 0 0,0-1-1,0 1 1,0-1 0,1 1-1,-1-1 1,5 2 0,62 22-57,-63-23 38,64 12-2424,-23-17-8013,-13-12-8491</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2:59.786"/>
    </inkml:context>
    <inkml:brush xml:id="br0">
      <inkml:brushProperty name="width" value="0.025" units="cm"/>
      <inkml:brushProperty name="height" value="0.025" units="cm"/>
    </inkml:brush>
  </inkml:definitions>
  <inkml:trace contextRef="#ctx0" brushRef="#br0">149 77 6342,'0'0'3582,"6"-10"-390,5-10-1798,2-3 357,1-1 2824,-15 45-1069,2-6-3126,-76 410 4862,53-238-3720,7-224-935,-66-194-6529,84 230 5945,0 1 0,0-1 0,0 1 0,0 0 0,0 0 0,0 0 0,0 0 0,0 0 0,0 0 0,5 2-1,1 0-296,0-1 1,0 0-1,0 0 0,0-1 0,0 0 0,1-1 0,-1 0 0,11-3 0,-15 3-789,1-1 0,0-1 1,-1 1-1,0-1 0,0 0 0,0 0 1,0 0-1,8-8 0,21-21-11441</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3:00.129"/>
    </inkml:context>
    <inkml:brush xml:id="br0">
      <inkml:brushProperty name="width" value="0.025" units="cm"/>
      <inkml:brushProperty name="height" value="0.025" units="cm"/>
    </inkml:brush>
  </inkml:definitions>
  <inkml:trace contextRef="#ctx0" brushRef="#br0">135 0 15695,'0'0'5797,"-42"66"-3362,22-24-417,-2 8-193,3 5-672,1 1-448,8-9-321,7-6-191,3-9-33,0-12-96,13-10 0,6-8-352,5-2-801,6-2-1378,0-11-1569,0-4-2049,1-3-4517</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3:00.706"/>
    </inkml:context>
    <inkml:brush xml:id="br0">
      <inkml:brushProperty name="width" value="0.025" units="cm"/>
      <inkml:brushProperty name="height" value="0.025" units="cm"/>
    </inkml:brush>
  </inkml:definitions>
  <inkml:trace contextRef="#ctx0" brushRef="#br0">127 311 6790,'0'0'11606,"-9"0"-8414,3 0-2918,1 1-1,0 0 1,0 0-1,0 0 1,0 0-1,0 1 1,0 0-1,0 0 1,0 0-1,1 1 1,-1-1-1,1 1 1,0 0-1,0 0 1,0 1-1,0-1 1,0 1-1,1 0 1,-1 0-1,1 0 1,0 1-1,0-1 1,1 1-1,0-1 1,-4 10-1,5-12-242,0 0 1,0 0-1,0 0 0,0 0 0,1 0 0,-1 0 0,1 0 1,-1 0-1,1 0 0,0 0 0,0 0 0,0 0 1,0 0-1,0 0 0,0 0 0,1 0 0,-1 0 1,1 0-1,-1 0 0,1 0 0,0 0 0,0 0 0,0 0 1,0 0-1,0 0 0,0-1 0,0 1 0,0 0 1,1-1-1,-1 1 0,1-1 0,-1 0 0,1 1 1,3 1-1,-1-2-17,1 1 1,0-1-1,-1 0 0,1 0 1,0 0-1,0-1 1,0 0-1,0 0 1,0 0-1,0 0 0,-1-1 1,1 0-1,0 0 1,7-2-1,-3-1-115,-1 0 0,0-1 0,0 0-1,0 0 1,-1-1 0,1 0 0,-1 0 0,-1 0-1,1-1 1,-1 0 0,0-1 0,-1 1 0,0-1 0,0 0-1,0 0 1,-1-1 0,-1 1 0,1-1 0,-1 0 0,3-15-1,-9 18 51,-6 13 28,-7 15 108,11-12 30,0 0 0,1 0-1,1 0 1,0 1 0,0-1 0,1 1-1,0 0 1,1-1 0,0 1 0,1 0 0,2 20-1,-1-29-102,0 0 0,0 0 0,0-1 0,0 1 0,0 0-1,1-1 1,-1 1 0,1-1 0,-1 0 0,1 1 0,-1-1 0,1 0-1,0 0 1,-1 0 0,1 0 0,0 0 0,0-1 0,0 1-1,0 0 1,0-1 0,0 1 0,0-1 0,0 0 0,0 0-1,0 0 1,0 0 0,0 0 0,0 0 0,4-1 0,3 0-31,-1 1 1,1-2 0,0 1 0,-1-1-1,17-6 1,-8-1-771,-1-1 1,1 0 0,-2-2-1,1 1 1,-2-2-1,0 0 1,0-1-1,-1 0 1,-1-1-1,11-17 1,16-28-3246,42-90 0,-34 60 4439,-31 61 4105,-21 38 411,-18 38 8,12-20-5270,2 3 898,2 0 1,1 1-1,-3 55 0,8-66-493,1 1 1,1-1-1,0 0 1,2 0-1,1 0 1,11 38-1,-15-64-591,0 0 0,0 0 0,-1 1 0,0-1 0,0 0 0,-3-7 0,-4-5-277,0 1 1,-2 0-1,0 0 0,-16-20 1,-30-25 6017,105 61-2903,26 2-2077,103-3-3847,-119-3-2334</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3:01.560"/>
    </inkml:context>
    <inkml:brush xml:id="br0">
      <inkml:brushProperty name="width" value="0.025" units="cm"/>
      <inkml:brushProperty name="height" value="0.025" units="cm"/>
    </inkml:brush>
  </inkml:definitions>
  <inkml:trace contextRef="#ctx0" brushRef="#br0">9 0 10794,'3'3'7770,"-1"3"-3724,-3 33-1555,-4-11-1092,3-22-1317,0 1 0,1-1 0,0 0 0,0 0-1,1 1 1,-1-1 0,1 0 0,1 0 0,-1 1-1,1-1 1,3 10 0,-3-14-90,0-1-1,0 0 1,0 0 0,1 0 0,-1 0-1,0 0 1,1 0 0,-1 0-1,1 0 1,-1-1 0,1 1 0,-1-1-1,1 1 1,0-1 0,-1 1-1,1-1 1,0 0 0,-1 0 0,1 0-1,0 0 1,-1 0 0,1 0-1,0 0 1,-1-1 0,1 1-1,0-1 1,-1 1 0,1-1 0,-1 1-1,1-1 1,-1 0 0,3-2-1,4-1-505,1 0 0,-2-1-1,1 0 1,10-9 0,-6 3-598,-1-1 0,0 0 0,12-18 1,-26 61 4602,-5-8-2028,3-11-1245,1-1 0,0 0-1,1 1 1,0 0-1,1 0 1,1 0 0,0 0-1,0 21 1,6-24-3960,6-7-5205</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3:24.396"/>
    </inkml:context>
    <inkml:brush xml:id="br0">
      <inkml:brushProperty name="width" value="0.025" units="cm"/>
      <inkml:brushProperty name="height" value="0.025" units="cm"/>
    </inkml:brush>
  </inkml:definitions>
  <inkml:trace contextRef="#ctx0" brushRef="#br0">41 1 5862,'0'0'17291,"0"11"-15813,-3 24 416,-13 67-1,8-62-460,2 0 1,-1 43 0,7-82-1433,0-1 1,0 1-1,0 0 0,0-1 0,0 1 1,0-1-1,0 1 0,0 0 0,0-1 1,0 1-1,0-1 0,1 1 1,-1 0-1,0-1 0,0 1 0,1-1 1,-1 1-1,0-1 0,0 1 1,1-1-1,-1 1 0,1-1 0,-1 1 1,1-1-1,-1 0 0,0 1 1,1-1-1,-1 1 0,1-1 0,0 0 1,-1 0-1,1 1 0,-1-1 1,1 0-1,-1 0 0,2 1 0,25-10 12,26-29-25,-52 37 12,61-56 0,-46 40 0,0 1 0,1 1 0,1 1 0,1 0 0,38-22 0,-56 36 0,0 0 0,-1-1 0,1 1 0,-1 0 0,1-1 0,0 1 0,-1 0 0,1 0 0,0 0 0,0-1 0,-1 1 0,1 0 0,0 0 0,-1 0 0,1 0 0,0 1 0,-1-1 0,1 0 0,0 0 0,-1 0 0,1 0 0,0 1 0,-1-1 0,1 0 0,0 1 0,-1-1 0,1 0 0,-1 1 0,1-1 0,0 1 0,-1-1 0,1 1 0,-1-1 0,0 1 0,2 0 0,-1 2 0,0 0 0,-1-1 0,1 1 0,0 0 0,-1 0 0,1-1 0,-1 1 0,0 0 0,0 5 0,-12 61 0,-1-29 0,8-27 0,0 0 0,1 0 0,1 1 0,0-1 0,-2 26 0,6-38 0,-1-1 0,1 1 0,-1-1 0,1 1 0,-1-1 0,1 0 0,-1 1 0,1-1 0,-1 0 0,1 0 0,0 1 0,-1-1 0,1 0 0,-1 0 0,1 0 0,0 0 0,-1 1 0,1-1 0,0 0 0,-1 0 0,1 0 0,0-1 0,-1 1 0,1 0 0,-1 0 0,1 0 0,0 0 0,-1-1 0,1 1 0,-1 0 0,1 0 0,0-1 0,-1 1 0,1 0 0,-1-1 0,1 1 0,0-2 0,25-11 0,-17 7-415,-7 4-101,1 0 1,-1 0 0,0 1 0,1-1 0,-1 1 0,1 0 0,0 0 0,-1 0 0,1 0 0,0 0 0,0 0 0,4 0 0</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3:24.881"/>
    </inkml:context>
    <inkml:brush xml:id="br0">
      <inkml:brushProperty name="width" value="0.025" units="cm"/>
      <inkml:brushProperty name="height" value="0.025" units="cm"/>
    </inkml:brush>
  </inkml:definitions>
  <inkml:trace contextRef="#ctx0" brushRef="#br0">1 199 9257,'0'0'19933,"8"-12"-19559,13-11-344,0 1 1,1 1-1,1 1 1,1 1-1,0 1 1,37-19 0,-57 34-31,1 0 10,-1 0 0,1 1 1,-1-1-1,1 1 0,0 0 1,0 0-1,0 1 0,0-1 0,0 1 1,0 0-1,0 0 0,0 1 1,0 0-1,9 0 0,-13 1 49,0 0 1,0 0-1,1 1 0,-1-1 0,0 0 0,0 0 0,0 1 0,0-1 0,-1 1 0,1-1 1,0 1-1,-1-1 0,1 1 0,-1-1 0,1 1 0,-1 0 0,0-1 0,1 1 0,-1 0 1,0-1-1,0 1 0,0 0 0,-1 2 0,-2 42 1175,2-37-1204,-2 1-1,1-2 0,-1 1 0,-1 0 0,-4 8 0,5-10-28,-1 0 0,2 0 0,-1 1 0,1-1-1,0 0 1,0 1 0,-1 13 0,3-21-19,0 1-1,0-1 1,0 0 0,0 0 0,0 0-1,0 0 1,0 1 0,0-1-1,0 0 1,0 0 0,0 0-1,0 0 1,0 1 0,0-1 0,0 0-1,0 0 1,0 0 0,0 0-1,0 1 1,0-1 0,1 0-1,-1 0 1,0 0 0,0 0 0,0 0-1,0 0 1,0 1 0,0-1-1,1 0 1,-1 0 0,0 0 0,0 0-1,0 0 1,0 0 0,0 0-1,1 0 1,-1 0 0,0 0-1,0 0 1,0 0 0,0 0 0,1 0-1,-1 0 1,0 0 0,0 0-1,0 0 1,0 0 0,1 0-1,10-6-2477,7-11-6133,-1-8-4301</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3:25.802"/>
    </inkml:context>
    <inkml:brush xml:id="br0">
      <inkml:brushProperty name="width" value="0.025" units="cm"/>
      <inkml:brushProperty name="height" value="0.025" units="cm"/>
    </inkml:brush>
  </inkml:definitions>
  <inkml:trace contextRef="#ctx0" brushRef="#br0">2 1 10890,'0'0'20025,"3"10"-19123,0 3-783,0-1-1,-1 1 1,-1 0 0,0-1 0,-1 1-1,0 0 1,-4 23 0,2-26-119,-1 4 0,1 1 0,0 0 0,1-1 0,0 1 0,1 0 0,3 21 0,-3-35 0,1 0 0,-1 0 0,0-1 0,1 1 0,-1 0 0,1-1 0,-1 1 0,1 0 0,-1-1 0,1 1 0,-1-1 0,1 1 0,0-1 0,-1 1 0,1-1 0,0 1 0,-1-1 0,1 0 0,0 1 0,0-1 0,-1 0 0,1 0 0,0 0 0,0 1 0,0-1 0,-1 0 0,1 0 0,0 0 0,0 0 0,0 0 0,-1 0 0,1 0 0,0-1 0,0 1 0,0 0 0,-1 0 0,1-1 0,0 1 0,0 0 0,-1-1 0,1 1 0,0-1 0,0 0 0,3-1 0,-1 1 0,1-1 0,-1 0 0,0-1 0,0 1 0,0-1 0,5-5 0,-1-3 0,0 0 0,-1-1 0,0 0 0,-1-1 0,0 1 0,-1-1 0,-1 0 0,0 0 0,0 0 0,-1 0 0,-1 0 0,-1-24 0,0 37 0,1 0 0,-1-1 0,0 1 0,0 0 0,0 0 0,0-1 0,0 1 0,0 0 0,0 0 0,0-1 0,0 1 0,0 0 0,0 0 0,0-1 0,0 1 0,0 0 0,0-1 0,0 1 0,0 0 0,0 0 0,0-1 0,0 1 0,-1 0 0,1 0 0,0 0 0,0-1 0,0 1 0,0 0 0,0 0 0,-1 0 0,1-1 0,0 1 0,0 0 0,0 0 0,-1 0 0,1 0 0,0-1 0,0 1 0,-1 0 0,1 0 0,0 0 0,0 0 0,-1 0 0,1 0 0,0 0 0,0 0 0,-1 0 0,1 0 0,0 0 0,0 0 0,-1 0 0,1 0 0,0 0 0,0 0 0,-1 0 0,1 0 0,0 0 0,0 0 0,-1 0 0,1 1 0,0-1 0,0 0 0,-1 0 0,1 0 0,0 0 0,0 1 0,0-1 0,0 0 0,-1 1 0,-12 15 0,11-9 0,0-1 0,0 0 0,0 1 0,1 0 0,0-1 0,0 1 0,1-1 0,0 9 0,0-14 0,0 1 0,0 0 0,1 0 0,-1-1 0,1 1 0,-1 0 0,1 0 0,0-1 0,0 1 0,-1-1 0,1 1 0,0-1 0,0 1 0,1-1 0,-1 1 0,0-1 0,0 0 0,1 0 0,-1 0 0,1 0 0,-1 0 0,1 0 0,-1 0 0,1 0 0,-1 0 0,1-1 0,0 1 0,0-1 0,-1 1 0,1-1 0,0 0 0,0 1 0,2-1 0,10 0 0,0 0 0,0 0 0,-1-2 0,1 1 0,0-2 0,-1 0 0,0-1 0,0 0 0,0 0 0,18-11 0,-25 13 0,0-1 0,0-1 0,0 1 0,-1-1 0,0 0 0,0-1 0,0 1 0,0-1 0,-1 0 0,0 0 0,0 0 0,0-1 0,0 1 0,-1-1 0,0 0 0,0 0 0,-1 0 0,0 0 0,0-1 0,0 1 0,-1 0 0,1-1 0,-1-10 0,-1 17 0,0-1 0,-1 1 0,1-1 0,0 1 0,-1-1 0,1 1 0,-1 0 0,1-1 0,-1 1 0,1 0 0,0-1 0,-1 1 0,1 0 0,-1 0 0,1-1 0,-1 1 0,0 0 0,1 0 0,-1 0 0,1 0 0,-1-1 0,1 1 0,-1 0 0,1 0 0,-1 0 0,0 0 0,1 0 0,-1 1 0,1-1 0,-1 0 0,1 0 0,-1 0 0,1 0 0,-1 1 0,1-1 0,-1 0 0,1 0 0,-1 1 0,1-1 0,-1 0 0,1 1 0,-1-1 0,1 1 0,-25 13 0,10-1 0,2 1 0,-20 25 0,29-34 0,0 0 0,1 0 0,0 1 0,0 0 0,0-1 0,1 1 0,-1 0 0,1 0 0,1 0 0,-1 1 0,0 11 0,2-17 0,0 0 0,0 0 0,1 0 0,-1 0 0,1 0 0,-1-1 0,0 1 0,1 0 0,0 0 0,-1-1 0,1 1 0,-1 0 0,1-1 0,0 1 0,-1-1 0,1 1 0,0 0 0,0-1 0,0 0 0,-1 1 0,1-1 0,0 1 0,0-1 0,0 0 0,0 0 0,0 0 0,0 1 0,-1-1 0,1 0 0,0 0 0,0 0 0,1-1 0,39 1 0,-29 0 0,38-7 0,-42 4 0,1 2 0,-1-1 0,1 1 0,-1 1 0,1 0 0,13 1 0,-20-1 0,0 1 0,1 0 0,-1 0 0,0 0 0,1 0 0,-1 0 0,0 0 0,0 1 0,0-1 0,0 1 0,0-1 0,0 1 0,-1 0 0,1 0 0,0 0 0,-1 0 0,1 0 0,-1 0 0,0 0 0,0 0 0,0 1 0,0-1 0,0 0 0,0 1 0,-1-1 0,1 1 0,-1 2 0,3 39 0,-3-36 0,1-27 0,0-17 36,0 25-70,0 0-1,0 0 0,-1 0 1,-1 0-1,0 0 1,-1 0-1,1 1 1,-2-1-1,-5-16 0,25 26-14453</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42.932"/>
    </inkml:context>
    <inkml:brush xml:id="br0">
      <inkml:brushProperty name="width" value="0.025" units="cm"/>
      <inkml:brushProperty name="height" value="0.025" units="cm"/>
    </inkml:brush>
  </inkml:definitions>
  <inkml:trace contextRef="#ctx0" brushRef="#br0">1 0 4740,'0'0'65</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3:26.178"/>
    </inkml:context>
    <inkml:brush xml:id="br0">
      <inkml:brushProperty name="width" value="0.025" units="cm"/>
      <inkml:brushProperty name="height" value="0.025" units="cm"/>
    </inkml:brush>
  </inkml:definitions>
  <inkml:trace contextRef="#ctx0" brushRef="#br0">65 0 19026,'0'0'13261,"-8"6"-12808,-27 21-426,33-26-62,1 1 1,-1-1-1,0 1 0,1 0 1,-1-1-1,1 1 1,-1 0-1,1 0 0,0 0 1,0 0-1,0 0 0,0 0 1,0 0-1,0 0 0,-1 4 1,2-4-33,0-1 1,0 1-1,1-1 1,-1 0-1,0 1 0,0-1 1,1 0-1,-1 1 1,1-1-1,-1 0 1,1 0-1,0 1 0,-1-1 1,1 0-1,0 0 1,0 0-1,0 0 1,1 2-1,3 1-186,0 0 0,1-1 0,-1 0 1,1 0-1,-1 0 0,1-1 0,0 1 0,6 1 0,5 0-398,-3-1 328,-1 1 0,0 0 0,0 1 0,0 1 0,12 7 1,-23-12 369,0 0 0,-1 0 1,1 0-1,-1 0 1,1 1-1,-1-1 1,0 1-1,0-1 1,1 1-1,-1-1 0,0 1 1,0-1-1,-1 1 1,1 0-1,0 0 1,-1-1-1,1 1 0,0 2 1,-1-1 120,0-1-1,-1 0 1,1 1 0,-1-1 0,1 0 0,-1 1-1,0-1 1,0 0 0,0 0 0,0 0-1,0 1 1,0-1 0,-1 0 0,1-1-1,-1 1 1,1 0 0,-1 0 0,-2 1 0,-5 5 166,1 0 1,-1-1 0,-1-1-1,-11 7 1,17-10-277,1-1-1,-1-1 1,1 1-1,-1 0 1,0-1-1,0 0 1,0 0 0,0 0-1,0 0 1,0-1-1,0 0 1,0 1-1,0-1 1,0-1-1,-5 0 1,8 0-152,-1 0 1,1 0-1,-1 0 0,1 0 0,0-1 1,0 1-1,0 0 0,0-1 0,0 1 1,0-1-1,0 1 0,0-1 1,0 1-1,1-1 0,-1 0 0,1 1 1,-1-1-1,1 0 0,0 0 0,0 1 1,-1-1-1,1 0 0,0 0 0,1 1 1,-1-4-1,0-2-763,1 1 0,0-1-1,0 0 1,0 1 0,4-12-1,9-4-5745,5 1-2819</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3:26.535"/>
    </inkml:context>
    <inkml:brush xml:id="br0">
      <inkml:brushProperty name="width" value="0.025" units="cm"/>
      <inkml:brushProperty name="height" value="0.025" units="cm"/>
    </inkml:brush>
  </inkml:definitions>
  <inkml:trace contextRef="#ctx0" brushRef="#br0">36 165 7271,'0'0'10522,"9"-1"-7202,8-2-2367,0 0-1,0-2 1,0 0-1,-1 0 1,21-12 0,-29 13-699,-1 0 0,1-1 0,-1 0 0,0 0 0,0-1 0,6-6 0,-10 9-122,-1 0 0,0 0 1,1 0-1,-1 0 0,0 0 0,-1 0 0,1-1 1,-1 1-1,1 0 0,-1-1 0,0 1 1,0-1-1,-1 0 0,1 1 0,0-6 0,-2 8-95,1-1-1,-1 1 0,1 0 0,-1-1 0,0 1 1,1 0-1,-1-1 0,0 1 0,0 0 0,0 0 0,0 0 1,0-1-1,0 1 0,0 0 0,0 0 0,0 1 1,-1-1-1,1 0 0,0 0 0,-1 1 0,1-1 1,-1 0-1,1 1 0,0 0 0,-1-1 0,1 1 0,-1 0 1,1 0-1,-1-1 0,1 1 0,-1 0 0,1 1 1,-1-1-1,-2 0 0,-4 0 94,0 1-1,0 0 1,-1 0 0,1 0-1,-10 4 1,7-1-130,1 1 0,0 1 0,0-1 0,1 2 0,0-1 0,0 1 0,0 0 0,-7 9 0,10-10 0,1-1 0,0 1 0,1 0 0,-1 0 0,1 0 0,0 0 0,1 1 0,0 0 0,0 0 0,0 0 0,1 0 0,0 0 0,-2 8 0,4-13 0,0 0 0,0-1 0,0 1 0,0 0 0,1 0 0,-1 0 0,0-1 0,1 1 0,-1 0 0,1 0 0,0-1 0,-1 1 0,1-1 0,0 1 0,0 0 0,0-1 0,0 1 0,0-1 0,1 0 0,2 3 0,-1-1 0,1-1 0,0 0 0,0 0 0,0 0 0,0 0 0,0 0 0,1-1 0,6 2 0,10 0 0,0 0 0,41-1 0,-43-2 0,87 1-1938,-59-1-6470</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3:27.553"/>
    </inkml:context>
    <inkml:brush xml:id="br0">
      <inkml:brushProperty name="width" value="0.025" units="cm"/>
      <inkml:brushProperty name="height" value="0.025" units="cm"/>
    </inkml:brush>
  </inkml:definitions>
  <inkml:trace contextRef="#ctx0" brushRef="#br0">50 0 11435,'0'0'13591,"-3"12"-10505,-6 12-1944,1-2-439,0 0-1,2 1 1,0 0-1,-3 39 1,9-61-703,0-1 0,0 1 0,0 0 0,0-1 0,0 1 0,1 0 0,-1-1 0,0 1 0,1-1 0,-1 1 0,0-1 0,1 1 0,-1-1 0,1 1 0,-1-1 0,1 1 0,-1-1 0,1 1 0,-1-1 0,1 0 0,-1 1 0,1-1 0,0 0 0,-1 0 0,1 1 0,-1-1 0,1 0 0,0 0 0,-1 0 0,1 0 0,0 0 0,-1 0 0,1 0 0,0 0 0,-1 0 0,1 0 0,0 0 0,-1 0 0,1 0 0,0 0 0,-1-1 0,1 1 0,-1 0 0,1 0 0,0-1 0,33-16 0,-17 1-666,-1-2 1,-1 0-1,0-1 1,-1 0-1,18-34 1,-32 52 656,0 0 0,1 0 0,-1 1 1,1-1-1,-1 0 0,1 0 0,-1 0 0,1 1 1,-1-1-1,1 0 0,0 1 0,-1-1 0,1 0 1,0 1-1,-1-1 0,1 1 0,0-1 0,0 1 1,0 0-1,0-1 0,0 1 0,7 12 712,-5 33 1056,-3-43-1694,0 77 1165,0-27-3528,1-45-4039</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08.864"/>
    </inkml:context>
    <inkml:brush xml:id="br0">
      <inkml:brushProperty name="width" value="0.025" units="cm"/>
      <inkml:brushProperty name="height" value="0.025" units="cm"/>
    </inkml:brush>
  </inkml:definitions>
  <inkml:trace contextRef="#ctx0" brushRef="#br0">8741 314 5765,'-4'-1'352,"1"0"0,0-1 0,0 0-1,-1 1 1,1-1 0,0 0-1,1-1 1,-1 1 0,0 0 0,1-1-1,-1 0 1,-3-5 0,-18-14-376,18 18-230,0 1-1,0 1 1,-1-1 0,1 1 0,-1 0 0,1 1 0,-1 0 0,0 0-1,-10 0 1,-71 2-868,44 0 1246,-862 4 4756,399 12-5363,-68 1 325,-684-58 804,790-1-315,-613 25 0,436 67-2393,209-14 878,102-12 1134,-630 41 2588,821-56-2388,1 7 0,1 5 1,2 7-1,0 6 0,2 5 0,-159 72 1,273-102-146,-43 21 113,63-28-71,-1-1 0,1 1 0,-1 0 0,1 0 0,0 1 0,0-1 0,0 1 0,1 0 0,-1 0 0,-3 6 0,6-8-33,1 0 1,-1 0-1,0 0 0,1 0 0,0 0 1,-1 0-1,1 0 0,0 0 0,0 0 1,0 0-1,0 0 0,1 0 0,-1 0 0,0 0 1,1 0-1,0 0 0,-1 0 0,1 0 1,0 0-1,0-1 0,0 1 0,0 0 1,0 0-1,0-1 0,1 1 0,-1-1 0,1 1 1,-1-1-1,1 0 0,1 2 0,8 6 11,1-1-1,-1 0 1,18 8 0,-19-10 17,31 15 44,1-2 1,0-2-1,1-2 0,75 17 0,187 18-20,-267-45-77,1140 92-516,-531-55 8,817 23 433,789-38 321,-1878-17-175,1141-6-93,-850-59-118,-4-32 1,-20 2 194,-585 79-37,25-3 4,-1-2-1,128-36 0,-205 46 4,0-1 0,-1 1 0,1 0 0,-1-1 0,0 0 1,1 0-1,-1 0 0,0 0 0,0-1 0,0 1 0,0-1 0,-1 0 0,4-4 0,-5 5 32,0 0 0,0 0 0,0 0-1,0 0 1,-1 0 0,1 0-1,-1 0 1,1 0 0,-1-1-1,0 1 1,0 0 0,0 0-1,0 0 1,0-1 0,-1 1 0,1 0-1,-1 0 1,1 0 0,-1 0-1,0 0 1,0 0 0,0 0-1,0 0 1,-2-3 0,-9-11 81,-1 1 0,0 0 1,-1 1-1,0 1 0,-1 0 1,-20-13-1,10 7-20,-44-32-85,-3 4 0,-2 3-1,-1 3 1,-2 4 0,-88-30 0,-422-103-879,-489-20-4137,961 173 3523,-137-21-2970</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37.961"/>
    </inkml:context>
    <inkml:brush xml:id="br0">
      <inkml:brushProperty name="width" value="0.025" units="cm"/>
      <inkml:brushProperty name="height" value="0.025" units="cm"/>
    </inkml:brush>
  </inkml:definitions>
  <inkml:trace contextRef="#ctx0" brushRef="#br0">6978 300 3171,'0'0'1244,"3"-9"-166,-1 6-733,1-6 684,0 0 0,0 0-1,0 0 1,0-12-1,-2 18-834,-1 0 0,0-1 0,0 1 0,0 0 0,0-1-1,-1 1 1,1 0 0,-1 0 0,0-1 0,0 1 0,0 0 0,0 0-1,-1 0 1,1 0 0,-1 0 0,0 1 0,1-1 0,-5-4 0,-4-3-42,-1 1 1,-1 0-1,0 0 1,0 1-1,0 1 1,-1 0-1,0 1 1,0 0-1,-1 1 1,0 1-1,1 0 1,-24-4-1,-14 2-404,-1 2 1,-61 2-1,78 2 92,-38 0-530,-750-16-867,-858-19 4738,628 25-3133,361 7 1515,513 12-1111,-329 58 0,253-10-442,3 12 1,-411 170 0,613-217-30,1 1 0,-55 38 0,90-53 2,1 2-1,0 0 1,1 0-1,0 1 1,1 0 0,0 1-1,1 0 1,0 1-1,1 0 1,1 1 0,0 0-1,-7 16 1,12-23 8,1 1-1,0-1 1,0 1 0,0-1 0,1 1 0,0 0-1,1 0 1,0 0 0,0 0 0,1-1-1,-1 1 1,2 0 0,-1 0 0,5 11 0,-2-9 27,1 0 1,0-1-1,0 1 1,1-1 0,0-1-1,1 1 1,0-1 0,0 0-1,14 11 1,3 0 21,1-2-1,1-1 1,1-1 0,0-1-1,1-1 1,46 14 0,10-2 81,1-4 1,109 13-1,180 1 143,-280-28-263,1989 96-189,-1661-89 243,2076-28-71,-1756-47 44,-533 31-18,310-85 0,-261 28 57,-231 77-53,-1-2 0,-1-1 1,0-2-1,0 0 1,-2-1-1,0-2 0,28-27 1,-45 40 70,-2-1 0,1 0 1,-1 1-1,1-2 1,-2 1-1,1 0 0,-1-1 1,0 0-1,0 0 1,-1 0-1,1 0 1,-2 0-1,1 0 0,-1 0 1,0-1-1,-1 1 1,0-1-1,0 1 0,0 0 1,-1-1-1,0 1 1,-1 0-1,1 0 0,-1-1 1,-1 1-1,1 1 1,-1-1-1,-1 0 1,1 1-1,-1-1 0,0 1 1,0 0-1,-1 0 1,0 1-1,0 0 0,0-1 1,-12-7-1,-8-5-3,-1 0-1,-1 2 1,-1 2-1,0 0 1,0 2-1,-2 1 1,-49-13-1,-16 3 74,-109-10-1,-326 1 102,-1 39-2160,179 0-4130,179-9-2256</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39.882"/>
    </inkml:context>
    <inkml:brush xml:id="br0">
      <inkml:brushProperty name="width" value="0.025" units="cm"/>
      <inkml:brushProperty name="height" value="0.025" units="cm"/>
    </inkml:brush>
  </inkml:definitions>
  <inkml:trace contextRef="#ctx0" brushRef="#br0">0 0 8552,'0'0'9422,"5"14"-9358,-4-7-66,2 0 0,-1 0-1,1 0 1,0-1 0,0 1-1,1-1 1,0 1 0,0-1-1,1-1 1,-1 1 0,1 0-1,1-1 1,-1 0 0,1 0-1,10 6 1,17 7-373,2-1 0,-1-2 1,2-1-1,0-2 0,0-2 0,1-1 1,57 6-1,271 3-1191,-335-18 1683,518 0 1530,690 22 3513,-100 19-5289,-1975-80 435,603 23-275,-914-78 99,289 21-79,698 54-8,147 15 16,17 0-41,25-1-132,686-16-1280,-512 20 1079,2022 21 1730,21 45-273,-2182-65-1146,68-1-17,0 6-1,155 27 0,-254-22-367,-32-9 366,0-1-1,0 1 0,0-1 1,0 0-1,0 1 0,-1-1 1,1 1-1,0-1 0,0 0 1,-1 1-1,1-1 1,0 0-1,0 1 0,-1-1 1,1 0-1,0 1 0,-1-1 1,1 0-1,-1 0 0,1 1 1,0-1-1,-1 0 1,1 0-1,-1 0 0,1 0 1,0 1-1,-1-1 0,1 0 1,-1 0-1,1 0 1,-1 0-1,1 0 0,0 0 1,-1 0-1,0 0 0,-69 8-519,-1058 20-3102,718-24-568,122 1-1019</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4:34.710"/>
    </inkml:context>
    <inkml:brush xml:id="br0">
      <inkml:brushProperty name="width" value="0.025" units="cm"/>
      <inkml:brushProperty name="height" value="0.025" units="cm"/>
    </inkml:brush>
  </inkml:definitions>
  <inkml:trace contextRef="#ctx0" brushRef="#br0">0 0 4965,'0'0'8493,"6"1"-7575,86 17 2288,-53-10-2635,-1-1-1,62 3 0,459-27 1288,-465 14-1797,145 12 0,-131-2-2,447-11 1710,-202-5-511,162 32 135,133-3-528,-494-29-790,77-2 138,-159 13-187,-1 3 0,0 3-1,0 3 1,83 24 0,-108-22 35,0-3 1,1-2 0,0-1 0,0-3-1,1-2 1,52-4 0,-46-8 734,-52 9-976,0 0-1,1 0 1,-1 0-1,0 0 1,0 0-1,1-1 1,-1 1-1,0 0 1,0-1-1,0 0 1,1-1-1,-2 2-174,-1 0 0,1 1 0,-1-1 0,0 0 0,1 0-1,-1 0 1,0 1 0,1-1 0,-1 0 0,0 0 0,0 0 0,0 0 0,0 0 0,0 1-1,0-1 1,0 0 0,0 0 0,0 0 0,0-1 0,-4-8-6852</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5:18.157"/>
    </inkml:context>
    <inkml:brush xml:id="br0">
      <inkml:brushProperty name="width" value="0.025" units="cm"/>
      <inkml:brushProperty name="height" value="0.025" units="cm"/>
    </inkml:brush>
  </inkml:definitions>
  <inkml:trace contextRef="#ctx0" brushRef="#br0">1 210 4644,'0'0'6305,"9"-5"-5013,10-2-916,1 1 0,-1 0 0,1 1 0,0 2 0,0 0 0,29-1 0,115-6 1210,458-17 2337,-345 24-3686,795 16 2398,-15 5-2381,0-67 202,-742 30-271,692-62 9,-981 78-171,79-6 1155,-105 9-1183,-38 17-2947,31-19-1271,6-9-2738</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5:22.132"/>
    </inkml:context>
    <inkml:brush xml:id="br0">
      <inkml:brushProperty name="width" value="0.025" units="cm"/>
      <inkml:brushProperty name="height" value="0.025" units="cm"/>
    </inkml:brush>
  </inkml:definitions>
  <inkml:trace contextRef="#ctx0" brushRef="#br0">1959 495 7399,'-37'1'628,"0"-1"1,0-2-1,1-2 1,-1-1-1,1-2 0,-41-13 1,-27-17-330,-151-33 0,214 61-268,-1 3 0,0 1 1,0 2-1,0 2 0,0 2 0,-80 12 1,87-5 96,1 2 1,-1 1-1,2 2 1,-1 1-1,2 2 1,0 1-1,-35 26 1,0 5 105,3 3-1,-62 64 1,80-67-110,2 3-1,2 1 1,3 3-1,1 1 1,4 1 0,-47 106-1,72-142-140,0 1-1,1 1 1,2-1 0,-6 34-1,11-47 13,0 0 0,0 0 0,1 0-1,1 0 1,0 0 0,0 1 0,0-2-1,1 1 1,1 0 0,-1 0 0,2-1-1,-1 1 1,1-1 0,7 12 0,9 9 4,1-1 1,1-1-1,2-1 1,1-1 0,1-1-1,0-1 1,2-2 0,1 0-1,0-2 1,48 23 0,-24-19-2,1-2 0,1-2 0,0-3 0,1-2 0,93 11 0,593 26 1232,-262-26-1026,-3 33-234,-244-16 75,254 11 0,127 2 25,-540-46-91,2-2 1,110-6-1,-149-3 16,0-3-1,0-1 0,-1-1 1,1-2-1,-1-2 0,-1-1 1,34-17-1,-50 20 19,0 0 0,-1-1 1,0-1-1,-1-1 0,0 0 0,-1-2 0,-1 1 1,0-2-1,-1 0 0,0-1 0,-1 0 0,-1-1 1,0-1-1,-2 1 0,0-2 0,-1 0 0,-1 0 1,9-29-1,-7 13 76,-2-1 1,-2 0 0,-1-1-1,-2 1 1,-1-1 0,-2 0-1,-1 1 1,-2-1-1,-2 1 1,-1 0 0,-2 0-1,-2 0 1,-1 1 0,-1 1-1,-2 0 1,-1 0 0,-2 2-1,-23-34 1,-24-20 224,-4 2 0,-4 3-1,-3 3 1,-139-111 0,134 125-198,-3 4 0,-2 4 0,-3 3 0,-1 5 0,-3 3 0,-2 4 0,-1 5 0,-2 3 0,-1 5 0,-127-19 0,82 29-733,-2 6 0,1 6-1,-1 7 1,1 6 0,-1 6 0,2 7-1,-210 56 1,-32 43-4091,192-57-1293</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5:57.671"/>
    </inkml:context>
    <inkml:brush xml:id="br0">
      <inkml:brushProperty name="width" value="0.025" units="cm"/>
      <inkml:brushProperty name="height" value="0.025" units="cm"/>
    </inkml:brush>
  </inkml:definitions>
  <inkml:trace contextRef="#ctx0" brushRef="#br0">1 15 5189,'0'0'8226,"8"0"-7841,89-7 783,-45 2-370,1 3-1,65 4 0,426 16 458,-24-3-630,-130 6-438,-154-10-108,-66 3-76,89 3 21,412-33 196,-193 1-93,667-22-20,-939 31 355,330 35-1,-133 0 570,-457-28 999,-13 5-7770,39-2 321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43.662"/>
    </inkml:context>
    <inkml:brush xml:id="br0">
      <inkml:brushProperty name="width" value="0.025" units="cm"/>
      <inkml:brushProperty name="height" value="0.025" units="cm"/>
    </inkml:brush>
  </inkml:definitions>
  <inkml:trace contextRef="#ctx0" brushRef="#br0">0 1 8296,'0'0'9443,"15"0"-8973,543 8 2199,-557-8-2626,-35 8 416,-20 1 634,-85 5 0,-38 6 122,306-40-4915,-59 3-752,8-5-4201</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7:17.843"/>
    </inkml:context>
    <inkml:brush xml:id="br0">
      <inkml:brushProperty name="width" value="0.025" units="cm"/>
      <inkml:brushProperty name="height" value="0.025" units="cm"/>
    </inkml:brush>
  </inkml:definitions>
  <inkml:trace contextRef="#ctx0" brushRef="#br0">192 76 3683,'-9'-1'924,"-20"-3"686,1-1-1,-41-12 1,13-6 5188,92 24-3531,22 1-3368,304-9 2771,-49 0-1977,-206 8-426,0 5 0,180 34 0,-163-19 170,165 8 1,126-20 1148,38-4-1092,298-3-358,-267-6-40,-286 5-38,-172-1-30,0-2 0,41-7-1,-55 6 1,0 0 1,0 0-1,0-1 1,0-1-1,-1 0 0,1 0 1,14-11-1,-25 16 19,0-1-1,0 1 1,0-1 0,-1 1-1,1-1 1,0 1 0,0-1-1,-1 0 1,1 1 0,0-1-1,-1 0 1,1 1 0,-1-1-1,1 0 1,-1 0 0,1 0-1,-1 0 1,1 0 0,-1 1-1,0-1 1,0 0 0,1 0-1,-1 0 1,0 0 0,0 0-1,0-2 1,-1 2-37,1 0 1,-1 0-1,0 0 1,0 0-1,0 0 1,0 0-1,0 0 1,0 0-1,0 1 1,0-1-1,0 0 1,0 1-1,0-1 1,0 1-1,0-1 1,-3 0-1,-56-11-1459,57 12 1316,-41-3-2042,30 3 369,0-1-1,0 0 1,-18-5-1,-3-4-5934</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08:44.234"/>
    </inkml:context>
    <inkml:brush xml:id="br0">
      <inkml:brushProperty name="width" value="0.025" units="cm"/>
      <inkml:brushProperty name="height" value="0.025" units="cm"/>
    </inkml:brush>
  </inkml:definitions>
  <inkml:trace contextRef="#ctx0" brushRef="#br0">0 84 4164,'5'1'536,"0"0"0,0-1 0,0 0 0,0 0 0,0 0 0,0-1 0,-1 1 0,1-1 0,0 0 0,0-1 0,6-1 0,36-7 2636,16 7-2144,100-18 0,-45 4-698,253-9 1309,899 34 816,-740 10-1707,-211-3-476,1372 19 694,-1148-31-861,451 9 137,167 15-140,-13-29 47,-799-4-138,75 2 9,423-11 56,-196-14-51,691-23 14,-372 73 217,458 44-197,-244-39 454,-727-18-407,-440-8-160,1 0 0,-1-2 0,1 0 0,-1-1 0,0-1 0,0-1 0,29-12 0,-46 17 6,1 0-1,-1 0 1,0 0-1,1 0 1,-1 0 0,0 0-1,1 0 1,-1-1 0,0 1-1,1 0 1,-1 0 0,0 0-1,1-1 1,-1 1 0,0 0-1,1 0 1,-1-1 0,0 1-1,0 0 1,0 0-1,1-1 1,-1 1 0,0 0-1,0-1 1,0 1 0,0-1-1,1 1 1,-1 0 0,0-1-1,0 1 1,0 0 0,0-1-1,0 1 1,0 0 0,0-1-1,0 1 1,0-1-1,0 1 1,0 0 0,0-1-1,-1 1 1,1 0 0,0-1-1,0 1 1,0 0 0,0-1-1,-1 1 1,1 0 0,0-1-1,-1 1 1,-16-10-5488,-11 1-6956</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0:36.684"/>
    </inkml:context>
    <inkml:brush xml:id="br0">
      <inkml:brushProperty name="width" value="0.025" units="cm"/>
      <inkml:brushProperty name="height" value="0.025" units="cm"/>
    </inkml:brush>
  </inkml:definitions>
  <inkml:trace contextRef="#ctx0" brushRef="#br0">1 68 3844,'100'-2'3594,"-50"-1"-2328,1 3 1,52 6-1,-25 0-919,1-4-1,136-13 1,14-1 2649,364 26-2579,347-26 1280,465-8-1019,256 21-559,-879 9-51,-15 8 1033,279-1-88,-494-54-803,-160 6-2641,-307 25-516,-7-2-1969</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1:08.417"/>
    </inkml:context>
    <inkml:brush xml:id="br0">
      <inkml:brushProperty name="width" value="0.025" units="cm"/>
      <inkml:brushProperty name="height" value="0.025" units="cm"/>
    </inkml:brush>
  </inkml:definitions>
  <inkml:trace contextRef="#ctx0" brushRef="#br0">375 83 3844,'-192'-15'2103,"59"2"3518,97 15-2021,35-3-3571,1 1 1,-1 0 0,1 0-1,-1 0 1,1 0-1,-1 1 1,1-1 0,-1 0-1,1 0 1,-1 0 0,1 0-1,-1 0 1,1 1-1,-1-1 1,1 0 0,-1 0-1,1 1 1,0-1 0,-1 0-1,1 1 1,-1-1-1,1 0 1,0 1 0,-1-1-1,1 1 1,0-1 0,0 1-1,-1-1 1,1 1-1,0-1 1,0 0 0,0 1-1,0-1 1,-1 1 0,1 0-1,0-1 1,0 1 0,0-1-1,0 1 1,0-1-1,0 1 1,0-1 0,0 1-1,1-1 1,-1 1 0,0-1-1,0 1 1,0-1-1,0 1 1,1-1 0,-1 0-1,0 1 1,1-1 0,-1 1-1,0-1 1,1 0-1,-1 1 1,0-1 0,1 1-1,-1-1 1,1 0 0,-1 0-1,0 1 1,2-1 0,2 3 32,-1-1 0,2 0 1,-1 0-1,0 0 1,0-1-1,1 1 1,-1-1-1,0 0 0,1 0 1,-1-1-1,1 1 1,-1-1-1,1 0 1,7-1-1,67-9 1051,43-14-52,-18 3-476,122-10 1,-62 27 57,237 25 0,-156-12 569,307-28 0,-397 10-1153,-28 3 44,0 5-1,0 6 1,237 39 0,-240-20 82,0-5 0,213 3 0,6-27 1187,-343 5-1384,0 1 0,0-1 0,-1 0 0,1 0 1,0 0-1,0 0 0,0 0 0,0 1 0,0-1 0,0 0 0,-1 0 0,1 0 0,0 1 1,0-1-1,0 0 0,0 0 0,0 0 0,0 1 0,0-1 0,0 0 0,0 0 0,0 0 1,0 1-1,0-1 0,0 0 0,0 0 0,0 0 0,0 1 0,0-1 0,0 0 0,0 0 1,1 0-1,-1 0 0,0 1 0,0-1 0,0 0 0,0 0 0,0 0 0,0 0 0,1 1 1,-1-1-1,0 0 0,0 0 0,0 0 0,0 0 0,1 0 0,-1 1 0,-21 7-3218,4-7-1986,1-1-3672</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1:27.594"/>
    </inkml:context>
    <inkml:brush xml:id="br0">
      <inkml:brushProperty name="width" value="0.025" units="cm"/>
      <inkml:brushProperty name="height" value="0.025" units="cm"/>
    </inkml:brush>
  </inkml:definitions>
  <inkml:trace contextRef="#ctx0" brushRef="#br0">1 318 4708,'8'3'871,"26"4"775,-1-1 0,1-2 0,0-1 1,68-3-1,148-23 1455,-216 19-2956,814-64 869,-807 68-948,1064-22 2431,-734 3-2137,601 45 1,-624 5 135,1-16 0,401-33 1,1149-192 1238,-1716 186-1538,187 0 1,-363 24-197,0 0 0,0 1-1,-1 0 1,1 1 0,10 2 0,1 10-1607,-17-13 1394,-1 0 0,0 0 0,1 0-1,-1 0 1,0 0 0,0-1-1,0 1 1,0 0 0,0 0 0,0 0-1,0 0 1,0 0 0,0 0-1,0 0 1,-1 0 0,1 0-1,0 0 1,-1 0 0,1-1 0,0 1-1,-1 0 1,1 0 0,-1 0-1,0 0 1,-17 14-7155</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1:44.742"/>
    </inkml:context>
    <inkml:brush xml:id="br0">
      <inkml:brushProperty name="width" value="0.025" units="cm"/>
      <inkml:brushProperty name="height" value="0.025" units="cm"/>
    </inkml:brush>
  </inkml:definitions>
  <inkml:trace contextRef="#ctx0" brushRef="#br0">0 79 5029,'16'-3'6333,"4"-5"-4772,24-6-1207,-15 13-159,0 1 0,1 1 0,-1 1 0,0 2 0,42 10 0,-28-5-190,60 5-1,326-12 2631,-27 0-1538,-228 6-1016,565 15 67,-626-30-93,164-29 0,28-2 305,151 28 210,94-8-489,-110 8 692,-295 11 136,-145-1-706,0-1-129,0 0 1,-1 0-1,0 0 0,1 1 1,-1-1-1,1 0 0,-1 0 1,0 1-1,0-1 0,1 0 1,-1 1-1,0-1 0,0 1 1,0-1-1,0 1 0,1-1 1,-1 1-1,0 0 0,0-1 1,0 1-1,0 0 0,0 0 1,0 0-1,0 0 0,0 0 1,0 0-1,0 0 0,-1 0 1,-30 1-277,8 8-922,0 1-6171,18-10-2122</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1:51.227"/>
    </inkml:context>
    <inkml:brush xml:id="br0">
      <inkml:brushProperty name="width" value="0.025" units="cm"/>
      <inkml:brushProperty name="height" value="0.025" units="cm"/>
    </inkml:brush>
  </inkml:definitions>
  <inkml:trace contextRef="#ctx0" brushRef="#br0">1 12 6502,'0'0'2579,"9"2"-1837,51 6 374,0-2 1,77-3 0,133-16 1781,25-1-1235,726 10 1936,797 5-2041,340 101-106,-1448-67-1243,1-33 107,-420-2-264,323-49 1040,-492 34-786,-94 13-385,0 1 1,0 1-1,43 5 0,31 11-5226,-90-14 4103,31 4-4606,5-5-4709</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2:19.669"/>
    </inkml:context>
    <inkml:brush xml:id="br0">
      <inkml:brushProperty name="width" value="0.025" units="cm"/>
      <inkml:brushProperty name="height" value="0.025" units="cm"/>
    </inkml:brush>
  </inkml:definitions>
  <inkml:trace contextRef="#ctx0" brushRef="#br0">0 112 7687,'80'8'6839,"43"-13"-5760,-90 3 89,420-8 3028,80-5-3304,589-9 2387,-466 21-2800,433 18 167,-217-4 56,-708-12-96,-127 1-551,-20 1 46,1-1 0,-1-1 0,0 0 0,31-7 0,-48 8-82,1 0-1,0 0 0,-1 0 0,1 0 1,0 0-1,-1-1 0,1 1 1,0 0-1,-1 0 0,1-1 1,0 1-1,-1 0 0,1-1 0,-1 1 1,1-1-1,-1 1 0,1-1 1,-1 1-1,1-1 0,-1 1 1,1-1-1,-1 0 0,0 1 0,1-1 1,-1 0-1,0 1 0,0-1 1,1 0-1,-1 1 0,0-1 0,0 0 1,0 1-1,0-1 0,0 0 1,0 1-1,0-1 0,0 0 1,0 0-1,0 1 0,0-1 0,0 0 1,-1 1-1,1-1 0,0 0 1,0 1-1,-1-1 0,1 1 1,-1-1-1,1 0 0,0 1 0,-1-1 1,1 1-1,-1-1 0,1 1 1,-1-1-1,0 1 0,0-1 1,-1-2-99,-1 1 1,0 0 0,1-1 0,-1 1 0,0 0 0,0 0 0,-1 1 0,1-1 0,0 1 0,-6-2 0,3 2-671,-9-2-2284,4-5-3986,7-3-2686</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2:35.876"/>
    </inkml:context>
    <inkml:brush xml:id="br0">
      <inkml:brushProperty name="width" value="0.025" units="cm"/>
      <inkml:brushProperty name="height" value="0.025" units="cm"/>
    </inkml:brush>
  </inkml:definitions>
  <inkml:trace contextRef="#ctx0" brushRef="#br0">1 239 5669,'0'0'7116,"10"-2"-5818,98-21-786,117-7 0,126 3 359,-221 19 298,1137-51 1804,-880 54-1203,428-31-417,-759 29-1172,221-18-223,-270 25-374,11-1-456,-10-6-2527,-7-2-2580</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2:36.793"/>
    </inkml:context>
    <inkml:brush xml:id="br0">
      <inkml:brushProperty name="width" value="0.025" units="cm"/>
      <inkml:brushProperty name="height" value="0.025" units="cm"/>
    </inkml:brush>
  </inkml:definitions>
  <inkml:trace contextRef="#ctx0" brushRef="#br0">0 162 10410,'0'0'1719,"9"-2"-1340,29-5 761,0 2 0,1 1 0,-1 2-1,62 5 1,-11-1-337,287 3 701,304-6-317,-40-81 1081,-233 20-575,-382 58-1643,0 2 1,1 1 0,41 4-1,-65-3-137,1 1 0,-1-1 0,0 1-1,0 0 1,0 0 0,1 0 0,-1 0-1,0 0 1,0 1 0,0-1-1,-1 1 1,1-1 0,0 1 0,-1 0-1,1 0 1,-1-1 0,1 1 0,-1 0-1,0 0 1,0 0 0,2 5-1,-2-6-258,-1 1-1,1-1 1,-1 1-1,0-1 0,0 1 1,0-1-1,0 1 1,0-1-1,0 1 0,0-1 1,0 0-1,0 1 1,-1-1-1,1 1 0,0-1 1,-1 1-1,1-1 0,-1 0 1,0 1-1,0-1 1,1 0-1,-3 3 0,-14 6-10084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45.218"/>
    </inkml:context>
    <inkml:brush xml:id="br0">
      <inkml:brushProperty name="width" value="0.025" units="cm"/>
      <inkml:brushProperty name="height" value="0.025" units="cm"/>
    </inkml:brush>
  </inkml:definitions>
  <inkml:trace contextRef="#ctx0" brushRef="#br0">0 19 6342,'0'0'11985,"12"1"-10709,152-1 1320,244-17-2278,-352 15-72,-55 2-54,-35 0 668,-35-1-653,-224 9 771,281-5-842,18 1-94,22 1 9,376-5-494,-379-3 505,-34 0 65,-43 0 111,-274 13-385,238-7-1580,23-1-4294,10-2-7037</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3:27.538"/>
    </inkml:context>
    <inkml:brush xml:id="br0">
      <inkml:brushProperty name="width" value="0.025" units="cm"/>
      <inkml:brushProperty name="height" value="0.025" units="cm"/>
    </inkml:brush>
  </inkml:definitions>
  <inkml:trace contextRef="#ctx0" brushRef="#br0">142 190 8360,'-9'-4'1655,"-2"-2"-1161,0 0 0,0 0 0,1-1 0,0-1 0,0 0 0,0 0 0,1-1 0,1 0 0,0-1 0,0 0 0,0 0 0,-11-22 0,19 32-480,0-1 0,0 1 0,0 0 1,0 0-1,0-1 0,0 1 0,0 0 0,0-1 1,0 1-1,1 0 0,-1-1 0,0 1 0,0 0 0,0-1 1,0 1-1,0 0 0,0 0 0,1-1 0,-1 1 1,0 0-1,0 0 0,0-1 0,1 1 0,-1 0 0,0 0 1,0-1-1,1 1 0,-1 0 0,0 0 0,0 0 1,1 0-1,-1 0 0,0-1 0,1 1 0,-1 0 0,0 0 1,1 0-1,-1 0 0,0 0 0,1 0 0,-1 0 1,0 0-1,0 0 0,1 0 0,-1 0 0,0 0 0,1 0 1,-1 0-1,0 1 0,1-1 0,-1 0 0,0 0 1,0 0-1,1 0 0,-1 1 0,1-1 0,23 7-175,-22-6 213,33 8-82,0 0 1,1-3-1,-1-1 0,39 1 0,149-7 27,-135-2 59,803 16 1732,-719-7-1763,0-8 0,217-29 0,-382 30-25,460-58 49,-321 47 41,178 9 1,-242 12-60,1 3 0,-2 4 0,97 31 0,-81-19-10,153 22-1,-121-41-188,181-9 0,55 2 136,-314 3 75,-50-5 122,-40-6 1058,12 2-1190,1 0 0,-1 1 0,0 2 0,0 1 0,-52 6 0,14 5-1053,-80 25 0,58-15-2861,-4-5-3774</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3:46.334"/>
    </inkml:context>
    <inkml:brush xml:id="br0">
      <inkml:brushProperty name="width" value="0.025" units="cm"/>
      <inkml:brushProperty name="height" value="0.025" units="cm"/>
    </inkml:brush>
  </inkml:definitions>
  <inkml:trace contextRef="#ctx0" brushRef="#br0">0 201 6406,'0'0'3470,"10"1"-2509,60 0 1262,0-3 1,88-13 0,16-1-1363,735-24 3588,1215 5-2428,-511-2-1780,-4 0 1996,158 50-1307,-1446-10-643,-311-3-305,1133 3 203,-655-16-3016,-335 3-1306,-16-6-3278</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4:29.266"/>
    </inkml:context>
    <inkml:brush xml:id="br0">
      <inkml:brushProperty name="width" value="0.025" units="cm"/>
      <inkml:brushProperty name="height" value="0.025" units="cm"/>
    </inkml:brush>
  </inkml:definitions>
  <inkml:trace contextRef="#ctx0" brushRef="#br0">3923 21 4292,'-315'-15'3181,"-159"15"-3619,-49-1 1266,295-3-21,-383 40-1,-194 70 1820,731-95-2497,0 3 0,1 3 0,0 3-1,2 4 1,1 3 0,-86 45 0,125-54-53,0 1 1,2 2-1,0 1 0,1 1 1,2 1-1,-35 41 0,44-44-22,2 1-1,0 0 0,1 1 1,1 1-1,2 0 0,0 1 1,1 0-1,2 1 1,-9 41-1,13-34-23,1 0-1,1 1 1,2-1-1,1 0 1,2 1-1,1-1 1,2 0-1,1-1 1,1 1-1,2-2 1,1 1 0,2-1-1,20 35 1,-3-12 8,2-1 1,3-2-1,1-2 1,3-1-1,2-2 1,62 53-1,-51-55-38,3-2 0,1-2-1,1-3 1,3-3 0,65 28-1,-37-25 0,1-5-1,2-3 1,100 17-1,-38-19-3,179 8 0,149-24-9,-170-23 89,-1-14 0,-1-13-1,312-81 1,-458 81-56,-2-6 0,218-94 1,-317 111 11,-2-1 0,-1-4 0,-1-2 0,-3-3 0,0-2 0,-3-2 0,-2-2 0,85-98 0,-115 117 153,-1-1 0,-2-1 0,0-1 0,-2 0 0,-2-2 0,0 1 0,14-53 0,-23 65-74,0 0 0,-1-1 0,-1 1-1,0-1 1,-2 1 0,0-1 0,-1 0 0,0 1 0,-2-1-1,0 1 1,-1 0 0,-1 0 0,0 0 0,-1 0-1,-12-22 1,2 15-27,0 1 1,-1 1-1,-1 0 0,-1 1 0,-1 1 0,-1 1 0,0 0 0,-2 2 0,0 1 1,0 1-1,-51-24 0,18 14-61,-2 3 1,0 2-1,-1 2 1,-87-13 0,36 16-79,-1 5-1,1 5 1,-1 4 0,0 5 0,-144 25 0,4 17-2333,-291 94 0,236-47-2394</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8:05.676"/>
    </inkml:context>
    <inkml:brush xml:id="br0">
      <inkml:brushProperty name="width" value="0.025" units="cm"/>
      <inkml:brushProperty name="height" value="0.025" units="cm"/>
    </inkml:brush>
  </inkml:definitions>
  <inkml:trace contextRef="#ctx0" brushRef="#br0">8215 802 5285,'13'-6'1086,"0"0"0,0-2 0,0 1 0,17-15 0,-28 21-1025,0-1 0,0 0 0,0 1 0,0-1 0,0 0 0,-1 0 0,1 0 0,-1 0 0,1 0 0,-1 0 0,0 0 0,0-1 0,0 1 0,0 0 0,0-1 0,0 1 0,-1-1 0,1 1 0,-1-1 0,1 1 0,-1-1 0,0 1 0,0-1 0,0 1 0,-1-1 0,1 1 0,-1-1 0,1 1 0,-1-1 0,0 1 0,0-1 0,0 1 0,0 0 0,0 0 0,0-1 0,-2-1 0,-1-1-69,-1 1 0,1 0 0,-1-1 0,0 1 1,0 1-1,0-1 0,0 1 0,-1 0 0,1 0 0,-7-2 0,-65-20-359,61 20 271,-128-28-707,-2 6 0,-158-8 0,166 21 757,-1727-168 3633,-593 84-1991,2061 113-1606,2 17-1,-589 125 0,402 2 1010,501-130-749,1 4 1,2 4 0,1 3 0,-136 95 0,191-118-155,0 1 1,1 1-1,0 1 0,2 1 0,1 0 1,-31 48-1,43-59-85,0 1 1,0-1-1,2 2 1,-1-1-1,1 0 1,1 1-1,0 0 1,1 0-1,0 0 1,1 0-1,0 0 0,1 0 1,0 0-1,1 0 1,0 0-1,1 0 1,0 0-1,8 21 1,-3-17-9,1-1 1,0-1 0,1 1-1,1-2 1,0 1 0,1-1 0,0-1-1,1 0 1,1 0 0,0-1 0,20 13-1,16 8 70,1-3-1,54 23 0,33 7-19,2-6-1,3-6 1,271 52-1,457 18-11,-865-116-41,2633 205 1105,-1377-195-870,-8-123-59,-371-53-153,-622 99 16,334-131 1,-494 157-2,112-63 0,-181 86-21,-2-2-1,0 0 1,-1-2-1,-1-1 0,-1-1 1,-1-2-1,36-44 1,-54 59-7,0 0 1,-1-1 0,0 0-1,-1 0 1,0 0 0,0-1-1,-2 1 1,1-1-1,-1 0 1,-1 0 0,0 0-1,-1 0 1,0-1-1,-1 1 1,-1 0 0,-3-23-1,0 17-7,-1 0 0,0 0 0,-2 1 0,0 0 0,-1 0 0,0 1 0,-2 0 0,0 1 0,0-1 0,-21-20 0,-9-6 3,-3 2-1,0 2 0,-3 2 0,-1 2 1,-79-43-1,-2 11 32,-148-55 1,58 43 45,-2 10-1,-4 9 1,-455-59-1,261 83-1480,-549 22 0,463 39-1987,-9 16-1756</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4:45.315"/>
    </inkml:context>
    <inkml:brush xml:id="br0">
      <inkml:brushProperty name="width" value="0.025" units="cm"/>
      <inkml:brushProperty name="height" value="0.025" units="cm"/>
    </inkml:brush>
  </inkml:definitions>
  <inkml:trace contextRef="#ctx0" brushRef="#br0">71 4 4676,'0'0'5136,"-9"-1"-2339,-52-1 1421,100 20-3156,16-6-937,1-2-1,102 5 1,117-14-333,-173-3 42,548-22 460,512 50 1659,1413 34-1654,-299-72 3006,-2266 12-3542,52 4 889,-58-3-1020,0 0 0,-1 1 1,1-1-1,0 1 0,-1-1 0,1 1 0,-1 0 0,0 1 0,0-1 0,0 0 0,0 1 0,0 0 1,4 4-1,1-1-4693,4-3-3950</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4:46.656"/>
    </inkml:context>
    <inkml:brush xml:id="br0">
      <inkml:brushProperty name="width" value="0.025" units="cm"/>
      <inkml:brushProperty name="height" value="0.025" units="cm"/>
    </inkml:brush>
  </inkml:definitions>
  <inkml:trace contextRef="#ctx0" brushRef="#br0">9 46 3075,'-1'-1'192,"0"1"1,0-1-1,1 0 1,-1 0-1,1 0 1,-1 0-1,0 0 1,1 0-1,0 0 0,-1 0 1,1-1-1,0 1 1,-1 0-1,1 0 1,0 0-1,0 0 1,0 0-1,0-1 1,0 1-1,0 0 0,0 0 1,1 0-1,-1 0 1,0 0-1,1-1 1,-1 1-1,0 0 1,1 0-1,-1 0 1,1 0-1,0 0 0,-1 0 1,1 0-1,0 1 1,0-1-1,0 0 1,-1 0-1,1 0 1,0 1-1,0-1 0,0 1 1,0-1-1,0 0 1,0 1-1,0 0 1,0-1-1,1 1 1,-1 0-1,0-1 1,0 1-1,0 0 0,0 0 1,0 0-1,1 0 1,-1 0-1,0 0 1,0 0-1,2 1 1,7 2-31,1 0 1,-1 0 0,0 1 0,-1 1 0,19 11 0,29 12-41,18-4-40,1-4-1,0-3 0,142 12 0,239-13 77,-437-16-155,870 4 372,849 12 1300,2941 25 2382,-4664-41-4068,168 0-285,194 24 0,-305-15-2106,-27-6-3337,-13-3-6294</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5:07.603"/>
    </inkml:context>
    <inkml:brush xml:id="br0">
      <inkml:brushProperty name="width" value="0.025" units="cm"/>
      <inkml:brushProperty name="height" value="0.025" units="cm"/>
    </inkml:brush>
  </inkml:definitions>
  <inkml:trace contextRef="#ctx0" brushRef="#br0">1 136 6566,'59'1'9367,"16"3"-6697,121 4-3106,444 5 2475,48-35-1377,122-5 148,-1 61 264,-471-13-892,240 18 165,-331-25-249,-1-10-1,461-52 1,-488 23 208,525-86 894,-614 78-2353,-125 30-4431,-3-1-363</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5:49.264"/>
    </inkml:context>
    <inkml:brush xml:id="br0">
      <inkml:brushProperty name="width" value="0.025" units="cm"/>
      <inkml:brushProperty name="height" value="0.025" units="cm"/>
    </inkml:brush>
  </inkml:definitions>
  <inkml:trace contextRef="#ctx0" brushRef="#br0">0 92 7591,'11'-1'3230,"54"-4"-1429,93-18 1,-7-1-1626,90-1 470,0 11 0,459 34 0,152 6 1162,-427-23-140,-229-4-605,84 4-589,-274-2-1164,0-1 0,0 1 0,0 0-1,0 1 1,-1-1 0,11 6 0,3 3-5652</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5:50.837"/>
    </inkml:context>
    <inkml:brush xml:id="br0">
      <inkml:brushProperty name="width" value="0.025" units="cm"/>
      <inkml:brushProperty name="height" value="0.025" units="cm"/>
    </inkml:brush>
  </inkml:definitions>
  <inkml:trace contextRef="#ctx0" brushRef="#br0">1 60 9673,'0'0'2605,"11"-6"-2338,6-1-179,1 1 0,0 0 0,0 1 1,0 1-1,19-2 0,297-13 2466,344 24 1,803 56-682,-1450-60-1799,531 1 1379,-538-4-1254,-12 3-97,0-2-1,0 1 0,0-2 0,0 0 1,0 0-1,0-1 0,-1 0 0,12-6 0,-16 7-1847,-16 7-2946,2-5 448</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5:59.360"/>
    </inkml:context>
    <inkml:brush xml:id="br0">
      <inkml:brushProperty name="width" value="0.025" units="cm"/>
      <inkml:brushProperty name="height" value="0.025" units="cm"/>
    </inkml:brush>
  </inkml:definitions>
  <inkml:trace contextRef="#ctx0" brushRef="#br0">82 105 5317,'-9'-2'3929,"-27"-6"-2041,34 8-1761,0 0-1,0-1 1,0 1-1,0-1 1,1 1-1,-1-1 1,0 0-1,0 0 1,1 1-1,-1-1 1,0-1-1,1 1 1,-1 0-1,1 0 1,-1 0-1,1-1 1,0 1-1,0-1 1,-1 1-1,1-1 1,-1-3-1,4 4 30,0 0 0,1 0 0,-1 1-1,0-1 1,1 1 0,-1-1 0,1 1 0,-1 0 0,6 0-1,-7 0-47,129-1 1508,161 19 0,-66-1-1528,845-7 337,-802-12-193,2638-47 2960,-2858 49-3257,-16 0-424,1-1 0,-1-1 1,1-1-1,41-12 0,-49 5-2311,-14-2-2434,-7-3-5021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57.137"/>
    </inkml:context>
    <inkml:brush xml:id="br0">
      <inkml:brushProperty name="width" value="0.025" units="cm"/>
      <inkml:brushProperty name="height" value="0.025" units="cm"/>
    </inkml:brush>
  </inkml:definitions>
  <inkml:trace contextRef="#ctx0" brushRef="#br0">2 110 9065,'0'0'13442,"0"-7"-12887,1-6-239,0 4 217,-1 0 0,0-1-1,0 1 1,-1 0 0,-2-14-1,3 27 507,0-4-1025,1 1-1,-1-1 1,0 0 0,0 0-1,0 0 1,1 0 0,-1 0-1,0 0 1,0 0 0,1 0-1,-1 1 1,0-1 0,1 0-1,-1 0 1,0 0-1,0 0 1,1 0 0,-1 0-1,0-1 1,0 1 0,1 0-1,-1 0 1,0 0 0,0 0-1,1 0 1,-1 0-1,0 0 1,0 0 0,1-1-1,-1 1 1,0 0 0,0 0-1,0 0 1,1-1 0,-1 1-1,0 0 1,0 0 0,0 0-1,0-1 1,0 1-1,1 0 1,-1 0 0,0-1-1,0 1 1,0 0 0,0 0-1,0-1 1,0 1 0,0 0-1,0 0 1,0-1-1,0 1 1,9-19 1022,-9 20-551,-3 12-447,2-9-14,-1 30 102,2-33-121,0-1 0,1 1 1,-1-1-1,1 1 1,-1 0-1,1-1 1,-1 1-1,1-1 1,-1 1-1,1-1 1,0 1-1,-1-1 1,1 1-1,0-1 1,-1 0-1,1 1 0,0-1 1,0 0-1,-1 0 1,1 0-1,0 1 1,0-1-1,0 0 1,-1 0-1,1 0 1,0 0-1,0 0 1,-1 0-1,1-1 1,0 1-1,0 0 0,0 0 1,-1-1-1,1 1 1,0 0-1,-1-1 1,1 1-1,0 0 1,-1-1-1,2 0 1,16-14 200,-3 4-109,-14 13-1073,-5 8-1181,-17 26-7366,15-26 319</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6:05.730"/>
    </inkml:context>
    <inkml:brush xml:id="br0">
      <inkml:brushProperty name="width" value="0.025" units="cm"/>
      <inkml:brushProperty name="height" value="0.025" units="cm"/>
    </inkml:brush>
  </inkml:definitions>
  <inkml:trace contextRef="#ctx0" brushRef="#br0">0 53 4773,'10'0'512,"9"0"259,390-2 8792,217-24-6594,198 7-1862,-384 18 1224,598-4-1020,-724 6-1293,138 16 308,-19-1-246,-75-14-56,791-4 86,-210-21-3265,-891 20 603,-6-3-1831</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7:18.414"/>
    </inkml:context>
    <inkml:brush xml:id="br0">
      <inkml:brushProperty name="width" value="0.025" units="cm"/>
      <inkml:brushProperty name="height" value="0.025" units="cm"/>
    </inkml:brush>
  </inkml:definitions>
  <inkml:trace contextRef="#ctx0" brushRef="#br0">1 79 5509,'15'0'256,"824"-39"4890,-11 0-4430,122 62 458,-27-5 785,-310-11-795,897 2-823,-213-4-297,-106 17 193,1554 14 759,-853-63 373,-1167 12-976,-585 8-2796,-115 3-2006</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7:20.007"/>
    </inkml:context>
    <inkml:brush xml:id="br0">
      <inkml:brushProperty name="width" value="0.025" units="cm"/>
      <inkml:brushProperty name="height" value="0.025" units="cm"/>
    </inkml:brush>
  </inkml:definitions>
  <inkml:trace contextRef="#ctx0" brushRef="#br0">1 188 7271,'0'0'2999,"11"0"-2587,223-10 2682,6 0-1351,1028 3 963,-818 4-2171,407-12 308,294-28 818,-405 17-1534,-299 22 145,-4 0-110,-6-37 888,-412 34-139,-24 4-84,-13 1-649,-9 3-569,15 0-521,1 0 0,-1-1 0,1 0 0,0 0 0,-1-1 0,1 0 0,-11-2 0,3-8-4853</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7:36.132"/>
    </inkml:context>
    <inkml:brush xml:id="br0">
      <inkml:brushProperty name="width" value="0.025" units="cm"/>
      <inkml:brushProperty name="height" value="0.025" units="cm"/>
    </inkml:brush>
  </inkml:definitions>
  <inkml:trace contextRef="#ctx0" brushRef="#br0">1 57 7559,'0'0'7271,"9"2"-6081,18 2-627,0-2 0,0 0 0,1-2 0,-1-1 0,0-1-1,47-10 1,27-1-269,477-6-19,-297 15-38,947-7 2674,-417 7-2827,277 32 2847,76 38-1228,-1144-66-1767,223-8-2757,-202 3-1000,78-19 0,-11-9-7481</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7:54.583"/>
    </inkml:context>
    <inkml:brush xml:id="br0">
      <inkml:brushProperty name="width" value="0.025" units="cm"/>
      <inkml:brushProperty name="height" value="0.025" units="cm"/>
    </inkml:brush>
  </inkml:definitions>
  <inkml:trace contextRef="#ctx0" brushRef="#br0">50 199 6758,'0'0'-304,"-9"-4"2872,-24-12-806,33 16-1735,-1 0 0,1-1 0,-1 1 0,1 0 0,-1-1 0,1 1 0,-1-1 1,1 1-1,0-1 0,-1 1 0,1-1 0,0 1 0,-1-1 0,1 1 0,0-1 1,0 1-1,-1-1 0,1 1 0,0-1 0,0 0 0,0 1 0,0-1 0,0 1 1,0-1-1,0 0 0,0 1 0,0-1 0,0 1 0,0-1 0,0 0 0,1 1 1,-1-1-1,0 1 0,0-1 0,1 1 0,-1-1 0,0 1 0,1-1 0,-1 1 1,0-1-1,1 1 0,-1-1 0,1 1 0,-1-1 0,0 1 0,1 0 1,-1-1-1,1 1 0,0 0 0,-1 0 0,1-1 0,0 1 0,29-16-37,-29 15 45,69-25 177,2 2-1,0 4 1,1 3-1,0 3 1,79-5 0,382 3 137,-349 15-409,1552 23 2270,358 6 289,-1715-28-2590,-358-3-1516,-21-8-1980</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7:55.362"/>
    </inkml:context>
    <inkml:brush xml:id="br0">
      <inkml:brushProperty name="width" value="0.025" units="cm"/>
      <inkml:brushProperty name="height" value="0.025" units="cm"/>
    </inkml:brush>
  </inkml:definitions>
  <inkml:trace contextRef="#ctx0" brushRef="#br0">1 6 16111,'0'0'646,"9"-1"-678,34-2 16,0 2-1,0 2 1,0 2-1,50 9 1,-10-1-9,1064 54 533,-741-67 849,521 8 601,-644 13-2391,-73-3-4697,-126-13-1644</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0:13.866"/>
    </inkml:context>
    <inkml:brush xml:id="br0">
      <inkml:brushProperty name="width" value="0.025" units="cm"/>
      <inkml:brushProperty name="height" value="0.025" units="cm"/>
    </inkml:brush>
  </inkml:definitions>
  <inkml:trace contextRef="#ctx0" brushRef="#br0">1 239 5093,'80'0'2788,"109"-1"7110,-173-4-9623,780-59 1126,-111 6-657,3 32 747,-174 51-1221,-24 0-76,-317-24 331,1275-2 1337,-1072-32-580,-151 8-1225,-200 24 75,-19 2-91,1-1 0,0 0-1,-1-1 1,1 1 0,-1-1 0,0 0-1,1-1 1,-1 0 0,11-4 0,-16 5-92,-1 1-1,0-1 1,0 1 0,0-1 0,0 1 0,0-1 0,0 1 0,0-1 0,0 1 0,0-1 0,0 1-1,0-1 1,0 1 0,-1-1 0,1 1 0,0-1 0,0 1 0,0-1 0,-1 1 0,1-1 0,0 1-1,-1-1 1,1 1 0,0 0 0,-1-1 0,1 1 0,0 0 0,-1-1 0,1 1 0,-1 0-1,1 0 1,-1-1 0,1 1 0,0 0 0,-1 0 0,0-1 0,-27-16-3571,18 11 903,-22-19-7173</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1:14.714"/>
    </inkml:context>
    <inkml:brush xml:id="br0">
      <inkml:brushProperty name="width" value="0.025" units="cm"/>
      <inkml:brushProperty name="height" value="0.025" units="cm"/>
    </inkml:brush>
  </inkml:definitions>
  <inkml:trace contextRef="#ctx0" brushRef="#br0">1 61 5285,'0'0'8008,"8"1"-7368,46-2 392,-1-2-1,-1-3 0,56-12 1,88-10 197,-11 23 246,194 20 0,-228-6-1351,257 0 183,193 15 1938,245 16-1636,-28-29 229,-756-10-741,202-1 150,-224-2-102,0-3 0,-1-1-1,0-1 1,59-20 0,-97 26-80,0 1 0,0 0 0,1 0 0,-1 0 0,0-1 0,0 1 0,0-1 0,1 1 0,-1-1 0,0 1 0,0-1 0,0 0 0,0 0 0,0 1 0,0-1 0,0 0 0,0 0 0,-1 0 0,1 0 0,0 0-1,0 0 1,-1 0 0,2-3 0,-3 3-37,1 1 0,-1-1 0,0 0-1,0 0 1,0 0 0,1 0-1,-1 0 1,0 1 0,0-1-1,0 0 1,0 1 0,0-1 0,0 1-1,-1-1 1,1 1 0,0 0-1,0-1 1,0 1 0,-2 0-1,-64-11-614,-4 11-3880,43 0-1443,12 0-1393</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1:27.942"/>
    </inkml:context>
    <inkml:brush xml:id="br0">
      <inkml:brushProperty name="width" value="0.025" units="cm"/>
      <inkml:brushProperty name="height" value="0.025" units="cm"/>
    </inkml:brush>
  </inkml:definitions>
  <inkml:trace contextRef="#ctx0" brushRef="#br0">0 87 9353,'0'0'7895,"11"0"-7126,259-13 3323,-12-1-3118,1171 14 2656,-876 30-2875,-285-11 173,296-15 0,-299-31-514,117-4 117,-25 39-495,99-2 34,-446-6-55,-1 0 0,1-1 0,0 0 0,-1 0 0,0-1-1,1 0 1,-1-1 0,13-5 0,-27-14-8018,4 17 5991,-7-18-5318</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10.369"/>
    </inkml:context>
    <inkml:brush xml:id="br0">
      <inkml:brushProperty name="width" value="0.025" units="cm"/>
      <inkml:brushProperty name="height" value="0.025" units="cm"/>
    </inkml:brush>
  </inkml:definitions>
  <inkml:trace contextRef="#ctx0" brushRef="#br0">5519 448 6054,'-301'-85'9420,"-153"-29"-6846,-314-20-3902,-1101 20 4200,1731 117-2865,-1 5-1,1 7 1,1 6 0,-205 58 0,236-46-17,2 5 1,1 3 0,2 6-1,2 4 1,3 4-1,-103 77 1,156-100-26,2 2-1,2 2 1,1 1 0,2 2-1,2 1 1,1 2 0,3 2-1,-33 59 1,51-80 12,2 1 0,0 1 0,2 0 0,0 0 0,2 1 0,1 0 0,1 0-1,-1 26 1,5-30 16,1-1-1,1 0 0,1 0 0,0 0 0,2-1 0,0 1 1,2-1-1,0 0 0,1 0 0,1-1 0,12 18 1,2-1 16,3-1 0,1-2 0,1-1 0,1-1 0,2-1 0,2-2 0,0-1 0,2-2 0,0-1 1,59 29-1,17 0 27,2-5 0,166 48 0,407 73 30,15-54-41,-161-51 4,840-10 0,-1157-61-5,0-10 0,-1-9 0,-1-11 0,-3-8 0,285-99 0,-398 106 19,-2-4-1,138-78 0,-201 97-16,-1-3 1,-1 0-1,-1-3 0,-2-1 0,0-2 1,-2-1-1,-2-1 0,39-55 0,-59 72 40,-1-1 0,0 0 0,-1-1 0,-1 1 0,-1-1 0,0-1 0,-2 0 0,0 1 0,-1-2 0,2-33 0,-6 40-39,-1 1 1,0-1 0,0 1-1,-1 0 1,-1-1-1,-1 1 1,1 0 0,-2 1-1,0-1 1,0 1 0,-2 0-1,1 0 1,-1 1-1,-1 0 1,0 0 0,0 0-1,-12-10 1,-2 2-100,-1 0 0,-1 2 0,0 0 0,-1 1 0,-1 2 0,-1 1 0,0 1 1,0 1-1,-34-9 0,-13 1-578,-1 3 0,-108-9 0,-337 10-4358,226 21-143</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58.629"/>
    </inkml:context>
    <inkml:brush xml:id="br0">
      <inkml:brushProperty name="width" value="0.025" units="cm"/>
      <inkml:brushProperty name="height" value="0.025" units="cm"/>
    </inkml:brush>
  </inkml:definitions>
  <inkml:trace contextRef="#ctx0" brushRef="#br0">0 98 7015,'0'0'13954,"3"-16"-7960,2 5-5651,2 3-273,-5 5-62,0 1 1,0-1 0,0 1-1,0 0 1,1 0-1,-1 0 1,1 0-1,-1 0 1,1 0 0,0 1-1,-1-1 1,6-1-1,-8 6 56,0-1 0,0 1-1,0 0 1,0-1-1,-1 1 1,1 0 0,-1-1-1,1 1 1,-1 0-1,-1 2 1,0 1 220,5-13 216,0-1-351,0 3 121,-1-1 0,0 0-1,0-1 1,0 1 0,-1 0-1,0 0 1,0-10 0,-2 16-242,0 0 0,0 0 0,0 1 0,0-1 0,0 0 0,0 0 0,0 0 0,0 1 0,0-1 0,0 1 0,0-1 0,0 1 0,0-1 0,0 1 0,0-1 0,0 1 0,1 0 0,-1 0 0,-1 0 0,1 1-24,-1 0 0,1 0-1,0 0 1,0 0 0,0 1 0,0-1 0,0 0-1,0 1 1,0-1 0,1 0 0,-1 3-1,5-1-94,9-17 41,0-1-248,-8 19-1039,-9 33-2373,1-24 2585,1 6-2382,2-8-2147</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20.948"/>
    </inkml:context>
    <inkml:brush xml:id="br0">
      <inkml:brushProperty name="width" value="0.025" units="cm"/>
      <inkml:brushProperty name="height" value="0.025" units="cm"/>
    </inkml:brush>
  </inkml:definitions>
  <inkml:trace contextRef="#ctx0" brushRef="#br0">6384 199 4452,'-32'-18'4009,"-66"-29"-1,60 33-3103,-58-14-1,32 16-1907,-1 2 0,-92-1 0,-290 7-1996,-599 82 8732,763-33-5319,3 11 1,-368 125-1,320-64-475,-491 251 0,611-257 47,5 9 1,-357 281-1,446-305-15,5 6 1,4 4-1,4 4 0,6 5 0,-141 221 0,193-262 46,4 1 1,3 3-1,-39 121 0,59-147 30,3-1-1,2 2 1,3 0-1,2 0 1,2 0 0,5 93-1,2-116-46,2-1-1,1 1 0,1-1 1,1 0-1,1 0 1,2-1-1,1-1 0,31 52 1,-21-46 2,2-1 1,1-1 0,1-2-1,2 0 1,0-2-1,40 29 1,-11-16 7,2-2-1,2-4 1,1-1 0,2-4 0,0-2-1,2-4 1,100 23 0,-30-18-36,265 19 0,143-49-18,-379-14 61,-1-7 1,-1-6-1,-1-8 0,179-66 1,-31-14 96,316-168 0,-265 96-134,469-328 1,-549 312 68,499-476-1,-668 569 434,-6-5 0,157-222-1,-223 276-5,-3-1-1,56-138 1,-75 153-344,-3-1 1,-1-1 0,-3 0-1,-2 0 1,2-56 0,-10 79-118,-1 0-1,-1 1 1,-1-1-1,-2 0 1,-1 1 0,-1 0-1,-1 0 1,-1 0 0,-17-37-1,13 42-64,0 0-1,-1 1 0,-1 0 1,-1 2-1,-1-1 0,-1 2 1,0 0-1,-1 1 0,-1 1 1,-39-25-1,26 22-193,0 1 1,-1 2-1,-1 1 1,-1 2-1,-37-9 1,-2 4-1552,-114-11 1,-32 9-3374</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32.526"/>
    </inkml:context>
    <inkml:brush xml:id="br0">
      <inkml:brushProperty name="width" value="0.025" units="cm"/>
      <inkml:brushProperty name="height" value="0.025" units="cm"/>
    </inkml:brush>
  </inkml:definitions>
  <inkml:trace contextRef="#ctx0" brushRef="#br0">5461 23 5029,'-11'-2'4132,"-31"-6"-3971,0 2 0,0 2 1,0 2-1,-1 2 0,1 1 1,0 3-1,-1 1 0,-41 11 1,-758 191 3151,393-92-3386,-424 132-57,26 85 1077,624-226-786,5 9-1,-387 276 1,494-303 51,4 5 0,-120 133-1,154-141 128,4 3-1,3 3 1,-77 141 0,107-164-170,3 2 1,-25 76-1,46-110-175,2 0 0,2 1-1,1 0 1,2 1 0,2-1-1,1 47 1,3-70 14,0 1 0,1-1 1,1 0-1,0 0 0,1 0 0,1 0 0,0-1 0,1 1 1,13 20-1,-7-16 28,0 0 0,2-1 0,0-1 0,1 0 0,31 26 0,-7-14 48,0-1 0,2-3 0,1-1-1,1-2 1,56 20 0,-18-14-34,1-3 1,1-4-1,166 18 1,260-27 14,-323-22-28,290-55-1,174-92 19,-378 73 256,-3-12 0,-6-11 0,-4-12 0,-6-10 0,-6-12 0,-6-10 0,298-247-1,-422 301-256,-4-5 0,145-170 0,-219 226-66,-2-1 0,-3-3 0,-2 0 0,-2-2 0,-2-1 1,-3-2-1,-2 0 0,-2-1 0,14-68 0,-29 93 41,-1-1-1,-1 0 1,-2 0-1,-2 0 0,0 0 1,-3 0-1,0 0 1,-2 0-1,-11-35 1,10 46 37,-2 2 1,0-1 0,-1 1 0,-2 0 0,0 1-1,0 0 1,-2 1 0,0 1 0,-2 0 0,1 0 0,-2 1-1,0 1 1,-1 1 0,-29-19 0,16 16-84,0 2 1,0 1-1,-1 2 1,-1 1-1,0 1 1,-1 1-1,0 2 0,0 2 1,0 1-1,-1 1 1,-45 3-1,-23 6-1870,1 4-1,-145 33 0,52 0-5068</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39.689"/>
    </inkml:context>
    <inkml:brush xml:id="br0">
      <inkml:brushProperty name="width" value="0.025" units="cm"/>
      <inkml:brushProperty name="height" value="0.025" units="cm"/>
    </inkml:brush>
  </inkml:definitions>
  <inkml:trace contextRef="#ctx0" brushRef="#br0">71 80 17873,'4'-9'1740,"-2"6"-1446,14-34 865,-15 34-903,0 1 0,0 0-1,0 0 1,0 0 0,1 0 0,-1 0 0,1 0 0,-1 0-1,1 0 1,0 1 0,0-1 0,0 0 0,0 1 0,4-3 0,-5 5-229,-1-1 0,1 0 0,0 0 1,-1 0-1,1 1 0,-1-1 0,1 0 1,-1 1-1,1-1 0,-1 0 0,1 1 1,-1-1-1,1 1 0,-1-1 1,1 1-1,-1-1 0,0 1 0,1-1 1,-1 1-1,0-1 0,1 1 0,-1-1 1,0 1-1,0 0 0,0-1 0,1 1 1,-1 0-1,0-1 0,0 1 1,0-1-1,0 2 0,4 24 272,-4-23-221,6 101 1156,-9 153-1,-30 104-938,2-46 108,12 451 450,5-83-157,-18 838 1204,32-1507-1957,0 3-949,0 1 0,-5 30 0,1-38-3451</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40.591"/>
    </inkml:context>
    <inkml:brush xml:id="br0">
      <inkml:brushProperty name="width" value="0.025" units="cm"/>
      <inkml:brushProperty name="height" value="0.025" units="cm"/>
    </inkml:brush>
  </inkml:definitions>
  <inkml:trace contextRef="#ctx0" brushRef="#br0">1 443 10474,'0'0'9545,"12"3"-9636,66 8 223,0-4-1,156-4 1,-126-4 226,710-60 902,-392 18-1223,1454-56 2522,166-14-468,-888 46 1683,-954 69-3341,-245-34-2158,23 13-2322,17 19 3750,1-1-1,-1 0 1,1 1-1,0-1 1,-1 0-1,1 0 1,0 1-1,0-1 1,-1 0-1,1 0 1,0 1-1,0-1 1,0 0 0,0 0-1,0 0 1,0 1-1,0-1 1,0 0-1,0 0 1,1 1-1,-1-1 1,0 0-1,0 0 1,1 1-1,-1-1 1,1 0-1,-1 1 1,0-1-1,1 0 1,-1 1-1,1-1 1,0 0-1,13-9-4987</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40.934"/>
    </inkml:context>
    <inkml:brush xml:id="br0">
      <inkml:brushProperty name="width" value="0.025" units="cm"/>
      <inkml:brushProperty name="height" value="0.025" units="cm"/>
    </inkml:brush>
  </inkml:definitions>
  <inkml:trace contextRef="#ctx0" brushRef="#br0">193 1 16624,'0'0'12299,"10"5"-11952,48 28-165,105 80-1,-160-111-167,0 1-1,0 0 1,0 0-1,0 0 1,0 0-1,-1 0 1,1 0-1,-1 1 1,0-1-1,0 1 1,0 0-1,-1 0 1,1-1-1,-1 1 1,0 0-1,0 0 1,0 0-1,-1 0 1,1 0-1,-1 1 1,0-1-1,0 0 1,-1 0-1,1 0 1,-1 0-1,0 0 0,0 0 1,0 0-1,0 0 1,-1 0-1,1-1 1,-1 1-1,0 0 1,-1-1-1,1 0 1,0 1-1,-6 5 1,-32 28 585,-1-1 0,-1-1 0,-91 54 0,-1 1-1735,106-70-2484,12-13-3667</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41.669"/>
    </inkml:context>
    <inkml:brush xml:id="br0">
      <inkml:brushProperty name="width" value="0.025" units="cm"/>
      <inkml:brushProperty name="height" value="0.025" units="cm"/>
    </inkml:brush>
  </inkml:definitions>
  <inkml:trace contextRef="#ctx0" brushRef="#br0">91 583 6470,'0'0'5734,"-9"6"-1464,-8 3-2918,-22 12 993,13-4 2452,49-35-3839,-1-1 1,-1-1-1,-1-1 1,0 0-1,25-39 1,76-135-994,-83 129 383,-7 14-304,55-87 40,-85 137-88,0 0 0,1 0 0,-1 1 1,0-1-1,1 0 0,-1 1 0,1-1 0,-1 1 0,1-1 0,0 1 0,0 0 0,0 0 0,-1 0 1,1 0-1,4-1 0,-5 2-1,0 0 0,0 0 0,0 0 0,0 0 0,-1 0 0,1 1 0,0-1 0,0 0 0,0 1 0,-1-1-1,1 0 1,0 1 0,-1-1 0,1 1 0,0-1 0,-1 1 0,1 0 0,0-1 0,-1 1 0,1 0 0,-1-1 0,1 1 0,-1 0 0,0 0 0,1-1 0,-1 2 0,4 9-13,-1 0-1,0 0 1,0 0-1,0 18 1,-1-14 105,10 92 39,-10-70-240,2 1 0,2-1 1,1 0-1,14 42 0,-19-74-152,0 0-1,0 0 1,1 0-1,0 0 1,-1 0-1,2 0 1,-1-1-1,0 0 1,1 1-1,6 4 1,-7-7-403,-1 0 1,1 0-1,0-1 1,0 1-1,0-1 1,0 0-1,0 0 1,0 0-1,0 0 1,0-1 0,1 1-1,3-1 1,27 0-11883</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42.694"/>
    </inkml:context>
    <inkml:brush xml:id="br0">
      <inkml:brushProperty name="width" value="0.025" units="cm"/>
      <inkml:brushProperty name="height" value="0.025" units="cm"/>
    </inkml:brush>
  </inkml:definitions>
  <inkml:trace contextRef="#ctx0" brushRef="#br0">25 1 17168,'0'0'5638,"-2"10"-5211,-6 32-141,1 1 1,3 0-1,1 1 1,3-1-1,4 46 1,-4-88-254,0 0 1,0 1-1,0-1 1,0 0-1,0 0 0,1 1 1,-1-1-1,0 0 1,0 1-1,1-1 1,-1 0-1,1 0 1,-1 1-1,1-1 1,0 0-1,-1 0 1,1 0-1,0 0 1,0 0-1,0 0 1,0 0-1,0 0 1,0 0-1,0 0 0,0-1 1,0 1-1,0 0 1,0-1-1,1 1 1,-1-1-1,0 1 1,0-1-1,1 1 1,-1-1-1,0 0 1,0 0-1,1 0 1,-1 0-1,0 0 1,1 0-1,-1 0 0,0 0 1,1 0-1,-1-1 1,0 1-1,1 0 1,1-2-1,3-1 198,0 0-1,0 0 0,0-1 0,0 1 0,-1-1 1,1-1-1,7-8 0,9-14 131,-18 21-279,1 0 1,-1 0 0,1 0 0,0 0-1,1 1 1,-1 0 0,1 0 0,11-7-1,-14 46-95,-3-32 32,0 13 115,-1-4-107,1 0 1,0 0-1,0 0 1,4 13-1,-4-22-20,0-1 0,0 0-1,0 0 1,1 0 0,-1 0 0,0 0-1,1 1 1,-1-1 0,1 0 0,-1 0 0,1 0-1,0 0 1,-1 0 0,1 0 0,0-1-1,0 1 1,-1 0 0,1 0 0,0 0-1,0-1 1,0 1 0,0 0 0,0-1 0,0 1-1,0-1 1,0 1 0,0-1 0,1 0-1,-1 1 1,0-1 0,0 0 0,0 0-1,0 0 1,1 0 0,-1 0 0,0 0 0,0 0-1,0 0 1,0 0 0,1-1 0,-1 1-1,0 0 1,0-1 0,0 1 0,0-1 0,0 1-1,0-1 1,1-1 0,10-6 222,-2 0 0,1-1 0,-1 0 0,0-1-1,-1 0 1,-1 0 0,11-16 0,7-7-32,-10 13-115,-13 14-55,1 1-1,0-1 1,0 1-1,0 0 1,1 0 0,0 1-1,0-1 1,0 1-1,0 0 1,1 0-1,0 1 1,7-4-1,-12 7-33,0 0-1,0 1 0,0-1 0,-1 0 0,1 1 0,0-1 0,0 1 0,0-1 0,-1 1 0,1-1 1,0 1-1,-1 0 0,1-1 0,0 1 0,-1 0 0,1 0 0,-1-1 0,1 1 0,-1 0 0,1 0 1,-1 0-1,0-1 0,1 1 0,-1 0 0,0 0 0,0 0 0,0 0 0,1 0 0,-1 0 0,0 0 1,0 0-1,-1 1 0,4 42-63,-3-36 88,0 3-16,0 1-145,0 1-1,1 0 0,3 15 1,-4-27 49,0 0 0,0 0 0,0 0 0,0 0 0,0 0 0,0 0 0,0-1 0,0 1 0,1 0 0,-1 0 0,0 0 0,1 0 0,-1-1 0,1 1 0,-1 0 0,1 0-1,-1-1 1,1 1 0,-1 0 0,1-1 0,0 1 0,-1 0 0,1-1 0,0 1 0,-1-1 0,1 1 0,0-1 0,0 1 0,0-1 0,0 0 0,-1 0 0,1 1 0,0-1 0,0 0 0,0 0 0,0 0 0,0 0 0,0 0 0,0 0 0,-1 0 0,1 0 0,0 0 0,0 0 0,0 0 0,0-1 0,0 1 0,-1 0 0,1-1 0,0 1 0,0-1 0,0 1 0,-1-1 0,1 1 0,0-1 0,-1 1 0,1-1 0,0 0 0,-1 1 0,2-2 0,3-5-752,0 1 1,0-1 0,0 0 0,-1-1 0,0 1 0,0-1 0,3-10 0,14-37-5230</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43.382"/>
    </inkml:context>
    <inkml:brush xml:id="br0">
      <inkml:brushProperty name="width" value="0.025" units="cm"/>
      <inkml:brushProperty name="height" value="0.025" units="cm"/>
    </inkml:brush>
  </inkml:definitions>
  <inkml:trace contextRef="#ctx0" brushRef="#br0">60 0 14157,'-13'35'1504,"1"0"0,3 1-1,0 0 1,3 0 0,-4 56-1,10-91-1456,0 0 1,0 0-1,0 0 0,0 1 0,0-1 1,1 0-1,-1 0 0,0 0 0,0 0 1,1 0-1,-1 0 0,1 0 0,-1 0 0,1 0 1,-1 0-1,1 0 0,0-1 0,-1 1 1,1 0-1,0 0 0,1 0 0,-2 0-19,1-1-1,0 0 1,-1 0-1,1 0 1,-1 0-1,1 0 1,-1 0-1,1 0 1,0 0-1,-1-1 1,1 1 0,-1 0-1,1 0 1,-1 0-1,1 0 1,-1-1-1,1 1 1,-1 0-1,1-1 1,-1 1-1,1 0 1,-1-1-1,1 1 1,-1-1-1,0 1 1,1 0-1,-1-1 1,0 1-1,1-1 1,-1 1-1,0-1 1,0 1-1,1-1 1,-1 1 0,0-1-1,0 0 1,0 1-1,0-1 1,0 1-1,0-2 1,5-12 71,-2-1 1,0 0 0,0 0-1,-2 0 1,1-22 0,-2 36-170,0 17-282,-1 0 344,1-10 40,-1 1-1,1-1 1,1 1 0,-1-1-1,1 1 1,3 10-1,-3-16-16,-1 1 1,1-1-1,0 0 0,0 1 0,0-1 0,0 0 1,0 1-1,0-1 0,0 0 0,0 0 1,1 0-1,-1 0 0,0 0 0,1 0 0,-1 0 1,1-1-1,-1 1 0,1 0 0,-1-1 0,1 1 1,-1-1-1,1 1 0,0-1 0,-1 0 0,1 0 1,-1 0-1,1 0 0,0 0 0,-1 0 1,1 0-1,0-1 0,1 1 0,0-1 101,1-1 0,-1 1 0,1 0 0,-1-1-1,0 0 1,1 1 0,-1-1 0,0-1 0,0 1 0,-1 0 0,1-1-1,0 1 1,-1-1 0,1 0 0,-1 0 0,0 0 0,0 0-1,0 0 1,2-6 0,2-4 142,0-2-1,0 1 1,4-19-1,-26 80-729,-10 38 525,24-77-64,0-1 1,1 0 0,0 1-1,1-1 1,0 1 0,0-1-1,0 0 1,1 1 0,2 8-1,-2-15 9,-1 0 0,1 0 1,-1 0-1,1 0 0,0 0 0,0 0 0,0-1 0,-1 1 1,1 0-1,0-1 0,0 1 0,0 0 0,0-1 0,0 1 1,0-1-1,0 0 0,0 1 0,0-1 0,1 0 0,-1 1 0,0-1 1,0 0-1,0 0 0,1 0 0,35 0 40,-26-1-8,-4 2 124,1-2 1,0 1 0,0-1 0,0 0 0,-1-1-1,1 0 1,-1 0 0,1 0 0,-1-1 0,0 0-1,13-8 1,-18 9-81,0 1 0,-1-1 0,1 1 0,0-1 0,-1 0 0,1 0 0,-1 0-1,1 0 1,-1 0 0,0 0 0,0 0 0,0-1 0,0 1 0,0 0 0,0-1 0,0-3-1,-1 3-32,0-1 0,0 0 0,-1 0-1,1 1 1,-1-1 0,0 0-1,0 1 1,0-1 0,0 1-1,-1-1 1,1 1 0,-1 0-1,-4-6 1,-45-61-41,61 76-181,0 0 0,1-1 0,0 0-1,1-1 1,-1 0 0,1-1 0,-1 0 0,1-1 0,0 0 0,0-1-1,0 0 1,0-1 0,0-1 0,20-2 0,-30 2-166,0 1-1,0-1 1,0 1 0,0-1 0,0 0 0,0 0 0,0 0 0,-1 0-1,1 0 1,0 0 0,0 0 0,-1-1 0,1 1 0,-1 0-1,3-3 1,-3 2-746,1-1 0,-1 1 0,1-1 0,-1 1-1,0-1 1,0 0 0,0 1 0,0-1 0,0 0 0,0-3-1,-1-4-4618</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44.081"/>
    </inkml:context>
    <inkml:brush xml:id="br0">
      <inkml:brushProperty name="width" value="0.025" units="cm"/>
      <inkml:brushProperty name="height" value="0.025" units="cm"/>
    </inkml:brush>
  </inkml:definitions>
  <inkml:trace contextRef="#ctx0" brushRef="#br0">198 55 13741,'0'0'8750,"1"-8"-5403,3-27-849,-4 35-2429,0-1-1,0 1 1,0-1-1,0 1 1,0-1-1,0 1 1,0-1-1,0 1 1,-1-1-1,1 1 1,0-1-1,0 1 0,-1-1 1,1 1-1,0 0 1,-1-1-1,1 1 1,0-1-1,-1 1 1,1 0-1,-1-1 1,1 1-1,-1 0 1,1 0-1,-1-1 1,1 1-1,-1 0 1,1 0-1,-1 0 1,1 0-1,-1-1 1,1 1-1,-1 0 1,1 0-1,-1 0 1,1 0-1,-1 0 1,1 0-1,-1 0 1,1 0-1,-1 1 1,-20 3 364,10 2-430,1 0 1,-1 1 0,1 1-1,0-1 1,1 1-1,0 1 1,0 0-1,1 0 1,0 1 0,1 0-1,0 0 1,1 1-1,0 0 1,-5 12-1,10-23-31,1 1-1,0-1 1,0 1-1,0-1 1,-1 0-1,1 1 1,0-1-1,0 1 1,0-1-1,0 0 1,0 1-1,0-1 1,0 1 0,0-1-1,0 1 1,0-1-1,0 1 1,0-1-1,0 0 1,0 1-1,0-1 1,0 1-1,1-1 1,-1 1-1,0-1 1,0 0-1,0 1 1,1-1-1,-1 0 1,0 1-1,1-1 1,-1 0-1,0 1 1,1-1-1,-1 0 1,0 1-1,1-1 1,-1 0-1,0 0 1,1 0-1,-1 1 1,1-1-1,-1 0 1,1 0-1,-1 0 1,0 0-1,1 0 1,-1 0-1,1 0 1,-1 0-1,1 0 1,-1 0-1,1 0 1,-1 0 0,0 0-1,1 0 1,-1 0-1,1 0 1,-1-1-1,1 1 1,-1 0-1,1-1 1,0 1 43,0 0 1,0-1 0,1 1-1,-1-1 1,0 1-1,0-1 1,0 0 0,0 0-1,0 1 1,0-1 0,0 0-1,0 0 1,-1 0-1,1 0 1,0 0 0,0 0-1,-1 0 1,1 0 0,-1 0-1,1-1 1,-1 1-1,1 0 1,-1 0 0,1-3-1,1 1-11,1 1-1,0-1 0,0 1 0,0-1 1,0 1-1,0 0 0,0 0 0,1 1 0,-1-1 1,0 1-1,1-1 0,6-1 0,1-1-151,-8 3 177,0 0 1,0 0 0,0 0 0,0-1-1,-1 1 1,1-1 0,0 1 0,-1-1-1,1 0 1,-1-1 0,0 1-1,1 0 1,-1 0 0,0-1 0,0 0-1,-1 1 1,1-1 0,-1 0 0,1 0-1,-1 0 1,0 1 0,0-2 0,0 1-1,0 0 1,0 0 0,-1 0 0,1-5-1,-2 7-12,0 0 1,0 0-1,0 0 0,1 1 0,-1-1 0,0 0 0,0 1 0,0-1 0,0 1 0,0-1 1,0 1-1,0-1 0,0 1 0,0 0 0,-1 0 0,1-1 0,0 1 0,0 0 0,0 0 0,0 0 1,0 0-1,0 0 0,0 0 0,-1 1 0,1-1 0,0 0 0,-2 1 0,-32 8-58,25-2 110,1 0 0,0 1 0,1-1-1,0 2 1,0-1 0,1 1 0,0 1 0,0-1 0,1 1-1,0 0 1,1 0 0,0 1 0,1 0 0,0-1 0,1 2-1,0-1 1,1 0 0,-2 17 0,4-26-125,0-1 0,0 0 0,0 1 0,0-1 0,1 0 0,-1 0 0,0 1-1,1-1 1,-1 0 0,1 0 0,-1 0 0,1 0 0,0 0 0,0 1 0,-1-1 0,1 0 0,0-1 0,0 1 0,0 0 0,0 0 0,0 0 0,0 0-1,0-1 1,0 1 0,2 1 0,1-1-355,0 0 0,0 0-1,0 0 1,0 0 0,0 0-1,1-1 1,-1 0 0,6 0-1,-1 0-851,0-1-1,0 0 1,0-1-1,0 0 1,0-1-1,0 1 1,11-6-1,8-10-10726</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44.425"/>
    </inkml:context>
    <inkml:brush xml:id="br0">
      <inkml:brushProperty name="width" value="0.025" units="cm"/>
      <inkml:brushProperty name="height" value="0.025" units="cm"/>
    </inkml:brush>
  </inkml:definitions>
  <inkml:trace contextRef="#ctx0" brushRef="#br0">117 0 13196,'0'0'5963,"-11"5"-2765,5-3-2905,-45 21 1916,48-22-2112,1 1 1,0-1 0,0 1 0,-1-1 0,1 1 0,0 0 0,0 0 0,0 0 0,1 0-1,-1 0 1,0 1 0,1-1 0,0 0 0,-1 1 0,1-1 0,0 1 0,0-1 0,0 1 0,1-1-1,-1 1 1,0 3 0,2-5-111,-1 0 0,1-1-1,-1 1 1,1 0 0,0 0 0,-1-1-1,1 1 1,0 0 0,-1 0 0,1-1-1,0 1 1,0-1 0,0 1 0,0-1-1,0 1 1,0-1 0,-1 0-1,1 1 1,0-1 0,0 0 0,0 0-1,0 0 1,0 1 0,0-1 0,0 0-1,0 0 1,0-1 0,1 1 0,40 0-513,-32 0 331,115 0-905,-124 0 1139,0 0-1,-1 1 1,1-1-1,0 0 1,-1 1-1,1-1 0,0 0 1,-1 1-1,1-1 1,0 1-1,-1-1 0,1 1 1,-1-1-1,1 1 1,-1-1-1,1 1 1,-1-1-1,1 1 0,-1 0 1,0-1-1,1 1 1,-1 0-1,0-1 0,0 1 1,1 0-1,-1 0 1,0-1-1,0 1 1,0 0-1,0 0 0,0-1 1,0 1-1,0 0 1,0 0-1,0-1 0,0 1 1,-1 0-1,1 0 1,0-1-1,0 1 0,-1 0 1,1-1-1,0 1 1,-1 0-1,0 0 1,-19 33 2352,7-22-1692,-1-1 1,0 0-1,-1-1 0,-18 9 1,26-15-684,1-1 0,-1 0 0,0 0 0,-1-1 0,1 0 0,0 0 0,0-1 0,-1 1 0,1-2 0,-1 1 0,1-1 0,-12-1 0,18 1-123,1-1 1,-1 1 0,0 0-1,1-1 1,-1 1-1,0-1 1,1 1-1,-1-1 1,1 1-1,-1-1 1,1 1 0,-1-1-1,1 1 1,-1-1-1,1 0 1,0 1-1,-1-1 1,1 0-1,0 1 1,0-1-1,-1 0 1,1 1 0,0-1-1,0 0 1,0 0-1,0 1 1,0-1-1,0 0 1,0 0-1,0 0 1,3-25-5952,7 0-1592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31.485"/>
    </inkml:context>
    <inkml:brush xml:id="br0">
      <inkml:brushProperty name="width" value="0.025" units="cm"/>
      <inkml:brushProperty name="height" value="0.025" units="cm"/>
    </inkml:brush>
  </inkml:definitions>
  <inkml:trace contextRef="#ctx0" brushRef="#br0">97 1 3619,'-1'8'12983,"-9"65"-6163,-22 48-2485,2-10-1669,22-70-2197,1 1 0,2 1 0,2-1-1,2 46 1,2-83-473,-1 0 1,1 0-1,0 0 1,0-1-1,0 1 1,0 0-1,1-1 1,0 1-1,0-1 1,0 1-1,1-1 1,0 0-1,4 6 1,-6-9-5,1 0 1,-1 1-1,1-1 1,0 0 0,-1 0-1,1 0 1,0 0 0,0 0-1,0 0 1,0-1-1,0 1 1,0-1 0,0 1-1,0-1 1,0 0 0,0 1-1,0-1 1,0 0-1,0 0 1,0-1 0,0 1-1,0 0 1,0-1 0,0 1-1,0-1 1,0 0-1,0 0 1,-1 1 0,1-1-1,0 0 1,0-1 0,-1 1-1,1 0 1,0 0-1,1-3 1,7-4-203,-1-1-1,0-1 1,-1 0 0,0 0-1,0 0 1,-1-1 0,7-14-1,38-89-1633,-48 105 1677,88-254-2221,-65 181 2390,-14 54 1023,-11 46 161,-10 50 574,-18 44-1089,11-52-321,2 1 1,3 0 0,3 0-1,0 73 1,7-126-319,0 0 0,1-1 0,1 1-1,-1-1 1,1 1 0,5 13 0,-6-19-77,0 0 1,0 0-1,1 1 1,-1-1-1,0 0 0,1 0 1,-1 0-1,1-1 1,0 1-1,-1 0 1,1-1-1,0 1 0,0-1 1,0 1-1,0-1 1,1 0-1,-1 0 1,0 0-1,0 0 0,1 0 1,-1-1-1,0 1 1,1-1-1,3 1 1,-5-1-321,0 0 0,0 0 0,1 0 1,-1 0-1,0 0 0,0 0 1,1 0-1,-1-1 0,0 1 1,0 0-1,0-1 0,0 1 1,0-1-1,0 1 0,2-2 1,16-24-11872</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8:22.087"/>
    </inkml:context>
    <inkml:brush xml:id="br0">
      <inkml:brushProperty name="width" value="0.025" units="cm"/>
      <inkml:brushProperty name="height" value="0.025" units="cm"/>
    </inkml:brush>
  </inkml:definitions>
  <inkml:trace contextRef="#ctx0" brushRef="#br0">21 49 9385,'0'0'18956,"-2"9"-18315,-1 3-465,-2 9 595,1 0-1,-3 36 1,8-56-748,-1-1 0,0 1 1,1-1-1,-1 0 0,1 1 1,-1-1-1,1 0 0,-1 1 1,1-1-1,0 0 0,-1 0 1,1 0-1,-1 1 0,1-1 1,0 0-1,-1 0 0,1 0 1,-1 0-1,1 0 0,0 0 1,-1 0-1,1 0 0,-1 0 1,1-1-1,0 1 0,-1 0 1,1 0-1,-1 0 0,1-1 1,-1 1-1,1 0 0,-1-1 1,1 1-1,-1 0 0,1-1 1,0 0-1,22-11 331,-8 0-321,0 0 1,24-29-1,21-17-53,-53 59 20,-4 11 0,-2 23 0,-1-24 0,0-10 0,0 0 0,0 0 0,0 1 0,0-1 0,1 0 0,-1 0 0,0 0 0,0 0 0,1 0 0,-1 0 0,0 0 0,1 0 0,-1 0 0,1 0 0,0 0 0,-1 0 0,1 0 0,0 0 0,-1-1 0,1 1 0,0 0 0,0 0 0,0-1 0,0 1 0,-1-1 0,1 1 0,0 0 0,0-1 0,2 1 0,0-1 0,-1 0 0,1 0 0,0 0 0,-1 0 0,1-1 0,-1 1 0,1-1 0,-1 0 0,1 0 0,-1 0 0,0 0 0,4-2 0,9-6 0,0-1 0,25-21 0,-36 27 0,11-10 0,-12 10 0,1 0 0,0 0 0,0 1 0,0-1 0,0 1 0,1 0 0,-1 0 0,1 0 0,0 1 0,0 0 0,0-1 0,10-1 0,-15 5 0,1 0 0,0-1 0,0 1 0,-1 0 0,1 0 0,-1 0 0,1 0 0,-1 0 0,0 1 0,1-1 0,-1 0 0,0 0 0,0 0 0,1 0 0,-1 0 0,0 0 0,0 1 0,0-1 0,-1 2 0,1 36 0,0-30 0,0-7-151,1 32-5362,4-20 1372,-4-14 4041,-1 0 0,0 0 0,0 1 0,1-1 0,-1 0 0,0 0 0,1 0 0,-1 0-1,0 0 1,1 0 0,-1 0 0,0 0 0,1 0 0,-1 0 0,0 0 0,0 0 0,1 0 0,-1 0 0,0 0 0,1 0 0,-1 0 0,0 0-1,1 0 1,-1-1 0,0 1 0,0 0 0,1 0 0,-1 0 0,0 0 0,1-1 0,-1 1 0,0 0 0,0 0 0,0-1 0,1 1 0,-1 0 0,0-1-1</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44.768"/>
    </inkml:context>
    <inkml:brush xml:id="br0">
      <inkml:brushProperty name="width" value="0.025" units="cm"/>
      <inkml:brushProperty name="height" value="0.025" units="cm"/>
    </inkml:brush>
  </inkml:definitions>
  <inkml:trace contextRef="#ctx0" brushRef="#br0">181 0 12908,'0'0'13421,"-9"12"-11542,1-2-1527,3-5-206,0 1 0,1 0-1,0 0 1,0 0 0,0 1 0,0-1 0,1 1-1,0 0 1,1 0 0,0 0 0,0 0 0,-1 8-1,-1 24 101,3 0 0,1-1-1,2 1 1,2 0-1,1-1 1,2 0-1,1 0 1,25 66 0,-29-95-432,6 33-2885,-20-44-1173,-4-8 1908,1-1 1,0-1-1,-14-15 0,-35-46 1162,44 50 3043,15 19-1138,-1 1 1,1-1-1,1 0 0,-1 0 0,1 0 1,-1 0-1,1 0 0,0-1 0,1 1 1,-1-1-1,0-5 0,2 9-507,-1-1-1,2 1 1,-1-1-1,0 1 1,0 0-1,0-1 0,1 1 1,-1-1-1,1 1 1,-1 0-1,1-1 1,-1 1-1,1 0 1,0-1-1,0 1 1,0 0-1,0 0 1,0 0-1,1-2 1,24-12-59,172-47 640,-10 3-7322,-72 13-5719</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45.753"/>
    </inkml:context>
    <inkml:brush xml:id="br0">
      <inkml:brushProperty name="width" value="0.025" units="cm"/>
      <inkml:brushProperty name="height" value="0.025" units="cm"/>
    </inkml:brush>
  </inkml:definitions>
  <inkml:trace contextRef="#ctx0" brushRef="#br0">0 2556 7623,'0'0'6625,"8"-5"-6080,76-38 1026,396-221 3616,-7-27-5064,265-159 122,19 33-116,843-346 1008,-1558 744-1097,156-80-65,-174 85 108,-2 0 1,1-2 0,-2 0 0,0-2 0,36-39-1,-54 53 203,0 0-1,0 0 1,0 0-1,0 0 0,-1-1 1,1 1-1,-1-1 1,0 1-1,-1-1 0,1 0 1,-1 0-1,2-9 1,-5 14-321,0-1 1,0 1-1,0-1 1,0 1-1,-1-1 0,1 1 1,0 0-1,0 0 1,0 0-1,0 1 1,0-1-1,0 0 1,0 1-1,-4 1 1,-47 17-6121,28-13-396</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47.856"/>
    </inkml:context>
    <inkml:brush xml:id="br0">
      <inkml:brushProperty name="width" value="0.025" units="cm"/>
      <inkml:brushProperty name="height" value="0.025" units="cm"/>
    </inkml:brush>
  </inkml:definitions>
  <inkml:trace contextRef="#ctx0" brushRef="#br0">25 41 4837,'11'-26'8949,"-3"11"-1139,-6 38-5319,-5 31-1617,-17 82 1,11-86 575,-5 98 1,26-161-699,68-130 538,-1 1 127,-79 141-1413,0 1 1,0-1-1,0 1 1,0-1-1,1 1 1,-1 0-1,0-1 1,0 1 0,1-1-1,-1 1 1,0-1-1,0 1 1,1 0-1,-1-1 1,0 1-1,1 0 1,-1-1-1,1 1 1,-1 0-1,0 0 1,1-1-1,-1 1 1,1 0-1,-1 0 1,1 0 0,-1 0-1,1 0 1,-1-1-1,1 1 1,-1 0-1,1 0 1,-1 0-1,1 0 1,-1 0-1,1 0 1,0 1-1,6 19 161,-6 46 58,-2-55-207,0 17-16,0-21 0,0 1 0,1 0 0,0 0 0,0 0 0,1 0 0,3 12 0,-4-19 0,0 0 0,1-1 0,-1 1 0,0-1 0,1 0 0,-1 1 0,1-1 0,-1 1 0,1-1 0,-1 0 0,1 1 0,-1-1 0,1 0 0,0 1 0,-1-1 0,1 0 0,-1 0 0,1 0 0,0 1 0,-1-1 0,1 0 0,-1 0 0,1 0 0,0 0 0,-1 0 0,1 0 0,0 0 0,-1-1 0,1 1 0,0 0 0,-1 0 0,1 0 0,-1-1 0,1 1 0,-1 0 0,1 0 0,0-1 0,-1 1 0,1-1 0,-1 1 0,0 0 0,1-1 0,-1 1 0,1-1 0,-1 1 0,0-1 0,1 1 0,-1-2 0,24-23 0,-24 25 0,26-37 0,-17 23 0,0 1 0,1 1 0,0-1 0,18-15 0,-27 28 0,-1-1 0,1 0 0,-1 1 0,1-1 0,0 0 0,-1 1 0,1-1 0,0 1 0,0-1 0,-1 1 0,1 0 0,0-1 0,0 1 0,0 0 0,-1-1 0,1 1 0,0 0 0,0 0 0,0 0 0,0 0 0,0 0 0,-1 0 0,1 0 0,0 0 0,0 0 0,0 0 0,0 0 0,0 1 0,-1-1 0,1 0 0,0 1 0,0-1 0,0 0 0,-1 1 0,1-1 0,0 1 0,-1-1 0,1 1 0,0 0 0,-1-1 0,1 1 0,-1 0 0,1-1 0,-1 1 0,1 0 0,-1-1 0,1 1 0,-1 0 0,0 0 0,1 0 0,-1 0 0,0-1 0,0 1 0,0 0 0,0 0 0,1 0 0,-1 0 0,0 0 0,-1 1 0,4 66 0,-4-56 0,-1 61-1623,31-123-13778,-17 28 2861</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48.198"/>
    </inkml:context>
    <inkml:brush xml:id="br0">
      <inkml:brushProperty name="width" value="0.025" units="cm"/>
      <inkml:brushProperty name="height" value="0.025" units="cm"/>
    </inkml:brush>
  </inkml:definitions>
  <inkml:trace contextRef="#ctx0" brushRef="#br0">91 5 11819,'0'0'14601,"-10"12"-14388,10-11-217,-13 14 366,0 1 0,-18 31 0,28-42-263,0 1 0,0-1 0,1 1 0,-1-1 0,1 1 0,0 0 0,1 0 0,0 0 0,-1 0 0,2 0 0,-1 0 0,1 0 0,0 0 0,0 0 0,1 0 0,2 12 0,-3-18-95,1 1 0,-1 0 0,1 0 0,0-1 0,-1 1 0,1 0 0,-1-1 0,1 1 0,0 0 0,0-1-1,-1 1 1,1-1 0,0 1 0,0-1 0,0 0 0,-1 1 0,1-1 0,0 0 0,0 0 0,0 1-1,0-1 1,0 0 0,0 0 0,0 0 0,0 0 0,0 0 0,-1 0 0,1 0 0,0-1 0,0 1-1,0 0 1,0 0 0,0-1 0,0 1 0,-1 0 0,1-1 0,0 1 0,0-1 0,0 1 0,-1-1-1,1 0 1,0 0 0,34-26 154,-24 12-125,0 0-1,-1 0 1,-1-1-1,-1 0 1,0-1 0,-1 0-1,0 0 1,-2-1-1,5-20 1,-27 96-478,-4 21-1028,20-26-2375,1-53 3704,0 1 0,1-1 0,-1 1 0,0 0 0,0-1 1,1 1-1,-1-1 0,0 1 0,1-1 0,-1 1 0,0-1 0,1 0 0,-1 1 0,1-1 0,-1 1 0,1-1 0,-1 0 0,1 1 0,-1-1 0,1 0 0,-1 0 0,1 1 0,-1-1 0,1 0 0,0 0 0,-1 0 0,1 0 0,-1 0 0,1 1 0,-1-1 0,1 0 1,0-1-1,-1 1 0,1 0 0,-1 0 0,1 0 0,0 0 0,-1 0 0,1 0 0,-1-1 0,1 1 0,0-1 0,25-13-3648,0-17-880,4-9-1755</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49.180"/>
    </inkml:context>
    <inkml:brush xml:id="br0">
      <inkml:brushProperty name="width" value="0.025" units="cm"/>
      <inkml:brushProperty name="height" value="0.025" units="cm"/>
    </inkml:brush>
  </inkml:definitions>
  <inkml:trace contextRef="#ctx0" brushRef="#br0">86 0 192,'0'0'10848,"-2"12"-7474,-34 168 3259,22-128-4747,3 1 0,2 1 1,-3 68-1,11-121-1832,1-1 1,0 1-1,0 0 0,0-1 0,0 1 0,0 0 0,0-1 0,0 1 0,0 0 0,0-1 0,0 1 1,0 0-1,0-1 0,1 1 0,-1 0 0,0-1 0,0 1 0,1-1 0,-1 1 0,0 0 0,1-1 0,-1 1 1,1-1-1,0 1 0,8-11 452,7-28-325,-10 11-750,-2 0 1,-1 0-1,-1-48 1,-5 61 348,-5 23 165,-4 26 265,10-27-154,1-1-1,1 1 0,-1-1 0,1 1 0,0 0 0,1-1 0,3 15 0,-4-20-48,1 0-1,-1-1 1,1 1-1,0 0 1,-1-1-1,1 1 0,0-1 1,0 1-1,0-1 1,1 0-1,-1 1 1,0-1-1,0 0 0,1 0 1,-1 0-1,1 0 1,-1 0-1,1 0 1,-1 0-1,1 0 1,-1-1-1,1 1 0,0-1 1,-1 1-1,1-1 1,0 0-1,0 1 1,-1-1-1,1 0 0,0 0 1,0 0-1,-1 0 1,1-1-1,0 1 1,0 0-1,-1-1 0,1 1 1,0-1-1,-1 0 1,3-1-1,0 0 43,1 0 0,-1-1-1,0 1 1,1-1 0,-1-1 0,-1 1-1,1 0 1,0-1 0,-1 0 0,0 0-1,0 0 1,0 0 0,0 0 0,0-1-1,-1 1 1,0-1 0,3-8 0,-1 1-26,0 0 0,-1 0 1,0-1-1,-1 1 0,0-1 1,0-13-1,-3 30-42,0 1 0,-1-1-1,1 1 1,-1-1 0,0 0-1,-4 8 1,-4 10 154,7-13-61,0 1-1,0 0 1,1 1 0,0-1-1,1 0 1,0 0 0,1 1-1,0-1 1,2 13 0,-2-22-69,1-1 0,-1 1 0,0-1 0,1 1 0,-1-1 0,0 1 0,1-1 0,-1 1 0,1-1 0,-1 1 0,1-1-1,0 1 1,-1-1 0,1 0 0,-1 1 0,1-1 0,0 0 0,-1 1 0,1-1 0,0 0 0,-1 0 0,1 0 0,0 0 0,-1 0 0,1 0 0,0 0 0,-1 0 0,1 0 0,0 0 0,-1 0 0,1 0 0,0 0 0,-1 0 0,1-1 0,1 0 0,22-10 136,3-31-30,-10 14-156,-17 29 36,0-1 0,0 0 0,0 0-1,0 0 1,0 1 0,0-1 0,0 0 0,0 0 0,0 0 0,0 1-1,0-1 1,0 0 0,0 0 0,0 0 0,0 1 0,0-1-1,0 0 1,0 0 0,1 0 0,-1 0 0,0 1 0,0-1-1,0 0 1,0 0 0,0 0 0,1 0 0,-1 0 0,0 0 0,0 0-1,0 1 1,0-1 0,1 0 0,-1 0 0,0 0 0,0 0-1,0 0 1,1 0 0,-1 0 0,0 0 0,0 0 0,0 0-1,1 0 1,-1 0 0,0 0 0,0 0 0,0 0 0,0 0-1,1 0 1,-1 0 0,0 0 0,0 0 0,0-1 0,1 1 0,-1 0-1,-2 27-15,1-15 14,1 0 0,-1 0 0,4 21 0,-3-31 10,0 0 1,1 0 0,-1 0 0,0 0 0,1 0 0,0-1-1,-1 1 1,1 0 0,0 0 0,0-1 0,0 1 0,0-1-1,0 1 1,0-1 0,1 1 0,-1-1 0,0 1 0,1-1-1,-1 0 1,1 0 0,0 0 0,-1 0 0,1 0 0,0 0-1,-1-1 1,1 1 0,0 0 0,0-1 0,3 1 0,4 0-73,1-1 1,-1 0 0,1-1 0,0 0-1,-1-1 1,1 1 0,-1-2 0,0 1 0,0-2-1,0 1 1,0-1 0,0 0 0,-1-1-1,0 0 1,0 0 0,14-13 0,-15 8 1168,-20 10-411,12 0-634,0 0 0,0 1 1,0-1-1,0 0 0,-1 0 0,1 0 0,0 0 1,0 0-1,0 0 0,0 0 0,0 0 0,0-1 1,0 1-1,0 0 0,0-1 0,0 1 0,0-1 1,0 1-1,0-1 0,0 1 0,0-1 0,0 0 0,0 1 1,0-1-1,-1-1 0,1-3-27,0 1-1,0-1 1,1 0 0,0 0-1,0 0 1,0 1-1,0-1 1,1 0 0,-1 0-1,1 1 1,0-1-1,3-5 1,-4 9-35,1-1 0,0 1 0,0-1 0,0 1 0,0 0 0,0-1 0,0 1 0,0 0 0,1 0 0,-1 0 0,0 0 0,1 0 0,-1 0 0,1 0 0,-1 1 0,1-1 0,-1 0 0,1 1-1,-1-1 1,1 1 0,0 0 0,-1-1 0,1 1 0,0 0 0,-1 0 0,1 0 0,0 0 0,-1 0 0,1 1 0,0-1 0,-1 0 0,1 1 0,0 0 0,-1-1 0,1 1 0,-1 0 0,3 1 0,0 0-30,-1-1 0,1 0 0,0 0 0,-1 0 1,1 0-1,0-1 0,-1 1 0,1-1 0,0 0 0,4 0 0,-7-1 28,1 1 0,-1 0 0,0-1 0,0 1 0,0 0 0,1-1 0,-1 0 0,0 1 0,0-1 0,0 0 0,0 1 0,0-1 0,0 0 0,0 0 0,0 0 0,-1 0 0,1 0 0,0 0 0,0 0 0,-1 0 0,1 0 0,-1 0 0,1 0 0,-1 0 0,1 0 0,-1-1 0,0 1 0,0 0 0,1 0 0,-1-1 0,0 1 0,0 0 0,0-3 0,0 4 13,0 31 0,-2-5 294,1-19-261,0 1 0,1-1 0,-1 0 1,2 1-1,-1-1 0,1 1 0,0-1 1,3 11-1,-3-17-73,-1 0 0,1 0 0,0 0 0,0-1 0,-1 1 0,1 0 0,0-1-1,0 1 1,0 0 0,0-1 0,-1 1 0,1-1 0,0 1 0,0-1 0,0 0 0,0 1 0,0-1 0,0 0 0,1 0 0,-1 1 0,0-1 0,0 0-1,0 0 1,0 0 0,0-1 0,0 1 0,0 0 0,0 0 0,0 0 0,0-1 0,0 1 0,0-1 0,0 1 0,0-1 0,0 1 0,0-1 0,0 1 0,-1-1-1,1 0 1,0 1 0,0-1 0,-1 0 0,2-1 0,3-3-865,1 0 1,-2 0-1,1-1 0,-1 1 1,6-8-1,6-21-4743,2-5-1559</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49.868"/>
    </inkml:context>
    <inkml:brush xml:id="br0">
      <inkml:brushProperty name="width" value="0.025" units="cm"/>
      <inkml:brushProperty name="height" value="0.025" units="cm"/>
    </inkml:brush>
  </inkml:definitions>
  <inkml:trace contextRef="#ctx0" brushRef="#br0">41 0 15631,'0'0'11274,"-2"13"-9165,-12 55-872,3 1 0,-3 81-1,14-57-1481,4-178-3455,-1 48 1505,-2 29 2001,0 11 982,-1 1-757,0 1 1,0-1 0,1 0 0,0 0-1,0 1 1,0-1 0,1 0-1,-1 0 1,1 0 0,0 0-1,0 0 1,1-1 0,-1 1 0,1-1-1,-1 1 1,1-1 0,0 0-1,0 0 1,1 0 0,-1 0-1,1-1 1,-1 1 0,1-1 0,0 0-1,0 0 1,0 0 0,0-1-1,0 1 1,0-1 0,1 0 0,-1 0-1,0-1 1,0 1 0,1-1-1,-1 0 1,1 0 0,-1-1-1,0 1 1,1-1 0,-1 0 0,0 0-1,0 0 1,0 0 0,0-1-1,0 0 1,0 0 0,0 0 0,7-5-1,0-1 79,0 0 1,-1-1-1,12-13 0,-18 18-84,0 0 0,-1 0 0,0 0 0,0-1 0,0 1 0,0-1 0,-1 1 0,1-1 0,-1 0 0,-1 0 0,3-8 0,-12 56 275,5-35-114,1 1-1,0 0 1,1 0-1,0-1 1,0 1 0,1 0-1,1 17 1,0-25-176,-1 1 0,1-1 1,-1 0-1,1 1 1,0-1-1,0 1 1,0-1-1,-1 0 1,1 0-1,0 0 0,1 0 1,-1 1-1,0-1 1,0-1-1,0 1 1,1 0-1,-1 0 1,0 0-1,1-1 0,-1 1 1,1 0-1,-1-1 1,0 0-1,1 1 1,0-1-1,-1 0 1,2 0-1,51 1 13,-33-1-299,-16-1 233,0 1 1,0 0-1,1 0 1,-1 1-1,0-1 0,0 1 1,0 1-1,1-1 0,-1 1 1,0-1-1,-1 1 1,1 1-1,0-1 0,-1 1 1,1 0-1,-1 0 1,0 0-1,0 0 0,0 1 1,0 0-1,-1 0 1,1 0-1,-1 0 0,0 0 1,0 1-1,-1-1 0,1 1 1,-1 0-1,0-1 1,0 1-1,-1 0 0,1 1 1,-1-1-1,0 0 1,-1 0-1,1 0 0,-1 1 1,-1 8-1,1 18 443,-1 0-1,-2 0 0,-9 45 1,10-69-326,0 0 1,0 1 0,-1-1 0,0 0 0,0 0 0,-1 0 0,0-1 0,0 1-1,-1-1 1,0 0 0,0 0 0,-1-1 0,1 0 0,-2 0 0,1 0-1,0 0 1,-1-1 0,-8 4 0,12-6-76,-1-2 0,0 1 0,0 0 0,1-1 0,-1 0 0,0 1 0,0-2 0,0 1 0,0 0 0,0-1 0,-1 0 0,1 0 0,0 0 0,0 0 0,0-1 0,0 1 0,0-1 0,0 0 0,0-1 0,0 1 0,1 0 0,-1-1 0,0 0 0,1 0 0,-1 0 0,1-1 0,0 1 0,-1-1 0,1 1 0,0-1 0,1 0 0,-1 0 0,1-1 0,-1 1 0,1-1 0,0 1 0,0-1 0,-2-5 0,1 2 0,0-1 0,0 0 0,0 0 0,1 0 0,1 0 0,-1 0 0,2 0 0,-1-1 0,1 1 0,0 0 0,0 0 0,1-1 0,0 1 0,1 0 0,0 0 0,0 0 0,1 0 0,5-11 0,1 4-146,2 1 0,-1 0 1,2 1-1,0 0 0,0 1 0,1 0 0,1 1 1,17-11-1,128-71-5070,-138 82 4057,62-32-11109</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53.794"/>
    </inkml:context>
    <inkml:brush xml:id="br0">
      <inkml:brushProperty name="width" value="0.025" units="cm"/>
      <inkml:brushProperty name="height" value="0.025" units="cm"/>
    </inkml:brush>
  </inkml:definitions>
  <inkml:trace contextRef="#ctx0" brushRef="#br0">0 165 4644,'0'-9'6967,"0"-1"-5924,1-1 0,1 1 0,-1-1 0,2 1 1,-1 0-1,9-19 0,-10 25-667,1 0 0,0 0 0,0 0 0,0 0 0,0 1 0,1-1 0,-1 1 0,1 0 0,0 0 0,0 0 0,0 0 0,0 0 0,1 0 1,-1 1-1,1 0 0,0 0 0,-1 0 0,1 0 0,0 0 0,0 1 0,0 0 0,8-2 0,-10 3-296,0 0 1,0 0-1,0 1 0,-1-1 1,1 1-1,0-1 1,0 1-1,-1-1 0,1 1 1,0 0-1,-1 0 0,1 0 1,-1 0-1,1 0 0,-1 0 1,1 0-1,-1 1 0,0-1 1,0 0-1,0 1 0,0-1 1,0 1-1,0-1 1,0 1-1,0-1 0,0 1 1,-1 0-1,1 0 0,-1-1 1,1 1-1,-1 0 0,1 0 1,-1 2-1,2 10 33,0 0 0,0 1 0,-2 15 1,1-18 27,-1 187 136,0-199-274,0 0-1,0 0 1,1-1-1,-1 1 1,0 0-1,0 0 1,0 0-1,0 0 1,0 0-1,0 0 1,1 0-1,-1 0 1,0 0-1,0 0 1,0 0-1,0 0 1,0 0-1,0 0 1,1 0-1,-1 0 1,0 0-1,0 0 1,0 0-1,0 0 1,0 0-1,0 0 1,1 0-1,-1 0 1,0 0-1,0 1 1,0-1-1,0 0 1,0 0-1,0 0 1,0 0-1,0 0 1,1 0-1,-1 0 1,0 0-1,0 0 1,0 1-1,0-1 1,0 0-1,0 0 1,0 0-1,0 0 1,0 0-1,0 0 1,0 1-1,0-1 1,0 0-1,0 0 1,0 0-1,0 0 1,0 0-1,0 0 1,0 1-1,0-1 1,0 0-1,0 0 1,0 0-1,0 0 1,0 0-1,0 0 1,0 1-1,0-1 1,0 0-1,-1 0 1,11-14 169,8-21 129,7-28 77,-19 46-295,0-1 1,2 1 0,0 1-1,12-20 1,-20 36-83,0-1 0,0 1 1,0 0-1,0 0 0,0 0 0,1-1 1,-1 1-1,0 0 0,0 0 0,0-1 1,0 1-1,0 0 0,0 0 0,1 0 1,-1 0-1,0-1 0,0 1 0,0 0 1,1 0-1,-1 0 0,0 0 0,0 0 1,0 0-1,1-1 0,-1 1 1,0 0-1,0 0 0,1 0 0,-1 0 1,0 0-1,0 0 0,1 0 0,-1 0 1,0 0-1,0 0 0,1 0 0,-1 0 1,0 0-1,0 0 0,0 1 0,1-1 1,-1 0-1,0 0 0,0 0 0,1 0 1,-1 0-1,0 0 0,0 1 0,0-1 1,0 0-1,1 0 0,-1 0 0,0 0 1,0 1-1,6 20 49,-3 26-9,-3-46-41,0 33-279,3 59-2239,4-80-583,1-16-1229,7-23-1414,-2-9-609</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54.554"/>
    </inkml:context>
    <inkml:brush xml:id="br0">
      <inkml:brushProperty name="width" value="0.025" units="cm"/>
      <inkml:brushProperty name="height" value="0.025" units="cm"/>
    </inkml:brush>
  </inkml:definitions>
  <inkml:trace contextRef="#ctx0" brushRef="#br0">71 82 8808,'0'0'16005,"-9"3"-14318,6-3-1633,0 1 0,1-1-1,-1 1 1,0 0 0,0 1 0,1-1 0,-1 0 0,1 1 0,-1-1 0,1 1 0,-1 0 0,1 0 0,0 0 0,0 0 0,0 0-1,0 0 1,0 0 0,1 1 0,-1-1 0,1 1 0,-1-1 0,1 1 0,0 0 0,0 0 0,0-1 0,0 1 0,1 0-1,-1 0 1,1 4 0,-1-3 15,-1 10 4,1 0-1,0 1 1,1 16-1,0-28-59,1 0-1,-1 0 1,1 0-1,-1 0 1,1-1-1,0 1 1,0 0-1,0-1 1,1 1-1,1 2 1,-2-4 4,-1 0 1,1 0-1,0 0 1,0 0-1,0-1 1,0 1-1,0 0 1,0-1-1,0 1 1,0-1-1,0 1 1,0-1-1,0 1 1,0-1-1,1 0 1,-1 1-1,0-1 1,0 0-1,0 0 1,0 0-1,1 0 1,-1 0-1,0 0 1,2-1-1,-1 0 50,0 1 0,-1-1 0,1 0 0,0 0 0,-1-1 0,1 1-1,-1 0 1,1 0 0,-1-1 0,0 1 0,0-1 0,1 1-1,-1-1 1,0 0 0,0 1 0,0-1 0,-1 0 0,1 0 0,0 0-1,-1 0 1,1 0 0,-1 1 0,0-1 0,1 0 0,-1-4-1,2-58 1802,-2 53-1758,1 10-110,-1 0 0,0 0 0,0 0 0,0 0 0,1-1 0,-1 1 0,0 0 0,0 0 0,-1 0 0,1 0 0,0 0 0,0-1 0,-1 1 0,1 0 0,0 0 0,-1 0 0,1 0 0,-1 0 0,1 0 0,-1 0 0,0 0 0,1 0 0,-1 0 0,0 1 0,0-1 0,0 0 0,1 0 0,-1 1 0,-2-2 0,2 3 0,0-1 0,0 1 0,0 0 0,0-1 0,0 1 0,0 0 0,0 0 0,0 0 0,0 0 0,0 0 0,0 0 0,1 0 0,-1 0 0,0 0 0,1 0 0,-1 1 0,1-1 0,0 0 0,-1 0 0,1 0 0,0 1 0,0-1 0,-1 0 0,1 1 0,0 1 0,11-11 0,18-24 0,-11 11 0,38-35 0,-54 55 0,-1-1 0,1 1 0,0 0 0,0 0 0,0 0 0,0 0 0,0 0 0,0 0 0,0 0 0,0 1 0,0-1 0,0 1 0,0-1 0,1 1 0,-1 0 0,0 0 0,0 0 0,4 0 0,-5 1 0,1 0 0,-1-1 0,0 1 0,1 0 0,-1 0 0,0 0 0,0 0 0,0 0 0,0 0 0,0 0 0,0 1 0,0-1 0,0 0 0,0 1 0,-1-1 0,1 0 0,-1 1 0,1-1 0,-1 1 0,1 1 0,2 11 0,-1 0 0,-1 0 0,0 0 0,-2 24 0,0-17 0,1-19 0,0 0 0,-1 0 0,1-1 0,1 1 0,-1 0 0,0 0 0,0 0 0,1 0 0,-1-1 0,1 1 0,-1 0 0,1-1 0,1 4 0,-1-5 0,-1 0 0,1 1 0,-1-1 0,1 0 0,-1 0 0,1 0 0,-1 0 0,1 0 0,-1 0 0,0-1 0,1 1 0,-1 0 0,1 0 0,-1 0 0,1 0 0,-1 0 0,0-1 0,1 1 0,-1 0 0,1 0 0,-1-1 0,0 1 0,1 0 0,-1-1 0,0 1 0,1 0 0,-1-1 0,0 1 0,0-1 0,1 1 0,-1 0 0,0-2 0,32-54 0,-24 40 0,-3 7 0,27-43 0,-30 50 0,-1-1 0,1 1 0,0 0 0,0-1 0,0 1 0,1 0 0,-1 0 0,0 1 0,1-1 0,0 0 0,-1 1 0,1 0 0,0-1 0,-1 1 0,1 0 0,4-1 0,-6 3 0,0-1 0,0 0 0,0 1 0,0-1 0,0 0 0,0 1 0,0 0 0,0-1 0,0 1 0,0-1 0,0 1 0,0 0 0,0 0 0,0 0 0,0-1 0,-1 1 0,1 0 0,0 0 0,-1 0 0,1 0 0,-1 0 0,1 0 0,-1 0 0,1 1 0,-1-1 0,0 0 0,1 0 0,-1 0 0,0 0 0,0 0 0,0 2 0,4 43 0,-4-42 0,0-1 0,3 37 0,3-29 0,6-24 0,-1-10 0,-3 6 0,1-1 0,16-21 0,-24 36 0,1 0 0,0 1 0,0-1 0,1 1 0,-1-1 0,0 1 0,1-1 0,0 1 0,-1 0 0,1 0 0,0 1 0,0-1 0,0 1 0,0-1 0,0 1 0,1 0 0,-1 0 0,0 0 0,1 0 0,3 0 0,-6 2 1,1-1-1,-1 1 1,0-1 0,0 1 0,-1-1-1,1 1 1,0-1 0,0 1-1,0 0 1,0-1 0,0 1-1,-1 0 1,1 0 0,0 0 0,-1 0-1,1 0 1,0 0 0,-1 0-1,1 0 1,-1 0 0,0 0 0,1 0-1,-1 0 1,0 1 0,10 37-16,-6-17-73,-3-21-31,-1 0 1,0 1-1,1-1 1,-1 0 0,0 0-1,1 0 1,-1 0-1,1 0 1,0 0 0,-1 0-1,1 0 1,0 0-1,0 0 1,-1 0 0,1-1-1,0 1 1,0 0-1,0-1 1,0 1 0,0 0-1,0-1 1,0 1-1,0-1 1,0 1 0,0-1-1,0 0 1,1 1-1,-1-1 1,0 0 0,0 0-1,0 0 1,0 0-1,1 0 1,-1 0 0,0 0-1,0 0 1,0-1-1,3 0 1,0 0-654,0-1 0,0 0 0,0-1 0,0 1 0,-1-1 0,1 1 0,-1-1 0,1 0 1,3-4-1,19-24-5640</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55.068"/>
    </inkml:context>
    <inkml:brush xml:id="br0">
      <inkml:brushProperty name="width" value="0.025" units="cm"/>
      <inkml:brushProperty name="height" value="0.025" units="cm"/>
    </inkml:brush>
  </inkml:definitions>
  <inkml:trace contextRef="#ctx0" brushRef="#br0">79 403 13229,'0'0'5754,"-8"13"-2567,-1 0-2590,-1 2 330,0 0 0,0 1 1,1 0-1,1 1 0,-6 19 1,13-29-528,4-8-87,10-14 105,14-28-17,-2-30-175,-20 55-189,1-1-1,14-28 1,-17 109-629,-13 100 1537,10-162-929,0 1 1,0-1 0,0 0 0,0 1-1,0-1 1,0 0 0,0 1 0,0-1-1,0 1 1,0-1 0,0 0 0,0 1-1,0-1 1,0 0 0,0 1 0,0-1-1,0 1 1,1-1 0,-1 0 0,0 1-1,0-1 1,0 0 0,1 0 0,-1 1-1,0-1 1,1 0 0,-1 1 0,0-1-1,0 0 1,1 0 0,-1 0 0,0 1 0,1-1-1,-1 0 1,0 0 0,1 0 0,0 0-1,14-7 704,12-22 48,10-36-753,-2-1 0,-3-1 1,-3-2-1,-4-1 0,23-95 0,-41 134-15,-48 99 0,26-40 0,2 1 0,1 1 0,1 0 0,1 0 0,2 1 0,1 1 0,-5 61 0,12-91 0,1-1 0,-1 1 0,0 0 0,1-1 0,-1 1 0,1 0 0,0-1 0,0 1 0,0-1 0,-1 1 0,1-1 0,1 1 0,-1-1 0,0 0 0,0 0 0,0 1 0,1-1 0,-1 0 0,0 0 0,1 0 0,-1-1 0,1 1 0,0 0 0,-1 0 0,1-1 0,-1 1 0,1-1 0,0 1 0,0-1 0,-1 0 0,1 0 0,1 0 0,68 3 0,-53-4 0,-15 1-1,4 0-537,-1 0 1,1 0-1,0-1 1,0 0-1,-1 0 1,8-2-1,10-10-6877</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55.921"/>
    </inkml:context>
    <inkml:brush xml:id="br0">
      <inkml:brushProperty name="width" value="0.025" units="cm"/>
      <inkml:brushProperty name="height" value="0.025" units="cm"/>
    </inkml:brush>
  </inkml:definitions>
  <inkml:trace contextRef="#ctx0" brushRef="#br0">0 91 17008,'0'0'11654,"8"9"-10821,1 3-668,0-1-94,-1 0 0,1-1-1,1 0 1,18 15 0,-26-24-87,0 1-1,-1-1 1,1 0 0,0 1-1,0-1 1,0 0-1,0 0 1,0-1-1,0 1 1,0 0-1,0-1 1,0 1-1,1-1 1,-1 1-1,0-1 1,0 0-1,0 0 1,1 0 0,-1 0-1,0-1 1,0 1-1,0 0 1,0-1-1,0 0 1,1 1-1,-1-1 1,0 0-1,0 0 1,-1 0-1,1-1 1,0 1 0,0 0-1,0-1 1,-1 1-1,1-1 1,-1 1-1,1-1 1,-1 0-1,2-2 1,4-8-5,0-1 0,0 0 0,-1 0 0,-1 0 0,0-1 1,-1 0-1,-1 0 0,0 0 0,-1 0 0,1-20 0,-9 261 230,1-97-1270,4-50-3276,0-101-4850,1 7 2733</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8:22.432"/>
    </inkml:context>
    <inkml:brush xml:id="br0">
      <inkml:brushProperty name="width" value="0.025" units="cm"/>
      <inkml:brushProperty name="height" value="0.025" units="cm"/>
    </inkml:brush>
  </inkml:definitions>
  <inkml:trace contextRef="#ctx0" brushRef="#br0">0 105 13229,'0'0'12700,"9"0"-11067,31-1-668,0-2-1,-1-2 1,76-20-1,-25 5-775,-9 9-139,6-2-1877,-33-1-4607,-41 7 1838,-7 1-1842</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56.265"/>
    </inkml:context>
    <inkml:brush xml:id="br0">
      <inkml:brushProperty name="width" value="0.025" units="cm"/>
      <inkml:brushProperty name="height" value="0.025" units="cm"/>
    </inkml:brush>
  </inkml:definitions>
  <inkml:trace contextRef="#ctx0" brushRef="#br0">4 1 19346,'0'0'8008,"1"75"-7592,-1-46-192,0-2 33,-1-2 63,-1-5-160,0-7-64,2-5-32,0-7-704,7-11-5574,1-8 577,2-5-4037</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56.621"/>
    </inkml:context>
    <inkml:brush xml:id="br0">
      <inkml:brushProperty name="width" value="0.025" units="cm"/>
      <inkml:brushProperty name="height" value="0.025" units="cm"/>
    </inkml:brush>
  </inkml:definitions>
  <inkml:trace contextRef="#ctx0" brushRef="#br0">0 123 9929,'0'0'7704,"9"7"-5916,-7-5-1726,3 3 242,1 0 0,1-1 0,-1 1 0,1-1 0,9 4 0,-14-7-157,0 0 0,0 0 0,0 0 0,0-1-1,0 1 1,1-1 0,-1 1 0,0-1 0,0 0 0,1 0-1,-1 0 1,0 0 0,0 0 0,0-1 0,1 1 0,-1-1-1,0 1 1,0-1 0,0 0 0,0 0 0,0 0 0,0 0 0,0 0-1,0 0 1,0-1 0,-1 1 0,1-1 0,3-2 0,-1-2 191,1-1 0,-1 1 0,0-1 0,-1 0 1,0 0-1,0 0 0,0-1 0,-1 1 0,0-1 1,0 1-1,-1-1 0,0 0 0,0 1 0,-1-1 1,0 0-1,-1-8 0,1 15-333,0 0 0,0 1 1,0-1-1,0 0 0,0 1 0,0-1 1,0 0-1,0 1 0,0-1 1,-1 0-1,1 1 0,0-1 0,0 0 1,-1 1-1,1-1 0,0 1 0,-1-1 1,1 1-1,0-1 0,-1 1 0,1-1 1,-1 1-1,1-1 0,-1 1 0,1-1 1,-1 1-1,0 0 0,1-1 0,-1 1 1,1 0-1,-1-1 0,0 1 0,1 0 1,-1 0-1,0 0 0,1 0 0,-1-1 1,0 1-1,1 0 0,-1 0 0,0 0 1,1 1-1,-1-1 0,0 0 0,1 0 1,-1 0-1,0 1 0,-1-1-28,0 1 0,0 0 0,0 0-1,1 1 1,-1-1 0,0 0 0,1 0-1,-1 1 1,1-1 0,0 1 0,-1-1 0,1 1-1,0 0 1,-2 3 0,-4 14 29,1 0 1,0 1-1,1 0 1,1 0-1,1 0 1,1 0 0,1 1-1,1 21 1,0-41-10,0-1 0,0 1 1,0 0-1,0 0 0,0 0 1,1 0-1,-1-1 0,0 1 1,1 0-1,-1 0 0,1 0 0,-1-1 1,0 1-1,1 0 0,0-1 1,-1 1-1,1 0 0,-1-1 1,1 1-1,0-1 0,-1 1 1,1-1-1,0 1 0,0-1 1,-1 0-1,1 1 0,0-1 1,0 0-1,0 1 0,0-1 1,-1 0-1,1 0 0,0 0 1,0 0-1,0 0 0,0 0 1,0 0-1,-1 0 0,1 0 1,0 0-1,0-1 0,0 1 1,1-1-1,1 1-163,0-1 1,0 0-1,0 0 1,0-1 0,0 1-1,-1-1 1,1 1-1,0-1 1,-1 0-1,1 0 1,2-3-1,17-35-5789,-15 9-1633,-6 5-2149</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56.995"/>
    </inkml:context>
    <inkml:brush xml:id="br0">
      <inkml:brushProperty name="width" value="0.025" units="cm"/>
      <inkml:brushProperty name="height" value="0.025" units="cm"/>
    </inkml:brush>
  </inkml:definitions>
  <inkml:trace contextRef="#ctx0" brushRef="#br0">0 303 14029,'0'0'14734,"9"-31"-29372</inkml:trace>
  <inkml:trace contextRef="#ctx0" brushRef="#br0" timeOffset="1">374 0 16239,'0'0'7917,"2"10"-6732,23 216 1256,0 10-2298,-24-232-222,-1-1-1,1 1 1,0-1-1,0 0 1,0 1 0,0-1-1,1 0 1,0 0-1,-1 0 1,1 0-1,0 0 1,4 5 0,-5-8-30,-1 1 0,1-1 0,-1 0 1,1 1-1,-1-1 0,1 0 1,-1 0-1,1 1 0,0-1 0,-1 0 1,1 0-1,-1 0 0,1 0 1,-1 0-1,1 0 0,0 0 0,-1 0 1,1 0-1,-1 0 0,1 0 0,0 0 1,-1 0-1,1-1 0,-1 1 1,1 0-1,-1 0 0,2-1 0,-1 0-313,1-1 0,0 0-1,0 1 1,-1-1 0,1 0-1,-1 0 1,0 0 0,0 0-1,1 0 1,-1 0 0,0-2-1,9-21-5609</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57.371"/>
    </inkml:context>
    <inkml:brush xml:id="br0">
      <inkml:brushProperty name="width" value="0.025" units="cm"/>
      <inkml:brushProperty name="height" value="0.025" units="cm"/>
    </inkml:brush>
  </inkml:definitions>
  <inkml:trace contextRef="#ctx0" brushRef="#br0">87 202 17969,'0'0'8173,"-9"13"-7906,-1 2-86,0 1 1,2 0 0,-1 1-1,2 0 1,0 0-1,1 1 1,1-1-1,0 1 1,2 1-1,-3 35 1,5-53-175,1-1 0,0 0 0,0 1 0,0-1 0,0 0 0,0 1 0,0-1 0,0 0 1,0 1-1,0-1 0,0 0 0,0 1 0,0-1 0,0 0 0,0 1 0,1-1 0,-1 0 1,0 1-1,0-1 0,0 0 0,0 1 0,1-1 0,-1 0 0,0 1 0,0-1 0,1 0 1,-1 0-1,0 1 0,0-1 0,1 0 0,-1 0 0,0 0 0,1 0 0,-1 1 0,0-1 1,1 0-1,-1 0 0,0 0 0,1 0 0,-1 0 0,0 0 0,1 0 0,-1 0 1,1 0-1,18-11 449,13-22 396,-17 6-624,0 0-1,-2-1 1,-1 0 0,-1-1 0,-2 0-1,-1 0 1,-1-1 0,-1-1 0,-2 1-1,-1-1 1,-2-35 0,-3 45-289,-4 35-72,-3 35-52,5-20 188,-7 98 57,11-115-73,0 0-1,0 0 1,1 0-1,1-1 1,0 1-1,1 0 0,0-1 1,6 14-1,-7-21-206,-1-1-1,1 0 0,0-1 0,0 1 1,0 0-1,1-1 0,-1 1 1,0-1-1,1 1 0,0-1 0,-1 0 1,1 0-1,0 0 0,6 2 1,-7-3-435,0-1 1,1 1 0,-1-1 0,0 1 0,0-1 0,0 0 0,0 0 0,0 0 0,0 0 0,0 0 0,0 0 0,0-1 0,1 1 0,-1-1 0,0 0 0,3-1 0,12-12-13851</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57.946"/>
    </inkml:context>
    <inkml:brush xml:id="br0">
      <inkml:brushProperty name="width" value="0.025" units="cm"/>
      <inkml:brushProperty name="height" value="0.025" units="cm"/>
    </inkml:brush>
  </inkml:definitions>
  <inkml:trace contextRef="#ctx0" brushRef="#br0">145 37 21044,'0'0'5461,"-9"-7"-2861,-30-19-1153,38 26-1433,-1-1 1,1 1-1,0-1 1,-1 1-1,1-1 1,-1 1-1,1 0 1,-1 0-1,1 0 1,-1 0-1,1 0 1,0 0-1,-1 0 1,1 0-1,-1 1 1,1-1-1,-1 1 1,1-1 0,0 1-1,-1-1 1,1 1-1,0 0 1,0-1-1,-1 1 1,1 0-1,0 0 1,0 0-1,0 0 1,0 0-1,0 0 1,0 1-1,1-1 1,-1 0-1,0 0 1,-1 3-1,-20 46-197,21-48 185,-5 15-96,1 0-1,0 0 1,1 0-1,1 1 1,1 0-1,1-1 1,0 1-1,1 0 1,4 31-1,-3-47 24,-1 0 0,1 0 0,0 0 0,-1 0 0,1 0 0,0-1 0,0 1 0,0 0 0,0-1 0,0 1 0,0-1 0,1 1 0,-1-1 0,1 0 0,-1 1 0,1-1 0,-1 0 0,1 0 0,-1 0 0,1 0 0,0 0 0,0 0 0,0-1 0,-1 1 0,1-1 0,0 1 0,0-1 0,0 1 0,0-1 0,0 0 0,0 0 0,0 0 0,0 0 0,0-1 0,0 1 0,0 0 0,0-1 0,-1 1 0,4-2 0,2 0-812,-1-1 0,1 0 0,0 0 0,-1 0 0,1-1 0,-1 0 0,0 0 1,-1 0-1,7-7 0,15-21-5897</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19:58.946"/>
    </inkml:context>
    <inkml:brush xml:id="br0">
      <inkml:brushProperty name="width" value="0.025" units="cm"/>
      <inkml:brushProperty name="height" value="0.025" units="cm"/>
    </inkml:brush>
  </inkml:definitions>
  <inkml:trace contextRef="#ctx0" brushRef="#br0">44 277 12268,'0'0'8413,"-6"10"-7287,-1 3-719,1 1-1,1 0 1,0 0-1,-5 26 1,9-35-369,0 0 1,0-1-1,0 1 0,1 0 1,-1 0-1,1-1 0,0 1 1,0 0-1,1 0 0,0-1 1,0 1-1,0 0 1,0-1-1,1 1 0,-1-1 1,1 1-1,0-1 0,1 0 1,-1 0-1,1 0 0,-1 0 1,7 5-1,-8-8 9,0 0-1,0 0 0,1 0 1,-1-1-1,0 1 1,1 0-1,-1-1 1,0 1-1,1-1 1,-1 0-1,1 0 1,-1 1-1,1-1 1,-1 0-1,1 0 1,-1 0-1,1 0 1,-1-1-1,1 1 1,-1 0-1,1-1 0,-1 1 1,1-1-1,-1 1 1,0-1-1,1 1 1,-1-1-1,0 0 1,0 0-1,1 0 1,-1 0-1,0 0 1,0 0-1,0 0 1,0 0-1,0 0 1,0 0-1,-1-1 1,1 1-1,0 0 0,0-3 1,5-7 328,0 0 1,-1 0-1,7-21 0,-11 28-401,23-111 667,-29 155-585,-3 57 769,8-97-806,0 1 0,0-1 1,0 1-1,0-1 0,0 1 1,1-1-1,-1 1 0,0-1 1,0 1-1,1-1 0,-1 1 1,0-1-1,0 1 0,1-1 1,-1 0-1,0 1 0,1-1 1,-1 0-1,1 1 0,-1-1 1,0 0-1,1 1 0,-1-1 1,1 0-1,-1 0 0,1 0 1,-1 1-1,1-1 0,-1 0 1,1 0-1,-1 0 0,1 0 1,-1 0-1,1 0 0,-1 0 1,1 0-1,-1 0 0,1 0 1,-1 0-1,1 0 0,-1-1 1,1 1-1,-1 0 0,0 0 1,1 0-1,-1-1 0,1 1 1,-1 0-1,1 0 0,-1-1 1,0 1-1,1 0 0,-1-1 1,1 0-1,26-18 439,-7 1-280,-16 12-215,1 1 0,0 0 0,0 0 0,0 0-1,0 1 1,1 0 0,0 0 0,0 0 0,0 1 0,0 0 0,0 0 0,1 1-1,-1-1 1,14-2 0,-18 5 28,-1 1 0,0-1-1,0 0 1,0 0 0,0 0 0,0 1 0,0-1-1,0 0 1,0 1 0,0-1 0,0 1 0,0 0-1,0-1 1,0 1 0,-1 0 0,1-1-1,0 1 1,0 0 0,-1 0 0,1 0 0,0-1-1,-1 1 1,1 0 0,0 2 0,10 30 5,-11-30 19,1 0 0,-1-1 1,1 1-1,-1 0 0,1-1 1,0 1-1,0-1 0,0 1 1,1-1-1,-1 0 0,1 1 1,-1-1-1,1 0 0,0 0 1,2 3-1,-3-9 200,0 0 0,1 0 0,-2 0 0,1 0 1,0 0-1,-1 0 0,0 0 0,0-7 0,0 10-208,0-114-7,42 58-13047,-41 55 13155,0 1 1,1-1-1,0 0 1,-1 0-1,1 1 0,0-1 1,0 1-1,-1-1 0,1 1 1,0 0-1,1-1 1,-1 1-1,0 0 0,3 0 1,-4 1-21,0 0 0,0 0 0,-1 0 0,1 0 0,0 0 0,0 0 0,0 0 0,0 1 0,0-1 0,0 0 0,0 1 0,0-1 0,-1 1-1,1-1 1,0 1 0,0-1 0,0 1 0,-1-1 0,1 1 0,0 0 0,-1-1 0,1 1 0,-1 0 0,2 1 0,2 7 601,1 0-1,-1 0 1,-1 0 0,0 1-1,3 16 1,10 23 189,-15-48-821,-1 0-1,1 0 1,-1 0-1,1 0 1,-1 0-1,1 0 1,0-1-1,0 1 1,-1 0-1,1 0 1,0-1 0,0 1-1,0 0 1,0-1-1,0 1 1,0-1-1,0 1 1,0-1-1,0 0 1,0 1 0,0-1-1,0 0 1,1 0-1,-1 0 1,0 1-1,0-1 1,0-1-1,2 1 1,-1-1 34,0 0 0,1 0 0,-1 0 0,0 0 1,1 0-1,-1-1 0,0 1 0,0-1 0,0 0 0,0 0 0,3-3 0,4-7 21,-1 0 0,0 0 0,8-16 0,-16 27-133,22-71 272,-23 73-249,1 0 0,0 0 0,0-1 0,0 1 0,0 0 0,0 0 0,1-1-1,-1 1 1,0 0 0,0 0 0,0-1 0,1 1 0,-1 0 0,0-1 0,1 1 0,-1 0 0,0-1 0,1 1-1,-1 0 1,1-1 0,-1 1 0,1-1 0,-1 1 0,1-1 0,0 1 0,-1-1 0,1 1 0,0-1 0,-1 0-1,1 1 1,0-1 0,-1 0 0,1 0 0,0 1 0,0-1 0,-1 0 0,1 0 0,0 0 0,0 0-1,-1 0 1,1 0 0,0 0 0,0 0 0,0 0 0,-1-1 0,1 1 0,0 0 0,-1 0 0,1-1 0,1 1-1,2-2 27,-1 1-1,1-1 0,-1 0 0,1 1 0,-1-1 0,0-1 1,0 1-1,6-5 0,-1-3 6,0 0-1,-1 0 1,0 0 0,-1-1 0,0 0 0,0 0-1,-1-1 1,-1 0 0,0 0 0,0 0 0,-1 0-1,-1 0 1,1-15 0,-3 28-33,0-1 0,0 0 0,0 0 0,0 1 0,-1-1 0,1 0 0,0 0 0,0 1 0,0-1 0,-1 0 0,1 0 0,0 0 0,0 0 0,-1 1 0,1-1 0,0 0 0,-1 0 0,1 0 0,0 0 0,0 0 0,-1 0 0,1 0 0,0 0 0,-1 0 0,1 0 0,0 0 0,0 0 0,-1 0 0,1 0 0,0 0 0,-1 0 0,1 0 0,0 0 0,0 0 0,-1 0 0,1 0 0,0 0 0,-1-1 0,1 1 0,0 0 0,0 0 0,-1 0 0,1 0 0,0-1 0,0 1 0,0 0 0,-1 0 0,1-1 0,0 1 0,0 0 0,0 0 0,0-1 0,0 1 0,0 0 0,-1 0 0,1-1 0,0 1 0,0 0 0,0-1 0,0 1 0,0 0 0,0-1 0,0 1 0,0 0 0,0 0 0,0-1 0,0 1 0,-15 19 0,9-3 0,1 0 0,0-1 0,1 1 0,1 1 0,1-1 0,0 0 0,1 1 0,1-1 0,0 1 0,3 18 0,-2-31-51,-1-1 0,1 1 0,0-1 0,0 0 0,0 1 0,1-1 0,-1 0 0,1 0 0,-1 0 0,1 0 0,0 0 1,0 0-1,1 0 0,-1-1 0,1 1 0,-1-1 0,1 0 0,0 1 0,-1-1 0,1 0 0,6 2 0,-5-2-183,0-1-1,0 0 1,0 0 0,0 0-1,1 0 1,-1-1 0,0 1-1,0-1 1,0 0 0,1-1-1,-1 1 1,0-1 0,0 1-1,0-1 1,0-1 0,0 1-1,0 0 1,4-3 0,27-20-8158</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1:51.852"/>
    </inkml:context>
    <inkml:brush xml:id="br0">
      <inkml:brushProperty name="width" value="0.025" units="cm"/>
      <inkml:brushProperty name="height" value="0.025" units="cm"/>
    </inkml:brush>
  </inkml:definitions>
  <inkml:trace contextRef="#ctx0" brushRef="#br0">1 14 16432,'0'0'2210,"72"0"-2178,-31 0 0,5 0 0,8 0 0,4 0 0,6 0-353,1 0-511,6-2-578,1-4-1440,0 1-1538</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1:52.182"/>
    </inkml:context>
    <inkml:brush xml:id="br0">
      <inkml:brushProperty name="width" value="0.025" units="cm"/>
      <inkml:brushProperty name="height" value="0.025" units="cm"/>
    </inkml:brush>
  </inkml:definitions>
  <inkml:trace contextRef="#ctx0" brushRef="#br0">1 53 9865,'0'0'961,"98"5"417,-42-5-225,2 0-545,3 0 97,1 0 224,-5-5-225,-1-1-415,-9 2-193,-3 3-64,-4 1 0,-5-1 0,0 1 0,-6-3 64,-2 1-32,-7-6-96,-4-2-961,-13-7-2819</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1:53.400"/>
    </inkml:context>
    <inkml:brush xml:id="br0">
      <inkml:brushProperty name="width" value="0.025" units="cm"/>
      <inkml:brushProperty name="height" value="0.025" units="cm"/>
    </inkml:brush>
  </inkml:definitions>
  <inkml:trace contextRef="#ctx0" brushRef="#br0">38 70 4933,'0'0'15695,"2"-9"-14398,-1 6-1227,0 0 1,-1 0-1,1 0 1,1 0-1,-1 0 1,0 0-1,1 1 1,-1-1-1,1 0 1,0 1-1,0-1 1,0 1-1,0-1 1,0 1-1,1 0 1,-1 0-1,1 0 1,-1 0-1,1 1 1,0-1-1,0 1 1,0-1-1,-1 1 1,1 0-1,1 0 1,-1 0-1,0 1 1,0-1-1,0 1 1,0 0-1,0-1 1,0 2-1,1-1 1,-1 0-1,0 0 1,0 1-1,0 0 1,4 1-1,-6-2-71,0 0-1,0 0 1,0 1-1,0-1 1,-1 0 0,1 1-1,0-1 1,0 1-1,0-1 1,0 1-1,-1-1 1,1 1 0,0 0-1,0-1 1,-1 1-1,1 0 1,-1-1 0,1 1-1,0 0 1,-1 0-1,1 0 1,-1-1 0,0 1-1,1 0 1,-1 0-1,1 2 1,-4 29 19,0-24 11,0 0 0,-1 0 0,1 0 1,-1 0-1,-7 8 0,-31 29 263,-12 15 815,50-56-958,1 1-1,0-1 1,0 1-1,0 0 1,1 0-1,0 0 1,0 0-1,0 0 1,0 0-1,1 0 1,-1 7 0,2-11-131,0 0 0,0 0 0,0 1 1,0-1-1,1 0 0,-1 0 1,0 0-1,1 0 0,-1 0 1,0 0-1,1 0 0,-1 0 1,1 0-1,0 0 0,-1 0 1,1 0-1,0 0 0,-1 0 1,1 0-1,0 0 0,0-1 1,0 1-1,0 0 0,0-1 1,2 2-1,1 0 13,0-1 0,0 1 0,1-1 0,-1 0 0,1 0 0,-1 0 0,5 0 0,74-4-2072,-81 3 1841,10-2-1411,0 0 0,1-1-1,-1 0 1,0-1 0,21-11 0,15-10-8265</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1:53.776"/>
    </inkml:context>
    <inkml:brush xml:id="br0">
      <inkml:brushProperty name="width" value="0.025" units="cm"/>
      <inkml:brushProperty name="height" value="0.025" units="cm"/>
    </inkml:brush>
  </inkml:definitions>
  <inkml:trace contextRef="#ctx0" brushRef="#br0">187 0 5125,'0'0'19666,"-61"59"-18865,38-25-352,-3 0-257,1 1-128,4-4 64,6-4-96,5-5 32,5-7-64,5-7-865,7-34-22132</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8:22.980"/>
    </inkml:context>
    <inkml:brush xml:id="br0">
      <inkml:brushProperty name="width" value="0.025" units="cm"/>
      <inkml:brushProperty name="height" value="0.025" units="cm"/>
    </inkml:brush>
  </inkml:definitions>
  <inkml:trace contextRef="#ctx0" brushRef="#br0">18 0 16015,'0'0'7655,"-1"12"-5461,-15 305 4521,16-300-6527,4-50-188,1 0 0,2 0 0,2 1 0,0 0 0,3 1 0,19-42 0,-28 67 0,0 0 0,0 1 0,0-1 0,1 0 0,0 1 0,0 0 0,0 0 0,1 0 0,-1 1 0,1-1 0,9-5 0,-12 9 0,1 0 0,-1-1 0,0 2 0,1-1 0,-1 0 0,1 0 0,-1 1 0,1 0 0,-1-1 0,1 1 0,0 0 0,-1 0 0,1 0 0,-1 1 0,1-1 0,-1 1 0,1-1 0,-1 1 0,1 0 0,-1 0 0,0 0 0,1 0 0,-1 0 0,0 1 0,0-1 0,0 1 0,0-1 0,0 1 0,0 0 0,0 0 0,-1 0 0,3 2 0,-2-2 0,0 0 0,0 1 0,0-1 0,-1 0 0,1 1 0,-1-1 0,1 1 0,-1-1 0,0 1 0,0 0 0,0 0 0,0-1 0,-1 1 0,1 0 0,-1 0 0,1 0 0,-1 0 0,0 0 0,0 0 0,-1 5 0,-1-4 0,1 0 0,-1 0 0,0 0 0,0 0 0,0 0 0,0 0 0,-1 0 0,1-1 0,-1 0 0,0 1 0,0-1 0,-6 4 0,2-1 0,-1 0 0,0-1 0,0 0 0,0 0 0,-1-1 0,0 0 0,0 0 0,0-1 0,0-1 0,0 1 0,0-1 0,-12 0 0,19-1-26,1-1 0,0 0-1,0 0 1,0 0 0,-1 0 0,1 0-1,0 0 1,0 0 0,0-1 0,-1 1 0,1 0-1,0-1 1,0 1 0,0-1 0,0 1-1,0-1 1,0 1 0,0-1 0,0 0 0,0 0-1,0 1 1,0-1 0,0 0 0,0 0 0,0 0-1,1 0 1,-1 0 0,0 0 0,1 0-1,-1 0 1,1 0 0,-1 0 0,1-2-1,0 1-84,0 1-1,0-1 0,1 1 0,-1-1 0,0 1 0,1-1 0,0 1 0,-1-1 0,1 1 0,0-1 1,0 1-1,0 0 0,0-1 0,0 1 0,0 0 0,0 0 0,0 0 0,0 0 0,1 0 0,-1 0 1,0 0-1,1 0 0,-1 0 0,1 1 0,2-2 0,45-19-10869,-23 11 1772</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1:54.103"/>
    </inkml:context>
    <inkml:brush xml:id="br0">
      <inkml:brushProperty name="width" value="0.025" units="cm"/>
      <inkml:brushProperty name="height" value="0.025" units="cm"/>
    </inkml:brush>
  </inkml:definitions>
  <inkml:trace contextRef="#ctx0" brushRef="#br0">148 96 14253,'0'0'2040,"-10"-5"-172,-54-26 897,63 31-2665,0-1-1,0 1 0,0-1 1,0 1-1,0-1 0,0 1 1,0 0-1,0 0 0,0-1 1,0 1-1,0 0 0,0 0 1,0 0-1,0 0 0,0 0 1,0 0-1,0 1 0,0-1 1,0 0-1,0 0 0,0 1 1,0-1-1,0 1 0,0-1 1,-1 2-1,0-1 13,0 1-1,0 0 1,0 0-1,1 0 1,-1 0-1,1 0 1,-1 0-1,1 0 1,0 0-1,-2 5 1,1 0 41,0 0 1,0 0 0,0 1 0,1-1 0,0 1-1,0-1 1,1 13 0,0-19-134,1 0 1,-1 0 0,1 1-1,-1-1 1,1 0-1,-1 0 1,1 0-1,0 0 1,0 0-1,-1 0 1,1 0 0,0 0-1,0 0 1,0 0-1,0 0 1,0 0-1,0-1 1,1 1 0,-1 0-1,0-1 1,0 1-1,0-1 1,1 1-1,-1-1 1,0 0-1,0 1 1,1-1 0,-1 0-1,0 0 1,1 0-1,-1 0 1,0 0-1,1 0 1,-1 0-1,0-1 1,3 0 0,1 1 158,0-1 1,1 0 0,-1 0 0,0-1 0,1 0 0,-1 0-1,9-5 1,-7 2-95,-1 0-1,0-1 0,0 0 1,-1 0-1,0 0 0,0-1 0,0 0 1,-1 0-1,0 0 0,0 0 1,3-9-1,-6 14-70,0 0-1,0 0 1,-1 0-1,1-1 1,0 1-1,-1 0 1,1 0 0,-1 0-1,0 0 1,0-1-1,0 1 1,0 0 0,0 0-1,0 0 1,-1-1-1,1 1 1,-1 0-1,1 0 1,-1 0 0,0 0-1,0 0 1,0 0-1,0 0 1,0 0 0,0 0-1,-1 1 1,1-1-1,0 0 1,-1 1-1,0-1 1,1 1 0,-1-1-1,0 1 1,0 0-1,0 0 1,1 0 0,-1 0-1,0 0 1,-1 0-1,1 0 1,0 1-1,0-1 1,0 1 0,-3-1-1,0 0-47,0 1 0,0-1-1,0 1 1,0 0 0,-1 0 0,1 1-1,0-1 1,0 1 0,0 0-1,0 1 1,0-1 0,0 1 0,0 0-1,1 0 1,-1 1 0,1-1-1,-1 1 1,-3 3 0,5-3-29,0 0-1,0-1 1,1 1 0,-1 0 0,1 1 0,-1-1-1,1 0 1,0 1 0,1-1 0,-1 1 0,1 0-1,-1-1 1,1 1 0,0 0 0,0 0 0,1 0-1,-1 0 1,1 0 0,0 0 0,0 0 0,0 0-1,1 0 1,-1-1 0,2 7 0,-1-7-301,1 0 1,-1 0 0,0 0-1,1 0 1,0 0 0,0 0-1,0 0 1,0-1 0,0 1-1,0-1 1,1 1 0,-1-1-1,1 0 1,0 0 0,-1 0-1,1-1 1,5 3 0,3 1-2052,0 0 1,1 0 0,17 3 0,16 2-6960</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1:54.461"/>
    </inkml:context>
    <inkml:brush xml:id="br0">
      <inkml:brushProperty name="width" value="0.025" units="cm"/>
      <inkml:brushProperty name="height" value="0.025" units="cm"/>
    </inkml:brush>
  </inkml:definitions>
  <inkml:trace contextRef="#ctx0" brushRef="#br0">40 62 4484,'0'0'6486,"-2"11"-3080,-2 2-2680,-2 4 713,2-1 1,0 1-1,1 0 0,-1 18 0,4-35-1373,0 0 0,0 0 0,0 1 0,0-1 0,0 0 0,0 1 0,0-1 0,0 0 0,0 0 0,0 1-1,0-1 1,0 0 0,0 1 0,0-1 0,0 0 0,0 0 0,0 1 0,0-1 0,1 0 0,-1 0 0,0 1-1,0-1 1,0 0 0,0 0 0,1 1 0,-1-1 0,0 0 0,0 0 0,1 0 0,-1 0 0,0 1 0,0-1-1,1 0 1,-1 0 0,0 0 0,0 0 0,1 0 0,-1 0 0,0 0 0,1 0 0,12-6 1706,11-18 149,-19 17-1693,-1 0 0,1-1 0,-1 0 0,-1 0 0,1 0 1,-1 0-1,-1-1 0,0 1 0,0-1 0,0 1 0,-1-1 0,-1 0 0,1 0 1,-2-10-1,1 17-203,-1 1 1,1-1 0,-1 0 0,1 1-1,-1-1 1,0 1 0,0-1 0,0 1-1,0-1 1,0 1 0,0 0 0,0-1-1,0 1 1,-1 0 0,1 0-1,0 0 1,-1 0 0,1 0 0,-1 0-1,1 0 1,-1 1 0,1-1 0,-1 0-1,1 1 1,-1-1 0,0 1 0,1 0-1,-1 0 1,0-1 0,0 1 0,1 0-1,-1 0 1,0 1 0,1-1-1,-1 0 1,0 1 0,1-1 0,-4 1-1,3 0-206,-1 0-1,1 0 0,0 0 0,-1 0 0,1 0 0,0 0 0,0 0 0,0 1 1,0-1-1,0 1 0,0 0 0,-2 1 0,3-1-315,0-1 0,0 0-1,0 0 1,1 1 0,-1-1-1,0 0 1,1 1 0,-1-1 0,1 1-1,-1-1 1,1 1 0,0-1 0,-1 1-1,1-1 1,0 1 0,0-1 0,0 1-1,0-1 1,1 1 0,-1 2 0</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1:55.054"/>
    </inkml:context>
    <inkml:brush xml:id="br0">
      <inkml:brushProperty name="width" value="0.025" units="cm"/>
      <inkml:brushProperty name="height" value="0.025" units="cm"/>
    </inkml:brush>
  </inkml:definitions>
  <inkml:trace contextRef="#ctx0" brushRef="#br0">1 108 5285,'0'0'13773,"79"22"-12908,-34-28-385,13-2-288,10 2-95,15-2-1,9-1-192,10-2-1154,8 0-543,7-5-802,-1 1-127,-2-4-642,-2-2-1440</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1:55.412"/>
    </inkml:context>
    <inkml:brush xml:id="br0">
      <inkml:brushProperty name="width" value="0.025" units="cm"/>
      <inkml:brushProperty name="height" value="0.025" units="cm"/>
    </inkml:brush>
  </inkml:definitions>
  <inkml:trace contextRef="#ctx0" brushRef="#br0">1 95 6919,'71'-8'3267,"-7"0"-1762,-4 6 417,-6 0-32,-1 2 64,-4 0-577,0 0 224,-1 0-319,1 0-610,3 0-255,2-5 31,2-3-192,-2-2-160,-3 1-64,-10 0-544,-8 0-1474,-10-2-2530,-13-2-6567</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1:55.954"/>
    </inkml:context>
    <inkml:brush xml:id="br0">
      <inkml:brushProperty name="width" value="0.025" units="cm"/>
      <inkml:brushProperty name="height" value="0.025" units="cm"/>
    </inkml:brush>
  </inkml:definitions>
  <inkml:trace contextRef="#ctx0" brushRef="#br0">0 0 10730,'0'0'13357,"8"16"-13160,-3-6-171,2 4-3,-1-1 0,0 1 0,-1 0 0,0 1 0,-2-1 0,4 19 0,32 233-3003,1-5-6943,-23 55 8921,-18-210 4405,-2-1 4825,3-99-7578,0 10 2326,2-15-2751,4-11-2229,4-13-3462</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00.877"/>
    </inkml:context>
    <inkml:brush xml:id="br0">
      <inkml:brushProperty name="width" value="0.025" units="cm"/>
      <inkml:brushProperty name="height" value="0.025" units="cm"/>
    </inkml:brush>
  </inkml:definitions>
  <inkml:trace contextRef="#ctx0" brushRef="#br0">1 0 7847,'70'9'6182,"2"-3"-6150,8 0-2082,8 1-1185,9-1-576,2-3 3362,-1-1 2627,-5 2 865,-7-1-1377,-8-1-737,-5 0-193,-7-2-415,-5 0-289,-3 0-353,-4-3-1280,-5-10-4133</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00.519"/>
    </inkml:context>
    <inkml:brush xml:id="br0">
      <inkml:brushProperty name="width" value="0.025" units="cm"/>
      <inkml:brushProperty name="height" value="0.025" units="cm"/>
    </inkml:brush>
  </inkml:definitions>
  <inkml:trace contextRef="#ctx0" brushRef="#br0">0 0 12300,'0'0'3971,"67"4"-2850,-10-1-480,12 1-577,16 1 0,11-1-1633,7-2-1154,6-2-2274</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01.657"/>
    </inkml:context>
    <inkml:brush xml:id="br0">
      <inkml:brushProperty name="width" value="0.025" units="cm"/>
      <inkml:brushProperty name="height" value="0.025" units="cm"/>
    </inkml:brush>
  </inkml:definitions>
  <inkml:trace contextRef="#ctx0" brushRef="#br0">0 85 7591,'0'0'6246,"9"-7"-3246,9-4-2476,0 1 1,1 1-1,0 0 0,0 1 0,1 2 1,0 0-1,0 1 0,1 1 0,33-3 1,-43 6-372,-3 0-91,1 1 1,-1 0 0,1 0 0,-1 1-1,1 0 1,8 2 0,-15-3-49,0 1 1,-1 0-1,1-1 1,-1 1-1,1 0 1,-1 0-1,1 0 1,-1 0 0,0 0-1,1 1 1,-1-1-1,0 0 1,0 0-1,0 1 1,0-1-1,0 1 1,0-1-1,0 1 1,-1-1 0,1 1-1,0 0 1,-1-1-1,1 1 1,-1 0-1,0 0 1,1-1-1,-1 1 1,0 0-1,0 0 1,0-1 0,-1 1-1,1 0 1,0 0-1,-1-1 1,0 3-1,-3 9 349,-1 0-1,0 0 1,-1-1-1,0 0 0,-1 0 1,0-1-1,-1 1 1,0-2-1,-1 1 1,-10 9-1,5-5 263,1 0 0,1 2 0,-15 25-1,26-41-618,0 0 0,1 0 0,-1-1 0,0 1 0,1 0 0,-1 0 0,1 1 0,-1-1 0,1 0 0,-1 0 0,1 0 0,0 0 0,0 0 0,-1 0-1,1 1 1,0-1 0,0 0 0,0 0 0,0 0 0,0 0 0,1 0 0,-1 1 0,0-1 0,1 0 0,-1 0 0,0 0 0,1 0 0,-1 0 0,1 0-1,0 0 1,-1 0 0,1 0 0,0 0 0,-1 0 0,1 0 0,0-1 0,0 1 0,0 0 0,0 0 0,0-1 0,0 1 0,0-1 0,0 1 0,0-1 0,0 1-1,0-1 1,0 0 0,0 1 0,1-1 0,-1 0 0,0 0 0,0 0 0,0 0 0,0 0 0,1 0 0,-1 0 0,0 0 0,1-1 0,9 1-824,0-1 1,0-1-1,-1 0 1,22-6 0,7-9-4725,1-4-3426</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02"/>
    </inkml:context>
    <inkml:brush xml:id="br0">
      <inkml:brushProperty name="width" value="0.025" units="cm"/>
      <inkml:brushProperty name="height" value="0.025" units="cm"/>
    </inkml:brush>
  </inkml:definitions>
  <inkml:trace contextRef="#ctx0" brushRef="#br0">91 1 18065,'0'0'2819,"-46"52"-289,25-26 1,7-4-866,4-1-896,10-6-609,0-4-256,19-8-1442,10-3-1921,-2-10-961,2-8-2755</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02.372"/>
    </inkml:context>
    <inkml:brush xml:id="br0">
      <inkml:brushProperty name="width" value="0.025" units="cm"/>
      <inkml:brushProperty name="height" value="0.025" units="cm"/>
    </inkml:brush>
  </inkml:definitions>
  <inkml:trace contextRef="#ctx0" brushRef="#br0">100 67 15375,'0'0'11450,"-9"8"-11065,-32 28-193,39-35-187,0 1 0,1 0 0,-1-1 0,1 1-1,-1 0 1,1 0 0,-1 0 0,1 0 0,0 0 0,0 0 0,0 0 0,0 0 0,1 0 0,-2 5 0,2-6-11,0-1 1,1 1 0,-1 0 0,0 0 0,0 0 0,1-1 0,-1 1 0,0 0 0,1 0 0,-1-1 0,1 1 0,-1 0 0,1-1 0,-1 1 0,1-1 0,-1 1 0,1 0 0,0-1 0,-1 1 0,1-1 0,0 0 0,0 1 0,-1-1 0,1 0 0,0 1 0,1-1 0,7 3-226,0-2 1,1 1 0,-1-1 0,1-1 0,12 0 0,-3 0-938,-16 0 1127,-1 0 0,1 0-1,-1 0 1,1 1 0,-1-1-1,1 1 1,-1-1 0,0 1-1,1 0 1,-1 0 0,0 0-1,1 0 1,-1 0-1,0 0 1,0 1 0,0-1-1,0 1 1,0-1 0,0 1-1,0 0 1,-1 0 0,1 0-1,-1 0 1,1 0 0,-1 0-1,0 0 1,0 1-1,0-1 1,0 0 0,0 1-1,0-1 1,-1 0 0,1 1-1,-1-1 1,1 1 0,-1-1-1,0 1 1,0 0 0,0-1-1,-1 1 1,1-1-1,0 0 1,-1 1 0,0-1-1,-1 4 1,-1 4 280,-1-1 0,0 0 0,-1 0 0,0 0 0,0-1 0,-1 0 0,0 0 0,0 0 0,-1-1 0,-10 10-1,10-12 57,-1 1-1,0-1 0,0 0 0,-1-1 0,-14 6 1,22-9-384,-1 0 1,1 0 0,0-1 0,-1 1 0,1-1 0,-1 1 0,1-1 0,-1 0 0,0 1 0,1-1-1,-1 0 1,1 0 0,-1 0 0,0 0 0,1-1 0,-1 1 0,1 0 0,-1-1 0,1 1 0,-1-1-1,1 1 1,-1-1 0,1 0 0,-1 1 0,1-1 0,0 0 0,0 0 0,-1 0 0,1 0-1,0 0 1,0-1 0,0 1 0,0 0 0,0 0 0,0-1 0,0 1 0,1 0 0,-1-1 0,0 1-1,0-3 1,-4-26-5165</inkml:trace>
  <inkml:trace contextRef="#ctx0" brushRef="#br0" timeOffset="1">41 0 7655,'0'0'13229,"59"0"-12332,-30 0-641,7 0-192,2 4-352,1-4-2723,0 0-4036</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8:23.319"/>
    </inkml:context>
    <inkml:brush xml:id="br0">
      <inkml:brushProperty name="width" value="0.025" units="cm"/>
      <inkml:brushProperty name="height" value="0.025" units="cm"/>
    </inkml:brush>
  </inkml:definitions>
  <inkml:trace contextRef="#ctx0" brushRef="#br0">1 9 11115,'0'0'16260,"8"-1"-14669,1-1-1265,5 0 21,0 0 0,0 1 0,22 0 0,-35 2-334,0-1 1,0 1 0,0 0-1,-1-1 1,1 1 0,0 0-1,0 0 1,0-1 0,-1 1-1,1 0 1,0 0 0,-1 0-1,1 0 1,-1 0 0,1 0-1,-1 0 1,1 0 0,-1 0-1,0 1 1,0-1 0,1 0-1,-1 0 1,0 0-1,0 0 1,0 0 0,0 1-1,0-1 1,0 0 0,-1 0-1,1 2 1,-9 38 903,2-28-796,0 0 0,-2 0 1,1-1-1,-17 17 0,-10 16 20,36-38-141,12-4 0,19-4 0,-29 1 0,22-3-880,-1 0 0,27-9 1,-33 8-833,25-5-7358</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02.704"/>
    </inkml:context>
    <inkml:brush xml:id="br0">
      <inkml:brushProperty name="width" value="0.025" units="cm"/>
      <inkml:brushProperty name="height" value="0.025" units="cm"/>
    </inkml:brush>
  </inkml:definitions>
  <inkml:trace contextRef="#ctx0" brushRef="#br0">159 0 9993,'0'0'5702,"-63"67"-3268,31-32-704,7-1-321,5-3-480,7-7-769,7-4-128,6-9-224,0-6-801,3-5-1601,1 0-1666,0-7-4485</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03.034"/>
    </inkml:context>
    <inkml:brush xml:id="br0">
      <inkml:brushProperty name="width" value="0.025" units="cm"/>
      <inkml:brushProperty name="height" value="0.025" units="cm"/>
    </inkml:brush>
  </inkml:definitions>
  <inkml:trace contextRef="#ctx0" brushRef="#br0">117 0 12684,'-9'3'2632,"0"1"-2090,0 0-1,0 0 1,0 0 0,1 1-1,-15 12 1,19-15-314,1 1-1,0 0 1,0 0 0,0 1-1,0-1 1,0 0 0,1 1-1,-1 0 1,1 0-1,0 0 1,0 0 0,1 0-1,-1 0 1,1 0 0,0 0-1,0 0 1,0 1-1,0 6 1,2-9-182,-1-1 1,1 1-1,-1 0 1,1 0-1,0 0 1,0-1-1,-1 1 1,1 0-1,0-1 1,1 1-1,-1-1 1,0 1-1,0-1 1,1 0-1,-1 1 1,1-1-1,-1 0 1,1 0-1,-1 0 1,1 0-1,0 0 0,-1 0 1,1-1-1,0 1 1,0 0-1,0-1 1,0 1-1,-1-1 1,1 0-1,4 0 1,67 4 608,-63-4-552,5 0-43,0-1 0,-1 0 0,1-1 0,-1-1 0,17-4 0,-28 6-57,1 0 1,-1 0-1,0 0 1,0 0-1,0-1 1,0 1-1,0-1 0,0 0 1,0 0-1,-1 0 1,1 0-1,0 0 1,-1-1-1,0 1 0,0-1 1,0 1-1,0-1 1,0 0-1,0 0 1,-1 0-1,1 0 0,-1 0 1,0 0-1,0 0 1,0-1-1,0 1 1,0 0-1,-1-4 0,0 5-7,-1 1-1,0 0 1,1-1-1,-1 1 0,0 0 1,0 0-1,0-1 1,0 1-1,0 0 0,0 0 1,0 0-1,0 0 1,-1 0-1,1 0 0,0 1 1,-1-1-1,1 0 1,0 1-1,-1-1 0,1 1 1,-1-1-1,1 1 1,-1 0-1,1-1 0,-1 1 1,1 0-1,-1 0 0,0 0 1,1 0-1,-1 1 1,-1-1-1,-55 5-2,47-1 26,1 0 1,-1 0 0,1 1 0,-17 10-1,24-14-106,0 1-1,0 0 0,0 0 1,1 0-1,-1 0 0,0 0 1,1 1-1,-1-1 0,1 1 1,0-1-1,0 1 0,0 0 1,0 0-1,1 0 0,-1 0 1,1 0-1,-1 1 0,1-1 0,-1 4 1,2-6-144,0 0 0,0-1 0,1 1 1,-1 0-1,0-1 0,0 1 0,0-1 0,0 1 1,1-1-1,-1 1 0,0 0 0,0-1 0,1 1 0,-1-1 1,1 1-1,-1-1 0,0 1 0,1-1 0,-1 0 1,1 1-1,-1-1 0,1 1 0,-1-1 0,1 0 1,-1 0-1,1 1 0,-1-1 0,1 0 0,0 0 1,-1 1-1,1-1 0,-1 0 0,1 0 0,0 0 0,0 0 1,0 0 131,19 4-7802</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03.403"/>
    </inkml:context>
    <inkml:brush xml:id="br0">
      <inkml:brushProperty name="width" value="0.025" units="cm"/>
      <inkml:brushProperty name="height" value="0.025" units="cm"/>
    </inkml:brush>
  </inkml:definitions>
  <inkml:trace contextRef="#ctx0" brushRef="#br0">51 13 9257,'0'0'5674,"-6"9"-2417,2-2-2828,-1-1 90,0 0 1,1 0 0,0 1-1,0 0 1,0 0-1,1 0 1,0 0 0,1 0-1,-1 0 1,-1 10-1,5-16-497,-1 0-1,1 1 0,-1-1 0,1 0 1,0 0-1,-1 0 0,1 0 0,0 0 1,0 0-1,0-1 0,0 1 0,0 0 1,-1 0-1,1 0 0,1-1 0,-1 1 1,0-1-1,0 1 0,0-1 0,0 1 1,0-1-1,0 0 0,1 1 0,-1-1 1,0 0-1,0 0 0,0 0 0,1 0 1,-1 0-1,0 0 0,0 0 1,1 0-1,0-1 0,48-6 724,-43 4-508,0 0-1,1-1 1,-1 1-1,-1-1 1,1-1-1,11-9 1,-15 12-31,0-1 1,0 0 0,-1 1 0,0-1-1,1 0 1,-1 0 0,0 0-1,0 0 1,-1-1 0,1 1-1,-1 0 1,0-1 0,1 1-1,-2-1 1,1 0 0,0 1-1,0-5 1,-2 6-173,1 1-1,0 0 1,-1-1 0,1 1-1,-1 0 1,0 0 0,1-1-1,-1 1 1,0 0 0,0 0-1,1 0 1,-1 0 0,0 0-1,0 0 1,-1 0-1,1 0 1,0 0 0,0 0-1,0 0 1,0 1 0,-1-1-1,1 1 1,0-1 0,-1 1-1,1-1 1,0 1 0,-1 0-1,1-1 1,-1 1 0,1 0-1,0 0 1,-1 0-1,-2 1 1,-49 3-3831</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04.977"/>
    </inkml:context>
    <inkml:brush xml:id="br0">
      <inkml:brushProperty name="width" value="0.025" units="cm"/>
      <inkml:brushProperty name="height" value="0.025" units="cm"/>
    </inkml:brush>
  </inkml:definitions>
  <inkml:trace contextRef="#ctx0" brushRef="#br0">240 19 13581,'0'0'6379,"8"-3"-5017,26-12-49,-34 15-1295,0 0 1,1 0 0,-1 0-1,0 0 1,0 0-1,1-1 1,-1 1 0,0 0-1,0 0 1,1 0-1,-1 0 1,0 0-1,0 0 1,1 0 0,-1 0-1,0 0 1,0 0-1,1 0 1,-1 0 0,0 0-1,0 1 1,0-1-1,1 0 1,-1 0 0,0 0-1,0 0 1,1 0-1,-1 0 1,0 0 0,0 1-1,0-1 1,0 0-1,1 0 1,-1 0 0,0 1-1,0-1 1,0 0-1,0 0 1,0 0 0,1 1-1,-1-1 1,0 0-1,0 0 1,0 1 0,0-1-1,0 0 1,0 0-1,0 1 1,0-1 0,0 0-1,0 0 1,0 1-1,0-1 1,0 0 0,-3 13 232,3-12-207,-9 20 149,-2-1-1,0 1 1,-1-2 0,-1 0-1,-1 0 1,-18 19-1,2-2 195,-1 3 343,4-7 206,3 0 1,-42 71 0,65-101-1031,0 0 1,0 0-1,0 0 1,1 1-1,-1-1 1,0 0-1,1 0 1,-1 0-1,1 1 1,0-1-1,0 0 1,0 0 0,0 1-1,0-1 1,1 3-1,-1-4-7,0-1 0,0 0-1,0 0 1,1 1 0,-1-1-1,0 0 1,0 0 0,0 1 0,1-1-1,-1 0 1,0 0 0,0 0 0,1 1-1,-1-1 1,0 0 0,1 0-1,-1 0 1,0 0 0,1 0 0,-1 0-1,0 0 1,0 0 0,1 1-1,-1-1 1,0 0 0,1 0 0,-1 0-1,0-1 1,1 1 0,-1 0-1,0 0 1,1 0 0,-1 0 0,19-14-3133,5-16-1907,1-8-2509</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05.319"/>
    </inkml:context>
    <inkml:brush xml:id="br0">
      <inkml:brushProperty name="width" value="0.025" units="cm"/>
      <inkml:brushProperty name="height" value="0.025" units="cm"/>
    </inkml:brush>
  </inkml:definitions>
  <inkml:trace contextRef="#ctx0" brushRef="#br0">1 0 9737,'0'0'17793,"2"11"-17515,0 16 64,-3 51 1,-1-50-232,1-1-1,1 0 1,2 1 0,5 26-1,-5-47-164,1 0 0,-1 0 0,2-1 0,-1 1 1,1-1-1,0 0 0,0 0 0,0 0 0,1 0 0,0-1 0,0 0 0,11 8 0,19 21-6889</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05.690"/>
    </inkml:context>
    <inkml:brush xml:id="br0">
      <inkml:brushProperty name="width" value="0.025" units="cm"/>
      <inkml:brushProperty name="height" value="0.025" units="cm"/>
    </inkml:brush>
  </inkml:definitions>
  <inkml:trace contextRef="#ctx0" brushRef="#br0">0 247 11243,'0'0'17136,"94"-4"-16816,-35 2-256,1-2-96,2-1-2754,-6 0-2596,-8-4-3810</inkml:trace>
  <inkml:trace contextRef="#ctx0" brushRef="#br0" timeOffset="1">437 4 8712,'0'0'18706,"71"5"-18226,-28-5-351,6-1-578,-3-2-2498,-6 0-1857,-10 1-3492</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06.036"/>
    </inkml:context>
    <inkml:brush xml:id="br0">
      <inkml:brushProperty name="width" value="0.025" units="cm"/>
      <inkml:brushProperty name="height" value="0.025" units="cm"/>
    </inkml:brush>
  </inkml:definitions>
  <inkml:trace contextRef="#ctx0" brushRef="#br0">1 66 14253,'0'0'13229,"89"0"-12588,-38-7-449,8-3-160,-1-2-2082,-2-5-3235,-3-3-7719</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37.103"/>
    </inkml:context>
    <inkml:brush xml:id="br0">
      <inkml:brushProperty name="width" value="0.025" units="cm"/>
      <inkml:brushProperty name="height" value="0.025" units="cm"/>
    </inkml:brush>
  </inkml:definitions>
  <inkml:trace contextRef="#ctx0" brushRef="#br0">32 0 12588,'0'0'16554,"5"12"-16073,-1-2-419,0-1 0,-1 1 0,-1 0 0,0 0 0,0 1 0,0-1 0,-2 0 0,1 1 0,-1-1 0,-1 0 0,0 0 0,-4 20 0,-12 34 356,-10 45 796,25-97-1113,1 0 0,-1 1 0,2-1 0,0 0-1,1 1 1,3 19 0,-4-29-125,0-1-1,1 0 1,0 0 0,-1 0 0,1 0-1,0 0 1,0 0 0,0 0 0,0 0-1,1 0 1,-1 0 0,0 0 0,1-1-1,2 4 1,-3-5-27,0 1 0,1 0 0,-1-1 0,0 1 0,0-1 0,0 1 0,0-1 0,0 0 0,0 0 0,1 1 0,-1-1 0,0 0 0,0 0 0,0 0 0,1 0 0,-1 0 0,0-1 0,0 1 0,0 0 0,2-1 0,0 0-128,-1 0-1,0-1 0,1 1 0,-1-1 1,0 1-1,0-1 0,0 0 1,0 0-1,0 0 0,-1 0 1,1 0-1,0 0 0,-1-1 0,1 1 1,-1-1-1,0 1 0,0 0 1,0-1-1,0 0 0,-1 1 0,1-1 1,0-4-1,-1-6-7075,0-1-3656</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37.445"/>
    </inkml:context>
    <inkml:brush xml:id="br0">
      <inkml:brushProperty name="width" value="0.025" units="cm"/>
      <inkml:brushProperty name="height" value="0.025" units="cm"/>
    </inkml:brush>
  </inkml:definitions>
  <inkml:trace contextRef="#ctx0" brushRef="#br0">24 1 15791,'0'0'14990,"1"8"-13842,0 8-1028,-1 0-1,0-1 1,-1 1 0,-1 0 0,0-1-1,-7 25 1,1-1-1216,5-28-751,4-39-297,0-17-9142,-1 18 401</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37.785"/>
    </inkml:context>
    <inkml:brush xml:id="br0">
      <inkml:brushProperty name="width" value="0.025" units="cm"/>
      <inkml:brushProperty name="height" value="0.025" units="cm"/>
    </inkml:brush>
  </inkml:definitions>
  <inkml:trace contextRef="#ctx0" brushRef="#br0">19 26 15727,'0'0'16944,"-19"-26"-17232,19 31-1730,6 2-1890,3-1-2178,1 2-3651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8:24.431"/>
    </inkml:context>
    <inkml:brush xml:id="br0">
      <inkml:brushProperty name="width" value="0.025" units="cm"/>
      <inkml:brushProperty name="height" value="0.025" units="cm"/>
    </inkml:brush>
  </inkml:definitions>
  <inkml:trace contextRef="#ctx0" brushRef="#br0">0 48 15214,'0'0'15743,"4"1"-15374,-2 0-327,-1 0 1,1 0 0,-1 0 0,0 0 0,1 0-1,-1 0 1,0 1 0,0-1 0,0 0 0,0 1-1,0-1 1,0 1 0,0-1 0,0 1 0,-1-1-1,1 1 1,-1-1 0,1 1 0,-1 0-1,0-1 1,1 1 0,-1 0 0,0-1 0,0 1-1,0 0 1,0 0 0,0-1 0,-1 4 0,1 18 157,1-22-200,-1 0 0,1 0 0,-1 0 0,1 0 0,0 0 0,-1 0 0,1-1 0,0 1 0,0 0 0,0 0 0,0-1 0,-1 1 0,1 0 0,0-1 0,0 1 0,0-1 0,0 1 0,0-1 0,0 0 0,0 1 0,1-1 0,-1 0 0,0 0 0,0 0 0,0 0 0,0 0 0,0 0 0,0 0 0,0 0 0,1 0 0,-1 0 0,0-1 0,0 1 0,2-1 0,38-11 0,-26 3 0,0 0 0,-1-1 0,23-22 0,-11 10 0,-25 23 0,0-1 0,-1 1 0,1 0 0,-1 0 0,1 0 0,-1 0 0,1 0 0,-1-1 0,1 1 0,-1 0 0,0 0 0,1 0 0,-1 0 0,0 0 0,0 0 0,0 0 0,0 0 0,0 0 0,0 0 0,0 0 0,0 1 0,0-1 0,-1 1 0,2 33 0,-1-35 0,0 0 0,0 1 0,0 0 0,0-1 0,0 1 0,0-1 0,0 1 0,0 0 0,0-1 0,0 1 0,0-1 0,0 1 0,0 0 0,1-1 0,-1 1 0,0-1 0,0 1 0,1-1 0,-1 1 0,0-1 0,1 1 0,-1-1 0,0 1 0,1-1 0,-1 1 0,1-1 0,-1 0 0,1 1 0,-1-1 0,1 0 0,-1 1 0,1-1 0,-1 0 0,2 1 0,20-9 0,24-30 0,-41 33 0,10-10 0,-11 10 0,1 1 0,-1-1 0,0 1 0,1 0 0,0 0 0,0 1 0,0-1 0,1 1 0,-1 0 0,11-4 0,-15 8 0,0 0 0,0 0 0,-1 0 0,1 0 0,0 0 0,0 0 0,-1 0 0,1 0 0,-1 0 0,1 0 0,-1 0 0,1 0 0,-1 0 0,1 1 0,-1-1 0,0 0 0,0 0 0,0 0 0,0 1 0,0-1 0,0 0 0,0 0 0,0 1 0,0-1 0,0 0 0,-2 2 0,-3 38 0,-1-27-2961,0 2-5742,6-23-965</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38.158"/>
    </inkml:context>
    <inkml:brush xml:id="br0">
      <inkml:brushProperty name="width" value="0.025" units="cm"/>
      <inkml:brushProperty name="height" value="0.025" units="cm"/>
    </inkml:brush>
  </inkml:definitions>
  <inkml:trace contextRef="#ctx0" brushRef="#br0">100 41 19058,'0'0'10533,"-9"6"-9610,-2 2-716,0 0-1,1 1 1,-12 11-1,19-16-112,0-1 0,0 1-1,0 0 1,0 0 0,0 0 0,1 0-1,0 1 1,-1-1 0,2 1-1,-1-1 1,0 1 0,1 0-1,0-1 1,-1 11 0,2-15-94,1 1 1,-1-1 0,0 0-1,0 1 1,0-1-1,0 0 1,1 1 0,-1-1-1,0 1 1,0-1 0,1 0-1,-1 1 1,0-1 0,1 0-1,-1 0 1,0 1-1,1-1 1,-1 0 0,1 0-1,-1 0 1,0 1 0,1-1-1,-1 0 1,1 0 0,-1 0-1,1 0 1,-1 0-1,0 0 1,1 0 0,-1 0-1,1 0 1,-1 0 0,1 0-1,-1 0 1,0 0-1,1 0 1,-1 0 0,1 0-1,-1-1 1,1 1 0,-1 0-1,21-8-5,-8-2 5,0 0 0,-1-1 0,-1-1 0,0 0 0,0-1 0,-1 0 0,-1 0 0,0-1 0,-1 0 0,12-28 0,-51 150 0,22-82 0,-4 8 0,1 0 0,2 1 0,2 0 0,-6 46 0,13-65-156,-2 0-1,0 0 1,0-1-1,-1 0 1,-1 0 0,-1 0-1,0 0 1,-1-1-1,-11 19 1,8-25-1888,7-24-15136</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38.500"/>
    </inkml:context>
    <inkml:brush xml:id="br0">
      <inkml:brushProperty name="width" value="0.025" units="cm"/>
      <inkml:brushProperty name="height" value="0.025" units="cm"/>
    </inkml:brush>
  </inkml:definitions>
  <inkml:trace contextRef="#ctx0" brushRef="#br0">66 38 14958,'0'0'15060,"-4"14"-14809,-12 32-78,5-18 120,2 0 0,0 1 0,-7 49 0,16-78-282,0 1 1,-1 0 0,1-1-1,0 1 1,0 0-1,0 0 1,0-1-1,0 1 1,0 0-1,0-1 1,0 1-1,1 0 1,-1-1 0,0 1-1,0 0 1,1-1-1,-1 1 1,0 0-1,1-1 1,-1 1-1,0 0 1,1-1-1,-1 1 1,1-1 0,-1 1-1,1-1 1,-1 1-1,1-1 1,-1 0-1,2 1 1,19-5 390,21-26-30,-24 10-370,-1 0 0,-1 0 1,-1-2-1,-1 0 1,-1-1-1,-1 0 0,-1 0 1,16-50-1,-59 152-2,26-67 0,0-1 0,0 1 0,1 1 0,1-1 0,0 1 0,1 0 0,0 0 0,1 0 0,1 0 0,-1 15 0,3-27 0,-1-1 0,0 1 0,1 0 0,-1-1 0,1 1 0,-1 0 0,1-1 0,-1 1 0,1 0 0,-1-1 0,1 1 0,0-1 0,-1 1 0,1-1 0,0 1 0,0-1 0,-1 0 0,1 1 0,0-1 0,0 0 0,0 0 0,-1 1 0,1-1 0,0 0 0,0 0 0,0 0 0,-1 0 0,1 0 0,0 0 0,0 0 0,0 0 0,0-1 0,-1 1 0,1 0 0,0 0 0,0-1 0,-1 1 0,2-1 0,32-14 0,10-23 75,-42 36-100,1-1 0,-1 0 0,0 1 0,0-1 0,0 0 0,0 0 0,0-1 0,-1 1 1,1 0-1,-1 0 0,0-1 0,0 1 0,0-1 0,0-3 0,-16 11-12200,2 6 4698</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39.058"/>
    </inkml:context>
    <inkml:brush xml:id="br0">
      <inkml:brushProperty name="width" value="0.025" units="cm"/>
      <inkml:brushProperty name="height" value="0.025" units="cm"/>
    </inkml:brush>
  </inkml:definitions>
  <inkml:trace contextRef="#ctx0" brushRef="#br0">28 0 11018,'0'0'21274,"2"10"-20863,-1 5-404,-1-1 0,0 1 0,-1 0 0,-1 0 1,0-1-1,-1 1 0,-1-1 0,-9 25 0,12-38-205,0 0 1,1 0-1,-1 0 1,1 0-1,-1 0 1,1 0-1,-1 1 0,1-1 1,0 0-1,0 0 1,0 0-1,-1 0 1,1 1-1,0-1 0,0 0 1,1 0-1,-1 0 1,0 1-1,0-1 1,1 0-1,-1 0 0,0 0 1,1 0-1,-1 0 1,1 0-1,0 2 1,1-4-270,0 0 0,-1 1 0,1-1 1,-1 0-1,1 0 0,-1 0 0,1 0 1,-1 0-1,1 0 0,-1 0 1,0 0-1,0 0 0,1-1 0,-1 1 1,0-1-1,0 1 0,1-3 0,13-16-6232</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39.466"/>
    </inkml:context>
    <inkml:brush xml:id="br0">
      <inkml:brushProperty name="width" value="0.025" units="cm"/>
      <inkml:brushProperty name="height" value="0.025" units="cm"/>
    </inkml:brush>
  </inkml:definitions>
  <inkml:trace contextRef="#ctx0" brushRef="#br0">109 74 10474,'3'-9'7196,"0"-5"-5086,4-13-27,7 4 4801,-19 66-4380,-53 120-1945,41-122-395,2 0 1,1 2-1,-12 69 1,27-90-216,10-32-82,10-32-260,-16 21 160,-2 1 0,0-1 0,-1 0 0,-1-36 0,-1 49 224,0 8 20,0-1 1,0 0-1,0 0 0,0 1 0,0-1 0,0 0 1,0 1-1,0-1 0,0 0 0,0 0 1,0 1-1,0-1 0,0 0 0,-1 1 1,1-1-1,0 0 0,-1 1 0,1-1 0,0 0 1,-1 1-1,1-1 0,-1 1 0,1-1 1,-1 1-1,1-1 0,-1 1 0,1-1 1,-1 1-1,0-1 0,1 1 0,-1 0 0,1-1 1,-1 1-1,0 0 0,-1-1 0,2 2 6,-1-1 1,0 0-1,0 1 0,0-1 0,0 0 0,0 1 0,0-1 0,0 1 0,1-1 0,-1 1 0,0 0 1,0-1-1,1 1 0,-1 0 0,0-1 0,1 1 0,-1 0 0,1 0 0,-1 0 0,1-1 0,0 1 0,-1 0 1,1 0-1,0 0 0,-1 1 0,-1 4 27,0 0 0,1 0 0,0 0 0,0 0 0,0 0 1,1-1-1,0 1 0,0 7 0,0-11-23,1 0 0,-1-1 0,1 1 0,-1-1 0,1 1 0,0-1 0,-1 0 0,1 1 0,0-1 0,0 1 0,0-1 0,0 0 0,0 0 0,0 0 0,0 0 0,0 0 0,1 0 0,-1 0 0,0 0 0,1 0 0,-1 0 0,1-1 0,-1 1 0,1 0 0,-1-1 0,1 0 0,-1 1 0,1-1 0,-1 0 0,1 0 0,-1 0 0,1 0 0,0 0 0,1 0 0,33-7 1315,-22 4-3761,0 1-9683</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40.400"/>
    </inkml:context>
    <inkml:brush xml:id="br0">
      <inkml:brushProperty name="width" value="0.025" units="cm"/>
      <inkml:brushProperty name="height" value="0.025" units="cm"/>
    </inkml:brush>
  </inkml:definitions>
  <inkml:trace contextRef="#ctx0" brushRef="#br0">8 23 13741,'2'-9'5830,"-2"3"-2756,0-2 6119,0 18-9065,0 6-192,0-1 96,-2 5 0,-1-4-32,0-3-1025,3-4-800,-2-5-1058</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40.789"/>
    </inkml:context>
    <inkml:brush xml:id="br0">
      <inkml:brushProperty name="width" value="0.025" units="cm"/>
      <inkml:brushProperty name="height" value="0.025" units="cm"/>
    </inkml:brush>
  </inkml:definitions>
  <inkml:trace contextRef="#ctx0" brushRef="#br0">1 124 9705,'0'0'2413,"10"-9"-278,-1 2-1592,54-50 4290,-19 12 3896,-36 40-7266,-10 18-33,-11 19 86,-5 2-1792,9-18-272,1 1 1,0-1-1,-8 27 1,16-42-1370,0-3 1417,0 1 0,0-1 0,0 0 0,0 1 0,0-1 0,0 0-1,1 0 1,-1 1 0,1-1 0,-1 1 0,1-1 0,0 0 0,0 1 0,1-3 0,0 0-903,7-19-4774,-1-4-2994</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42.471"/>
    </inkml:context>
    <inkml:brush xml:id="br0">
      <inkml:brushProperty name="width" value="0.025" units="cm"/>
      <inkml:brushProperty name="height" value="0.025" units="cm"/>
    </inkml:brush>
  </inkml:definitions>
  <inkml:trace contextRef="#ctx0" brushRef="#br0">188 295 5061,'0'0'2941,"10"-9"839,-9 8-3856,20-20 1253,-11 11 376,-1 0 1,0-1-1,8-14 0,-16 23-1114,1-1 0,0 0-1,-1 0 1,1 0-1,-1 0 1,0 0 0,0 0-1,0-1 1,-1 1 0,1 0-1,-1 0 1,0-1-1,0-5 1,-1 7-285,1 0-1,-1 0 1,0 0 0,0 0-1,0 0 1,0 0 0,0 1 0,-1-1-1,1 1 1,0-1 0,-1 1-1,1-1 1,-1 1 0,0 0-1,1-1 1,-1 1 0,0 0-1,0 0 1,0 0 0,0 1 0,0-1-1,0 0 1,0 1 0,0-1-1,-2 1 1,-2-2-36,1 1 0,-1 1 0,1-1 1,-1 1-1,0 0 0,1 0 0,-1 0 0,0 1 0,1 0 0,-1 0 1,1 0-1,-1 1 0,1 0 0,-9 4 0,5-1-49,1 0-1,0 1 1,0 0-1,0 0 1,1 0-1,0 1 1,0 0 0,-6 10-1,4-6-22,1 0 0,1 1-1,0 1 1,1-1 0,0 1 0,0 0 0,2 0-1,-1 1 1,2-1 0,0 1 0,1 0-1,-1 14 1,3-27-40,0 0-1,0 0 1,0 0-1,0 0 1,0 0 0,1-1-1,-1 1 1,0 0-1,1 0 1,-1 0-1,0-1 1,1 1-1,-1 0 1,1-1 0,-1 1-1,1 0 1,0-1-1,-1 1 1,1 0-1,0-1 1,-1 1 0,1-1-1,0 1 1,-1-1-1,1 0 1,0 1-1,0-1 1,0 0 0,0 0-1,-1 1 1,1-1-1,0 0 1,0 0-1,0 0 1,0 0-1,0 0 1,-1 0 0,1 0-1,0 0 1,0 0-1,0-1 1,0 1-1,-1 0 1,3-1 0,2-1 31,1 1 0,-1-1 1,0 0-1,0 0 1,0 0-1,7-5 1,11-11-36,-1-2 1,-1 0 0,-1-1-1,-1 0 1,-1-2 0,-1-1-1,-1 0 1,-1-1 0,-1 0-1,-1-1 1,-1-1 0,-2 0-1,14-53 1,-34 112-3,-1-1 0,-22 45 0,20-52 0,2 0 0,0 1 0,2 0 0,1 1 0,1 0 0,1 0 0,-3 32 0,9-56 0,0-1 0,-1 0 0,1 0 0,0 0 0,0 0 0,0 0 0,0 0 0,0 0 0,0 0 0,0 0 0,0 0 0,1 0 0,-1 0 0,0 1 0,1-1 0,-1 0 0,0 0 0,1-1 0,-1 1 0,1 0 0,0 0 0,-1 0 0,1 0 0,0 0 0,-1 0 0,1-1 0,0 1 0,0 0 0,0-1 0,0 1 0,0-1 0,0 1 0,0-1 0,0 1 0,0-1 0,0 0 0,0 1 0,0-1 0,0 0 0,0 0 0,0 0 0,0 0 0,0 0 0,0 0 0,0 0 0,1 0 0,-1 0 0,0 0 0,0-1 0,0 1 0,0 0 0,0-1 0,2 0 0,4-2 0,1-1 0,-1 0 0,0 0 0,0-1 0,12-9 0,-1-4 0,-1 0 0,18-24 0,29-30 0,-67 119 0,-57 98 0,59-145 1,1 0 0,0 1 0,-1-1 0,1 1 0,0-1 0,0 1 0,-1-1 0,1 1 0,0-1 0,0 1 0,0-1 0,0 1 0,0 0 0,0-1-1,0 1 1,0-1 0,0 1 0,0-1 0,0 1 0,0-1 0,0 1 0,0-1 0,1 1 0,-1-1 0,0 1 0,0-1 0,0 1 0,1-1 0,-1 1 0,0-1 0,1 1 0,-1-1 0,0 0 0,1 1 0,0 0 0,19-7-19,21-25-901,-4-12-4606,-9-8-4165,-13 12-1835</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43.131"/>
    </inkml:context>
    <inkml:brush xml:id="br0">
      <inkml:brushProperty name="width" value="0.025" units="cm"/>
      <inkml:brushProperty name="height" value="0.025" units="cm"/>
    </inkml:brush>
  </inkml:definitions>
  <inkml:trace contextRef="#ctx0" brushRef="#br0">110 1 17521,'0'0'12854,"-3"12"-11925,-8 32-538,-23 54 0,19-60-220,2 0-1,2 1 0,-12 68 0,48-146-170,-15 11 0,-1-1 0,8-42 0,-18 97 0,0-18 0,1 1 0,0-1 0,0 1 0,1 0 0,0-1 0,4 17 0,-4-23 0,0 0 0,0 0 0,1 0 0,-1 0 0,0-1 0,1 1 0,-1 0 0,1-1 0,-1 1 0,1-1 0,0 1 0,0-1 0,0 0 0,-1 0 0,1 0 0,0 0 0,1 0 0,-1 0 0,0 0 0,0-1 0,0 1 0,0-1 0,1 1 0,-1-1 0,0 0 0,0 0 0,0 0 0,1 0 0,-1-1 0,0 1 0,0 0 0,3-2 0,-1 2 0,1-1 0,-1-1 0,1 1 0,-1-1 0,0 1 0,1-1 0,-1 0 0,0-1 0,0 1 0,-1-1 0,1 0 0,5-5 0,34-45 0,-5 6 0,-42 77 0,-9 1 0,8-21 0,1 1 0,-1 0 0,2 1 0,0-1 0,0 1 0,1-1 0,-1 16 0,3-26 0,0 0 0,1-1 0,-1 1 0,0 0 0,1 0 0,-1 0 0,0-1 0,1 1 0,-1 0 0,1 0 0,-1-1 0,1 1 0,0-1 0,-1 1 0,1 0 0,0-1 0,-1 1 0,1-1 0,0 1 0,0-1 0,-1 0 0,1 1 0,0-1 0,0 0 0,0 1 0,1-1 0,30 7 0,-13-3 0,-15-2-9,0-1 1,-1 1-1,1 1 0,-1-1 0,0 0 1,1 1-1,-1 0 0,0 0 0,-1 0 1,1 0-1,0 0 0,-1 0 1,0 1-1,0-1 0,0 1 0,0 0 1,-1-1-1,1 1 0,-1 0 0,0 0 1,0 0-1,0 0 0,-1 0 1,1 0-1,-1 8 0,0 4-15,0-1-1,-1 0 1,0 0-1,-2 0 1,-6 27-1,4-27 64,-20 59 174,23-68-202,0-1 0,-1 0 0,1 0 0,-1 0 0,-1 0 1,1-1-1,-1 1 0,1-1 0,-1 0 0,-8 7 0,11-10-11,0-1 0,1 1 0,-1 0 0,0-1 0,0 1 0,1-1 0,-1 1 0,0-1 0,0 1 0,0-1 0,1 0 0,-1 0 0,0 1 0,0-1 0,0 0 0,0 0 0,0 0 0,0 0 0,0 0 0,0 0 0,0 0 0,1 0 0,-1 0 0,0 0 0,0 0 0,0-1 0,0 1 0,0 0 0,0-1 0,1 1 0,-1-1 0,0 1 0,0-1 0,1 1 0,-1-1 0,0 1 0,0-1 0,1 0 0,-1 1 0,1-1 0,-1 0 0,1 0 0,-1 1 0,1-1 0,-1 0 0,1 0 0,0 0 0,-1 0 0,1 1 0,0-1 0,0 0 0,0-1 0,-2-8 0,0 1 0,1 0 0,1-1 0,0-10 0,0 9 0,0 0 0,0-38 0,5-48 0,-3 83 0,0 1 0,0-1 0,1 1 0,1 0 0,1 0 0,0 0 0,0 1 0,12-20 0,2 13-1144,4 14-3579,-16 5-4048</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43.797"/>
    </inkml:context>
    <inkml:brush xml:id="br0">
      <inkml:brushProperty name="width" value="0.025" units="cm"/>
      <inkml:brushProperty name="height" value="0.025" units="cm"/>
    </inkml:brush>
  </inkml:definitions>
  <inkml:trace contextRef="#ctx0" brushRef="#br0">1 119 8936,'5'-9'6092,"-2"4"-4982,23-37 1941,-25 40-2585,0 1 0,1-1 0,-1 0-1,1 1 1,-1-1 0,1 1 0,0 0 0,0 0 0,-1-1 0,1 1-1,0 0 1,4-1 0,-6 2-372,1 0 1,0 0-1,-1 0 0,1 0 0,0 0 1,-1 0-1,1 0 0,0 1 1,-1-1-1,1 0 0,0 0 0,-1 1 1,1-1-1,-1 0 0,1 1 0,-1-1 1,1 0-1,0 1 0,-1-1 0,0 1 1,1-1-1,-1 1 0,1-1 0,-1 1 1,1-1-1,-1 1 0,0 0 0,0-1 1,1 1-1,-1 0 0,0-1 0,0 1 1,1 0-1,-1-1 0,0 1 0,0 0 1,3 30 677,-3-27-521,-2 80 329,-4 1 0,-3-1 0,-32 126 0,26-138-65,12-47-360,42-127-134,3-45-21,-22 69 0,4 1 0,38-82 0,-58 151 0,0 1 0,1 0 0,0 0 0,0 0 0,1 1 0,-1 0 0,1 0 0,1 0 0,-1 1 0,1-1 0,10-4 0,-15 8 0,0 1 0,0 0 0,0 0 0,0 0 0,0 1 0,0-1 0,1 0 0,-1 1 0,0 0 0,0-1 0,1 1 0,-1 0 0,0 0 0,1 0 0,-1 0 0,0 1 0,1-1 0,-1 1 0,0-1 0,0 1 0,1 0 0,-1 0 0,0 0 0,0 0 0,0 0 0,0 0 0,0 0 0,0 1 0,-1-1 0,1 1 0,0 0 0,-1-1 0,1 1 0,-1 0 0,0 0 0,1 0 0,-1 0 0,0 0 0,0 0 0,0 0 0,-1 0 0,1 1 0,0-1 0,0 4 0,1 3 0,0-1 0,0 1 0,-1 0 0,0 0 0,-1 0 0,1 0 0,-2 0 0,1 0 0,-2 0 0,1 0 0,-1 0 0,0 0 0,-1 0 0,0-1 0,0 0 0,-1 1 0,0-1 0,-8 12 0,4-8 0,0-1 0,-1 0 0,0 0 0,-1-1 0,0 0 0,0-1 0,-1 0 0,-1-1 0,1 0 0,-1-1 0,-18 9 0,28-15-38,0 0 0,-1 0 0,1 0-1,-1 0 1,1 0 0,0 0 0,-1-1 0,0 1 0,1-1-1,-1 0 1,1 0 0,-1 0 0,1 0 0,-1 0 0,1 0 0,-4-1-1,5 0-20,1 1-1,-1-1 1,0 0-1,1 1 1,-1-1-1,0 0 1,1 1 0,-1-1-1,1 0 1,-1 0-1,1 0 1,-1 0-1,1 1 1,-1-1-1,1 0 1,0 0-1,0 0 1,-1 0-1,1 0 1,0 0-1,0 0 1,0 0-1,0 0 1,0 0-1,0 0 1,0 0-1,1-1 1,0-5-411,1 0 0,0 1 0,1-1 0,0 1 0,0-1 0,0 1-1,0 0 1,1 0 0,8-10 0,17-13-5146,2-1-1804</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45.308"/>
    </inkml:context>
    <inkml:brush xml:id="br0">
      <inkml:brushProperty name="width" value="0.025" units="cm"/>
      <inkml:brushProperty name="height" value="0.025" units="cm"/>
    </inkml:brush>
  </inkml:definitions>
  <inkml:trace contextRef="#ctx0" brushRef="#br0">27 55 18001,'0'0'10271,"3"12"-8007,0 2-1986,-1 1 1,-1 0 0,0 0 0,-1 0 0,-1 0 0,0 0 0,-6 27 0,-20 101-279,28-139 0,5-12 0,5-15 0,38-157 0,-71 248 0,67-65 0,-40-2 0,1 0 0,-1 0 0,0 0 0,0-1 0,1 0 0,-1 0 0,0-1 0,0 1 0,0-1 0,1 0 0,-1 0 0,0-1 0,0 0 0,0 1 0,0-2 0,-1 1 0,1-1 0,5-3 0,-3-1 0,1 0 0,-1 0 0,0-1 0,0 0 0,-1 0 0,0-1 0,0 0 0,5-12 0,-6 12 0,0-1 0,-1 1 0,0-1 0,-1 0 0,0 0 0,-1 0 0,0-1 0,0 1 0,-1-13 0,-1 23 0,0 0 0,0-1 0,0 1 0,0 0 0,0 0 0,0 0 0,0-1 0,-1 1 0,1 0 0,0 0 0,0-1 0,0 1 0,-1 0 0,1 0 0,0 0 0,0 0 0,0-1 0,-1 1 0,1 0 0,0 0 0,0 0 0,-1 0 0,1 0 0,0 0 0,0 0 0,-1 0 0,1 0 0,0 0 0,-1 0 0,1 0 0,0 0 0,0 0 0,-1 0 0,1 0 0,0 0 0,0 0 0,-1 0 0,1 0 0,0 0 0,0 0 0,-1 0 0,1 1 0,0-1 0,0 0 0,0 0 0,-1 0 0,1 0 0,0 1 0,-14 7 0,0 9 0,0 0 0,1 1 0,1 0 0,1 1 0,1 1 0,-11 27 0,10-24 0,8-16 0,-3 3 0,1 1 0,0 0 0,0 0 0,1 1 0,1-1 0,0 1 0,0-1 0,1 1 0,1 0 0,-1 17 0,3-28 0,-1-1 0,1 1 0,-1 0 0,1 0 0,-1-1 0,1 1 0,-1-1 0,1 1 0,-1 0 0,1-1 0,0 1 0,-1-1 0,1 1 0,0-1 0,-1 1 0,1-1 0,0 0 0,0 1 0,0-1 0,-1 0 0,1 0 0,0 0 0,0 0 0,0 1 0,-1-1 0,1 0 0,0 0 0,0 0 0,0-1 0,0 1 0,-1 0 0,1 0 0,0 0 0,1-1 0,32-10 0,-26 5 0,0 0 0,0 0 0,-1-1 0,0 0 0,0 0 0,0-1 0,-1 0 0,0 0 0,8-17 0,-7 11 0,0 0 0,-1-1 0,0 0 0,-1 0 0,4-24 0,-13 52 0,0 0 0,0-1 0,-11 22 0,9-24 0,1 1 0,1 0 0,0 0 0,0 0 0,1 0 0,0 1 0,-1 17 0,4-29 0,0 1 0,0-1 0,0 0 0,0 1 0,0-1 0,0 0 0,1 1 0,-1-1 0,0 0 0,0 1 0,0-1 0,1 0 0,-1 1 0,0-1 0,0 0 0,1 0 0,-1 1 0,0-1 0,0 0 0,1 0 0,-1 0 0,0 1 0,1-1 0,-1 0 0,0 0 0,1 0 0,-1 0 0,0 0 0,1 0 0,-1 0 0,1 0 0,-1 0 0,0 0 0,1 0 0,-1 0 0,0 0 0,1 0 0,-1 0 0,0 0 0,1 0 0,-1 0 0,0 0 0,1-1 0,-1 1 0,0 0 0,1 0 0,-1 0 0,0-1 0,1 1 0,-1 0 0,0 0 0,1-1 0,18-11 0,23-30 0,-32 31 0,1 0 0,0 0 0,14-10 0,-25 21 0,1 0 0,-1-1 0,0 1 0,0 0 0,1 0 0,-1-1 0,0 1 0,1 0 0,-1 0 0,0 0 0,1-1 0,-1 1 0,1 0 0,-1 0 0,0 0 0,1 0 0,-1 0 0,0 0 0,1-1 0,-1 1 0,1 0 0,-1 0 0,1 0 0,-1 1 0,0-1 0,1 0 0,-1 0 0,1 0 0,-1 0 0,0 0 0,1 0 0,-1 0 0,0 1 0,1-1 0,-1 0 0,0 0 0,1 1 0,-1-1 0,0 0 0,1 0 0,-1 1 0,0-1 0,0 0 0,1 1 0,-1-1 0,0 0 0,0 1 0,0-1 0,0 0 0,1 1 0,-1-1 0,0 1 0,2 32 0,0-1 0,-2-32 0,0 1 0,0-1 0,0 1 0,0 0 0,0-1 0,0 1 0,1-1 0,-1 1 0,0-1 0,0 1 0,0 0 0,1-1 0,-1 1 0,0-1 0,1 1 0,-1-1 0,0 1 0,1-1 0,-1 0 0,1 1 0,-1-1 0,1 1 0,-1-1 0,1 0 0,-1 1 0,1-1 0,-1 0 0,1 0 0,-1 0 0,1 1 0,0-1 0,4-2 0,0 0 0,0 0 0,0 0 0,0-1 0,0 0 0,-1 0 0,0 0 0,1 0 0,-1-1 0,-1 1 0,1-1 0,0 0 0,4-7 0,11-9 0,-10 12 0,-7 5 0,1 0 0,0 0 0,0 0 0,1 0 0,-1 0 0,0 1 0,1 0 0,0-1 0,-1 1 0,1 1 0,0-1 0,0 0 0,0 1 0,0 0 0,0 0 0,9-1 0,-12 5 0,0 0 0,-1 0 0,1 0 0,-1 0 0,1 0 0,-1 0 0,0 0 0,0 0 0,-1 6 0,1-5 0,-12 90 0,13-93 0,-1-1 0,0 0 0,1 0 0,-1 0 0,0 0 0,1 1 0,-1-1 0,0 0 0,1 0 0,-1 0 0,0 0 0,1 0 0,-1 0 0,1 0 0,-1 0 0,0 0 0,1 0 0,-1 0 0,0 0 0,1 0 0,-1 0 0,1 0 0,-1 0 0,0 0 0,1-1 0,-1 1 0,0 0 0,1 0 0,-1 0 0,0-1 0,1 1 0,-1 0 0,0 0 0,0-1 0,1 1 0,-1 0 0,0-1 0,0 1 0,1 0 0,-1-1 0,0 1 0,0-1 0,17-13 0,17-34 0,-28 38 0,1 0 0,0 1 0,0 0 0,1 0 0,11-11 0,-18 20 0,-1 0 0,0 0 0,0-1 0,1 1 0,-1 0 0,0 0 0,0 0 0,1-1 0,-1 1 0,0 0 0,1 0 0,-1 0 0,0 0 0,1 0 0,-1 0 0,0-1 0,1 1 0,-1 0 0,0 0 0,1 0 0,-1 0 0,0 0 0,1 0 0,-1 0 0,0 0 0,1 1 0,-1-1 0,0 0 0,1 0 0,-1 0 0,0 0 0,0 0 0,1 0 0,-1 1 0,0-1 0,1 0 0,-1 0 0,0 0 0,0 1 0,1-1 0,-1 0 0,0 0 0,0 1 0,0-1 0,1 0 0,-1 1 0,0-1 0,0 1 0,5 25 0,-9 28 0,4-54 0,1 0 0,-1-1 0,0 1 0,1 0 0,-1 0 0,0-1 0,1 1 0,-1 0 0,0 0 0,1 0 0,-1 0 0,1 0 0,-1-1 0,0 1 0,1 0 0,-1 0 0,1 0 0,-1 0 0,0 0 0,1 0 0,-1 0 0,1 0 0,-1 0 0,0 1 0,1-1 0,-1 0 0,1 0 0,-1 0 0,0 0 0,1 0 0,-1 1 0,0-1 0,1 0 0,-1 0 0,0 1 0,1-1 0,-1 0 0,0 1 0,0-1 0,1 0 0,-1 0 0,0 1 0,0-1 0,0 1 0,1-1 0,-1 0 0,0 1 0,0-1 0,0 0 0,0 1 0,0-1 0,0 1 0,0-1 0,0 0 0,0 1 0,0-1 0,0 1 0,0-1 0,0 0 0,0 1 0,0-1 0,0 1 0,0-1 0,-1 0 0,1 1 0,30-27 0,-25 22 0,40-29 0,-43 31 0,0 1 0,1-1 0,0 1 0,-1 0 0,1 0 0,0 0 0,0 0 0,-1 1 0,1-1 0,0 1 0,0 0 0,0 0 0,0 0 0,0 0 0,0 0 0,5 1 0,-7 1 0,0-1 0,1 0 0,-1 1 0,0 0 0,0-1 0,0 1 0,0-1 0,-1 1 0,1 0 0,0 0 0,-1 0 0,1-1 0,-1 1 0,1 0 0,-1 0 0,0 0 0,0 0 0,0 0 0,0 0 0,-1 3 0,-3 41 0,4-45 0,0-1 0,0 0 0,0 0 0,0 0 0,0 0 0,0 0 0,0 1 0,0-1 0,0 0 0,0 0 0,0 0 0,0 0 0,0 1 0,0-1 0,0 0 0,0 0 0,0 0 0,0 0 0,0 1 0,0-1 0,0 0 0,0 0 0,0 0 0,0 0 0,0 0 0,1 1 0,-1-1 0,0 0 0,0 0 0,0 0 0,0 0 0,0 0 0,0 0 0,1 0 0,-1 1 0,0-1 0,0 0 0,0 0 0,0 0 0,0 0 0,1 0 0,-1 0 0,0 0 0,0 0 0,0 0 0,0 0 0,1 0 0,-1 0 0,13-4 0,24-19 0,-16 10 0,-14 10 0,0 0 0,1 0 0,-1 0 0,0 1 0,1 0 0,0 1 0,-1 0 0,1 0 0,0 0 0,15 2 0,-22-1 0,0 0 0,0 0 0,0 1 0,0-1 0,0 1 0,0-1 0,0 1 0,0-1 0,0 1 0,0-1 0,0 1 0,0 0 0,0-1 0,0 1 0,-1 0 0,1 0 0,0 0 0,-1 0 0,1 0 0,0 0 0,-1 0 0,1 0 0,-1 0 0,0 0 0,1 0 0,-1 0 0,0 1 0,5 38 0,0-3 0,-5-36 0,1 0 0,0 0 0,0 0 0,0 0 0,0-1 0,-1 1 0,1 0 0,0-1 0,0 1 0,0-1 0,1 1 0,-1-1 0,0 0 0,0 1 0,0-1 0,0 0 0,0 0 0,0 1 0,0-1 0,1 0 0,-1 0 0,0-1 0,0 1 0,0 0 0,0 0 0,0 0 0,1-1 0,-1 1 0,0-1 0,1 0 0,33-14 0,-7 2-1160,20-10-3440,-47 22 4266,1 0 0,0 0 0,0 0 0,-1-1 0,1 1 0,-1 0 0,1-1 0,-1 1 0,1-1-1,-1 1 1,0-1 0,0 0 0,0 1 0,0-1 0,0 0 0,0 0 0,0 0 0,0-3 0,0-8-9948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8:24.820"/>
    </inkml:context>
    <inkml:brush xml:id="br0">
      <inkml:brushProperty name="width" value="0.025" units="cm"/>
      <inkml:brushProperty name="height" value="0.025" units="cm"/>
    </inkml:brush>
  </inkml:definitions>
  <inkml:trace contextRef="#ctx0" brushRef="#br0">1 230 9065,'0'0'21310,"12"1"-20018,6-1-1154,1-1-1,-1-1 1,1 0-1,-1-2 1,0 0-1,0-1 1,30-13-1,478-171-489,-513 185 727,-3 2-3882,-6 5-1753,-13 5 375,-6 4-2914</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2:45.636"/>
    </inkml:context>
    <inkml:brush xml:id="br0">
      <inkml:brushProperty name="width" value="0.025" units="cm"/>
      <inkml:brushProperty name="height" value="0.025" units="cm"/>
    </inkml:brush>
  </inkml:definitions>
  <inkml:trace contextRef="#ctx0" brushRef="#br0">39 10 24215,'-9'-5'4676,"-1"0"-800,5 5-3876,2 0 0,0 0 0,3 4 0,-1-2-577,-7-2-7142</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01.663"/>
    </inkml:context>
    <inkml:brush xml:id="br0">
      <inkml:brushProperty name="width" value="0.025" units="cm"/>
      <inkml:brushProperty name="height" value="0.025" units="cm"/>
    </inkml:brush>
  </inkml:definitions>
  <inkml:trace contextRef="#ctx0" brushRef="#br0">34 1 9289,'0'0'12038,"1"13"-11915,7 85 202,-8 167 0,-31 108-1190,31-367 829,-10 191-1233,9-116-3292,1-52-1743</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02.021"/>
    </inkml:context>
    <inkml:brush xml:id="br0">
      <inkml:brushProperty name="width" value="0.025" units="cm"/>
      <inkml:brushProperty name="height" value="0.025" units="cm"/>
    </inkml:brush>
  </inkml:definitions>
  <inkml:trace contextRef="#ctx0" brushRef="#br0">21 0 19282,'0'0'2851,"-17"49"-1057,14-37-161,3-7-31,4-5-1570,7 0-417,-2 2-1152,2 7-353,-5 6-128,-5-1-865,-1-3-3875</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02.488"/>
    </inkml:context>
    <inkml:brush xml:id="br0">
      <inkml:brushProperty name="width" value="0.025" units="cm"/>
      <inkml:brushProperty name="height" value="0.025" units="cm"/>
    </inkml:brush>
  </inkml:definitions>
  <inkml:trace contextRef="#ctx0" brushRef="#br0">68 1 10186,'0'0'14589,"-6"10"-13782,-2 10-778,1 0 1,0 0 0,2 0 0,0 0-1,2 1 1,-3 34 0,-3 383-1398,9-263-4043,-4 1-6569,0-125 9407,0-4 2087</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02.832"/>
    </inkml:context>
    <inkml:brush xml:id="br0">
      <inkml:brushProperty name="width" value="0.025" units="cm"/>
      <inkml:brushProperty name="height" value="0.025" units="cm"/>
    </inkml:brush>
  </inkml:definitions>
  <inkml:trace contextRef="#ctx0" brushRef="#br0">72 0 9001,'0'0'3074,"-10"73"-1985,4-34 4549,-2 2-2211,-2 1-608,1 3-737,2-1-545,3 0-928,1-6-385,3-2-192,0-9-32,0-5-256,0-8-1922,0-9-1890,-15-10-14542</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06.250"/>
    </inkml:context>
    <inkml:brush xml:id="br0">
      <inkml:brushProperty name="width" value="0.025" units="cm"/>
      <inkml:brushProperty name="height" value="0.025" units="cm"/>
    </inkml:brush>
  </inkml:definitions>
  <inkml:trace contextRef="#ctx0" brushRef="#br0">168 1 4420,'0'0'6977,"9"4"-5471,2 1-673,1-1 0,0 1 0,17 2 0,-25-6-15,1 0 0,-1-1-1,0 1 1,1-1 0,-1 0 0,0 0-1,1-1 1,-1 1 0,8-3-1,-12 3-736,0 0-1,0 0 1,0 0-1,0 0 1,0 0-1,-1 0 0,1 0 1,0 0-1,0 0 1,0 0-1,0 0 0,0 0 1,0 0-1,0-1 1,-1 1-1,1 0 1,0 0-1,0 0 0,0 0 1,0 0-1,0 0 1,0 0-1,0 0 1,0 0-1,-1 0 0,1-1 1,0 1-1,0 0 1,0 0-1,0 0 0,0 0 1,0 0-1,0 0 1,0 0-1,0-1 1,0 1-1,0 0 0,0 0 1,0 0-1,0 0 1,0 0-1,0 0 1,0-1-1,0 1 0,0 0 1,0 0-1,0 0 1,0 0-1,0 0 0,0 0 1,0 0-1,0-1 1,0 1-1,1 0 1,-1 0-1,0 0 0,-12-2 296,5 3-364,1 0 0,-1 1 1,1 0-1,-1 0 0,1 1 0,0 0 1,0 0-1,0 0 0,0 1 1,1 0-1,-1 0 0,1 0 0,0 1 1,-7 7-1,0 1-4,1 1 0,-1 0 0,2 0 0,-13 23 0,19-28-39,-1 0 0,2 0 0,-1 1 0,1 0 0,-3 14 0,6-22 18,-1 0 0,1 0 0,0 0 0,-1 0 0,1 1 0,0-1 0,0 0 0,1 0 0,-1 0 0,0 0 0,1 0 0,-1 0 0,1 0 0,-1 0 0,1 0 0,0 0 0,0 0 0,0 0-1,0 0 1,1-1 0,-1 1 0,0 0 0,1-1 0,-1 1 0,1-1 0,-1 1 0,1-1 0,0 0 0,-1 0 0,1 1 0,4 0 0,24 5-533,-23-6 480,-1 0 0,1 1 0,-1-1 0,1 1 0,-1 1 0,8 3 0,-12-5 77,-1 0 1,0 0 0,0 0 0,0 0-1,0 0 1,0 0 0,0 0 0,0 1-1,0-1 1,0 0 0,0 1 0,-1-1-1,1 0 1,-1 1 0,1-1 0,-1 1-1,1-1 1,-1 1 0,0-1 0,0 1-1,0-1 1,0 1 0,0-1 0,0 1-1,0-1 1,0 1 0,0-1 0,-1 1-1,1-1 1,-1 0 0,1 1 0,-1-1-1,-1 3 1,-1 2 128,-1 0 0,0 0 0,0-1 0,-1 1 0,0-1 0,0 0 0,0 0 0,0-1 0,-1 0 0,1 0 0,-1 0 0,0 0 0,-1-1 0,-10 4 0,5-1 97,0-2 1,-1 1 0,0-2 0,0 0-1,0 0 1,-25 1 0,37-4-288,1 0-1,-1 0 1,1 0 0,-1 0-1,1 0 1,-1-1 0,1 1 0,0 0-1,-1 0 1,1 0 0,-1-1 0,1 1-1,0 0 1,-1-1 0,1 1 0,0 0-1,-1-1 1,1 1 0,0 0 0,-1-1-1,1 1 1,0-1 0,0 1 0,-1 0-1,1-1 1,0 1 0,0-1 0,0 1-1,0-1 1,0 1 0,0-1 0,0 1-1,0-1 1,0 1 0,0-1 0,0 1-1,0-1 1,0 1 0,0-1 0,0 1-1,0 0 1,0-1 0,1 1 0,-1-1-1,0 1 1,0-1 0,0 1 0,1 0-1,-1-1 1,0 1 0,1 0 0,-1-1-1,1 0 1,16-26-3183,12-12-2266,6-11-2583</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06.628"/>
    </inkml:context>
    <inkml:brush xml:id="br0">
      <inkml:brushProperty name="width" value="0.025" units="cm"/>
      <inkml:brushProperty name="height" value="0.025" units="cm"/>
    </inkml:brush>
  </inkml:definitions>
  <inkml:trace contextRef="#ctx0" brushRef="#br0">131 1 18610,'-8'13'2236,"-14"25"188,1 2 0,-21 59 0,34-75-1823,0 0 0,2 0-1,1 0 1,1 1 0,0-1 0,1 42 0,3-64-592,0 0 0,0 0-1,0 1 1,1-1 0,-1 0 0,0 0 0,1 1 0,0-1 0,-1 0-1,1 0 1,0 0 0,0 0 0,0 0 0,0 0 0,0 0 0,1 0-1,-1-1 1,1 1 0,-1 0 0,1-1 0,-1 1 0,1-1 0,0 1-1,0-1 1,0 0 0,0 0 0,0 0 0,0 0 0,2 1 0,-1-2-2,0 0 1,0 0 0,0 0-1,0 0 1,0 0 0,-1-1 0,1 1-1,0-1 1,0 1 0,0-1-1,-1 0 1,1 0 0,0-1 0,-1 1-1,1-1 1,-1 1 0,0-1-1,1 0 1,-1 1 0,0-1 0,0 0-1,3-5 1,22-30-43,-23 29 21,1 1 1,0-1-1,0 1 0,1 0 0,-1 1 0,1 0 0,1-1 1,-1 2-1,1-1 0,15-8 0,-22 14 11,1 0 1,-1-1-1,1 1 0,0 0 0,-1 0 0,1 0 1,-1 0-1,1 0 0,-1 1 0,1-1 1,-1 0-1,1 0 0,0 0 0,-1 0 0,1 1 1,-1-1-1,1 0 0,-1 0 0,0 1 1,1-1-1,-1 0 0,1 1 0,-1-1 1,1 1-1,-1-1 0,0 0 0,1 1 0,-1-1 1,0 1-1,0-1 0,1 1 0,-1-1 1,0 1-1,0-1 0,0 1 0,1 0 0,-1-1 1,0 1-1,0-1 0,0 1 0,0-1 1,0 1-1,0 0 0,1 31-135,-2-25 126,-10 189 450,11-196-438,0 0 1,1 1-1,-1-1 1,0 0 0,0 1-1,0-1 1,0 0 0,1 1-1,-1-1 1,0 0-1,0 0 1,1 1 0,-1-1-1,0 0 1,0 0-1,1 1 1,-1-1 0,0 0-1,1 0 1,-1 0-1,0 0 1,1 0 0,-1 1-1,0-1 1,1 0-1,-1 0 1,0 0 0,1 0-1,-1 0 1,1 0-1,-1 0 1,0 0 0,1 0-1,-1 0 1,0 0 0,1-1-1,-1 1 1,0 0-1,1 0 1,-1 0 0,0 0-1,1-1 1,-1 1-1,0 0 1,1-1 0,14-6-77,5-3-2014,4-2-7175,-14 4 3136</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07.035"/>
    </inkml:context>
    <inkml:brush xml:id="br0">
      <inkml:brushProperty name="width" value="0.025" units="cm"/>
      <inkml:brushProperty name="height" value="0.025" units="cm"/>
    </inkml:brush>
  </inkml:definitions>
  <inkml:trace contextRef="#ctx0" brushRef="#br0">130 14 17905,'0'0'8691,"-10"6"-8547,-1 3-95,0 0-1,0 0 1,1 1 0,0 0 0,1 1-1,0 0 1,-9 15 0,9-14 436,7-8-247,-1-1-1,1 1 0,0-1 1,0 1-1,0 0 0,0 0 1,0 0-1,1 0 0,0 0 1,-1 7-1,4-10-195,0 0 0,0 0 0,0 0 0,1-1 0,-1 1 1,0-1-1,1 0 0,-1 1 0,0-1 0,1 0 0,-1 0 0,0 0 0,1-1 0,3 0 1,-4 1-8,14-2 14,1-2 0,-1 1 0,17-7 0,-19 5-60,0 1 1,0 0 0,0 1-1,1 1 1,14-1 0,-28 4 9,-1-1 1,1 0 0,0 1 0,-1-1-1,1 0 1,-1 1 0,1-1 0,0 1-1,-1-1 1,1 1 0,-1-1 0,1 1-1,-1-1 1,1 1 0,-1-1 0,0 1-1,1 0 1,-1-1 0,0 1 0,0 0-1,1-1 1,-1 1 0,0 0 0,0-1-1,0 1 1,0 0 0,0 0 0,0-1-1,0 1 1,0 0 0,0 0 0,0-1-1,0 1 1,0 0 0,0-1 0,-1 1-1,1 0 1,0-1 0,0 1 0,-1 0-1,1-1 1,-1 1 0,1-1 0,-1 1-1,0 0 1,-9 12 303,9-12-283,1-1 0,0 0-1,-1 0 1,1 0 0,0 0 0,-1 0 0,1 0 0,0 0-1,-1 0 1,1 0 0,0 0 0,0 0 0,-1 0 0,1 0-1,0 0 1,-1 0 0,1-1 0,0 1 0,-1 0 0,1 0-1,0 0 1,0 0 0,-1-1 0,1 1 0,0 0 0,0 0-1,-1 0 1,1-1 0,0 1 0,0 0 0,0 0-1,0-1 1,-1 1 0,1 0 0,0 0 0,0-1 0,0 1-1,0 0 1,0-1 0,0 1 0,0 0 0,0-1 0,0 1-1,-4-17 62,2 1 0,0-1 0,0 0 0,2 0 0,2-21 0,-2 38-158,0-1 0,1 0 0,-1 1 0,1-1-1,-1 0 1,1 1 0,0-1 0,-1 1 0,1-1 0,-1 1-1,1-1 1,0 1 0,-1-1 0,1 1 0,0-1 0,0 1-1,0 0 1,-1 0 0,1-1 0,0 1 0,0 0 0,0 0-1,-1 0 1,1 0 0,0 0 0,0 0 0,0 0 0,0 0-1,35 1-2278,-25-1 1073,-3 0 371,0 0 1,-1 0-1,1-1 1,0 0-1,-1 0 1,1-1-1,-1 0 0,0 0 1,0-1-1,1 0 1,6-4-1,19-14-7165</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07.406"/>
    </inkml:context>
    <inkml:brush xml:id="br0">
      <inkml:brushProperty name="width" value="0.025" units="cm"/>
      <inkml:brushProperty name="height" value="0.025" units="cm"/>
    </inkml:brush>
  </inkml:definitions>
  <inkml:trace contextRef="#ctx0" brushRef="#br0">126 98 4292,'1'-11'6769,"3"-75"2402,-5 93-8691,0 0-1,-1 0 0,0-1 1,0 1-1,-5 11 0,-3 7-18,2 7-19,0 0 1,2 0-1,2 1 0,1-1 1,1 1-1,4 51 0,10-38-394,-12-45-189,1 1 0,-1 0 0,1-1-1,0 1 1,0-1 0,-1 1 0,1-1-1,0 1 1,0-1 0,0 1 0,0-1-1,1 0 1,-1 0 0,0 0 0,1 1-1,-1-1 1,0 0 0,1-1 0,-1 1-1,1 0 1,0 0 0,-1-1 0,3 2-1,-5-42-4390,-2 29 4201,0 0-1,0 1 1,-2 0-1,1 0 0,-1 0 1,-9-14-1,-45-55 4373,42 57-1068,17 21-2842,-1 1 1,1 0 0,0 0-1,0-1 1,-1 1 0,1 0-1,0-1 1,0 1 0,-1 0-1,1-1 1,0 1 0,0 0-1,0-1 1,0 1 0,0 0 0,0-1-1,0 1 1,-1-1 0,1 1-1,0 0 1,0-1 0,0 1-1,1-1 1,-1 1 0,0 0-1,0-1 1,0 1 0,0 0-1,0-1 1,0 1 0,0 0 0,1-1-1,-1 1 1,0 0 0,0-1-1,0 1 1,1 0 0,-1-1-1,0 1 1,1 0 0,21-7 1515,43 7-3244,-45 0 1406,37-3-3610,7-12-2979</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07.886"/>
    </inkml:context>
    <inkml:brush xml:id="br0">
      <inkml:brushProperty name="width" value="0.025" units="cm"/>
      <inkml:brushProperty name="height" value="0.025" units="cm"/>
    </inkml:brush>
  </inkml:definitions>
  <inkml:trace contextRef="#ctx0" brushRef="#br0">1 21 3331,'0'0'18781,"9"-6"-16005,-8 5-2740,1 0 140,1-1 1,-1 1-1,0-1 1,1 1-1,-1 0 1,1 0-1,-1 0 1,1 0-1,-1 0 1,1 1-1,0-1 1,3 0-1,-5 2-107,0-1 0,0 0 0,-1 0 1,1 1-1,0-1 0,-1 0 0,1 1 0,0-1 0,-1 1 0,1-1 0,0 1 0,-1-1 1,1 1-1,-1 0 0,1-1 0,-1 1 0,1 0 0,-1-1 0,1 1 0,-1 0 0,8 32 1237,-7 1-730,-1 1-1,-4 34 1,-1 40-984,4-109 345,1 1 0,0-1 0,0 1 1,0-1-1,0 1 0,0-1 1,0 1-1,1-1 0,-1 0 0,0 1 1,0-1-1,0 1 0,0-1 0,0 1 1,1-1-1,-1 0 0,0 1 1,0-1-1,1 0 0,-1 1 0,0-1 1,0 0-1,1 1 0,-1-1 0,1 0 1,-1 1-1,0-1 0,1 0 1,-1 0-1,0 0 0,1 1 0,-1-1 1,1 0-1,16-5-2289,13-19-2714,-8-5-1681,0-4-4341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8:25.435"/>
    </inkml:context>
    <inkml:brush xml:id="br0">
      <inkml:brushProperty name="width" value="0.025" units="cm"/>
      <inkml:brushProperty name="height" value="0.025" units="cm"/>
    </inkml:brush>
  </inkml:definitions>
  <inkml:trace contextRef="#ctx0" brushRef="#br0">28 49 10826,'0'0'21098,"3"13"-20378,2 12-702,-2 0-1,-1 0 1,-1 0-1,0 0 1,-2 0-1,-5 28 1,2-19-18,-1 2 0,5-36 0,0 0 0,0 0 0,0 0 0,0 0 0,0 0 0,0 0 0,0 0 0,0 0 0,0 0 0,0 0 0,0 0 0,0 0 0,0 0 0,0 0 0,0 0 0,0 0 0,0 0 0,-1 0 0,1 0 0,0 0 0,0 0 0,0 0 0,0 0 0,0 0 0,0 0 0,-1-23 0,1 1 0,1 0 0,1 1 0,1-1 0,1 0 0,1 1 0,1 0 0,12-30 0,-16 44 0,1 0 0,1 1 0,-1-1 0,1 1 0,0 0 0,0 0 0,1 1 0,0-1 0,0 1 0,0 0 0,1 0 0,-1 1 0,1-1 0,0 1 0,1 1 0,-1-1 0,1 1 0,-1 0 0,1 0 0,0 1 0,0 0 0,0 1 0,0-1 0,1 1 0,12 0 0,-19 1 0,1 0 0,-1 0 0,0 0 0,1 0 0,-1 0 0,0 0 0,1 0 0,-1 1 0,0-1 0,0 0 0,1 1 0,-1-1 0,0 1 0,0 0 0,0-1 0,0 1 0,1 0 0,-1 0 0,0 0 0,-1-1 0,1 1 0,0 0 0,0 0 0,0 1 0,0-1 0,-1 0 0,1 0 0,0 0 0,-1 0 0,1 1 0,-1-1 0,0 0 0,1 0 0,-1 1 0,0-1 0,0 0 0,0 1 0,0 1 0,0 0 0,0 0 0,-1 0 0,1 0 0,-1 0 0,0 0 0,0 0 0,0 0 0,0 0 0,0-1 0,-1 1 0,1 0 0,-1-1 0,1 1 0,-1-1 0,0 0 0,-4 4 0,-5 3 0,-1 0 0,-1-1 0,1 0 0,-1-1 0,-1 0 0,1-1 0,-1-1 0,0 0 0,-1-1 0,1 0 0,-1-1 0,0-1 0,-17 1 0,31-3 2,0 0 0,0 0-1,0 0 1,0 0 0,1 0 0,-1 0-1,0 0 1,0 0 0,0-1 0,0 1 0,1 0-1,-1 0 1,0-1 0,0 1 0,0-1 0,1 1-1,-1 0 1,0-1 0,1 1 0,-1-1-1,0 0 1,1 1 0,-1-1 0,1 0 0,-1 1-1,1-1 1,-1 0 0,1 1 0,0-1-1,-1 0 1,1 0 0,0 0 0,-1 1 0,1-1-1,0 0 1,0 0 0,0 0 0,0 0-1,0 1 1,0-1 0,0 0 0,0 0 0,0 0-1,0 0 1,0 1 0,1-1 0,-1-1-1,1-1-31,0 0-1,0 0 1,0 1-1,0-1 1,1 1-1,-1-1 1,1 1-1,-1-1 1,1 1-1,0 0 1,0 0-1,0 0 1,3-2-1,30-13-4653,3 6-4170,-37 11 8561,25-7-9685</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08.229"/>
    </inkml:context>
    <inkml:brush xml:id="br0">
      <inkml:brushProperty name="width" value="0.025" units="cm"/>
      <inkml:brushProperty name="height" value="0.025" units="cm"/>
    </inkml:brush>
  </inkml:definitions>
  <inkml:trace contextRef="#ctx0" brushRef="#br0">59 1 5381,'0'0'14697,"-7"11"-13325,0-1-1105,0 0-1,1 1 1,1 0 0,0 0 0,1 0 0,0 0 0,0 1 0,1 0 0,1 0 0,0 0 0,0 0 0,1 12 0,1-22-250,0-1 1,0 1 0,1-1-1,-1 0 1,0 1 0,1-1 0,-1 1-1,1-1 1,-1 1 0,1-1 0,0 0-1,0 0 1,0 1 0,-1-1-1,1 0 1,0 0 0,0 0 0,1 0-1,-1 0 1,0 0 0,0 0 0,0 0-1,1 0 1,-1-1 0,0 1-1,1-1 1,-1 1 0,1-1 0,-1 1-1,0-1 1,1 0 0,-1 1 0,1-1-1,-1 0 1,1 0 0,-1 0-1,1 0 1,-1-1 0,1 1 0,-1 0-1,1 0 1,2-2 0,0 1 246,1 0 0,-1-1 0,0 1 0,0-1 0,0 0 0,0 0-1,0-1 1,0 1 0,0-1 0,-1 0 0,0 0 0,1 0 0,3-5 0,16-44 1654,-22 49-1861,0-1 0,0 1-1,-1-1 1,1 1 0,-1-1 0,1 0-1,-1 1 1,0-1 0,-1 0-1,1 1 1,-1-1 0,1 1-1,-3-6 1,3 9-56,-1-1-1,1 0 0,-1 1 1,1-1-1,-1 0 1,0 1-1,1-1 1,-1 1-1,0 0 1,0-1-1,1 1 1,-1-1-1,0 1 1,0 0-1,0 0 1,0 0-1,1-1 1,-1 1-1,0 0 1,0 0-1,0 0 1,0 0-1,0 0 1,1 0-1,-1 0 0,0 1 1,0-1-1,0 0 1,0 0-1,1 1 1,-1-1-1,0 1 1,-1 0-1,1-1-11,0 1 0,0-1 1,0 1-1,-1-1 0,1 1 0,0 0 0,0 0 0,0 0 0,0-1 0,0 1 0,0 0 0,1 0 0,-1 0 0,0 0 1,0 1-1,1-1 0,-1 0 0,0 0 0,1 0 0,-1 1 0,1-1 0,-1 2 0,2-2-117,0-1 0,-1 1-1,1 0 1,0 0 0,-1-1-1,1 1 1,0-1 0,0 1-1,0 0 1,-1-1 0,1 0-1,0 1 1,0-1 0,0 1-1,0-1 1,0 0 0,0 0 0,0 0-1,0 0 1,0 1 0,0-1-1,0 0 1,0-1 0,0 1-1,1 0 1,34 0-4637,-31-1 3166,23 0-4956</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08.664"/>
    </inkml:context>
    <inkml:brush xml:id="br0">
      <inkml:brushProperty name="width" value="0.025" units="cm"/>
      <inkml:brushProperty name="height" value="0.025" units="cm"/>
    </inkml:brush>
  </inkml:definitions>
  <inkml:trace contextRef="#ctx0" brushRef="#br0">2 21 3683,'0'0'9503,"-1"4"-5793,1-1-2917,0 1 0,0 0 0,0 0 0,0-1 0,1 1 0,-1 0 0,1-1 0,0 1 0,0-1 0,1 1 0,2 5 0,-3-7-731,1 0 0,0 0 0,-1 0-1,1 0 1,0 0 0,0 0 0,0-1 0,0 1 0,0-1-1,0 0 1,1 1 0,-1-1 0,0 0 0,1 0-1,-1-1 1,1 1 0,-1 0 0,1-1 0,-1 1 0,1-1-1,-1 0 1,1 0 0,0 0 0,-1 0 0,1 0-1,-1-1 1,1 1 0,-1-1 0,3-1 0,4 0-40,-1-2 0,0 1 0,0-1 0,-1 0 0,10-7 0,-12 7-19,1 0 0,-1 1 0,1 0 0,0 0 0,0 0 0,0 1 0,0 0 0,1 0 0,-1 0 0,9-1 0,-15 4 3,1-1 1,0 1-1,-1-1 0,1 1 0,-1-1 1,1 1-1,-1 0 0,0-1 0,1 1 1,-1 0-1,0-1 0,1 1 0,-1 0 1,0-1-1,0 1 0,1 0 0,-1 0 1,0-1-1,0 1 0,0 0 0,0 0 1,0-1-1,0 1 0,0 0 0,0 0 1,0-1-1,-1 1 0,1 0 0,-1 1 1,-4 25 729,-1-9-188,-5 23 238,11-41-782,0 0 0,1 1 0,-1-1 0,0 0 1,1 1-1,-1-1 0,1 0 0,-1 0 0,0 0 0,1 0 0,-1 1 0,1-1 0,-1 0 0,1 0 0,-1 0 0,0 0 0,1 0 0,-1 0 0,1 0 0,-1 0 0,1 0 0,-1 0 0,1 0 0,-1 0 0,0-1 0,1 1 0,-1 0 0,1 0 0,-1 0 0,0-1 0,1 1 0,-1 0 0,1 0 0,-1-1 0,0 1 0,1 0 0,-1-1 0,0 1 0,0 0 0,1-1 0,-1 1 1,0-1-1,19-13-172,12-23-1824,-2-3-3743,-7 9-2965,-5 11-3199</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09.023"/>
    </inkml:context>
    <inkml:brush xml:id="br0">
      <inkml:brushProperty name="width" value="0.025" units="cm"/>
      <inkml:brushProperty name="height" value="0.025" units="cm"/>
    </inkml:brush>
  </inkml:definitions>
  <inkml:trace contextRef="#ctx0" brushRef="#br0">96 0 4805,'0'0'12064,"-8"9"-9026,-3 0-2171,7-6-546,0 0 0,0 1 0,0-1 0,1 1 0,0-1 1,0 1-1,0 0 0,0 0 0,-4 8 0,7-11-243,-1 1-1,1-1 1,-1 1 0,1-1-1,0 1 1,0-1-1,0 1 1,0-1-1,0 1 1,0-1-1,0 1 1,0-1-1,0 0 1,1 1 0,-1-1-1,0 1 1,1-1-1,0 1 1,-1-1-1,2 2 1,22 30-113,-6-10 86,-5 0-22,-2 1 0,0 0 0,-2 0 1,0 1-1,-2 0 0,-1 1 0,3 30 1,-7-45 255,-1 1 0,0-1 0,-1 1 0,0-1 1,-1 1-1,0-1 0,-1 1 0,-1-1 1,1 0-1,-2 0 0,0 0 0,0 0 1,-1 0-1,0-1 0,0 0 0,-2 0 0,1-1 1,-12 14-1,16-21-232,0 0 0,-1 1 0,1-1 0,-1 0 0,0 0 1,1-1-1,-1 1 0,0 0 0,0-1 0,0 0 0,-4 2 0,5-3-28,1 0-1,-1 0 1,1 1-1,-1-1 1,1 0-1,-1-1 1,1 1-1,-1 0 1,1 0-1,-1-1 0,1 1 1,0 0-1,-1-1 1,1 0-1,0 1 1,-1-1-1,1 0 1,-2-1-1,0-1-1,1 0-1,-1 0 1,1 0-1,-1 0 1,1-1-1,0 1 0,0-1 1,1 0-1,-1 1 1,1-1-1,-1 0 1,1 0-1,1 0 1,-1 0-1,0 0 1,1-5-1,-2-8-23,1 0 0,1 0 0,1 0 0,0 0 0,1 0 0,0 1 0,2-1 1,0 0-1,1 1 0,0 0 0,2 0 0,0 1 0,0 0 0,2 0 0,0 0 0,0 1 0,1 0 0,1 1 0,0 1 0,1-1 1,0 2-1,23-17 0,57-27-3756,-68 41 686,43-24-8882</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22.577"/>
    </inkml:context>
    <inkml:brush xml:id="br0">
      <inkml:brushProperty name="width" value="0.025" units="cm"/>
      <inkml:brushProperty name="height" value="0.025" units="cm"/>
    </inkml:brush>
  </inkml:definitions>
  <inkml:trace contextRef="#ctx0" brushRef="#br0">1 30 4260,'0'0'9033,"12"-2"-8318,88-5 810,0 4 0,170 17 0,11 1-933,260 5 1698,45 1-1745,135-40 758,-28 49-1433,-26 0-93,1254-35 709,-1509 16-390,-1 0-165,-390-11 36,481-9 469,-364 1-21,218-43 0,-335 46-368,-11 4 63,0-1 1,0 0-1,0-1 0,-1 0 0,1 0 0,-1-1 1,11-6-1,-20 10-119,0 0 0,1-1 0,-1 1 0,0 0 0,1 0 0,-1-1 0,0 1 0,1 0 0,-1 0 0,0-1 0,0 1 0,1 0 0,-1-1 0,0 1 0,0 0 0,0-1 0,0 1 0,1 0 0,-1-1 0,0 1 0,0-1 0,0 1 0,0 0 0,0-1 0,0 1 0,0 0 0,0-1 0,0 1 0,0-1 0,0 1 0,0 0 0,0-1 0,0 1 0,-1 0 0,1-1 0,0 1 0,0-1 0,0 1 0,0 0 0,-1-1 0,1 1 0,0 0 0,0 0 0,-1-1 0,1 1 0,0 0 0,-1 0 0,1-1 0,0 1 0,0 0 0,-1 0 0,1 0 0,-1-1 0,1 1 0,0 0 0,-1 0 0,1 0 0,0 0 1,-1 0-1,1 0 0,-1 0 0,1 0 0,0 0 0,-1 0 0,0 0 0,-35-8-2619,29 7 1562,-25-7-5238,-1-2-6466</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36.842"/>
    </inkml:context>
    <inkml:brush xml:id="br0">
      <inkml:brushProperty name="width" value="0.025" units="cm"/>
      <inkml:brushProperty name="height" value="0.025" units="cm"/>
    </inkml:brush>
  </inkml:definitions>
  <inkml:trace contextRef="#ctx0" brushRef="#br0">0 0 3748,'0'0'16191,"3"10"-15342,-2-6-760,0 0 0,1 0 0,-1 0 0,1-1 0,0 1 0,0 0-1,0-1 1,0 1 0,0-1 0,1 0 0,0 0 0,-1 0 0,1 0 0,1 0 0,-1-1 0,0 1 0,0-1 0,1 0 0,0 0 0,5 3 0,4 0 170,-1 1-1,1-1 1,0-1-1,1 0 1,-1-1-1,1-1 1,0 0-1,0-1 1,-1 0-1,1-1 0,0-1 1,0 0-1,0 0 1,-1-2-1,1 0 1,-1 0-1,0-1 1,20-9-1,-1-5 234,-23 13-418,0-1 1,0 1 0,1 1 0,0-1-1,-1 2 1,1-1 0,1 2-1,19-4 1,-29 6-47,0 1 1,0-1-1,0 1 0,0-1 1,0 1-1,0 0 0,-1-1 0,1 1 1,0 0-1,0 0 0,0 0 0,-1 0 1,1 0-1,0-1 0,-1 1 1,1 0-1,-1 0 0,1 1 0,-1-1 1,1 0-1,-1 0 0,0 0 1,0 0-1,1 0 0,-1 0 0,0 0 1,0 1-1,0-1 0,0 0 0,-1 0 1,1 2-1,-3 19-1878,-4-13-7070,-5-10-1330</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40.047"/>
    </inkml:context>
    <inkml:brush xml:id="br0">
      <inkml:brushProperty name="width" value="0.025" units="cm"/>
      <inkml:brushProperty name="height" value="0.025" units="cm"/>
    </inkml:brush>
  </inkml:definitions>
  <inkml:trace contextRef="#ctx0" brushRef="#br0">1 19 4612,'0'0'15183,"11"-4"-14500,-1 1-455,0 0-1,0 0 1,0 1-1,0 1 1,0 0 0,1 0-1,-1 1 1,0 0 0,1 1-1,19 3 1,26 8 158,0-3 1,72 2-1,35 5 136,-162-16-527,0 1-167,0-1 0,0 1 0,0-1 0,0 0 0,0 1 0,0-1 0,0 0 0,0 0 0,0 0-1,0 0 1,0 0 0,0 0 0,0 0 0,0 0 0,0-1 0,0 1 0,0 0 0,0-1 0,0 1-1,0 0 1,0-1 0,0 1 0,0-1 0,0 1 0,-1-1 0,1 0 0,0 1 0,0-1 0,0 0 0,-1 0-1,1 0 1,-1 1 0,2-2 0,3-14-7008</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46.085"/>
    </inkml:context>
    <inkml:brush xml:id="br0">
      <inkml:brushProperty name="width" value="0.025" units="cm"/>
      <inkml:brushProperty name="height" value="0.025" units="cm"/>
    </inkml:brush>
  </inkml:definitions>
  <inkml:trace contextRef="#ctx0" brushRef="#br0">289 36 3844,'0'0'630,"-11"-1"1035,-47-10 101,19 3 1242,-1 1-1,-43-1 1,41 13-88,27 3-779,15-7-2103,0-1-1,0 1 0,0 0 1,0-1-1,1 1 0,-1-1 1,0 1-1,0 0 0,1-1 1,-1 1-1,1-1 0,-1 1 1,0-1-1,1 1 0,-1-1 1,1 1-1,-1-1 1,1 1-1,-1-1 0,1 0 1,-1 1-1,1-1 0,0 0 1,-1 1-1,1-1 0,-1 0 1,1 0-1,1 0 0,14 7 235,0-1 0,0 0 0,0-2 0,1 0 0,0-1 0,27 2 0,108-4-923,-137-1 439,36-5-3092,-1-14-3155</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47.173"/>
    </inkml:context>
    <inkml:brush xml:id="br0">
      <inkml:brushProperty name="width" value="0.025" units="cm"/>
      <inkml:brushProperty name="height" value="0.025" units="cm"/>
    </inkml:brush>
  </inkml:definitions>
  <inkml:trace contextRef="#ctx0" brushRef="#br0">1 16 7431,'0'0'12823,"8"4"-11926,11 2-423,0 0 1,1-1-1,-1-1 1,1-1-1,32 1 1,116-5 218,-76-1-662,-76 2-214,98-4 431,-100 3-1331,-1-1 1,0-1-1,19-6 1,-11-2-5079,-5-4-5733</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4:20.857"/>
    </inkml:context>
    <inkml:brush xml:id="br0">
      <inkml:brushProperty name="width" value="0.025" units="cm"/>
      <inkml:brushProperty name="height" value="0.025" units="cm"/>
    </inkml:brush>
  </inkml:definitions>
  <inkml:trace contextRef="#ctx0" brushRef="#br0">71 173 6022,'0'0'3913,"-9"-1"-1911,-5 0-1536,-33 0 3600,65 6-3217,20 7-728,2-2 1,-1-2 0,1-1 0,64 2 0,165-12 148,-250 2-252,385-31 485,-100 5 168,1773-92 269,-1216 80-271,-1 62 898,-245 52-1225,-359-22-5931,-253-51-550</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4:42.776"/>
    </inkml:context>
    <inkml:brush xml:id="br0">
      <inkml:brushProperty name="width" value="0.025" units="cm"/>
      <inkml:brushProperty name="height" value="0.025" units="cm"/>
    </inkml:brush>
  </inkml:definitions>
  <inkml:trace contextRef="#ctx0" brushRef="#br0">186 266 6662,'0'0'-48,"-10"-11"1682,4 5-1317,-4-3 176,1-1 0,1-1 0,-1 1 0,2-1 0,0 0 1,-10-22-1,14 26-191,-1-1 1,1 1 0,-1-1 0,0 1 0,-1 0-1,0 1 1,-9-11 0,11 14-183,1 1 1,-1 0-1,0-1 0,0 1 1,0 0-1,-1 0 0,1 1 1,0-1-1,-1 1 0,1-1 1,-1 1-1,1 0 1,-1 0-1,0 1 0,1-1 1,-6 1-1,67-3-136,-1-3 1,66-15-1,-58 9-3,77-5 0,-108 15-37,-1 2 1,58 7 0,-76-4 33,0 0 0,0 1 0,0 1 0,-1 0 0,0 1 0,0 0 0,-1 1 0,17 11 1,106 91 152,10 7 127,-86-80-38,2-2-1,1-3 1,1-3 0,90 27-1,-30-20 260,186 28-1,-97-37-234,1-10 0,372-18 0,-155-48 33,-3-31 143,-67 12-370,536-62-3,1 0-24,-541 77 11,-262 44-24,169 6-1,-263 4 31,0-1-1,0 1 1,0 0 0,0 0-1,0 0 1,0 0 0,0 0-1,0 0 1,0 0 0,0 1-1,0-1 1,0 0 0,0 1-1,0-1 1,0 0 0,0 1-1,0-1 1,0 1-1,0 0 1,0-1 0,-1 1-1,1 0 1,0-1 0,0 1-1,-1 0 1,1 0 0,0 0-1,-1 0 1,1-1 0,-1 1-1,1 0 1,-1 0 0,1 0-1,-1 2 1,-5-4-8699</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8:25.760"/>
    </inkml:context>
    <inkml:brush xml:id="br0">
      <inkml:brushProperty name="width" value="0.025" units="cm"/>
      <inkml:brushProperty name="height" value="0.025" units="cm"/>
    </inkml:brush>
  </inkml:definitions>
  <inkml:trace contextRef="#ctx0" brushRef="#br0">1 92 673,'0'0'31720,"10"2"-31367,-5-1-352,0 0 0,0-1 0,0 1 0,0-1 0,0 0 0,0 0 0,0-1 0,0 1 0,0-1 0,0-1 0,0 1 0,0 0 0,0-1 0,0 0 0,-1 0 0,1-1 0,-1 1 0,1-1 0,-1 0 0,6-5 0,60-58-1,-72 101 0,2-34-2,-10 48-2275,10-47 2033,-1-1-1,1 0 0,0 1 0,0-1 0,0 1 0,0-1 0,0 0 0,0 1 0,0-1 0,1 0 0,-1 1 0,0-1 0,1 1 0,-1-1 1,1 0-1,-1 0 0,1 1 0,0-1 0,0 0 0,-1 0 0,1 0 0,0 0 0,0 0 0,0 0 0,0 0 0,0 0 0,0 0 0,1 0 1,-1-1-1,0 1 0,2 1 0,8-2-14366</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34.402"/>
    </inkml:context>
    <inkml:brush xml:id="br0">
      <inkml:brushProperty name="width" value="0.025" units="cm"/>
      <inkml:brushProperty name="height" value="0.025" units="cm"/>
    </inkml:brush>
  </inkml:definitions>
  <inkml:trace contextRef="#ctx0" brushRef="#br0">1 237 5285,'0'0'14211,"10"-2"-13512,186-27 1419,178-21-163,905-71-353,-945 100 63,-347 21-2133,-64-4-7803,40-5-179</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38.063"/>
    </inkml:context>
    <inkml:brush xml:id="br0">
      <inkml:brushProperty name="width" value="0.025" units="cm"/>
      <inkml:brushProperty name="height" value="0.025" units="cm"/>
    </inkml:brush>
  </inkml:definitions>
  <inkml:trace contextRef="#ctx0" brushRef="#br0">0 109 13229,'0'0'4959,"14"-6"-4564,14-3 64,1 1 0,1 1 0,-1 1 0,1 2 0,32-1 1,161 3 137,363 41 1,74 11-497,-472-48 20,285-33-1,223-77 1626,-666 103-1739,-14 2-7,0 0 0,0 2-1,0 0 1,0 0 0,0 1-1,27 5 1,-43-5-3,1 0 0,-1 0 0,1 0 0,-1 0 0,1 0 0,-1 0 0,1 0 0,-1 1 0,1-1 0,-1 0 0,1 0 0,-1 1-1,1-1 1,-1 0 0,1 1 0,-1-1 0,0 0 0,1 1 0,-1-1 0,0 1 0,1-1 0,-1 1 0,0-1 0,0 1 0,1-1 0,-1 0 0,0 1 0,0-1 0,0 1 0,0 0 0,0-1 0,1 1 0,-12 16-365,-22 6-1657,1-13-1803,-1-7-2562</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40.390"/>
    </inkml:context>
    <inkml:brush xml:id="br0">
      <inkml:brushProperty name="width" value="0.025" units="cm"/>
      <inkml:brushProperty name="height" value="0.025" units="cm"/>
    </inkml:brush>
  </inkml:definitions>
  <inkml:trace contextRef="#ctx0" brushRef="#br0">0 58 6374,'0'0'13202,"11"-8"-11964,-10 8-1230,6-5 172,0 0-1,0 0 1,1 1-1,0 0 1,0 0-1,0 1 1,1 0-1,-1 0 1,1 1-1,-1 0 1,12-1-1,85-3 430,1 6 0,0 3-1,145 25 1,-187-21-2391,-24-11-3253,-18-6-2124</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17.307"/>
    </inkml:context>
    <inkml:brush xml:id="br0">
      <inkml:brushProperty name="width" value="0.025" units="cm"/>
      <inkml:brushProperty name="height" value="0.025" units="cm"/>
    </inkml:brush>
  </inkml:definitions>
  <inkml:trace contextRef="#ctx0" brushRef="#br0">1 148 4260,'12'-3'3641,"38"-8"-1263,263-45 2285,620 17-3173,-645 34-1373,77-3-6,1401-17 851,-1280 53 748,-5 32 887,-365-44-2308,-87-13-289,168 16-192,-189-22-1340,-7-13-2018</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41.641"/>
    </inkml:context>
    <inkml:brush xml:id="br0">
      <inkml:brushProperty name="width" value="0.025" units="cm"/>
      <inkml:brushProperty name="height" value="0.025" units="cm"/>
    </inkml:brush>
  </inkml:definitions>
  <inkml:trace contextRef="#ctx0" brushRef="#br0">6562 366 12588,'-140'-52'347,"-2"6"0,-2 6 0,-2 6 0,-1 7 0,-243-13 0,152 29-1253,-569-36 1710,-413-21 2341,-110 94-4341,1034-21 945,-277 19 561,512-17-133,-1 4-1,2 2 1,0 2 0,0 3 0,2 3 0,-101 51 0,120-51-168,0 2 1,2 2 0,0 1 0,2 2-1,1 2 1,2 0 0,0 3 0,3 0-1,0 2 1,-25 42 0,44-60-197,0 1 0,1 0 0,1 1 0,0-1 0,2 1 0,0 1 0,1 0 0,-3 26 0,7-37 68,1 1 1,-1 0-1,2-1 1,-1 1-1,1-1 1,1 1 0,0-1-1,0 1 1,1-1-1,0 0 1,0 0-1,1 0 1,1 0 0,-1-1-1,1 0 1,1 0-1,0 0 1,0 0 0,9 8-1,4 0 1,1 0 0,1-2 0,0 0 0,0-2 0,1 0 0,1-2 0,0 0 0,41 11 0,207 35 317,-218-47-163,1069 181 1864,-62-79-2006,6-87-1459,1067-110 1368,-572-87 3672,-1535 169-3474,266-42 27,-225 32-53,-1-3-1,78-31 0,-130 43 25,-1-1 1,1 0-1,-2-1 0,1 0 0,-1-1 1,0-1-1,15-14 0,-23 19 13,0 0-1,0-1 1,-1 1-1,1-1 0,-1 0 1,-1 0-1,1-1 1,-1 1-1,1 0 1,-2-1-1,1 1 1,0-1-1,-1 0 1,0 1-1,-1-1 1,1 0-1,-1 0 0,0 0 1,-1 1-1,-1-12 1,-2 4-16,0 0 1,-1 0-1,0 1 1,-1 0 0,0 0-1,-1 0 1,0 1-1,-1 0 1,0 0-1,-1 1 1,0 0-1,-1 1 1,-20-16-1,-3 0-166,-1 1-1,-1 2 0,-53-25 0,25 19-450,-1 3 0,-112-28 0,-148-8-2736,52 28-1822</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7:05.834"/>
    </inkml:context>
    <inkml:brush xml:id="br0">
      <inkml:brushProperty name="width" value="0.025" units="cm"/>
      <inkml:brushProperty name="height" value="0.025" units="cm"/>
    </inkml:brush>
  </inkml:definitions>
  <inkml:trace contextRef="#ctx0" brushRef="#br0">78 146 10602,'0'0'7474,"9"-1"-6375,130-34 2051,-96 22-2765,0 2-1,0 2 0,70-6 1,-104 14-285,33 4 664,-41-3-703,0 0 0,0 1 1,0-1-1,-1 1 0,1-1 1,0 1-1,0-1 0,0 1 1,0 0-1,0-1 0,-1 1 1,1 0-1,0 0 0,-1 0 1,1 0-1,0-1 0,-1 1 1,1 0-1,-1 0 0,0 0 1,1 0-1,-1 0 0,0 0 1,1 0-1,-1 0 0,0 0 1,0 1-1,0-1 0,0 0 1,0 0-1,0 0 0,0 0 1,0 0-1,-1 2 0,0-2 16,1 0 0,-1 1-1,0-1 1,0 0-1,0 0 1,0 0-1,0 0 1,0 0 0,0 0-1,0 0 1,0 0-1,-1 0 1,1 0-1,0 0 1,-1-1 0,1 1-1,0-1 1,-1 1-1,1-1 1,-1 1-1,-2-1 1,-35 7 588,37-6-602,-43 1 149,0-1 0,1-2 0,-71-11 0,-32-1 360,130 12-344,11 0-169,0 1 0,0-1 0,0 1 0,0 0 0,0 1 0,-8 1 0,14-2-61,0 0-1,0 0 1,0 0 0,0 0-1,0 0 1,0 0 0,-1 0-1,1 0 1,0 0 0,0 0-1,0 0 1,0 0-1,0 0 1,0 1 0,0-1-1,-1 0 1,1 0 0,0 0-1,0 0 1,0 0 0,0 0-1,0 0 1,0 0 0,0 0-1,0 0 1,0 0 0,0 1-1,0-1 1,0 0 0,0 0-1,0 0 1,-1 0 0,1 0-1,0 0 1,0 0-1,0 1 1,0-1 0,0 0-1,0 0 1,0 0 0,0 0-1,0 0 1,0 0 0,0 0-1,1 1 1,-1-1 0,0 0-1,0 0 1,0 0 0,0 0-1,0 0 1,0 0 0,0 0-1,0 0 1,0 1 0,0-1-1,0 0 1,0 0-1,0 0 1,1 0 0,9 5-45,12 2 18,5-7 50,-1-2 0,0 0 0,0-2 0,0-1 0,-1-1 0,0-1 0,0-1 0,40-20 0,-23 11-131,67-17-1,-108 33 94,0 1-1,0-1 1,0 1 0,1 0-1,-1-1 1,0 1-1,0 0 1,0 0 0,0 0-1,1 0 1,-1 0-1,0 0 1,0 0 0,0 1-1,0-1 1,0 0 0,1 1-1,0 0 1,-2-1 11,0 1 1,0-1 0,0 1-1,0-1 1,1 1-1,-1-1 1,0 1 0,-1-1-1,1 1 1,0-1-1,0 1 1,0-1 0,0 1-1,0-1 1,0 1-1,-1-1 1,1 1 0,0-1-1,0 1 1,-1-1-1,1 1 1,0-1 0,-1 0-1,1 1 1,0-1-1,-1 1 1,-32 30 65,15-20-7,0 0 1,0-1-1,-1 0 0,0-2 1,-1 0-1,0-2 1,-33 8-1,34-11-1635,0 0 0,-28-1 0,54-12-12223</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7:31.138"/>
    </inkml:context>
    <inkml:brush xml:id="br0">
      <inkml:brushProperty name="width" value="0.025" units="cm"/>
      <inkml:brushProperty name="height" value="0.025" units="cm"/>
    </inkml:brush>
  </inkml:definitions>
  <inkml:trace contextRef="#ctx0" brushRef="#br0">0 74 6534,'0'0'9139,"12"-6"-7900,27-8-629,1 1 0,0 2 0,0 2 0,1 1 0,57-2 0,224 8 561,-69 36-1047,-92-9-13,276 21 749,-180-21-834,-10-8 327,349-21-1,-418-5-280,229-7-20,-275 17 123,144 19 1,268 18 197,2-35-138,-327-4-112,-196 2 13,6-1 245,0 0 0,-1-2 0,56-10 1,-84 12-350,1 0 0,-1 0 0,1 0 0,0 0 1,-1 0-1,1-1 0,-1 1 0,1 0 0,-1 0 0,1-1 1,-1 1-1,1 0 0,-1-1 0,1 1 0,-1 0 1,1-1-1,-1 1 0,0-1 0,1 1 0,-1-1 0,0 1 1,1-1-1,-1 1 0,0-1 0,1 1 0,-1-1 1,0 1-1,0-1 0,0 1 0,0-2 0,-6-16-2675,-1-1-3628,7-1-237</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7:48.007"/>
    </inkml:context>
    <inkml:brush xml:id="br0">
      <inkml:brushProperty name="width" value="0.025" units="cm"/>
      <inkml:brushProperty name="height" value="0.025" units="cm"/>
    </inkml:brush>
  </inkml:definitions>
  <inkml:trace contextRef="#ctx0" brushRef="#br0">74 2 5605,'0'0'865,"-9"0"2482,-2 2-2400,7-2-670,0 1 0,0-1 0,1 0 0,-1 0-1,0 0 1,0 0 0,1-1 0,-1 1 0,-7-3 0,11 3-203,0 0 0,-1 0 0,1 0 0,0 0 0,0 0 0,-1 0 0,1 0 0,0 0 0,0 0 0,-1 0 0,1 0-1,0 0 1,-1 0 0,1 0 0,0 0 0,0 0 0,-1 0 0,1 0 0,0 0 0,0 1 0,0-1 0,-1 0 0,1 0 0,0 0 0,0 0 0,0 1 0,-1-1 0,1 0 0,0 0 0,0 0 0,0 1 0,0-1 0,0 0 0,-1 0 0,1 1 0,0-1 0,0 0 0,0 0 0,0 1 0,0-1 0,0 0 0,0 0 0,0 1 0,0-1 0,0 0 0,0 0 0,0 1 0,3 23 1202,-1-18-1127,0 0-1,0 0 0,0 0 1,1 0-1,6 10 0,-4-10-60,0-1 0,1-1 0,0 1-1,0-1 1,0 0 0,0 0 0,1-1 0,-1 0 0,1 0-1,0 0 1,0-1 0,13 3 0,10 0 526,54 2 0,620-31 1166,-211-4-1766,1946 41 2623,-2284-8-2427,143-1 3552,-270-8-4788,14-7-11529,-18 1 3800</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8:36.704"/>
    </inkml:context>
    <inkml:brush xml:id="br0">
      <inkml:brushProperty name="width" value="0.025" units="cm"/>
      <inkml:brushProperty name="height" value="0.025" units="cm"/>
    </inkml:brush>
  </inkml:definitions>
  <inkml:trace contextRef="#ctx0" brushRef="#br0">1 91 5830,'0'0'12716,"12"2"-11334,7 1-959,0-1-1,1-1 1,-1-1 0,1 0-1,36-7 1,47-14 618,2 5 0,161-4 0,-265 20-822,-35 0 1211,-458 16 1416,695-18-2718,269-46-1682,-650 81 2527,114-19-207,-1-2 1,-116 5 0,163-21-657,17-5-493,3 7 225,-1 1 0,0-1 1,1 1-1,-1-1 1,1 1-1,0-1 0,-1 1 1,1 0-1,0 0 1,0 0-1,0 0 0,2-1 1,67-23-7520,-28 10 1410</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30.473"/>
    </inkml:context>
    <inkml:brush xml:id="br0">
      <inkml:brushProperty name="width" value="0.025" units="cm"/>
      <inkml:brushProperty name="height" value="0.025" units="cm"/>
    </inkml:brush>
  </inkml:definitions>
  <inkml:trace contextRef="#ctx0" brushRef="#br0">71 103 5926,'0'0'6934,"-5"10"-4959,-7 12-1034,-12 22 3067,24-44-3954,0 0-1,0 1 1,0-1-1,0 0 1,0 0 0,0 0-1,-1 0 1,1 1-1,0-1 1,0 0 0,0 0-1,0 0 1,0 0-1,0 1 1,0-1-1,0 0 1,0 0 0,0 0-1,0 0 1,0 1-1,0-1 1,0 0 0,0 0-1,1 0 1,-1 0-1,0 1 1,0-1-1,0 0 1,0 0 0,0 0-1,0 0 1,0 0-1,0 1 1,1-1 0,-1 0-1,0 0 1,0 0-1,0 0 1,0 0 0,0 0-1,1 0 1,-1 0-1,0 0 1,0 1-1,0-1 1,0 0 0,1 0-1,-1 0 1,0 0-1,0 0 1,0 0 0,0 0-1,1 0 1,-1 0-1,0 0 1,0 0-1,0 0 1,19-3 1297,18-10 212,14-8 286,55-14 0,-49 21-1664,-1 2 1,78-5-1,-113 15-145,-2 1-17,0 0 0,0-1 0,0-1 0,0 0 0,0-2-1,-1 0 1,1-2 0,27-13 0,-45 20-19,-1 0-1,1 0 1,-1 0 0,1 0-1,0-1 1,-1 1 0,1 0-1,-1 0 1,1-1-1,-1 1 1,1 0 0,-1-1-1,0 1 1,1 0 0,-1-1-1,1 1 1,-1-1 0,0 1-1,1-1 1,-1 1 0,0-1-1,0 1 1,1-1 0,-1 1-1,0-1 1,0 1-1,0-1 1,0 1 0,1-1-1,-1 1 1,0-1 0,0 0-1,0 1 1,0-1 0,-1 0-1,-19-5 140,-33 7-1,4 9-151,2 2-1,-87 35 0,86-28-64,0-2 0,-85 17 1,74-29-114,46-5 257,-1 1 1,1 0 0,-1 1 0,1 0 0,0 1 0,-22 8 0,34-10-73,0-1 0,0 0 0,0 0 0,1 0 0,-1 1 0,0-1 0,0 0 0,1 1 0,-1-1 0,0 1 0,1-1 0,-1 1 0,0-1 0,1 1 0,-1 0 0,1-1 0,-1 1 0,1 0 0,-1-1 0,1 1 0,-1 0 0,1 0 0,0-1 0,-1 1 0,1 0 0,0 0 0,0 0 0,-1-1 0,1 1 0,0 0 0,0 0 0,0 0 0,0 0 0,0-1 0,0 1 0,1 0 0,-1 0 0,0 0 0,0-1 0,0 1 0,1 0 0,-1 0 0,1 0 0,-1-1 0,0 1 0,1 0 0,-1-1 1,1 1-1,-1 0 0,1-1 0,0 1 0,-1-1 0,1 1 0,0-1 0,-1 1 0,1-1 0,0 1 0,0-1 0,-1 0 0,1 1 0,0-1 0,0 0 0,0 0 0,-1 0 0,1 0 0,1 1 0,15 0-133,-1 0 1,1 0 0,0-2-1,-1 0 1,1-1 0,0-1-1,-1 0 1,30-11 0,-33 9-967,0 0 1,0-1 0,0-1 0,-1 0 0,0-1 0,16-13 0,3-10-5776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8:37.563"/>
    </inkml:context>
    <inkml:brush xml:id="br0">
      <inkml:brushProperty name="width" value="0.025" units="cm"/>
      <inkml:brushProperty name="height" value="0.025" units="cm"/>
    </inkml:brush>
  </inkml:definitions>
  <inkml:trace contextRef="#ctx0" brushRef="#br0">1 0 10570,'0'0'13293,"76"26"-12845,-45-19-320,4-1-96,-3 1-96,-7 1-384,-4-1-609,-4 3-609,-8 0-864,-7-4-1090,-2 3-2017</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49.405"/>
    </inkml:context>
    <inkml:brush xml:id="br0">
      <inkml:brushProperty name="width" value="0.025" units="cm"/>
      <inkml:brushProperty name="height" value="0.025" units="cm"/>
    </inkml:brush>
  </inkml:definitions>
  <inkml:trace contextRef="#ctx0" brushRef="#br0">175 22 5765,'0'0'12957,"-9"0"-11564,-14 0-434,16 0 460,29 1-509,-3 1-693,0 2 0,0 0-1,0 1 1,-1 1 0,1 1-1,-2 1 1,1 0 0,24 17-1,-15-11-102,0 0-1,39 13 1,-56-24-94,0 0 1,1-1-1,-1 0 1,1-1-1,-1 0 1,1 0-1,0-1 1,-1-1 0,1 0-1,0 0 1,-1-1-1,12-4 1,-14 3 3,0 0 0,0 0 1,-1-1-1,1 0 0,-1-1 1,0 0-1,0 0 0,-1 0 1,0-1-1,1 0 1,-2 0-1,1 0 0,-1-1 1,0 0-1,6-12 0,-10 19-8,-1-1 0,1 0 0,-1 1 0,1-1-1,-1 1 1,1-1 0,-1 0 0,0 0 0,1 1-1,-1-1 1,0 0 0,0 1 0,0-1 0,1 0 0,-1 0-1,0 0 1,0 1 0,0-1 0,0 0 0,0 0 0,0 1-1,-1-1 1,1 0 0,0 0 0,0 1 0,0-1-1,-1 0 1,1 0 0,0 1 0,-1-1 0,1 0 0,-2 0-1,1 0 10,-1 0-1,1 1 1,-1-1-1,0 1 1,0-1-1,1 1 0,-1 0 1,0 0-1,0 0 1,1 0-1,-1 0 1,0 0-1,-3 1 1,-61 16 328,65-17-343,-50 17 119,0-2 0,-1-3 0,0-1 0,-1-4 0,-94 3 0,-81-10 2332,267-19-2562,34-5-204,2 4 1,0 3 0,1 3 0,0 3-1,138 0 1,-214 11 271,0 0 0,0 0 0,0 0-1,1 0 1,-1 0 0,0 0 0,0 0 0,0 0 0,0 0 0,0 0 0,1 0-1,-1 0 1,0 0 0,0 1 0,0-1 0,0 0 0,0 0 0,1 0 0,-1 0-1,0 0 1,0 0 0,0 1 0,0-1 0,0 0 0,0 0 0,0 0-1,0 0 1,0 0 0,0 1 0,0-1 0,1 0 0,-1 0 0,0 0 0,0 0-1,0 1 1,0-1 0,0 0 0,0 0 0,0 0 0,0 0 0,-1 1 0,1-1-1,0 0 1,0 0 0,0 0 0,0 0 0,0 0 0,0 1 0,0-1 0,0 0-1,0 0 1,0 0 0,0 0 0,-1 0 0,1 0 0,0 1 0,0-1-1,0 0 1,0 0 0,0 0 0,-1 0 0,1 0 0,0 0 0,0 0 0,0 0-1,0 0 1,-1 0 0,-10 10-2663,-12-4-2114,-8-1-3555</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56.034"/>
    </inkml:context>
    <inkml:brush xml:id="br0">
      <inkml:brushProperty name="width" value="0.025" units="cm"/>
      <inkml:brushProperty name="height" value="0.025" units="cm"/>
    </inkml:brush>
  </inkml:definitions>
  <inkml:trace contextRef="#ctx0" brushRef="#br0">0 202 6951,'0'0'4025,"2"-1"-3107,6-3-556,0 0 1,1 1-1,-1 0 1,1 0-1,0 1 0,-1 0 1,1 1-1,12-1 1,82 1 1059,-60 2-906,10-1-208,0-2 1,1-2-1,-1-2 1,85-22-1,13-24-50,24-6-65,-145 51-216,0 0 0,0 2 0,0 1 0,32 1 1,-43 3-369,12 0-575,-10 0-4564</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03.464"/>
    </inkml:context>
    <inkml:brush xml:id="br0">
      <inkml:brushProperty name="width" value="0.025" units="cm"/>
      <inkml:brushProperty name="height" value="0.025" units="cm"/>
    </inkml:brush>
  </inkml:definitions>
  <inkml:trace contextRef="#ctx0" brushRef="#br0">1749 138 4612,'-13'-6'817,"-41"-15"1537,-61-17-1,31 18-1379,-114-14 0,78 22-511,0 5 1,-122 10-1,205 0-284,0 2 0,1 2 0,-1 1 0,1 2 0,1 1 0,0 2 0,1 1 0,0 2 0,1 1 0,1 2 0,-31 24-1,30-19-168,2 2 0,1 1 0,1 1 0,2 1 0,0 2 1,3 1-1,0 1 0,2 0 0,-35 74 0,48-86-26,0 1 0,2 0 1,1 1-1,0-1 0,2 1 1,0 0-1,2 1 0,0-1 1,2 0-1,4 45 0,-1-50 52,1-1 0,1 0 0,0 0 0,1 0 0,0-1 0,2 0 1,0 0-1,1 0 0,0-1 0,1-1 0,1 0 0,0 0 0,1-1 0,26 23 0,-15-19 202,1-1 0,1 0 0,0-2 0,1-1 0,0-1 0,1-1 0,0-1 0,1-2 0,56 10 0,3-7-14,0-3 1,88-5-1,-75-5 168,-1-4-1,0-5 0,113-27 0,-142 21 183,0-3 0,-1-4-1,-1-2 1,-1-3 0,66-40 0,-110 54-506,0 0 1,-1-1-1,-1-2 1,-1 0-1,0-1 1,-2-1-1,0-1 1,-1 0-1,-1-1 1,-1-1 0,13-26-1,-18 27-64,-1 1 0,-1-2 1,0 1-1,-2-1 0,-1 0 0,0 0 0,-2 0 1,-1-1-1,-1 1 0,0-1 0,-2 1 0,-1-1 0,-5-25 1,4 35-3,0 1 1,-2-1-1,1 1 1,-1 0-1,-1 1 1,0-1-1,-1 1 1,-1 0-1,0 0 1,0 1-1,-1 0 1,0 1-1,-1 0 0,0 0 1,-1 1-1,0 1 1,0-1-1,-1 2 1,0 0-1,0 0 1,-1 1-1,0 1 1,-17-6-1,-16-2-827,0 3-1,-1 1 0,1 3 0,-1 1 0,-75 3 0,24 3-4272,9 5-4207</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53.970"/>
    </inkml:context>
    <inkml:brush xml:id="br0">
      <inkml:brushProperty name="width" value="0.025" units="cm"/>
      <inkml:brushProperty name="height" value="0.025" units="cm"/>
    </inkml:brush>
  </inkml:definitions>
  <inkml:trace contextRef="#ctx0" brushRef="#br0">905 184 10282,'-12'-10'7105,"-1"-1"-6730,0 2 0,0 0 0,-1 0 0,0 1-1,0 1 1,-1 0 0,0 1 0,-29-7 0,25 9-362,-1 1 0,0 2 1,0 0-1,1 1 0,-1 1 0,0 0 1,0 2-1,1 0 0,-1 1 0,1 2 0,0 0 1,1 0-1,-29 16 0,20-8 5,2 2-1,0 1 0,1 1 1,1 1-1,1 1 0,1 1 1,0 1-1,-25 35 1,20-18 222,1 1-1,2 0 1,1 2 0,3 1 0,1 0 0,2 1 0,3 1 0,1 0 0,2 1 0,2 0 0,2 0 0,3 1-1,1 0 1,2 0 0,2 0 0,13 67 0,-9-87-216,1 0 1,2 0-1,0-1 0,2 0 0,1 0 1,1-2-1,1 1 0,1-2 0,1 0 1,28 30-1,-29-37-176,1 0 1,1-2 0,0 0-1,1 0 1,1-2 0,0 0-1,0-1 1,1-1 0,0-1-1,1-1 1,0-1-1,0-1 1,34 6 0,-12-6 58,0-3 1,1-2-1,-1-1 1,0-2 0,0-2-1,0-2 1,-1-2-1,67-21 1,-79 19 333,0-2 0,0 0 0,-2-2 0,1-1 0,-2-2 0,0 0 0,-1-2 0,-1-1 0,-1-1 0,-1-1 0,-1-1 0,26-34 0,-19 14 44,-2-2 1,-2-2 0,-2 0 0,-2-1-1,-2-1 1,-2-1 0,13-67 0,-15 37-27,-3 0 0,-4 0 0,-4-1 0,-6-83 1,1 133-170,-2 1 0,0 0 0,-3 0 0,0 1 0,-2-1 0,-1 2 0,-22-49 0,27 70-113,0-1 1,0 1-1,-1-1 0,0 1 1,0 0-1,-1 1 0,1 0 1,-2-1-1,1 2 0,-1-1 1,0 1-1,0 0 0,0 0 1,0 1-1,-1 0 0,0 1 1,0-1-1,0 2 0,0-1 0,-1 1 1,1 0-1,-1 1 0,1-1 1,-1 2-1,0-1 0,1 1 1,-1 1-1,1 0 0,-1 0 1,1 0-1,-12 5 0,-2 0-360,1 1 0,-1 2-1,2 0 1,-37 22 0,-76 61-3084,30-20-481,9-17-2309,6-13-5888</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00.497"/>
    </inkml:context>
    <inkml:brush xml:id="br0">
      <inkml:brushProperty name="width" value="0.025" units="cm"/>
      <inkml:brushProperty name="height" value="0.025" units="cm"/>
    </inkml:brush>
  </inkml:definitions>
  <inkml:trace contextRef="#ctx0" brushRef="#br0">1 32 7911,'0'0'5590,"8"2"-3935,14 3-633,1-2 1,-1 0-1,1-2 1,33-1 0,104-15 438,-28 1-941,224 8 316,-118 4 704,-215 5-1440,-20-2-3419,-10-3-781,-1-9-2925</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8:42.374"/>
    </inkml:context>
    <inkml:brush xml:id="br0">
      <inkml:brushProperty name="width" value="0.025" units="cm"/>
      <inkml:brushProperty name="height" value="0.025" units="cm"/>
    </inkml:brush>
  </inkml:definitions>
  <inkml:trace contextRef="#ctx0" brushRef="#br0">4701 0 13100,'0'0'1719,"-12"9"-1297,-21 15-99,2 1 0,1 2 0,-47 53 0,-268 363 1716,20-31-1710,-318 360-156,343-474-166,-260 280 50,-51 101-96,-392 463 2027,721-776-1436,-4 4 353,252-332-911,-43 37-1,51-51-423,15-16-1291,10-8 1558,1 0 0,-1 0 0,1 0 0,0 0 0,-1-1 0,1 1 0,-1 0 0,1 0 0,-1 0 0,1 0 0,0-1 0,-1 1 0,1 0 0,0 0 0,-1-1 0,1 1 0,0 0 0,-1-1 0,1 1 0,0 0 0,0-1 0,-1 1 0,1 0 0,0-1 0,0 1 0,0-1 0,-1 1 0,1 0 0,0-1 0,0 1 0,0-1 0,0 0 0,-5-18-6542</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8:42.719"/>
    </inkml:context>
    <inkml:brush xml:id="br0">
      <inkml:brushProperty name="width" value="0.025" units="cm"/>
      <inkml:brushProperty name="height" value="0.025" units="cm"/>
    </inkml:brush>
  </inkml:definitions>
  <inkml:trace contextRef="#ctx0" brushRef="#br0">207 1 10794,'0'0'1975,"-7"11"-613,-11 19-543,3 0 1,0 2-1,-13 43 0,-13 41 1259,-15 50 645,49-138-2340,1 0 0,1 0 0,1 0 0,0 32 0,4-57-377,0 0 0,0 0 0,0 0 0,0 0 0,1-1 0,-1 1 0,1 0 0,-1 0 0,1 0 0,0-1-1,0 1 1,1 0 0,-1-1 0,0 1 0,1-1 0,0 1 0,-1-1 0,1 0 0,0 0 0,0 0 0,0 0 0,0 0 0,1 0 0,-1 0 0,1-1 0,-1 1 0,1-1-1,-1 0 1,1 0 0,0 0 0,-1 0 0,1 0 0,0 0 0,0-1 0,0 0 0,-1 1 0,1-1 0,5 0 0,5-1 2,0 0-1,0-1 1,0 0 0,-1-1 0,1 0-1,-1-1 1,19-9 0,50-22 96,63-30-1544,-55 12-3822,-41 16-2084</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15.993"/>
    </inkml:context>
    <inkml:brush xml:id="br0">
      <inkml:brushProperty name="width" value="0.025" units="cm"/>
      <inkml:brushProperty name="height" value="0.025" units="cm"/>
    </inkml:brush>
  </inkml:definitions>
  <inkml:trace contextRef="#ctx0" brushRef="#br0">0 1189 5573,'0'0'11803,"16"-9"-10121,418-263 2302,1-36-3649,-30-4 519,-236 178-3102,3 3-5914,-143 108 1548</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42.937"/>
    </inkml:context>
    <inkml:brush xml:id="br0">
      <inkml:brushProperty name="width" value="0.025" units="cm"/>
      <inkml:brushProperty name="height" value="0.025" units="cm"/>
    </inkml:brush>
  </inkml:definitions>
  <inkml:trace contextRef="#ctx0" brushRef="#br0">0 372 7976,'0'0'15935,"9"-7"-14745,9-10-678,0 0 0,0-1-1,28-41 1,43-78 687,-18 27 712,-71 110-1895,0 0-1,0-1 1,0 1 0,0 0 0,0 0-1,0-1 1,0 1 0,0 0 0,0 0-1,0 0 1,0-1 0,0 1 0,1 0-1,-1 0 1,0-1 0,0 1-1,0 0 1,0 0 0,0 0 0,0 0-1,1-1 1,-1 1 0,0 0 0,0 0-1,0 0 1,0 0 0,1 0 0,-1-1-1,0 1 1,0 0 0,0 0 0,1 0-1,-1 0 1,0 0 0,0 0-1,1 0 1,-1 0 0,0 0 0,0 0-1,0 0 1,1 0 0,-1 0 0,0 0-1,0 0 1,1 0 0,-1 0 0,0 0-1,0 0 1,0 0 0,1 0-1,-1 1 1,0-1 0,0 0 0,0 0-1,1 0 1,-1 0 0,0 0 0,0 1-1,0-1 1,0 0 0,1 0 0,0 22 189,-9 32-222,-11 18 57,7-32-53,2 0 1,2 1-1,-5 76 0,13-117-63,-1 1 1,1-1-1,0 0 0,0 0 1,0 0-1,0 1 0,0-1 1,0 0-1,0 0 0,0 0 0,0 1 1,0-1-1,0 0 0,0 0 1,0 0-1,0 1 0,0-1 1,0 0-1,0 0 0,0 0 1,0 1-1,0-1 0,1 0 1,-1 0-1,0 0 0,0 0 0,0 1 1,0-1-1,0 0 0,0 0 1,1 0-1,-1 0 0,0 0 1,0 1-1,0-1 0,0 0 1,1 0-1,-1 0 0,0 0 0,0 0 1,0 0-1,1 0 0,-1 0 1,0 0-1,0 0 0,0 0 1,1 0-1,-1 0 0,0 0 1,0 0-1,0 0 0,1 0 1,-1 0-1,0 0 0,0 0 0,1 0 1,12-13-3930,11-19-5447,-8 2-3836</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43.297"/>
    </inkml:context>
    <inkml:brush xml:id="br0">
      <inkml:brushProperty name="width" value="0.025" units="cm"/>
      <inkml:brushProperty name="height" value="0.025" units="cm"/>
    </inkml:brush>
  </inkml:definitions>
  <inkml:trace contextRef="#ctx0" brushRef="#br0">142 1 15214,'0'0'12973,"-10"10"-12349,-7 9-257,1 1 1,1 1-1,-18 33 0,25-40-97,1 0 1,0 0-1,1 0 0,1 1 1,0-1-1,1 1 1,1 1-1,-2 21 1,5-36-270,0 0 0,0 0 0,0 0 0,0 0 0,0 0 0,0 0 0,1-1 1,-1 1-1,0 0 0,1 0 0,-1 0 0,1 0 0,-1 0 0,1 0 0,-1-1 1,1 1-1,-1 0 0,1 0 0,0-1 0,-1 1 0,1 0 0,0-1 0,0 1 0,0-1 1,-1 1-1,1-1 0,0 0 0,2 1 0,0 0 6,1 0-1,0 0 1,0 0-1,0-1 1,0 1-1,0-1 1,7-1-1,0 0-67,-1-1 0,1 0-1,0 0 1,-1-1 0,11-4 0,-14 4-528,0-1 1,-1 1-1,0-1 0,0 0 1,7-6-1,-11 8 1,-1 0 0,1 1 0,-1-1 0,1 0 0,-1 0 0,0 0-1,1 0 1,-1 0 0,0 0 0,0 0 0,-1 0 0,1 0 0,0-1 0,-1 1 0,1 0 0,-1 0-1,0-1 1,0 1 0,0 0 0,0-5 0,-4-10-5583</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8:37.968"/>
    </inkml:context>
    <inkml:brush xml:id="br0">
      <inkml:brushProperty name="width" value="0.025" units="cm"/>
      <inkml:brushProperty name="height" value="0.025" units="cm"/>
    </inkml:brush>
  </inkml:definitions>
  <inkml:trace contextRef="#ctx0" brushRef="#br0">54 272 11723,'0'0'5958,"3"9"-4928,28 72 2403,-59-154-1730,17 48-859,1 1 1,1-2-1,1 1 0,1-1 0,1 0 0,-2-38 0,8 62-845,1 1-1,-1-1 0,1 1 1,0-1-1,-1 1 1,1 0-1,0-1 0,0 1 1,0 0-1,0 0 0,0-1 1,0 1-1,0 0 1,1 0-1,-1 0 0,0 0 1,1 1-1,-1-1 1,1 0-1,-1 1 0,1-1 1,-1 0-1,1 1 1,-1 0-1,4-1 0,48-10-152,-43 10 89,73-9-2187,19-3-4379,-50 2-752</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43.655"/>
    </inkml:context>
    <inkml:brush xml:id="br0">
      <inkml:brushProperty name="width" value="0.025" units="cm"/>
      <inkml:brushProperty name="height" value="0.025" units="cm"/>
    </inkml:brush>
  </inkml:definitions>
  <inkml:trace contextRef="#ctx0" brushRef="#br0">52 16 14029,'0'0'6310,"-52"7"-1793,60-7-3813,18 0-63,8-2 31,9-3-255,1 0-225,3-1-96,-5 3-576,-6 1-1987,-12 2-1472,-10 0-2211</inkml:trace>
  <inkml:trace contextRef="#ctx0" brushRef="#br0" timeOffset="1">86 59 12684,'0'0'11147,"86"10"-10731,-35-19-320,3-1-128,0 1-1922,-2 2-2754,-6 2-5414</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43.982"/>
    </inkml:context>
    <inkml:brush xml:id="br0">
      <inkml:brushProperty name="width" value="0.025" units="cm"/>
      <inkml:brushProperty name="height" value="0.025" units="cm"/>
    </inkml:brush>
  </inkml:definitions>
  <inkml:trace contextRef="#ctx0" brushRef="#br0">209 0 10218,'0'0'15684,"-4"11"-14205,-13 26-711,-1-1 0,-31 46 1,-29 56 598,70-122-1206,2 0 0,-1 1 0,2 0 0,0 0 0,1 0 0,-3 29 0,7-43-156,0 0 0,0 0 0,0 0 1,0 0-1,0-1 0,1 1 0,-1 0 1,1 0-1,0 0 0,0-1 0,0 1 1,0 0-1,0-1 0,1 1 0,-1-1 1,1 1-1,0-1 0,-1 0 0,5 4 1,-3-4-6,1 1 1,0-1 0,0 1 0,0-1 0,0 0 0,0 0 0,1-1 0,-1 1 0,0-1 0,1 0-1,6 0 1,0 0-681,1 0-1,0-1 0,-1 0 1,13-2-1,36-12-9457,-15-6-8616</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44.563"/>
    </inkml:context>
    <inkml:brush xml:id="br0">
      <inkml:brushProperty name="width" value="0.025" units="cm"/>
      <inkml:brushProperty name="height" value="0.025" units="cm"/>
    </inkml:brush>
  </inkml:definitions>
  <inkml:trace contextRef="#ctx0" brushRef="#br0">6 242 13196,'0'0'10907,"-1"9"-8649,-3 24-400,4-32-1799,0-1-1,0 1 1,0-1 0,0 1 0,0-1 0,0 1 0,0-1 0,0 1 0,1-1 0,-1 1 0,0-1-1,0 0 1,1 1 0,-1-1 0,0 1 0,0-1 0,1 0 0,-1 1 0,0-1 0,1 0-1,-1 1 1,1-1 0,-1 0 0,1 1 0,-1-1 0,0 0 0,1 0 0,-1 0 0,1 1-1,-1-1 1,1 0 0,-1 0 0,1 0 0,-1 0 0,1 0 0,-1 0 0,1 0 0,-1 0 0,1 0-1,-1 0 1,1 0 0,-1 0 0,1-1 0,-1 1 0,1 0 0,-1 0 0,1-1 0,22-6 658,-6-3-594,0-1-1,0 0 0,-1-1 1,26-26-1,55-66 238,-66 68-328,28-29-32,-58 67 0,-1 0 0,0-1 0,1 1 0,-1 0 0,0 0 0,0-1 0,0 1 0,0 0 0,0 0 0,0 0 0,0-1 0,-2 4 0,-8 22 8,-23 42 0,24-53-75,0 1 0,1-1 0,1 2 0,1-1-1,0 0 1,-5 34 0,11-51-77,0 0-1,0 0 1,0 0-1,1-1 1,-1 1-1,0 0 0,0 0 1,0 0-1,0-1 1,1 1-1,-1 0 1,0 0-1,0 0 1,0 0-1,1-1 1,-1 1-1,0 0 1,0 0-1,1 0 0,-1 0 1,0 0-1,0 0 1,0 0-1,1 0 1,-1 0-1,0 0 1,1 0-1,-1 0 1,0 0-1,0 0 0,1 0 1,-1 0-1,0 0 1,0 0-1,0 0 1,1 0-1,-1 0 1,0 0-1,0 1 1,1-1-1,-1 0 1,0 0-1,0 0 0,0 0 1,1 1-1,-1-1 1,0 0-1,0 0 1,0 0-1,0 1 1,0-1-1,1 0 1,-1 0-1,0 0 1,0 1-1,0-1 0,0 0 1,0 0-1,0 1 1,0-1-1,0 0 1,0 0-1,0 1 1,0-1-1,0 0 1,0 0-1,0 1 0,15-16-7546,1-8-6429</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44.905"/>
    </inkml:context>
    <inkml:brush xml:id="br0">
      <inkml:brushProperty name="width" value="0.025" units="cm"/>
      <inkml:brushProperty name="height" value="0.025" units="cm"/>
    </inkml:brush>
  </inkml:definitions>
  <inkml:trace contextRef="#ctx0" brushRef="#br0">60 1 18161,'0'0'8979,"-2"10"-7265,-17 66-157,8-34-1848,2-1-1,1 2 0,-3 64 0,12-114-11245,-1-8 3920</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45.249"/>
    </inkml:context>
    <inkml:brush xml:id="br0">
      <inkml:brushProperty name="width" value="0.025" units="cm"/>
      <inkml:brushProperty name="height" value="0.025" units="cm"/>
    </inkml:brush>
  </inkml:definitions>
  <inkml:trace contextRef="#ctx0" brushRef="#br0">1 34 14958,'0'0'11947,"56"0"-11498,-20 0-321,6 0-512,5-3-2211,-3-12-2049,-1 0-2659</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45.613"/>
    </inkml:context>
    <inkml:brush xml:id="br0">
      <inkml:brushProperty name="width" value="0.025" units="cm"/>
      <inkml:brushProperty name="height" value="0.025" units="cm"/>
    </inkml:brush>
  </inkml:definitions>
  <inkml:trace contextRef="#ctx0" brushRef="#br0">110 1 16143,'0'0'15732,"-6"13"-15107,-16 28-469,5-13-134,2 1 0,1 0 1,1 1-1,-8 32 0,21-61-22,-1-1 0,1 1 0,0-1 0,0 1 0,0-1 0,0 1 0,0-1 0,0 1 0,0-1 0,0 0 0,0 1 0,0-1 0,0 1 0,0-1 0,0 1 0,0-1 0,0 1 0,0-1 0,1 1 0,-1-1 0,0 1 0,0-1 0,1 1 0,-1-1 0,0 0 0,0 1 0,1-1 0,-1 0 0,0 1 0,1-1 0,-1 0 0,1 1 0,17-4 0,19-19 0,-36 22 0,35-28-960,-25 18 345,1 1 0,0 0 0,1 1-1,17-9 1,-29 18 603,-1-1 0,0 1 0,1-1 0,-1 1 0,0-1 0,0 1 0,1 0 0,-1-1 0,0 1-1,0 0 1,0-1 0,0 1 0,0 0 0,0-1 0,0 1 0,0 0 0,0-1 0,0 1 0,0 0 0,0-1 0,-1 1 0,1-1 0,0 1-1,0 0 1,-1-1 0,1 1 0,0-1 0,-1 2 0,-8 23 618,-10 11-57,-25 56 1476,41-85-1916,0 0 1,1 0 0,0 0-1,0 1 1,1-1 0,0 1-1,0 0 1,1-1 0,0 1-1,1 10 1,0-17-153,-1 0 0,1 0 0,0 0 0,-1 0 0,1-1 0,0 1 1,-1 0-1,1 0 0,0-1 0,0 1 0,0-1 0,0 1 0,0 0 0,0-1 0,0 0 0,0 1 0,0-1 0,0 1 0,0-1 1,0 0-1,0 0 0,0 0 0,0 0 0,0 0 0,0 0 0,1 0 0,-1 0 0,0 0 0,0 0 0,0-1 0,0 1 0,0 0 0,0-1 1,0 1-1,0-1 0,1 0 0,40-18-3803,-17-4-2507,0-5-3609</inkml:trace>
  <inkml:trace contextRef="#ctx0" brushRef="#br0" timeOffset="1">567 116 11435,'0'0'14808,"8"-2"-11813,-4 1-2835,24-1 1839,-27 2-1961,0 1-1,0-1 1,-1 1-1,1 0 1,0-1 0,-1 1-1,1 0 1,0 0-1,-1 0 1,1-1 0,-1 1-1,0 0 1,1 0-1,-1 0 1,1 0 0,-1 0-1,0 0 1,0 0 0,0 0-1,0 0 1,1 0-1,-1 0 1,0 0 0,-1 0-1,1 0 1,0 0-1,0 0 1,0 0 0,-1 0-1,1-1 1,0 1 0,-1 0-1,1 0 1,-1 0-1,0 1 1,-10 24-35,-1 0-1,-1-1 1,-2-1 0,0 0-1,-28 32 1,39-50-3,3-6-3,-20 24-3117,12-24 402,3-16 130,4-11-3044,2-5-2280</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45.956"/>
    </inkml:context>
    <inkml:brush xml:id="br0">
      <inkml:brushProperty name="width" value="0.025" units="cm"/>
      <inkml:brushProperty name="height" value="0.025" units="cm"/>
    </inkml:brush>
  </inkml:definitions>
  <inkml:trace contextRef="#ctx0" brushRef="#br0">129 34 11755,'0'0'4911,"-9"-1"-1804,2 0-2869,-1 0 509,1 1 0,-1 0 0,0 0-1,0 0 1,-15 3 0,21-2-592,-1 0-1,0 0 0,1 0 0,-1 0 0,1 0 0,-1 1 0,1-1 1,0 1-1,-1-1 0,1 1 0,0 0 0,0 0 0,0 0 1,1 0-1,-1 0 0,0 1 0,1-1 0,-1 0 0,1 1 0,0-1 1,0 1-1,0-1 0,-1 5 0,1-5-121,1-1 0,-1 1 0,1-1 0,-1 1 0,1-1 0,0 1 0,-1-1 0,1 1 0,0-1 0,0 1 0,0-1 0,0 1 0,1 0 0,-1-1 0,0 1 0,1-1 0,-1 1 0,1-1 0,-1 1 0,1-1 0,0 0 0,-1 1 0,1-1 0,0 0 0,0 1 0,1 0 0,1-1 64,-1 0 0,0 0 0,0 0 0,1 0 0,-1 0 0,0 0 0,1-1 0,-1 0 0,0 1 0,1-1 0,-1 0 0,1 0 0,-1 0 1,1 0-1,1-1 0,8-1 207,-2-1 1,1 1-1,0-2 1,-1 0-1,1 0 1,14-8-1,22-26-304,-45 37 0,0-1 0,0 0 0,-1 0 0,1 0 0,-1 0 0,1 0 0,-1 0 0,0-1 0,0 1 0,0 0 0,0-1 0,0 1 0,0-1 0,-1 1 0,1-1 0,-1 1 0,0-1 0,0 1 0,0-1 0,0 1 0,0-4 0,-1 6 0,0-1 0,0 0 0,0 0 0,0 1 0,0-1 0,0 1 0,0-1 0,0 1 0,0-1 0,0 1 0,0 0 0,0-1 0,0 1 0,0 0 0,0 0 0,0 0 0,0 0 0,-1 0 0,1 0 0,0 0 0,0 0 0,0 0 0,-2 1 0,-28 5 0,27-3-267,0-1-1,0 1 1,0 0 0,1 0-1,-1 1 1,1-1 0,0 1-1,0-1 1,0 1 0,0 0 0,1 0-1,-1 1 1,1-1 0,0 0-1,1 1 1,-1-1 0,1 1-1,0-1 1,0 1 0,0 0-1,0 0 1,1-1 0,0 1-1,0 0 1,0 0 0,2 6 0,3 4-5317,9-3-1698</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46.301"/>
    </inkml:context>
    <inkml:brush xml:id="br0">
      <inkml:brushProperty name="width" value="0.025" units="cm"/>
      <inkml:brushProperty name="height" value="0.025" units="cm"/>
    </inkml:brush>
  </inkml:definitions>
  <inkml:trace contextRef="#ctx0" brushRef="#br0">135 0 14958,'0'0'3641,"-12"13"-427,3-4-2785,-58 66 2964,61-67-3010,1-1-1,0 1 0,0 0 1,1 0-1,0 0 1,0 1-1,1-1 0,0 1 1,0 0-1,-1 11 1,4-19-359,0 1 1,0-1-1,0 0 1,0 1 0,0-1-1,0 0 1,0 1-1,0-1 1,1 0 0,-1 0-1,0 1 1,1-1-1,0 0 1,-1 0 0,1 0-1,-1 1 1,1-1-1,0 0 1,0 0 0,0 0-1,0 0 1,0 0-1,0-1 1,0 1 0,0 0-1,2 1 1,0-1 64,0 0 1,1 1-1,-1-2 0,0 1 0,1 0 1,-1-1-1,1 1 0,-1-1 1,1 0-1,4-1 0,0 1 39,0-1 0,0-1 0,0 0 0,0 0 0,-1 0 0,1-1-1,-1 0 1,0 0 0,8-5 0,-11 4-128,0 1 0,1-1 0,-2 0 0,1-1 0,0 1 0,-1-1 0,0 1 0,0-1 0,0 0 0,4-9 0,-7 12 0,1 0 0,0 0 0,-1 0 0,0 0 0,1 0 0,-1 0 0,0 0 0,0 0 0,0 0 0,0 0 0,0 0 0,0 0 0,-1 1 0,1-1 0,-1 0 0,1 0 0,-1 0 0,0 0 0,0 0 0,1 1 0,-1-1 0,-1 0 0,1 1 0,0-1 0,0 1 0,0-1 0,-1 1 0,1-1 0,-1 1 0,1 0 0,-1 0 0,0 0 0,-1-1 0,-13-6 0,0 2 0,0-1 0,-27-5 0,22 6 0,9-1-2461,12 6 2172,0 0-1,-1 1 1,1-1 0,0 1-1,0-1 1,0 0 0,0 1-1,0-1 1,0 0 0,0 1-1,0-1 1,1 0 0,-1 1-1,0-1 1,0 1-1,0-1 1,1 0 0,-1 1-1,0-1 1,1 1 0,-1-1-1,0 1 1,1-1 0,-1 1-1,1-1 1,-1 1 0,1-1-1,-1 1 1,2-1 0,14-12-8012</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46.641"/>
    </inkml:context>
    <inkml:brush xml:id="br0">
      <inkml:brushProperty name="width" value="0.025" units="cm"/>
      <inkml:brushProperty name="height" value="0.025" units="cm"/>
    </inkml:brush>
  </inkml:definitions>
  <inkml:trace contextRef="#ctx0" brushRef="#br0">176 1 19026,'0'0'7911,"5"8"-6304,6 6-1187,-2 0 1,0 0-1,0 1 0,-2 0 0,0 1 0,0 0 0,-2 0 0,0 0 1,3 21-1,-7-16-417,-2 0 0,0-1-1,-1 1 1,-1-1 0,-1 1 0,-1-1 0,-1 0 0,-10 22 0,-79 151-7,70-147 3,-16 25-1693,12-28-5084,-2-4-11111</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53.898"/>
    </inkml:context>
    <inkml:brush xml:id="br0">
      <inkml:brushProperty name="width" value="0.025" units="cm"/>
      <inkml:brushProperty name="height" value="0.025" units="cm"/>
    </inkml:brush>
  </inkml:definitions>
  <inkml:trace contextRef="#ctx0" brushRef="#br0">183 0 9545,'0'0'14360,"-11"12"-13655,-8 11 12,0 1 0,2 1 0,0 0 0,2 1 1,-15 35-1,19-31-439,0 0 1,2 0 0,2 1 0,1 0 0,1 1-1,1-1 1,2 1 0,4 56 0,-2-83-271,1 0 0,0 0 0,1 0 0,-1 0 0,1 0 0,0 0 0,1 0 0,-1-1 0,1 1 0,0-1 0,0 0 0,0 0 0,0 0 0,1 0 0,-1 0 0,1-1 0,0 1 0,1-1 0,6 4 0,-4-3-429,1 0 1,0-1-1,-1 0 0,15 4 1,34 0-6718,-30-7-53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43.165"/>
    </inkml:context>
    <inkml:brush xml:id="br0">
      <inkml:brushProperty name="width" value="0.025" units="cm"/>
      <inkml:brushProperty name="height" value="0.025" units="cm"/>
    </inkml:brush>
  </inkml:definitions>
  <inkml:trace contextRef="#ctx0" brushRef="#br0">0 266 7399,'0'0'11099,"13"-10"-10699,1 1-227,1 0 0,0 0 0,0 1 0,1 1 0,-1 1 1,30-9-1,170-28 726,261-18-1,223 20-551,-642 38-329,1167 26 126,-761-3-37,-448-23-50,-22-2 58,-28-5 1,-137-6-215,-278 11 0,428 5 73,-460 35-658,-1 30 598,179-22-14,183-27 100,-826 91 331,740-102-230,177-11 83,28-3 48,19-2-18,12-1-210,1 2 0,0 1 0,1 2 0,59-7 0,-44 7 3,806-64 10,8 75-66,-305 13-479,442 3-1192,-994-20 1718,38 1-122,0-3 1,1-1-1,72-15 1,-110 17 106,-1 0 1,0 0 0,0 0 0,1-1 0,-1 1-1,0-1 1,0 1 0,5-5 0,-8 6 12,1-1 0,-1 0-1,1 1 1,0-1 0,-1 0 0,0 1 0,1-1 0,-1 0 0,1 1 0,-1-1 0,0 0 0,1 0 0,-1 0 0,0 1 0,0-1 0,1 0 0,-1 0 0,0 0-1,0 0 1,0 1 0,0-1 0,0 0 0,-1-1 0,0-1 5,-1 0-1,0 1 1,1-1-1,-1 0 1,0 1-1,0 0 0,-1-1 1,1 1-1,-1 0 1,1 0-1,-1 1 1,1-1-1,-1 0 1,0 1-1,0-1 1,0 1-1,-4-1 1,-35-14 82,-1 3 0,-1 1 1,-52-7-1,-145-9 155,-691 7 130,34 109-387,533-41-3752,165-26-4108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56.220"/>
    </inkml:context>
    <inkml:brush xml:id="br0">
      <inkml:brushProperty name="width" value="0.025" units="cm"/>
      <inkml:brushProperty name="height" value="0.025" units="cm"/>
    </inkml:brush>
  </inkml:definitions>
  <inkml:trace contextRef="#ctx0" brushRef="#br0">47 0 15407,'0'0'5669,"0"53"-5285,-11-16 1026,-3 7-65,3 6-833,4 0-351,4-1-97,3-8-32,0-4 0,7-8-673,6-9-1089,-6-7-576,-3-9-224</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54.351"/>
    </inkml:context>
    <inkml:brush xml:id="br0">
      <inkml:brushProperty name="width" value="0.025" units="cm"/>
      <inkml:brushProperty name="height" value="0.025" units="cm"/>
    </inkml:brush>
  </inkml:definitions>
  <inkml:trace contextRef="#ctx0" brushRef="#br0">19 275 12460,'0'0'7345,"-3"9"-4371,-1-1-2083,2-5-589,1 0-1,-1 0 1,1-1-1,0 1 0,0 0 1,0 1-1,0-1 1,0 0-1,1 0 0,0 0 1,-1 0-1,1 5 1,1-8-213,-1 0 1,1 1-1,-1-1 0,1 0 1,0 1-1,-1-1 1,1 0-1,-1 0 0,1 0 1,0 1-1,-1-1 0,1 0 1,0 0-1,-1 0 1,1 0-1,-1 0 0,1 0 1,0 0-1,-1 0 1,1-1-1,0 1 0,-1 0 1,1 0-1,-1 0 1,1-1-1,-1 1 0,1 0 1,0-1-1,-1 1 0,1-1 1,21-9 454,5-11-270,-1 0 1,-2-2-1,0 0 0,26-35 1,74-113-110,-118 164-137,-2 10 7,-5 25 45,-13 40 82,-9-1-138,16-48-25,0-1 1,1 1-1,1 0 1,1 0-1,-3 32 1,7-51-30,0 0-1,-1 1 1,1-1 0,0 0 0,0 1-1,0-1 1,0 0 0,0 1 0,0-1 0,0 0-1,0 1 1,0-1 0,0 0 0,0 1-1,0-1 1,1 0 0,-1 0 0,0 1-1,0-1 1,0 0 0,0 1 0,0-1-1,1 0 1,-1 0 0,0 1 0,0-1-1,0 0 1,1 0 0,-1 1 0,0-1-1,0 0 1,1 0 0,-1 0 0,0 0-1,1 1 1,-1-1 0,0 0 0,0 0-1,1 0 1,-1 0 0,0 0 0,1 0-1,0 0 1,14-10-3353,13-21-5879,-9 2-1585</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54.697"/>
    </inkml:context>
    <inkml:brush xml:id="br0">
      <inkml:brushProperty name="width" value="0.025" units="cm"/>
      <inkml:brushProperty name="height" value="0.025" units="cm"/>
    </inkml:brush>
  </inkml:definitions>
  <inkml:trace contextRef="#ctx0" brushRef="#br0">38 0 12524,'0'0'14590,"-3"10"-12257,-6 22-1695,1 0 0,2 0 1,1 1-1,0 34 1,4-40-819,1 28 422,10-24-4110</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55.029"/>
    </inkml:context>
    <inkml:brush xml:id="br0">
      <inkml:brushProperty name="width" value="0.025" units="cm"/>
      <inkml:brushProperty name="height" value="0.025" units="cm"/>
    </inkml:brush>
  </inkml:definitions>
  <inkml:trace contextRef="#ctx0" brushRef="#br0">1 51 12716,'0'0'14542,"54"0"-13902,-19-1-447,4-8-161,3-2-737,-5 0-3011,-6 2-2497,-2 0-5543</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55.389"/>
    </inkml:context>
    <inkml:brush xml:id="br0">
      <inkml:brushProperty name="width" value="0.025" units="cm"/>
      <inkml:brushProperty name="height" value="0.025" units="cm"/>
    </inkml:brush>
  </inkml:definitions>
  <inkml:trace contextRef="#ctx0" brushRef="#br0">75 0 18514,'0'0'10158,"-4"9"-8593,-8 15-1249,1 1 0,1 0 1,1 1-1,1 0 0,2 0 0,1 0 1,-4 46-1,9-71-316,1 0 0,-1 0 0,1 1 0,-1-1 0,1-1 0,-1 1 0,1 0 0,0 0 0,-1 0 0,1 0 0,0 0 0,0-1 0,0 1 0,0 0 0,0-1 0,0 1 0,0 0 0,0-1 0,0 1 0,0-1 0,0 0 0,0 1 0,0-1 0,0 0 0,0 0 0,0 0 0,0 1 0,1-1 0,-1 0 0,0 0 0,0-1 0,0 1 0,0 0 0,0 0 0,0-1 0,2 1 0,2-1 0,0 1 0,0-1 0,0 0 0,0-1 0,0 1 0,0-1 0,5-2 0,-4-1-588,0 1-1,-1 0 1,1-1-1,-1 0 1,0 0 0,0-1-1,-1 0 1,0 1-1,0-1 1,0-1 0,0 1-1,-1 0 1,0-1-1,-1 0 1,1 0-1,-1 0 1,1-12 0,-32 56 5424,-24 64-1390,49-91-3189,0 0-1,1 1 1,0-1-1,0 1 1,1 0-1,0 0 1,1-1-1,0 16 1,2-25-256,-1 0 1,1 0-1,-1 0 0,1 0 0,-1 0 1,1 0-1,0 0 0,0 0 1,0 0-1,-1 0 0,1-1 1,0 1-1,0 0 0,0-1 1,0 1-1,0 0 0,0-1 0,0 1 1,0-1-1,0 0 0,1 1 1,-1-1-1,0 0 0,0 0 1,0 0-1,0 1 0,1-1 0,-1 0 1,0-1-1,0 1 0,0 0 1,0 0-1,1 0 0,-1-1 1,0 1-1,1-1 0,45-13-946,-31 3-2128,-2 0-3687,-7 4-2433</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55.718"/>
    </inkml:context>
    <inkml:brush xml:id="br0">
      <inkml:brushProperty name="width" value="0.025" units="cm"/>
      <inkml:brushProperty name="height" value="0.025" units="cm"/>
    </inkml:brush>
  </inkml:definitions>
  <inkml:trace contextRef="#ctx0" brushRef="#br0">138 1 19923,'0'0'10266,"3"11"-9071,-2-4-1108,0 0-1,0 1 1,-1-1-1,1 0 0,-2 0 1,1 1-1,-1-1 1,0 0-1,0 0 1,-1 0-1,0 0 0,0 0 1,-1 0-1,0 0 1,-6 10-1,-5 7-109,-1-1 0,-1 0 0,0-2-1,-2 1 1,-20 18 0,37-46-6390,0-18-696,1 2-1075</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56.090"/>
    </inkml:context>
    <inkml:brush xml:id="br0">
      <inkml:brushProperty name="width" value="0.025" units="cm"/>
      <inkml:brushProperty name="height" value="0.025" units="cm"/>
    </inkml:brush>
  </inkml:definitions>
  <inkml:trace contextRef="#ctx0" brushRef="#br0">120 1 13997,'0'0'3177,"-9"0"-215,4 0-2727,1 0-1,-1 0 1,1 0 0,0 1-1,-1 0 1,1 0-1,0 0 1,-1 1-1,1-1 1,0 1-1,0 0 1,0 0-1,1 1 1,-1-1 0,0 1-1,1 0 1,-1 0-1,1 0 1,0 0-1,0 0 1,1 1-1,-1 0 1,0-1-1,1 1 1,0 0 0,0 0-1,0 0 1,1 0-1,-1 0 1,0 6-1,1-8-132,0 0-1,0 0 0,0 1 1,0-1-1,1 1 1,-1-1-1,1 1 0,-1-1 1,1 1-1,0-1 1,0 1-1,0-1 0,0 1 1,1-1-1,-1 1 1,1-1-1,0 1 0,-1-1 1,1 0-1,0 1 1,0-1-1,1 0 0,-1 0 1,0 1-1,1-1 1,-1 0-1,1-1 0,1 3 1,2-2-2,-1 0-1,0 0 1,0-1 0,1 1 0,-1-1 0,1 0 0,-1 0-1,1-1 1,-1 1 0,1-1 0,-1 0 0,1-1-1,-1 1 1,1-1 0,4-1 0,-3 1-59,-1-1 0,0 0 0,0 0 0,0 0 0,0 0-1,0-1 1,0 0 0,-1 0 0,1-1 0,-1 1 0,5-6 0,-7 7-29,0 1 0,-1-1-1,1 0 1,0 0 0,-1 0 0,1 0 0,-1 0 0,0 0-1,1 0 1,-1 0 0,0-1 0,-1 1 0,1 0 0,0-1-1,-1 1 1,1 0 0,-1-1 0,1 1 0,-1-1-1,0 1 1,0-1 0,-1 1 0,1-1 0,0 1 0,-1-1-1,1 1 1,-2-3 0,0 3-17,1 0-1,-1 1 1,0 0 0,1-1 0,-1 1-1,0 0 1,0 0 0,0 0-1,0 0 1,0 0 0,0 0 0,0 0-1,0 1 1,0-1 0,0 1 0,0 0-1,-1-1 1,1 1 0,0 0-1,0 0 1,0 0 0,-4 1 0,0 0-32,0-1 1,1 1 0,-1 0 0,0 1 0,0-1-1,1 1 1,-8 3 0,8-1-205,1-1 0,0 1-1,0 0 1,0 0 0,0 0 0,0 0 0,1 1-1,0-1 1,0 1 0,0 0 0,0 0 0,1 0-1,0 0 1,-3 9 0,1 18-4760,9-3-4354,8-10-4515</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5:56.420"/>
    </inkml:context>
    <inkml:brush xml:id="br0">
      <inkml:brushProperty name="width" value="0.025" units="cm"/>
      <inkml:brushProperty name="height" value="0.025" units="cm"/>
    </inkml:brush>
  </inkml:definitions>
  <inkml:trace contextRef="#ctx0" brushRef="#br0">41 446 14253,'0'0'8424,"-3"9"-5765,-2 2-1990,-1 3 20,0 1 0,1-1 1,1 1-1,0 1 0,1-1 0,-1 26 0,4-40-667,0 0-1,0 0 0,0 0 1,0 0-1,0 0 1,0 0-1,1 0 1,-1 0-1,0 0 1,1 0-1,-1 0 0,1 0 1,-1 0-1,1 0 1,-1 0-1,1-1 1,0 1-1,-1 0 0,1 0 1,0-1-1,0 1 1,0 0-1,0-1 1,-1 1-1,1-1 1,0 1-1,0-1 0,0 1 1,0-1-1,0 0 1,0 1-1,0-1 1,0 0-1,0 0 0,1 0 1,-1 0-1,0 0 1,0 0-1,0 0 1,0 0-1,0 0 1,0 0-1,0-1 0,0 1 1,0 0-1,0-1 1,1 0-1,2 0 55,0-1 0,0 1-1,0-1 1,-1 0 0,1 0 0,-1 0-1,0-1 1,1 1 0,-1-1 0,0 0-1,4-4 1,-4 1-76,1 0 0,-1-1 0,0 1 0,-1-1 0,0 1 0,0-1 0,0 0 0,-1 1 0,0-1 0,0 0 0,-1 0 0,1 0 0,-3-11 0,2 15 0,0 1 0,-1-1 0,1 0 0,-1 1 0,0 0 0,1-1 0,-1 1 0,0-1 0,-1 1 0,1 0 0,0 0 0,-1 0 0,1-1 0,-1 1 0,0 1 0,0-1 0,1 0 0,-1 0 0,0 1 0,-1-1 0,1 1 0,0 0 0,0-1 0,-1 1 0,1 0 0,0 0 0,-1 1 0,1-1 0,-1 0 0,1 1 0,-1-1 0,0 1 0,1 0 0,-1 0 0,1 0 0,-1 0 0,1 1 0,-4 0 0,-6 8-4207,12-9 4039,0 0 0,0 0 0,-1 0 0,1 0-1,0 0 1,0 0 0,0 0 0,-1 1-1,1-1 1,0 0 0,0 0 0,0 0 0,-1 0-1,1 1 1,0-1 0,0 0 0,0 0 0,0 0-1,0 1 1,0-1 0,0 0 0,-1 0-1,1 0 1,0 1 0,0-1 0,0 0 0,0 0-1,0 1 1,0-1 0,0 0 0,0 0 0,0 0-1,0 1 1,0-1 0,0 0 0,1 0-1,-1 1 1,0-1 0,0 0 0,0 0 0,0 0-1,0 1 1,0-1 0,0 0 0,1 0 0,-1 0-1,0 1 1,0-1 0</inkml:trace>
  <inkml:trace contextRef="#ctx0" brushRef="#br0" timeOffset="1">221 1 19923,'0'0'7431,"31"75"-5637,-16-42-545,-2 7-641,-3 6-319,-8 9 127,-2 4 193,-9 7-161,-14 7-448,-8 6 0,-2 3 0,-3 1 0,-2-5-1505,2-9-6311</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16.886"/>
    </inkml:context>
    <inkml:brush xml:id="br0">
      <inkml:brushProperty name="width" value="0.025" units="cm"/>
      <inkml:brushProperty name="height" value="0.025" units="cm"/>
    </inkml:brush>
  </inkml:definitions>
  <inkml:trace contextRef="#ctx0" brushRef="#br0">1 792 9737,'0'0'9769,"74"-38"-9128,-18 0 224,18-16-225,21-14-351,11-13-193,10-7 0,4 2-32,0 3-32,-9 7 0,-20 10-1281,-24 6-2851,-26 6-5669</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10.763"/>
    </inkml:context>
    <inkml:brush xml:id="br0">
      <inkml:brushProperty name="width" value="0.025" units="cm"/>
      <inkml:brushProperty name="height" value="0.025" units="cm"/>
    </inkml:brush>
  </inkml:definitions>
  <inkml:trace contextRef="#ctx0" brushRef="#br0">0 149 9641,'0'0'6433,"4"9"-6209,-3-6-189,0 1 1,1-1-1,-1 0 0,1 0 0,0 0 1,0 0-1,0-1 0,0 1 1,0 0-1,0-1 0,1 1 0,0-1 1,-1 0-1,4 2 0,1-1 56,0 0 0,0 0-1,-1-1 1,2 0 0,-1 0-1,0 0 1,12 0 0,51 3 181,134-5 0,70-27-194,118-2 42,110 41 831,387-14-781,-609-20-231,446-29 1025,1 60 103,-300 16-998,508-33 0,-122-10 194,-26 1-13,-561 7-282,364-36-454,-578 45-4,35-9-610,-46 10 655,1-1-1,-1 0 0,1 1 1,-1-1-1,0 0 0,1 0 1,-1 0-1,0 0 0,1 0 1,-1 0-1,0 0 0,0 0 1,0 0-1,2-3 1,-1-10-9309</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12.184"/>
    </inkml:context>
    <inkml:brush xml:id="br0">
      <inkml:brushProperty name="width" value="0.025" units="cm"/>
      <inkml:brushProperty name="height" value="0.025" units="cm"/>
    </inkml:brush>
  </inkml:definitions>
  <inkml:trace contextRef="#ctx0" brushRef="#br0">1 0 8136,'0'0'2957,"11"6"-2749,-5-4-155,2 3 103,0-2 0,0 1 0,1-1 0,0-1 0,-1 1 0,1-1 1,0-1-1,17 1 0,218 0 3749,122 22-3379,436 22-457,-64-56 341,725 19 461,-1299 1-869,1378 60 60,-1409-69 21,1534 46 1559,420 20-1504,-495-81-15,-1102 13 1157,705-33-1546,-1105 26 185,729-59 151,1 37 208,91 47-261,-157-2-28,683 26 219,194 0 43,-623-76-257,-5-46 1,-891 73 11,-63 7-1,0-3 1,-1-1-1,0-3 0,51-15 0,-80 13-120,-19 10 107,0 0-1,0-1 1,0 1 0,1 0-1,-1 0 1,0 0 0,0-1 0,0 1-1,0 0 1,0 0 0,0 0-1,0-1 1,0 1 0,0 0-1,0 0 1,0-1 0,0 1 0,0 0-1,0 0 1,0 0 0,0-1-1,-1 1 1,1 0 0,0 0-1,0 0 1,0-1 0,0 1 0,0 0-1,0 0 1,-1 0 0,1 0-1,0-1 1,0 1 0,0 0 0,0 0-1,-1 0 1,1 0 0,0 0-1,0 0 1,0 0 0,-1-1-1,1 1 1,-37-10-1496,20 6 202,-11-7-3139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56.547"/>
    </inkml:context>
    <inkml:brush xml:id="br0">
      <inkml:brushProperty name="width" value="0.025" units="cm"/>
      <inkml:brushProperty name="height" value="0.025" units="cm"/>
    </inkml:brush>
  </inkml:definitions>
  <inkml:trace contextRef="#ctx0" brushRef="#br0">1 58 9673,'0'0'5894,"12"-8"-2723,-1 1-2501,0 1 0,1 0 0,-1 0 0,1 2 0,1-1 0,-1 1 0,0 1-1,1 0 1,18-1 0,-12 3-174,-1 1-1,1 1 1,0 0 0,0 1-1,18 5 1,-34-6-478,1 0 0,-1-1 0,1 1 0,-1 1 0,0-1 0,0 0 0,1 1 0,-1 0 0,0-1 0,0 1 0,-1 0 0,1 1 0,0-1 0,-1 0 0,1 1 0,-1 0 0,0-1 0,0 1 0,0 0 0,0 0 0,0 0 0,-1 0 0,1 1 0,-1-1 0,0 0 0,0 1 0,0-1 0,0 0 0,-1 1 0,1-1 0,-1 1 0,0-1 0,0 1 0,-1 6 0,-1-2 121,0-1-1,0 0 1,-1-1 0,0 1 0,0 0-1,0-1 1,-1 1 0,0-1 0,0 0 0,-9 8-1,-60 58 1316,24-26-756,48-45-692,-30 38 48,31-38-54,-1-1 0,0 1-1,1-1 1,-1 1 0,1 0 0,-1-1-1,1 1 1,-1 0 0,1-1 0,0 1 0,-1 0-1,1-1 1,0 1 0,-1 0 0,1 0-1,0 0 1,0-1 0,0 1 0,0 0-1,0 0 1,0 0 0,0-1 0,0 1 0,0 0-1,0 0 1,1 0 0,-1-1 0,0 1-1,0 0 1,1 0 0,-1-1 0,0 1 0,1 0-1,-1 0 1,1-1 0,-1 1 0,1-1-1,-1 1 1,1 0 0,0-1 0,-1 1-1,1-1 1,0 1 0,-1-1 0,1 0 0,0 1-1,-1-1 1,1 0 0,0 1 0,0-1-1,-1 0 1,2 0 0,41 5-2613,0-2 0,56-4-1,-35 0-1472,-26 1-4455</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16.381"/>
    </inkml:context>
    <inkml:brush xml:id="br0">
      <inkml:brushProperty name="width" value="0.025" units="cm"/>
      <inkml:brushProperty name="height" value="0.025" units="cm"/>
    </inkml:brush>
  </inkml:definitions>
  <inkml:trace contextRef="#ctx0" brushRef="#br0">221 496 6470,'0'0'7938,"-3"13"-7751,-29 117 1735,-56 145 0,74-241-1754,-48 145 147,56-158-305,1 0 1,1 1-1,1-1 0,1 1 0,0 0 1,4 32-1,-2-51 5,1 0-1,0 0 1,0 0 0,0-1-1,0 1 1,0 0 0,1 0 0,-1-1-1,1 1 1,0-1 0,0 1-1,0-1 1,0 0 0,0 0-1,0 0 1,0 0 0,1 0 0,-1 0-1,1-1 1,0 1 0,-1-1-1,1 0 1,0 1 0,0-1-1,0 0 1,0-1 0,0 1 0,3 0-1,12 2 90,-1-1 0,1-1-1,29 0 1,-31-2-134,444 17 564,165-3 267,166-16 153,-556 7-787,813-10 12,-274-1-43,418-18-8,-155-8-22,-10 1 7,-459-21-60,-391 26-26,203-59 0,-365 82-2,8-2 286,0-1-1,-1-1 1,23-12-1,-39 17-231,-1 0-1,1-1 0,-1 1 0,1-1 1,-1 0-1,0-1 0,-1 1 0,1-1 1,-1 0-1,0 0 0,0-1 0,-1 1 1,1-1-1,-1 0 0,4-11 1,0 2-14,-1 1 1,2 0 0,0 0-1,1 0 1,19-22 0,-18 25-196,-1-1 0,0-1 0,-1 0 0,0 0 0,-1-1 0,0 1 0,5-18 0,-7 11 190,0 0 0,-2 0 0,0 0 0,-1-1 0,-2 1 0,0 0 1,-1-1-1,0 1 0,-2 0 0,-1 0 0,0 0 0,-1 0 0,-2 1 1,-12-30-1,-18-32-37,22 47 0,-24-43 0,32 68-48,0 0-1,0 0 1,-1 1-1,0 0 1,0 1 0,-1 0-1,0 0 1,-1 1-1,1 0 1,-1 0-1,0 1 1,0 1 0,-1 0-1,0 0 1,-16-3-1,-19-3-68,1 2 0,-67-2 0,86 8 105,-2228-118 69,277 149-1051,1420 13 801,-1591 135 228,1519-99 496,32-4 34,595-74-611,-17 2-1379,-1 0 1,-35-3-1,30-5-4235</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23.245"/>
    </inkml:context>
    <inkml:brush xml:id="br0">
      <inkml:brushProperty name="width" value="0.025" units="cm"/>
      <inkml:brushProperty name="height" value="0.025" units="cm"/>
    </inkml:brush>
  </inkml:definitions>
  <inkml:trace contextRef="#ctx0" brushRef="#br0">5280 215 4644,'0'0'5296,"-10"-7"-4351,-11-9-553,4 2-87,-2 1 0,1 1-1,-2 1 1,1 0 0,-22-8 0,-37 1-271,0 2 0,-1 4 1,-97-2-1,75 6 133,-709-36 2379,185 64-1661,216-3-536,274-14-373,-875 50-289,887-36 821,0 5 1,-159 50-1,-222 120-501,448-166-7,2 3-1,1 2 1,1 2-1,-54 46 0,76-54-2,2 2 0,1 0 0,1 1 0,1 2 1,2 1-1,1 1 0,-32 61 0,50-85 81,0 1 0,0-1 0,1 1 0,1-1 0,-1 1 0,2 0 1,-1 0-1,1 0 0,0 0 0,1 0 0,0 0 0,1 1 0,-1-1 1,2 0-1,4 16 0,-2-15 11,0 1-1,1-1 1,0 0 0,1 0 0,1-1 0,-1 0 0,1 0-1,1-1 1,-1 1 0,2-2 0,11 10 0,5 1-35,0-2 1,1-1 0,1-1-1,1-1 1,0-1 0,1-1-1,0-2 1,46 9 0,46-2-416,236 1 0,-73-8 31,-187-1 331,768 42 62,430-80-58,-977 4-25,451-47 84,-549 41-176,315-86-1,-134-9-1053,-290 86 1343,161-86 0,-241 110-81,-1-1-1,0-1 1,-1-2-1,40-37 0,-61 50-41,-1 0-1,1-1 0,-2 0 0,1-1 0,-1 1 0,0-1 0,7-20 1,-10 23 39,-1-1 1,-1 1 0,1 0 0,-1-1 0,0 1-1,-1-1 1,0 1 0,0-1 0,0 1 0,-1-1-1,0 1 1,-1 0 0,-2-9 0,-1 6 51,1 0 1,-1 0-1,-1 1 1,0-1-1,0 2 0,-1-1 1,0 1-1,0 0 0,-1 0 1,0 1-1,-1 0 1,-10-7-1,-18-11 224,-62-31 0,96 55-365,-74-36 37,-1 3 0,-2 3 0,-1 4 0,-1 4 0,-2 3 0,-122-13 0,83 23-496,0 5 0,0 5 0,-229 32 1,171-6-2531,6 0-2732</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39.866"/>
    </inkml:context>
    <inkml:brush xml:id="br0">
      <inkml:brushProperty name="width" value="0.025" units="cm"/>
      <inkml:brushProperty name="height" value="0.025" units="cm"/>
    </inkml:brush>
  </inkml:definitions>
  <inkml:trace contextRef="#ctx0" brushRef="#br0">1223 101 6374,'0'0'683,"-10"-4"-304,-26-10 1526,-122-41 2225,132 47-3646,-1 2-1,0 1 0,0 1 0,-37-1 0,33 7-394,0 1-1,0 2 1,1 1-1,0 1 1,0 1-1,0 2 1,1 1 0,1 1-1,0 2 1,0 0-1,1 2 1,1 1-1,1 2 1,-28 25-1,14-9-15,1 3-1,2 1 0,2 1 0,2 2 0,1 1 1,2 2-1,-35 76 0,48-87 74,2 1 1,1 1 0,2 0-1,1 1 1,2 0-1,2 0 1,1 1-1,2 0 1,2 0-1,5 59 1,-3-85-116,1-1-1,0 1 1,1-1-1,0 0 1,0 0 0,1 0-1,1 0 1,0-1-1,1 0 1,0 0 0,0 0-1,1 0 1,0-1 0,1 0-1,-1-1 1,2 0-1,-1 0 1,1-1 0,1 0-1,-1 0 1,1-1-1,0 0 1,1-1 0,-1 0-1,1-1 1,0 0-1,0-1 1,1 0 0,18 2-1,-1-4 222,0-1-1,-1-2 1,1-1-1,-1-1 1,1-1-1,-1-2 1,38-13-1,185-92 670,-166 71-779,-29 14-109,252-134 155,-278 143-161,-1-2-1,-1-1 1,0-2-1,-2 0 0,-1-2 1,-1 0-1,35-50 1,-50 63 98,-2-1 0,0 0 0,-1 0 1,0 0-1,-1-1 0,0 0 0,-1 0 0,0 0 1,-2 0-1,0-1 0,0 1 0,-1-1 1,-1-14-1,-1 19 57,-1 0 0,1 1 0,-2 0 0,1-1-1,-1 1 1,-1 0 0,1 0 0,-2 0 0,1 1 0,-1 0 0,-1-1 0,1 2 0,-1-1 0,0 1-1,-1 0 1,0 0 0,0 0 0,-1 1 0,1 0 0,-14-6 0,4 2-65,-1 1 1,-1 0-1,0 2 1,0 0-1,0 1 1,-1 2-1,-28-5 1,-46 2-2012,-2 5-6977,89 2 7864,-18 0-8052</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54.392"/>
    </inkml:context>
    <inkml:brush xml:id="br0">
      <inkml:brushProperty name="width" value="0.025" units="cm"/>
      <inkml:brushProperty name="height" value="0.025" units="cm"/>
    </inkml:brush>
  </inkml:definitions>
  <inkml:trace contextRef="#ctx0" brushRef="#br0">42 4 2114,'0'0'9486,"-8"1"-8210,-24 3-43,30-2 1105,12 1-1350,14 2 107,221 17 1717,332-9-2341,-350-26-361,77-1-55,107 33 437,-222-7-258,28-9 508,222-27 0,-385 20-630,544-22 593,-385 20-187,390 13 1078,-20 1-977,-498-16-564,-63 4-184,0 2 1,0 0 0,36 3-1,-52 5-2239</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3:56.577"/>
    </inkml:context>
    <inkml:brush xml:id="br0">
      <inkml:brushProperty name="width" value="0.025" units="cm"/>
      <inkml:brushProperty name="height" value="0.025" units="cm"/>
    </inkml:brush>
  </inkml:definitions>
  <inkml:trace contextRef="#ctx0" brushRef="#br0">140 0 4420,'-10'5'2531,"-8"1"-1886,6-2 70,-1 0-1,1 1 1,1 0 0,-1 0 0,1 2-1,0-1 1,-18 15 0,29-21-653,0 1 0,0-1 0,0 1 0,0-1 0,0 0 0,0 1 0,0-1 0,0 1 1,0-1-1,0 0 0,0 1 0,0-1 0,0 1 0,0-1 0,0 0 0,1 1 0,-1-1 0,0 1 0,0-1 0,1 0 0,-1 1 0,0-1 0,0 0 0,1 1 1,-1-1-1,0 0 0,1 0 0,-1 1 0,0-1 0,1 0 0,-1 0 0,1 0 0,-1 0 0,0 1 0,1-1 0,-1 0 0,1 0 0,-1 0 0,0 0 1,1 0-1,24 8 568,-20-7-298,27 8-84,0-1-1,1-2 1,54 2-1,105-7 482,-99-2-158,294-3 435,140 0-642,-3 33 119,182 15 504,-564-43-996,-31 2-131,0-4 1,131-20 0,-242 20 95,3 1-316,-1 0 0,1 0-1,-1-1 1,0 1 0,1-1 0,-1 0 0,0 0 0,1 0 0,-1 0 0,0 0 0,0 0 0,0-1 0,0 1 0,3-4 0,4-13-4861</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8:57.228"/>
    </inkml:context>
    <inkml:brush xml:id="br0">
      <inkml:brushProperty name="width" value="0.025" units="cm"/>
      <inkml:brushProperty name="height" value="0.025" units="cm"/>
    </inkml:brush>
  </inkml:definitions>
  <inkml:trace contextRef="#ctx0" brushRef="#br0">0 1 17328,'0'0'7415,"4"8"-6107,0 3-940,-1 0-1,0 1 0,0 0 0,-1-1 0,-1 1 1,1 23-1,-11 82 918,5-82-840,2 0-1,2 46 0,0-80-424,0 0 0,0 0-1,1 0 1,-1 0 0,0 0 0,1 0-1,-1 0 1,1 0 0,-1 0 0,1 0-1,0 0 1,-1-1 0,1 1-1,0 0 1,0 0 0,-1-1 0,1 1-1,0 0 1,0-1 0,0 1 0,0-1-1,0 1 1,0-1 0,0 1-1,0-1 1,0 0 0,0 0 0,0 1-1,0-1 1,0 0 0,0 0 0,0 0-1,0 0 1,0 0 0,0 0-1,0-1 1,0 1 0,0 0 0,0 0-1,0-1 1,0 1 0,0 0 0,0-1-1,0 1 1,1-2 0,47-22 599,-2-13-619,75-76 0,-90 82 0,-31 30 0,0-1 0,0 1 0,0 0 0,0 0 0,0 0 0,0 0 0,0 0 0,0 0 0,0 1 0,0-1 0,0 0 0,1 1 0,-1-1 0,0 0 0,1 1 0,-1 0 0,0-1 0,1 1 0,-1 0 0,1-1 0,-1 1 0,3 0 0,-3 1 0,-1 0 0,1 0 0,0 0 0,-1-1 0,1 1 0,0 0 0,-1 0 0,1 0 0,-1 0 0,1 0 0,-1 0 0,0 0 0,1 0 0,-1 0 0,0 0 0,0 0 0,0 1 0,0-1 0,0 0 0,0 0 0,0 2 0,-1 9 0,0 1 0,-1 0 0,-6 20 0,-5 5 0,8-26 0,1 1 0,0 0 0,0 1 0,-1 14 0,5-27-22,0-1 1,0 1-1,0-1 0,0 0 0,0 1 1,1-1-1,-1 1 0,0-1 1,0 1-1,0-1 0,0 0 0,1 1 1,-1-1-1,0 1 0,0-1 0,1 0 1,-1 1-1,0-1 0,0 0 1,1 1-1,-1-1 0,0 0 0,1 0 1,-1 1-1,1-1 0,-1 0 1,0 0-1,1 0 0,-1 0 0,1 1 1,-1-1-1,0 0 0,1 0 1,-1 0-1,1 0 0,-1 0 0,1 0 1,-1 0-1,1 0 0,-1 0 0,0 0 1,1 0-1,-1 0 0,1-1 1,-1 1-1,0 0 0,1 0 0,-1 0 1,1 0-1,-1-1 0,26-10-2863,-14 2 610,0-1 0,-1 0 0,0 0 0,13-18 0,-23 27 2007,41-47-12539</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8:57.587"/>
    </inkml:context>
    <inkml:brush xml:id="br0">
      <inkml:brushProperty name="width" value="0.025" units="cm"/>
      <inkml:brushProperty name="height" value="0.025" units="cm"/>
    </inkml:brush>
  </inkml:definitions>
  <inkml:trace contextRef="#ctx0" brushRef="#br0">129 0 17681,'0'0'2797,"-7"11"-432,-17 22 309,-29 56-1,46-76-2237,0 1-1,1 0 1,1 0 0,0 1-1,1-1 1,0 1-1,2 0 1,-3 24-1,5-37-427,0 0-1,0 0 1,0 0 0,1 0-1,-1 0 1,0 1-1,1-1 1,-1 0-1,1 0 1,0 0-1,0 0 1,0 0-1,0 0 1,0 0-1,0-1 1,0 1-1,1 0 1,-1-1-1,1 1 1,-1-1-1,1 1 1,-1-1 0,1 1-1,2 0 1,0 0 10,-1-1 0,1 0 0,0 1 0,0-2 0,1 1 0,-1 0 0,0-1 0,0 1 0,0-1 0,0 0 0,8-2 0,-1 1 7,-1-1 0,0-1 0,1 0 1,-1 0-1,-1-1 0,1 0 0,0-1 1,-1 0-1,14-10 0,-17 9-25,0 1 0,-1-1 0,0 0 0,0-1 0,-1 1 0,1-1 0,-1 0 0,-1 0 0,1 0 0,-1-1 0,-1 1 0,4-14 0,-5 17 0,-1 1 0,1-1 0,-1 1 0,0-1 0,0 0 0,0 1 0,0-1 0,0 1 0,-1-1 0,0 1 0,0-1 0,0 1 0,0 0 0,0-1 0,-1 1 0,1 0 0,-1 0 0,0 0 0,0 0 0,0 0 0,-1 0 0,1 1 0,0-1 0,-1 1 0,0 0 0,0-1 0,0 1 0,0 0 0,-6-2 0,2 0-103,-1 1 0,0 0 0,0 1 0,0-1 0,-1 2 0,1-1 0,0 1 0,-17 0 0,18 2-433,0-1 1,-1 1-1,1 1 0,0-1 1,0 1-1,-7 3 1</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8:58.227"/>
    </inkml:context>
    <inkml:brush xml:id="br0">
      <inkml:brushProperty name="width" value="0.025" units="cm"/>
      <inkml:brushProperty name="height" value="0.025" units="cm"/>
    </inkml:brush>
  </inkml:definitions>
  <inkml:trace contextRef="#ctx0" brushRef="#br0">333 1 16528,'0'0'13196,"-5"13"-12214,-22 40-539,-2-2 0,-1-1 0,-63 76-1,16-21-152,54-74-290,14-20 0,1-1 0,1 1 0,0 1 0,-10 20 0,76-93-5584,97-156-8236,-95 127 10657,3 2 5177,-61 85-1827,20-25 3726,-13 25-1236,-7 18-384,-7 9-1589,-2 0-1,0 0 1,-2 0-1,-13 28 1,-5 15-181,24-62-508,-39 132 412,37-119-521,1 0 0,0 0 0,1 0 0,1 0 0,3 33 0,-2-49-78,1 1 0,-1-1 1,1 1-1,0-1 1,0 1-1,0-1 1,1 0-1,-1 0 1,0 0-1,3 3 1,8 3-2375,1-11-3394,-9-5-242</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8:58.605"/>
    </inkml:context>
    <inkml:brush xml:id="br0">
      <inkml:brushProperty name="width" value="0.025" units="cm"/>
      <inkml:brushProperty name="height" value="0.025" units="cm"/>
    </inkml:brush>
  </inkml:definitions>
  <inkml:trace contextRef="#ctx0" brushRef="#br0">62 255 7911,'0'0'5045,"-8"-6"-972,-6-2-2646,-6-5 182,1-3 3561,19 15-5030,0 1 0,0-1 1,0 0-1,0 1 0,0-1 1,0 0-1,0 1 0,0-1 1,1 0-1,-1 1 0,0-1 1,0 0-1,1 1 1,-1-1-1,0 1 0,1-1 1,-1 1-1,1-1 0,-1 1 1,1-1-1,-1 1 0,1-1 1,-1 1-1,1-1 1,-1 1-1,1 0 0,0-1 1,-1 1-1,2-1 0,22-14-154,-21 13 291,26-16 39,51-23 0,-69 36-331,1 1 0,-1 0 0,1 0 0,0 1 0,0 1 0,0 0 0,0 1 0,13 0 0,-23 1-6,0 0 0,0 0 1,-1 1-1,1-1 1,0 1-1,-1-1 1,1 1-1,0-1 0,-1 1 1,1 0-1,0 0 1,-1 0-1,1 0 1,-1 0-1,0 0 0,1 0 1,-1 1-1,0-1 1,0 0-1,0 1 1,2 2-1,-1 0-9,0 0 0,0 0 0,-1 1 0,0-1 1,1 1-1,-1-1 0,-1 1 0,1 6 0,0 2 139,-2 1-1,0-1 1,0 0 0,-1 0 0,-5 17-1,-13 37 1878,25-97-1776,3-10-64,-1-1-1,0-50 0,-7 94-149,1 0 1,-1-1-1,1 1 0,-1 0 0,1-1 1,0 1-1,0-1 0,0 1 1,0-1-1,1 1 0,-1-1 1,1 0-1,-1 1 0,1-1 0,0 0 1,0 0-1,0 0 0,0-1 1,0 1-1,0 0 0,0-1 1,1 1-1,-1-1 0,0 0 0,1 0 1,-1 0-1,1 0 0,0 0 1,-1-1-1,5 1 0,0 1-48,0-1-1,0 0 0,1 0 1,-1-1-1,0 0 0,0-1 1,1 1-1,-1-1 0,0-1 1,11-3-1,-10 2-467,1-1-1,-1 0 1,-1-1-1,1 0 1,-1 0-1,0-1 1,0 0-1,0 0 1,-1 0-1,10-14 1,-9 11-1675,-1 0 0,0-1 1,-1 0-1,8-20 1,-1-7-9722</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8:58.982"/>
    </inkml:context>
    <inkml:brush xml:id="br0">
      <inkml:brushProperty name="width" value="0.025" units="cm"/>
      <inkml:brushProperty name="height" value="0.025" units="cm"/>
    </inkml:brush>
  </inkml:definitions>
  <inkml:trace contextRef="#ctx0" brushRef="#br0">170 1 12172,'0'0'14146,"-3"10"-13009,-34 113 575,23-88-1112,3 1 0,0 0 0,3 1 0,1 0 0,-3 48 0,10-83-599,0 0-1,0 0 1,0 0 0,0-1-1,0 1 1,0 0 0,0 0-1,1 0 1,-1 0 0,1-1-1,-1 1 1,1 0 0,0 0-1,0-1 1,0 1 0,0 0-1,0-1 1,0 1 0,0-1-1,0 0 1,1 1 0,-1-1-1,1 0 1,-1 0 0,1 1-1,-1-1 1,1 0 0,0-1-1,3 3 1,2-2-13,0 0-1,1 0 1,-1 0-1,1-1 1,-1 0-1,12-2 1,-15 1-1,81-5-1167,-84 6 1173,0 0 0,0 0 1,0 0-1,-1 0 0,1 0 0,0 1 0,0-1 0,0 0 0,-1 1 0,1-1 0,0 1 1,0-1-1,-1 1 0,1-1 0,-1 1 0,1-1 0,0 1 0,-1-1 0,1 1 1,-1 0-1,1-1 0,-1 1 0,1 0 0,-1 0 0,0-1 0,1 1 0,-1 0 1,0 0-1,0 0 0,0-1 0,1 1 0,-1 0 0,0 0 0,0 0 0,0 0 1,0-1-1,0 1 0,-1 0 0,1 0 0,0 0 0,0-1 0,0 1 0,-1 0 0,1 0 1,-1 1-1,0 2 38,0 0 0,-1 0 0,1 0 0,-1 0 0,0-1 0,0 1 0,-1 0 0,-3 4 0,-1 0 37,-1-1 0,0-1 1,0 1-1,-1-1 0,0-1 0,0 1 1,0-2-1,0 1 0,-1-1 1,0-1-1,0 0 0,0 0 0,0-1 1,0 0-1,-1 0 0,1-1 0,0-1 1,-14-1-1,22 1-94,-1-1 0,0 0 0,0 0 0,0 0 0,1-1 1,-1 1-1,0-1 0,1 1 0,-1-1 0,1 0 0,0 0 0,0 0 0,0 0 0,0 0 0,0-1 1,0 1-1,0 0 0,1-1 0,-1 0 0,1 1 0,-2-7 0,2 8-43,0-1 0,0 0 0,1 0 0,-1 0 0,1 0-1,-1-1 1,1 1 0,0 0 0,0 0 0,0 0 0,0 0 0,0 0 0,1 0 0,-1 0 0,1 0-1,-1 0 1,1 0 0,0 0 0,0 0 0,-1 0 0,1 0 0,1 1 0,-1-1 0,0 0-1,0 0 1,1 1 0,-1-1 0,1 1 0,-1 0 0,1-1 0,1 0 0,8-3-2207,0 0-1,0 1 1,0 1 0,0-1 0,22-2 0,-26 5 638,32-6-8505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56.891"/>
    </inkml:context>
    <inkml:brush xml:id="br0">
      <inkml:brushProperty name="width" value="0.025" units="cm"/>
      <inkml:brushProperty name="height" value="0.025" units="cm"/>
    </inkml:brush>
  </inkml:definitions>
  <inkml:trace contextRef="#ctx0" brushRef="#br0">12 50 20563,'0'0'4010,"9"2"-3284,16 3-261,1 0 1,39 1-1,-57-5-464,0-1-1,0 0 1,0 0-1,0-1 1,0 0-1,0 0 1,0-1-1,-1 0 1,1 0-1,0-1 1,-1 0 0,0 0-1,12-8 1,-18 10 30,0 1 0,0-1 1,0 1-1,0-1 1,-1 0-1,1 1 1,0-1-1,0 0 0,-1 0 1,1 0-1,-1 1 1,1-1-1,0 0 0,-1 0 1,0 0-1,1 0 1,-1 0-1,0 0 1,1 0-1,-1 0 0,0 0 1,0 0-1,0 0 1,0-2-1,0 2 35,-1 0-1,1 1 1,-1-1 0,0 0 0,0 0-1,1 1 1,-1-1 0,0 0-1,0 1 1,0-1 0,1 0 0,-1 1-1,0-1 1,0 1 0,0 0-1,0-1 1,0 1 0,0 0 0,-1-1-1,-52-4 1274,44 6-1233,1 1 0,0-1 0,-1 2 0,1-1 0,0 1 0,0 1 0,1-1 0,-1 2 0,1-1 0,0 1 0,0 0 0,-13 12 0,14-12-51,1 0 0,0 1 0,1-1 0,-1 2 0,1-1 0,0 0 0,1 1 0,0 0 0,0 0 0,0 0 0,1 1 0,0-1 0,0 1 0,1 0 0,-3 11 0,5-18-66,0 1 1,0-1-1,0 1 1,0-1 0,0 1-1,1-1 1,-1 0-1,0 1 1,1-1-1,-1 1 1,1-1 0,0 0-1,-1 1 1,1-1-1,0 0 1,0 0-1,-1 0 1,1 1 0,0-1-1,0 0 1,0 0-1,1 0 1,1 1-1,1 0-138,0 0 0,0 0 0,0 0 0,0-1 0,0 1 0,0-1 0,1 0 0,4 0 0,9 1-1685,1-1-1,33-3 1,2-8-3942,0-10-2029</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8:59.359"/>
    </inkml:context>
    <inkml:brush xml:id="br0">
      <inkml:brushProperty name="width" value="0.025" units="cm"/>
      <inkml:brushProperty name="height" value="0.025" units="cm"/>
    </inkml:brush>
  </inkml:definitions>
  <inkml:trace contextRef="#ctx0" brushRef="#br0">41 1 13581,'0'0'19186,"-3"76"-19186,-11-39 0,3-3 0,3-5 0,4-2-384,4-11-3108,0-11-2433,11-5-3076</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8:59.828"/>
    </inkml:context>
    <inkml:brush xml:id="br0">
      <inkml:brushProperty name="width" value="0.025" units="cm"/>
      <inkml:brushProperty name="height" value="0.025" units="cm"/>
    </inkml:brush>
  </inkml:definitions>
  <inkml:trace contextRef="#ctx0" brushRef="#br0">64 0 20820,'0'0'5311,"0"9"-3789,-31 377 2582,11-211-3094,8-31-1010,40-197 0,-7-1 0,-11 24 0,2 0 0,1 1 0,29-47 0,-40 73 0,-1 0 0,1 1 0,0-1 0,0 1 0,1-1 0,-1 1 0,1 0 0,-1-1 0,1 1 0,-1 0 0,1 1 0,0-1 0,0 1 0,0-1 0,0 1 0,0 0 0,0 0 0,1 0 0,-1 0 0,0 1 0,0-1 0,1 1 0,-1 0 0,0 0 0,1 0 0,-1 0 0,0 1 0,1-1 0,-1 1 0,0 0 0,0 0 0,0 0 0,0 0 0,0 1 0,0-1 0,0 1 0,0 0 0,0 0 0,-1 0 0,1 0 0,-1 0 0,1 0 0,-1 1 0,0-1 0,0 1 0,0 0 0,0 0 0,-1-1 0,1 1 0,-1 0 0,1 0 0,-1 1 0,0-1 0,0 0 0,-1 0 0,1 0 0,-1 1 0,1 6 0,-1 0 0,0 1 0,-1-1 0,0 1 0,0-1 0,-1 1 0,-5 14 0,1 1 0,48-158 0,-39 110 0,-3 17 0,0-1 0,1 1 0,0-1 0,0 1 0,1 0 0,-1 0 0,1 0 0,4-7 0,-3 10 0,0 1 0,1 0 0,-1 1 0,1-1 0,-1 0 0,0 1 0,1 0 0,-1 0 0,1 0 0,-1 0 0,6 2 0,2-2 0,-7 0 0,54-3 0,-55 3 0,0 0 0,0-1 0,0 1 0,0-1 0,0 0 0,0 0 0,0 0 0,0 0 0,0 0 0,0-1 0,-1 1 0,1-1 0,-1 0 0,1 1 0,3-5 0,-4-10-4297,-2 6-3481</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00.742"/>
    </inkml:context>
    <inkml:brush xml:id="br0">
      <inkml:brushProperty name="width" value="0.025" units="cm"/>
      <inkml:brushProperty name="height" value="0.025" units="cm"/>
    </inkml:brush>
  </inkml:definitions>
  <inkml:trace contextRef="#ctx0" brushRef="#br0">133 42 18962,'0'0'12967,"-10"9"-12209,-11 13-708,-33 46 0,48-60-52,0 1 1,1 0-1,0-1 0,0 1 1,1 1-1,1-1 0,0 1 1,0-1-1,0 1 0,1 0 1,0 12-1,2-20 2,0-1 0,0 0 0,0 0 0,1 0 0,-1 1 0,0-1 0,1 0 0,-1 0 0,1 0 0,0 0 0,-1 0 0,1 0 0,0 0 0,-1 0 0,1 0 0,0 0 0,0 0 0,0-1 0,0 1 0,0 0 0,0 0 0,0-1 0,0 1 0,0-1 0,0 1 0,0-1 0,1 1 0,-1-1 0,0 0 0,0 0 0,0 1 0,1-1 0,-1 0 0,0 0 0,0 0 0,0 0 0,1 0 0,-1-1 0,0 1 0,0 0 0,0-1 0,2 0 0,4 0 0,-1 0 0,0-1 0,-1 0 0,1 0 0,0 0 0,0-1 0,7-4 0,0-4 0,-1 0 0,0-1 0,0 0 0,-2 0 0,1-1 0,-2-1 0,0 0 0,0 0 0,-1-1 0,-1 0 0,7-22 0,-39 89 0,20-45 0,1 0 0,0 1 0,0-1 0,0 1 0,1 0 0,1 0 0,-1 0 0,1 0 0,0 0 0,1 0 0,0 1 0,0 10 0,1-18-55,1 0 0,-1 0-1,0 0 1,0 0 0,0 0 0,1 0-1,-1 0 1,0 0 0,1 0 0,-1 0-1,1 0 1,-1 0 0,1 0 0,0 0-1,-1 0 1,1 0 0,0 0 0,0-1 0,-1 1-1,1 0 1,0-1 0,0 1 0,0 0-1,0-1 1,0 1 0,2 0 0,0-1-291,-1 1 0,1-1 0,0 1 1,0-1-1,0 0 0,0 0 0,0 0 1,0 0-1,6-2 0,-1 0-492,-1 0-1,1-1 0,-1 1 0,0-1 0,0-1 1,0 0-1,8-5 0,-2-2 8,-1-1-1,-1 0 1,0-1-1,11-17 1,4-18 2600,-14 2 4383,-17 46-1963,-16 19-3996,14-10-95,2-1 0,-1 1-1,1 0 1,0 0-1,1 1 1,0 0 0,1-1-1,0 1 1,0 0 0,1 0-1,1 1 1,0-1-1,0 0 1,1 15 0,3 10-239,1-1 0,17 66 0,-7-35-879,-12-58 1169,-1 0 0,0 0 0,-1 1 1,1-1-1,-1 0 0,-1 1 0,0-1 1,0 0-1,0 0 0,-3 8 0,3-12-96,0-1 0,0 0 0,0 0 0,0 0-1,0 0 1,0 0 0,-1 0 0,1 0 0,-1-1 0,0 1 0,1 0-1,-1-1 1,0 1 0,0-1 0,0 0 0,0 0 0,0 0 0,0 0-1,0 0 1,0 0 0,-1 0 0,1-1 0,0 1 0,-1-1-1,1 1 1,0-1 0,-1 0 0,1 0 0,0 0 0,-1 0 0,1-1-1,0 1 1,-1-1 0,-3-1 0,3 1-53,0 0 0,1 0 0,-1-1 0,1 1 0,-1-1 0,1 0 0,0 0 0,0 1 0,0-2 0,0 1 0,0 0 0,0 0 0,0-1 0,1 1 0,-1-1 0,1 1 0,-1-1 0,1 0 0,0 1 0,0-1 0,1 0 0,-1 0 0,0-4 0,-2-9 0,1 1 0,1 0 0,0-17 0,1 23 0,1 1 0,1 0 0,0 0 0,0 0 0,0 1 0,1-1 0,0 0 0,0 1 0,1 0 0,0 0 0,1 0 0,-1 0 0,1 0 0,0 1 0,1 0 0,0 0 0,12-9 0,13-9 0,1 1 0,55-29 0,-16 10 0,-49 27 0,0 0 0,24-24 0,-41 34 0,0 0 0,0 0 0,-1 0 0,1 0 0,-1-1 0,-1 0 0,1 1 0,-1-1 0,0-1 0,0 1 0,-1 0 0,0-1 0,0 1 0,1-10 0,-2 15 0,-1 0 0,0 0 0,0 0 0,0 0 0,0 0 0,0 0 0,0 0 0,-1 0 0,1 0 0,0 0 0,0 0 0,-1 0 0,1 0 0,0 0 0,-1 0 0,1 1 0,-1-1 0,1 0 0,-1 0 0,0 0 0,1 1 0,-1-1 0,0 0 0,0 0 0,1 1 0,-1-1 0,0 1 0,0-1 0,0 1 0,0-1 0,-1 0 0,-1 1 0,0-1 0,-1 1 0,1-1 0,0 1 0,-1 0 0,1 0 0,0 0 0,-1 1 0,1-1 0,-3 2 0,-5 1 0,1 0 0,0 0 0,0 1 0,0 1 0,-14 8 0,18-9 0,1 1 0,0-1 0,0 1 0,0 0 0,0 1 0,1-1 0,0 1 0,0-1 0,1 1 0,-1 1 0,1-1 0,1 0 0,-4 10 0,5-13 0,1 1 0,-1-1 0,1 0 0,0 0 0,0 1 0,0-1 0,0 0 0,0 1 0,1-1 0,-1 0 0,1 0 0,0 1 0,0-1 0,0 0 0,1 0 0,-1 0 0,1 0 0,-1 0 0,1-1 0,0 1 0,0 0 0,0-1 0,1 0 0,-1 1 0,0-1 0,1 0 0,0 0 0,-1 0 0,5 2 0,20 5-3429,-5-1-4977,-31-16-3622</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01.068"/>
    </inkml:context>
    <inkml:brush xml:id="br0">
      <inkml:brushProperty name="width" value="0.025" units="cm"/>
      <inkml:brushProperty name="height" value="0.025" units="cm"/>
    </inkml:brush>
  </inkml:definitions>
  <inkml:trace contextRef="#ctx0" brushRef="#br0">1 0 13357,'0'0'12331</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01.459"/>
    </inkml:context>
    <inkml:brush xml:id="br0">
      <inkml:brushProperty name="width" value="0.025" units="cm"/>
      <inkml:brushProperty name="height" value="0.025" units="cm"/>
    </inkml:brush>
  </inkml:definitions>
  <inkml:trace contextRef="#ctx0" brushRef="#br0">193 35 16944,'0'0'13068,"-68"-34"-12555,38 50-193,3 8-160,1 8-64,4 3-32,8 1-31,8-2 95,6-2-64,9-7-64,20-8-225,13-12-1504,6-5-2467,9-4-3748</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01.800"/>
    </inkml:context>
    <inkml:brush xml:id="br0">
      <inkml:brushProperty name="width" value="0.025" units="cm"/>
      <inkml:brushProperty name="height" value="0.025" units="cm"/>
    </inkml:brush>
  </inkml:definitions>
  <inkml:trace contextRef="#ctx0" brushRef="#br0">121 0 24247,'-9'6'2642,"6"-3"-2318,-14 9 944,0 1-1,-19 19 0,32-29-1205,1 0-1,0 0 0,0 1 0,0-1 0,0 0 0,1 1 0,-1 0 0,1 0 0,0-1 0,0 1 0,1 1 0,-1-1 0,1 0 0,0 0 0,0 0 0,0 1 0,0-1 0,1 1 0,0-1 0,0 5 0,1-7-77,0-1 1,0 0-1,0 0 0,1 0 0,-1 0 0,0 0 0,1 0 0,-1 0 1,1 0-1,-1-1 0,1 1 0,-1-1 0,1 1 0,-1-1 0,1 1 1,-1-1-1,1 0 0,0 0 0,-1 0 0,1 1 0,-1-2 1,1 1-1,0 0 0,2-1 0,43-5 81,-28 0-27,-1-1-1,25-12 1,-32 13-11,1 0 0,0 1 0,0 0 1,0 1-1,0 0 0,1 1 0,0 1 1,18-2-1,-30 5-13,1-1 0,-1 0 1,0 1-1,0-1 0,0 1 0,0 0 1,0-1-1,0 1 0,0 0 0,0-1 1,0 1-1,0 0 0,0 0 0,0 0 1,0 0-1,0 0 0,-1 0 0,2 2 1,-1-1-6,0-1 1,0 1 0,0 0 0,0-1 0,1 0-1,-1 1 1,0-1 0,1 0 0,-1 0-1,1 1 1,0-1 0,-1 0 0,1-1-1,0 1 1,1 1 0,8-1-185,0 0 0,-1 0 0,1-1 1,0 0-1,-1-1 0,1 0 0,0 0 0,13-5 0,46-16-8903,-45 14 2871,12-3-7827</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02.333"/>
    </inkml:context>
    <inkml:brush xml:id="br0">
      <inkml:brushProperty name="width" value="0.025" units="cm"/>
      <inkml:brushProperty name="height" value="0.025" units="cm"/>
    </inkml:brush>
  </inkml:definitions>
  <inkml:trace contextRef="#ctx0" brushRef="#br0">187 115 14606,'0'0'11595,"-12"-1"-9988,5 0-1550,1 1 0,-1-1 0,0 2 0,1-1 0,-1 1 0,0 0 0,1 0 0,-1 1 1,1 0-1,0 0 0,0 0 0,0 1 0,0 0 0,0 0 0,0 1 0,1 0 0,-1 0 0,1 0 1,0 0-1,0 1 0,1 0 0,-7 8 0,7-7-12,-1 1 1,1 0-1,1 0 1,-1 0-1,-2 10 0,5-16-39,0 0 0,1 0 0,-1 1 0,1-1 0,-1 0-1,1 0 1,0 0 0,-1 1 0,1-1 0,0 0 0,0 0-1,0 1 1,0-1 0,0 0 0,0 0 0,0 1 0,0-1 0,0 0-1,1 0 1,-1 0 0,0 1 0,1-1 0,-1 0 0,1 0-1,0 0 1,-1 0 0,1 0 0,0 0 0,0 0 0,-1 0-1,1 0 1,0 0 0,0 0 0,0 0 0,0-1 0,0 1-1,0 0 1,0-1 0,1 1 0,-1-1 0,1 1 0,4 0 26,0-1 1,1 0 0,-1 0 0,0-1-1,0 0 1,0 0 0,0 0-1,0 0 1,0-1 0,0 0-1,0-1 1,-1 1 0,1-1 0,-1 0-1,0 0 1,0-1 0,0 0-1,0 0 1,0 0 0,5-7-1,11-11 35,-2-1-1,32-50 1,-36 49-24,0 2 144,21-31-55,-33 49-162,-3 6-25,-18 31-137,4-9 562,-19 48-1,30-64-285,1-1 0,-1 0 0,1 0 0,1 1 0,0-1 0,0 1 0,0 0 0,1-1 0,0 1 0,1-1 0,-1 1 0,3 8 0,-2-14-78,-1-1-1,1 1 0,0 0 0,0-1 1,-1 1-1,1-1 0,0 1 0,1-1 0,-1 1 1,0-1-1,0 0 0,1 0 0,-1 0 1,0 1-1,1-1 0,-1-1 0,1 1 1,0 0-1,-1 0 0,1 0 0,-1-1 0,1 1 1,0-1-1,0 0 0,-1 1 0,1-1 1,0 0-1,0 0 0,0 0 0,-1 0 1,1 0-1,0 0 0,0-1 0,-1 1 0,1-1 1,0 1-1,3-2 0,1 0 9,0 0 0,1-1 0,-1 0 1,0 0-1,0 0 0,-1-1 0,1 1 0,8-9 0,1-5-14,-1 1 0,-1-2 0,14-25 0,-32 76 0,2-22-16,0 0 0,0 0 0,1 0 0,0 0 0,1 1 0,0 16 0,1-25-28,0 0-1,1-1 1,-1 1-1,0-1 1,1 1 0,0-1-1,0 1 1,-1-1-1,1 0 1,1 1 0,-1-1-1,0 0 1,1 0-1,-1 0 1,1 0 0,-1 0-1,1 0 1,0 0 0,0 0-1,0-1 1,0 1-1,0-1 1,0 0 0,0 1-1,1-1 1,-1 0-1,1 0 1,-1 0 0,0-1-1,1 1 1,-1 0 0,1-1-1,-1 0 1,6 0-1,15-2-4583,3-12-2723</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02.848"/>
    </inkml:context>
    <inkml:brush xml:id="br0">
      <inkml:brushProperty name="width" value="0.025" units="cm"/>
      <inkml:brushProperty name="height" value="0.025" units="cm"/>
    </inkml:brush>
  </inkml:definitions>
  <inkml:trace contextRef="#ctx0" brushRef="#br0">9 1 20179,'0'0'3940,"-1"11"-849,1 350 2466,-8-512-5621,56 203 128,-44-49-64,0 0 0,0 1 0,0-1 0,0 0 0,1-1 0,-1 1 0,1-1 0,0 0 0,0 0 0,0-1 0,0 1 0,0-1 0,0 0 0,0 0 0,0-1 0,0 1 0,0-1 0,0 0 0,1-1 0,-1 1 0,0-1 0,0 0 0,0-1 0,0 1 0,9-5 0,1-1 0,0-2 0,-1 0 0,0-1 0,0 0 0,-1-1 0,17-19 0,-47 81 0,12-39 0,0 0 0,1 0 0,1 0 0,0 1 0,0-1 0,1 1 0,1-1 0,0 1 0,2 25 0,-1-37-12,0 0 0,0 0-1,0-1 1,0 1 0,0 0 0,0 0-1,1 0 1,-1 0 0,0 0 0,0-1 0,1 1-1,-1 0 1,0 0 0,1-1 0,-1 1-1,1 0 1,-1 0 0,1-1 0,-1 1 0,1-1-1,0 1 1,-1 0 0,1-1 0,0 1-1,0-1 1,-1 1 0,1-1 0,0 0-1,0 1 1,-1-1 0,1 0 0,0 0 0,0 1-1,0-1 1,0 0 0,-1 0 0,1 0-1,0 0 1,0 0 0,0 0 0,0 0 0,0 0-1,-1-1 1,1 1 0,0 0 0,0 0-1,0-1 1,0 1 0,0-1 0,2-1-202,0 1 1,-1-1 0,1 0-1,-1 0 1,1 0 0,-1 0-1,0 0 1,0-1 0,0 1-1,0-1 1,0 1 0,2-6-1,2-7-3393,-1 0 0,-1-1-1,4-20 1,-2-18-9809</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03.203"/>
    </inkml:context>
    <inkml:brush xml:id="br0">
      <inkml:brushProperty name="width" value="0.025" units="cm"/>
      <inkml:brushProperty name="height" value="0.025" units="cm"/>
    </inkml:brush>
  </inkml:definitions>
  <inkml:trace contextRef="#ctx0" brushRef="#br0">13 1 13613,'0'0'2979,"-13"52"-2467,13-23-384,0 0-224,4-1-2242,11-4-3459</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03.563"/>
    </inkml:context>
    <inkml:brush xml:id="br0">
      <inkml:brushProperty name="width" value="0.025" units="cm"/>
      <inkml:brushProperty name="height" value="0.025" units="cm"/>
    </inkml:brush>
  </inkml:definitions>
  <inkml:trace contextRef="#ctx0" brushRef="#br0">5 0 13357,'0'0'19079,"-1"9"-18807,0 4-231,0-5-34,0 0-1,1 0 0,0 1 1,1 12-1,-1-19-7,0 0 1,1 0-1,-1-1 1,1 1-1,-1 0 1,1 0-1,0-1 1,0 1-1,0 0 1,-1-1-1,2 1 1,-1 0-1,0-1 1,0 0-1,0 1 1,1-1-1,-1 0 1,1 1-1,-1-1 1,1 0-1,-1 0 1,1 0-1,0-1 1,-1 1 0,1 0-1,0 0 1,2 0-1,14 1-67,-1-1 0,0-1 0,1 0 0,-1-1 0,0-1 0,1 0 0,-1-2 1,33-10-1,-28 7 12,1 2 0,0 0 0,0 2 0,25-2-1,-47 5 76,0 1-1,0-1 0,0 0 1,0 1-1,0-1 0,0 1 1,0-1-1,0 1 0,0-1 1,0 1-1,0 0 0,0-1 0,0 1 1,0 0-1,0 0 0,-1-1 1,1 1-1,0 0 0,-1 0 1,1 0-1,-1 0 0,1 0 1,-1 0-1,1 0 0,-1 0 0,1 2 1,-1-1-3,0-1 0,1 0-1,-1 1 1,1-1 0,0 0 0,-1 0 0,1 1 0,0-1 0,0 0 0,-1 0 0,1 0-1,0 0 1,0 0 0,0 0 0,0 0 0,1 0 0,-1-1 0,0 1 0,0 0 0,0-1-1,1 1 1,-1-1 0,0 1 0,3 0 0,-3-1-65,1 0 1,0 1-1,0-1 0,-1 0 0,1 0 1,0 0-1,0-1 0,-1 1 1,1 0-1,0-1 0,0 1 0,-1-1 1,1 1-1,0-1 0,-1 0 1,1 0-1,-1 0 0,1 0 0,-1 0 1,0 0-1,1 0 0,-1 0 1,2-3-1,14-16-5797</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57.252"/>
    </inkml:context>
    <inkml:brush xml:id="br0">
      <inkml:brushProperty name="width" value="0.025" units="cm"/>
      <inkml:brushProperty name="height" value="0.025" units="cm"/>
    </inkml:brush>
  </inkml:definitions>
  <inkml:trace contextRef="#ctx0" brushRef="#br0">181 1 17489,'-10'7'3160,"-17"12"-640,-45 39 0,65-52-2193,1 0 0,-1 1-1,1-1 1,0 1 0,1 1-1,0-1 1,0 1 0,0 0 0,1 0-1,1 0 1,-1 0 0,1 1 0,-3 13-1,6-22-321,0 1 0,0 0-1,0 0 1,0 0 0,0 0-1,0-1 1,1 1 0,-1 0-1,0 0 1,0 0 0,1-1-1,-1 1 1,0 0 0,1 0-1,-1-1 1,1 1-1,-1 0 1,1-1 0,-1 1-1,1 0 1,0-1 0,-1 1-1,1-1 1,0 1 0,-1-1-1,1 0 1,0 1 0,0-1-1,0 1 1,34 4 184,-26-5-147,0-1 0,0 0 1,0-1-1,0 0 0,14-5 0,-13 2-40,-1 0 0,0-1-1,0-1 1,0 1 0,-1-1 0,0-1-1,-1 0 1,1 0 0,-2 0 0,11-16-1,18-20 39,-44 83-312,5-30 226,0 2 82,0-1-1,0 1 1,1 0-1,1 0 1,-2 16-1,3-25-29,1 1-1,0-1 0,0 0 1,1 0-1,-1 0 0,0 0 0,1 0 1,-1 0-1,1 0 0,0 0 1,-1 0-1,1-1 0,0 1 0,0 0 1,1 0-1,-1-1 0,0 1 0,0 0 1,1-1-1,-1 1 0,1-1 1,-1 0-1,1 1 0,0-1 0,-1 0 1,1 0-1,0 0 0,0 0 0,0-1 1,0 1-1,0 0 0,0-1 1,0 1-1,0-1 0,0 0 0,3 1 1,63 2-3027,-21-9-3802,-6-8-3021</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07.817"/>
    </inkml:context>
    <inkml:brush xml:id="br0">
      <inkml:brushProperty name="width" value="0.025" units="cm"/>
      <inkml:brushProperty name="height" value="0.025" units="cm"/>
    </inkml:brush>
  </inkml:definitions>
  <inkml:trace contextRef="#ctx0" brushRef="#br0">14 54 6822,'0'0'14361,"5"-9"-11970,17-26-528,-12 25 217,-6 13-897,-2 14-477,-2-16-692,-2 28 553,-1 1 1,-2-1-1,-15 55 0,10-44-103,-6 44 1,16-84-464,0-1 1,0 1 0,1 0-1,-1 0 1,0 0 0,0-1-1,1 1 1,-1 0 0,0 0-1,1 0 1,-1 0 0,0 0-1,0 0 1,1-1 0,-1 1-1,0 0 1,1 0 0,-1 0 0,0 0-1,1 0 1,-1 0 0,0 0-1,1 0 1,-1 0 0,0 1-1,1-1 1,-1 0 0,0 0-1,1 0 1,-1 0 0,0 0-1,0 0 1,1 1 0,-1-1 0,0 0-1,0 0 1,1 0 0,-1 1-1,0-1 1,0 0 0,0 0-1,1 1 1,-1-1 0,0 0-1,0 1 1,0-1 0,0 0-1,0 0 1,1 1 0,-1-1-1,0 0 1,0 1 0,0-1 0,0 0-1,0 1 1,0-1 0,0 0-1,0 1 1,0-1 0,0 0-1,0 1 1,-1-1 0,1 0-1,0 1 1,0-1 0,0 0-1,0 0 1,0 1 0,-1-1-1,23-18 31,-20 16-32,68-72 0,-47 47 0,2 1 0,0 1 0,2 1 0,47-32 0,-73 55 0,1 0 0,-1 0 0,0 0 0,1 0 0,-1 0 0,1 1 0,-1-1 0,1 1 0,-1-1 0,1 1 0,-1-1 0,1 1 0,0 0 0,-1 0 0,1 0 0,-1-1 0,1 2 0,0-1 0,-1 0 0,1 0 0,0 0 0,-1 1 0,1-1 0,-1 1 0,1 0 0,2 1 0,-2 0 0,-1 0 0,1 0 0,0 0 0,-1 0 0,0 0 0,1 1 0,-1-1 0,0 1 0,0-1 0,-1 1 0,1-1 0,0 1 0,-1 0 0,1 4 0,0 11 0,-1 1 0,0-1 0,-5 30 0,-1-26 27,4-18-43,0 0 0,1 0 0,0 0 0,0 0 0,0 0 0,1 0 0,-1 0 0,1 0 0,0 1 0,1 5 0,-1-10-114,0 1 0,1-1 1,-1 0-1,0 0 1,0 0-1,1 0 1,-1 1-1,0-1 1,1 0-1,-1 0 0,0 0 1,1 0-1,-1 0 1,1 0-1,-1 0 1,0 0-1,1 0 1,-1 0-1,0 0 1,1 0-1,-1 0 0,0 0 1,1 0-1,-1 0 1,0-1-1,1 1 1,-1 0-1,0 0 1,1 0-1,-1-1 0,0 1 1,0 0-1,1 0 1,-1 0-1,0-1 1,0 1-1,1-1 1,10-9-5187,0-6-3514</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08.705"/>
    </inkml:context>
    <inkml:brush xml:id="br0">
      <inkml:brushProperty name="width" value="0.025" units="cm"/>
      <inkml:brushProperty name="height" value="0.025" units="cm"/>
    </inkml:brush>
  </inkml:definitions>
  <inkml:trace contextRef="#ctx0" brushRef="#br0">155 1 15471,'0'0'13597,"-10"1"-12487,4-1-1071,-1 1 0,1 0-1,-1 1 1,1 0 0,0 0 0,0 0 0,0 0-1,0 1 1,0 0 0,0 1 0,1-1 0,-1 1 0,1 0-1,0 0 1,0 1 0,1-1 0,-1 1 0,1 0 0,0 0-1,0 1 1,-4 7 0,5-7-48,0 1 1,0-1-1,0 1 1,1 0-1,0 0 1,0 0-1,1 0 1,0 0-1,-1 10 1,2-15 9,0 0 0,0 0 0,0 0 0,0 1 0,1-1 0,-1 0 0,1 0 0,-1 0 0,1 0 0,0 0 0,0 0 0,0 0 1,0 0-1,0 0 0,0 0 0,0-1 0,1 1 0,-1 0 0,0-1 0,1 1 0,0-1 0,-1 0 0,1 1 0,0-1 0,0 0 0,0 0 0,-1 0 0,1 0 1,0 0-1,1-1 0,-1 1 0,0 0 0,0-1 0,3 1 0,1-1 47,0 0 0,1 0 1,-1 0-1,1-1 0,-1 0 0,0 0 0,1 0 0,-1-1 1,0 0-1,0 0 0,0-1 0,0 0 0,-1 0 1,1 0-1,-1 0 0,0-1 0,1 0 0,6-7 1,-7 5 2,0 1 0,0 0 0,0-1 0,-1 0 0,0 0 0,0 0 0,-1-1 0,1 0 0,-1 1 0,-1-1 0,1 0 0,-1 0 0,-1 0 0,1-1 0,-1 1 0,0-8 0,-1 13-48,0 0-1,-1 0 1,1 0 0,-1-1-1,1 1 1,-1 1 0,0-1-1,0 0 1,0 0 0,0 0-1,0 0 1,0 1 0,-1-1-1,1 0 1,0 1 0,-1-1-1,1 1 1,-1 0 0,0-1-1,0 1 1,1 0 0,-1 0-1,0 0 1,-3-1 0,1 0-31,0 1 0,0-1 0,0 1 1,0 0-1,0 0 0,-1 1 0,1-1 0,0 1 0,-1 0 1,1 0-1,-6 1 0,4 5-2838,8-1-3760,6-5 306</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10.232"/>
    </inkml:context>
    <inkml:brush xml:id="br0">
      <inkml:brushProperty name="width" value="0.025" units="cm"/>
      <inkml:brushProperty name="height" value="0.025" units="cm"/>
    </inkml:brush>
  </inkml:definitions>
  <inkml:trace contextRef="#ctx0" brushRef="#br0">223 169 9321,'6'-6'2228,"0"-1"0,-1 0 1,0 0-1,-1-1 0,5-10 1,-5 9-1261,-1 0-1,0 0 1,-1-1 0,0 1 0,0-1 0,-1 0 0,0-16 0,-1 25-929,0 0 0,0 0 1,0 0-1,0 1 0,0-1 0,0 0 0,0 0 0,0 0 0,0 0 1,-1 0-1,1 1 0,0-1 0,0 0 0,-1 0 0,1 1 0,-1-1 0,1 0 1,-1 0-1,1 1 0,-1-1 0,1 1 0,-1-1 0,0 0 0,1 1 1,-1-1-1,0 1 0,0-1 0,1 1 0,-1 0 0,0-1 0,0 1 1,1 0-1,-1-1 0,0 1 0,0 0 0,0 0 0,0 0 0,0 0 0,1 0 1,-1 0-1,0 0 0,0 0 0,0 0 0,0 0 0,1 1 0,-1-1 1,0 0-1,0 0 0,0 1 0,1-1 0,-2 1 0,-2 1-34,0-1-1,-1 1 1,2 0 0,-1 1-1,0-1 1,0 1 0,1 0-1,-7 6 1,-7 13 10,1 1 0,1 1 0,1 1 0,1 0 0,1 1 0,2 0 0,-13 48 0,15-43 4,1 1 1,2 0-1,1 1 1,2-1-1,1 1 1,5 48-1,-2-70-19,0-1 0,1 1 0,0-1 0,7 13 0,-7-15 0,1 0 0,-1 0 0,-1 1 0,0-1 0,0 0 0,0 1 0,0 9 0,-5-19 0,1-1 0,0 1 0,-1 0 0,1-1 0,0 0 0,0 0 0,0 1 0,0-1 0,0 0 0,-1-3 0,-7-10 0,0-1 0,1 0 0,1-1 0,1 0 0,0 0 0,1 0 0,1-1 0,1 0 0,0 0 0,1 0 0,0-23 0,4 36 0,0 0 0,0 0 0,0 1 0,0-1 0,1 0 0,0 1 0,0 0 0,0-1 0,1 1 0,-1 0 0,1 0 0,0 0 0,0 0 0,1 1 0,-1-1 0,1 1 0,0 0 0,0 0 0,0 0 0,0 0 0,8-3 0,12-7 0,0 2 0,43-15 0,-50 20 0,3-2-28,1 1 0,1 1-1,-1 1 1,1 1 0,0 0 0,33 0-1,-53 4 30,0 1 0,-1-1 0,1 0 0,0 0-1,-1 1 1,1-1 0,0 1 0,-1-1 0,1 1-1,-1 0 1,1 0 0,-1-1 0,0 1 0,1 0-1,-1 0 1,0 0 0,1 1 0,-1-1-1,0 0 1,0 0 0,1 3 0,0 0 7,0-1-1,0 1 1,-1 0 0,1 0-1,-1 0 1,0 0 0,-1 0 0,2 7-1,-2 0 12,0 0-1,0 1 1,-1-1-1,0 0 1,-6 20-1,-1-9-18,-1 0 0,-13 24 0,13-29 0,20-43 0,-1 0 0,-2-1 0,-1-1 0,-1 1 0,5-52 0,20 84 0,-16 1-1304,9 1-6046,-12-7-3374</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10.933"/>
    </inkml:context>
    <inkml:brush xml:id="br0">
      <inkml:brushProperty name="width" value="0.025" units="cm"/>
      <inkml:brushProperty name="height" value="0.025" units="cm"/>
    </inkml:brush>
  </inkml:definitions>
  <inkml:trace contextRef="#ctx0" brushRef="#br0">17 133 7015,'-2'2'1354,"1"0"1,-1-1 0,0 1 0,1 0 0,0 0 0,-1 0-1,1 0 1,0 0 0,0 0 0,0 0 0,-1 4 0,2-5-1171,0-1 1,0 1 0,0 0-1,0 0 1,1 0 0,-1 0-1,0 0 1,0-1 0,1 1 0,-1 0-1,0 0 1,1 0 0,-1-1-1,1 1 1,-1 0 0,1-1-1,0 1 1,-1 0 0,1-1 0,-1 1-1,1-1 1,0 1 0,0-1-1,-1 1 1,1-1 0,0 1-1,0-1 1,-1 0 0,1 1-1,0-1 1,0 0 0,0 0 0,0 0-1,0 0 1,1 0 0,8 2-45,0-1-1,1 0 1,-1-1 0,0 0 0,1-1 0,-1 0 0,0-1 0,0 0 0,0 0 0,0-1 0,0-1 0,12-5 0,0-1 65,-1-1 0,0-1 0,-1-1 1,24-18-1,-41 28-205,1 1 0,-1-1 0,0 0 0,0 0 0,0 0 0,0 0 0,0 0 0,-1 0 0,1-1 0,-1 0 0,0 1 0,0-1 0,0 0 0,-1 0 0,1 0 0,-1 0 0,0 0 0,0 0 0,0-7 0,-1 11 0,-1-1 0,1 1 0,-1-1 0,1 1 0,-1-1 0,1 1 0,-1-1 0,0 1 0,1-1 0,-1 1 0,0 0 0,1 0 0,-1-1 0,0 1 0,1 0 0,-1 0 0,0 0 0,0-1 0,1 1 0,-1 0 0,0 0 0,1 0 0,-1 0 0,0 0 0,0 1 0,1-1 0,-1 0 0,0 0 0,0 0 0,0 1 0,-27 7 0,18-2 0,0 0 0,0 1 0,1 0 0,0 1 0,0 0 0,1 0 0,0 0 0,-7 12 0,11-15 0,0 0 0,1 0 0,0 0 0,0 1 0,0-1 0,1 1 0,0-1 0,0 1 0,0 0 0,1 0 0,-1 0 0,2 0 0,-1 0 0,1 0 0,-1 0 0,2 0 0,0 9 0,0-13 0,0 0 0,0 0 0,0 0 0,0-1 0,0 1 0,0 0 0,1-1 0,-1 1 0,0-1 0,1 1 0,0-1 0,-1 0 0,1 1 0,0-1 0,-1 0 0,1 0 0,0 0 0,0-1 0,0 1 0,0 0 0,0-1 0,0 1 0,0-1 0,0 0 0,3 1 0,59 1 0,-48-2 0,29-4-2262,-34 2 931,-1 0 1,-1 0-1,1-1 1,0-1-1,-1 0 0,1 0 1,-1-1-1,13-8 1,-3-2-5925</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11.323"/>
    </inkml:context>
    <inkml:brush xml:id="br0">
      <inkml:brushProperty name="width" value="0.025" units="cm"/>
      <inkml:brushProperty name="height" value="0.025" units="cm"/>
    </inkml:brush>
  </inkml:definitions>
  <inkml:trace contextRef="#ctx0" brushRef="#br0">25 155 15663,'0'0'13378,"12"0"-12044,-3 1-1223,1-1-1,-1 0 0,1-1 1,-1 0-1,1 0 0,-1-1 1,0 0-1,0-1 0,0 0 1,0-1-1,0 1 0,-1-2 1,1 1-1,12-10 0,27-31 113,-46 42-206,0 1 0,0 0 1,0-1-1,0 0 0,-1 0 0,1 1 1,-1-1-1,0 0 0,1 0 0,-1 0 0,-1 0 1,1 0-1,0 0 0,-1-1 0,0 1 1,1 0-1,-1 0 0,-1-5 0,1 7-13,-1 1 0,1-1 0,-1 1 0,0-1 0,1 0 0,-1 1 0,1 0-1,-1-1 1,0 1 0,1-1 0,-1 1 0,0 0 0,1-1 0,-1 1 0,0 0 0,0 0 0,1 0 0,-1 0-1,0 0 1,0-1 0,1 1 0,-1 1 0,0-1 0,0 0 0,0 0 0,1 0 0,-1 0 0,-1 1 0,-22 4 69,5 5-73,2 0 0,-1 2 0,2 0 0,-1 0 0,2 2 0,0 0 0,0 1 0,2 0 0,-1 1 0,-18 31 0,30-44 0,0 0 0,0 0 0,0 0 0,1 0 0,-1 0 0,1 0 0,0 0 0,0 0 0,0 0 0,0 1 0,1-1 0,-1 0 0,1 1 0,0-1 0,0 0 0,0 1 0,1 5 0,0-7 0,1 0 0,-1 0 0,1 0 0,-1 0 0,1-1 0,0 1 0,-1 0 0,1-1 0,0 1 0,0-1 0,0 0 0,0 0 0,0 0 0,0 0 0,1 0 0,-1 0 0,0-1 0,0 1 0,1-1 0,-1 1 0,0-1 0,1 0 0,-1 0 0,1 0 0,1 0 0,20 0-718,-1 0 0,47-7 0,-48 3-1330,-1-1 0,0-1 0,29-12 0,0-4-13551</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12.228"/>
    </inkml:context>
    <inkml:brush xml:id="br0">
      <inkml:brushProperty name="width" value="0.025" units="cm"/>
      <inkml:brushProperty name="height" value="0.025" units="cm"/>
    </inkml:brush>
  </inkml:definitions>
  <inkml:trace contextRef="#ctx0" brushRef="#br0">83 71 9833,'0'0'4602,"6"-10"-1004,27-51 1901,-54 100-4201,1 0 1,2 1-1,-13 44 1,23-59-722,1 1 0,1-1 1,2 1-1,0 1 0,2-1 1,1 43-1,1-67-577,1 0 0,-1 0 0,0 0 0,0 0 0,1 0 0,0 0 0,-1 0 0,1 0 0,0 0 0,0 0 0,0 0 0,0-1 0,0 1 0,0 0 0,1 0 0,-1-1 0,0 1 0,1-1 0,-1 0 0,1 1 0,0-1 0,-1 0 0,1 0 0,0 0 0,0 0 0,0 0 0,0 0 0,0-1 0,0 1 0,0 0 0,0-1 0,0 0 0,0 1 0,0-1 0,0 0 0,0 0 0,0 0 0,1-1 0,-1 1 0,2-1 0,4 0 0,0-1 0,1 0 0,-1 0 0,0-1 0,-1 0 0,1-1 0,0 1 0,12-10 0,-7 3 0,0-1 0,-2 0 0,1 0 0,-1-1 0,-1-1 0,0 0 0,-1 0 0,-1-1 0,0 0 0,0 0 0,6-19 0,-33 73 0,13-30 0,0 0 0,1 1 0,1 0 0,0 0 0,0 0 0,1 0 0,1 0 0,-3 17 0,5-28 0,0 1 0,0 0 0,0-1 0,0 1 0,1-1 0,-1 1 0,0 0 0,0-1 0,0 1 0,0-1 0,1 1 0,-1-1 0,0 1 0,0 0 0,1-1 0,-1 1 0,0-1 0,1 1 0,-1-1 0,1 0 0,-1 1 0,1-1 0,-1 1 0,1-1 0,-1 0 0,1 1 0,-1-1 0,1 0 0,-1 0 0,1 1 0,0-1 0,0 0 0,26-2 0,22-18 0,-1-9 0,28-15 0,-69 41 0,1-1 0,-1 1 0,0 1 0,1-1 0,0 1 0,-1 1 0,1 0 0,9-1 0,-16 2 0,0 1 0,0-1 0,0 0 0,0 1 0,1-1 0,-1 1 0,0 0 0,0-1 0,0 1 0,0 0 0,0-1 0,0 1 0,-1 0 0,1 0 0,0 0 0,0 0 0,-1 0 0,1 0 0,0 0 0,-1 0 0,1 0 0,-1 0 0,1 0 0,-1 1 0,0-1 0,1 0 0,-1 0 0,0 0 0,0 1 0,0-1 0,0 0 0,0 0 0,0 2 0,0-1 0,0-1 0,0 1 0,0 0 0,0-1 0,0 1 0,0-1 0,1 1 0,-1-1 0,1 1 0,-1-1 0,1 1 0,-1-1 0,1 1 0,0-1 0,0 0 0,0 1 0,0-1 0,0 0 0,0 0 0,0 0 0,0 0 0,0 0 0,0 0 0,1 0 0,-1 0 0,0 0 0,1 0 0,-1-1 0,1 1 0,-1 0 0,4 0 0,5-1-418,-1-1-1,1 0 1,0-1-1,0 0 1,-1 0-1,1-1 1,-1 0-1,0-1 1,10-4-1,-7 2-946,2 1-1,-1 0 1,24-5 0,-21 8-5100</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12.775"/>
    </inkml:context>
    <inkml:brush xml:id="br0">
      <inkml:brushProperty name="width" value="0.025" units="cm"/>
      <inkml:brushProperty name="height" value="0.025" units="cm"/>
    </inkml:brush>
  </inkml:definitions>
  <inkml:trace contextRef="#ctx0" brushRef="#br0">157 320 14574,'0'0'10693,"-12"2"-9060,2 0-1271,1 1 1,0 0-1,-1 1 0,1 0 0,1 0 0,-1 1 1,-15 11-1,19-13-199,1 1 0,-1 0-1,1 0 1,0 0 0,0 0 0,1 1 0,-1 0 0,1-1 0,0 1 0,0 0-1,1 1 1,-1-1 0,1 0 0,0 1 0,1-1 0,-1 1 0,0 9 0,2-13-162,0-1 0,0 0 1,0 0-1,0 0 0,0 0 1,0 0-1,0 0 0,1 0 1,-1 0-1,0 0 0,1 0 1,-1 1-1,1-2 0,-1 1 1,1 0-1,-1 0 0,1 0 1,0 0-1,0 0 0,-1 0 1,1-1-1,0 1 0,0 0 1,0-1-1,0 1 0,0 0 1,1 0-1,2 0 0,-1 0 0,1 0 0,0 0 0,-1 0 0,1 0 0,0-1 0,0 0 0,5 0 0,3 0-3,0-1 1,0-1-1,0 0 0,20-7 0,-10 0 2,0-2 0,-1 0 0,0-2 0,0 0 0,-1-2 0,-1 0 0,-1-1 0,0 0 0,17-22 0,-12 10 0,0 0 0,-3-2 0,0-1 0,-2 0 0,21-50 0,-37 76 0,1-1 0,0 1 0,-1-1 0,0 0 0,0 0 0,0 0 0,-1 0 0,0 0 0,0 0 0,0 0 0,-1-1 0,0-6 0,-1 13 0,0-1 0,0 0 0,0 1 0,1-1 0,-1 1 0,0-1 0,0 1 0,0-1 0,0 1 0,0-1 0,0 1 0,0 0 0,0 0 0,0-1 0,0 1 0,-1 0 0,1 0 0,0 0 0,0 0 0,0 0 0,0 1 0,0-1 0,0 0 0,0 0 0,0 1 0,0-1 0,-1 1 0,-31 9 0,15-2 0,0 0 0,1 1 0,0 0 0,1 2 0,0 0 0,1 1 0,0 0 0,0 1 0,2 1 0,-19 23 0,31-36 0,0 0 0,0 0 0,0 1 0,0-1 0,0 0 0,1 1 0,-1-1 0,0 0 0,1 1 0,-1-1 0,1 1 0,0-1 0,-1 0 0,1 1 0,0-1 0,0 1 0,0-1 0,0 1 0,0-1 0,0 1 0,1-1 0,-1 1 0,0-1 0,1 1 0,-1-1 0,1 1 0,-1-1 0,1 0 0,0 1 0,0-1 0,0 0 0,-1 0 0,1 0 0,0 1 0,0-1 0,1 0 0,-1 0 0,0 0 0,0-1 0,0 1 0,3 1 0,5 3 0,1-1 0,0 0 0,1-1 0,20 5 0,-3-1 0,-20-4 0,11 2 0,0 2 0,-1 0 0,28 16 0,-42-21 0,0 1 0,0-1 0,0 1 0,-1 0 0,1 0 0,-1 0 0,0 0 0,0 0 0,0 1 0,0 0 0,-1-1 0,0 1 0,1 0 0,-1 0 0,-1 0 0,1 1 0,0-1 0,-1 0 0,0 1 0,0-1 0,0 8 0,-1-3 50,0-1 0,-1 1 0,0-1 0,-4 15 0,4-20-156,1 0 0,-1 0 0,-1 0-1,1 0 1,0 0 0,-1 0 0,0 0 0,1 0 0,-1-1 0,0 1 0,0-1 0,-1 1 0,1-1 0,0 0 0,-5 3 0</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52.576"/>
    </inkml:context>
    <inkml:brush xml:id="br0">
      <inkml:brushProperty name="width" value="0.025" units="cm"/>
      <inkml:brushProperty name="height" value="0.025" units="cm"/>
    </inkml:brush>
  </inkml:definitions>
  <inkml:trace contextRef="#ctx0" brushRef="#br0">17480 273 15759,'-620'-69'244,"223"35"-3835,18-7 2489,-195 10 3875,-901 59-1804,448-1 277,-961-50-1993,133-40 2599,593 25-1868,-1780 9-1011,2092 32 442,568 5 711,1 16-1,-555 108 1,606-60-28,4 15 0,3 13 0,-328 152 0,592-227 16,1 3 0,1 3 1,1 2-1,-99 79 1,137-97-112,1 1 0,1 1 0,0 1 0,1 0 0,1 1 0,1 0 0,0 1 0,2 1 0,0 0 1,1 0-1,2 1 0,0 0 0,1 1 0,1 0 0,1 0 0,-3 43 0,8-42-16,0 1 0,2-1 0,0 0 0,2 0 1,0 0-1,2 0 0,1-1 0,14 35 0,-6-26-23,2-1 0,0 0 1,2-2-1,2 0 0,32 36 0,-10-20-6,2-2-1,2-3 0,2-1 0,1-2 1,2-3-1,79 40 0,-34-30 141,1-4 0,2-4-1,206 43 1,325 17 336,-607-93-431,1582 158 108,-1138-119-334,1936 78-50,-2133-114 347,3055 101 392,-1762-41-488,0-76 204,849-96-70,-1031-13-398,-1158 83 283,-1-11 1,-2-9-1,-3-10 1,223-101-1,-358 130 195,88-54 0,-148 78-27,-1-2 0,-1 0 0,-1-1 0,0-1-1,-1-1 1,-1-1 0,0-1 0,25-38 0,-37 48-15,0-1-1,-1 1 0,0-1 0,-1 0 1,0 0-1,-1 0 0,0-1 0,-1 1 0,0-1 1,-1 0-1,0 1 0,-1-1 0,-1 0 1,1 0-1,-2 1 0,0-1 0,0 1 1,-1-1-1,0 1 0,-1 0 0,-5-11 1,0 6-95,0 1 0,0 0 0,-1 0 1,-1 1-1,-1 0 0,0 1 1,0 0-1,-2 1 0,1 1 0,-1 0 1,-1 1-1,0 0 0,-20-9 1,-3 2-234,0 2 1,-1 2 0,0 1 0,-1 2 0,-1 2 0,-62-4 0,14 7-577,0 4 0,-90 10 0,28 11-2829,-238 62 1,85-1-6352</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10.143"/>
    </inkml:context>
    <inkml:brush xml:id="br0">
      <inkml:brushProperty name="width" value="0.025" units="cm"/>
      <inkml:brushProperty name="height" value="0.025" units="cm"/>
    </inkml:brush>
  </inkml:definitions>
  <inkml:trace contextRef="#ctx0" brushRef="#br0">813 112 4965,'0'0'1276,"0"-11"3122,0 10-4377,0-6 710,0 0 0,-1 0 1,0 0-1,0 0 0,0 0 0,-5-13 0,4 17-515,1 1-1,0-1 0,-1 1 0,0 0 0,1 0 0,-1 0 0,0-1 0,0 2 0,0-1 0,0 0 0,-1 0 0,1 1 0,0-1 0,-1 1 0,1 0 0,-1-1 0,1 1 0,-1 0 0,0 1 0,0-1 0,1 0 0,-1 1 0,0 0 0,0-1 1,-3 1-1,-8 1-122,-1 0 1,1 0-1,-1 2 1,1 0-1,0 0 1,-1 1-1,2 1 1,-1 0-1,1 1 1,0 1-1,0 0 1,0 1-1,1 0 0,0 1 1,1 0-1,0 1 1,-15 16-1,-7 12 278,1 0 0,2 3 0,-44 78-1,-178 400-151,239-488-61,1 1-1,2 0 1,1 0-1,1 1 1,2 0-1,-3 41 1,9-53-112,0-1 0,1 0 0,1 1 0,1-1 0,0 0 0,2 0 0,0-1 0,2 1 0,0-1 0,1 0 0,14 25 0,-13-29-43,0 0 0,1-1 0,1 0 0,0-1 0,1 0 0,1 0 0,-1-2 0,2 1 0,0-2 0,15 10 0,-19-14 31,1-1 0,0-1 0,0 1 0,1-2 0,-1 1 0,1-2 0,0 0 0,-1 0 0,1-1 0,0 0 0,0-1 0,0 0 0,0-1 0,0-1 0,18-4 0,-4-1 47,0-2 1,-1-1-1,0-1 1,-1-1 0,0-1-1,-1-1 1,0-1 0,-2-1-1,1-1 1,32-33-1,9-19 455,94-135 0,-116 148-509,5-7 179,-2-3 1,41-83-1,-71 120-128,-1-1-1,-2-1 1,-1 0 0,-1 0 0,-2-1-1,-1 0 1,-2 0 0,1-36 0,-5 41-40,-1-1 0,-1 1 0,-1 0 0,-11-44 0,10 59-34,1 0 0,-2 0 1,1 1-1,-2-1 0,0 1 0,0 0 1,-1 1-1,0 0 0,0 0 0,-2 0 1,1 1-1,-14-12 0,16 17-102,1 0 1,-1 1-1,0 0 0,0 0 0,0 0 0,0 1 1,0 0-1,-1 0 0,1 0 0,-1 1 0,1 0 1,-1 0-1,0 1 0,1-1 0,-1 1 0,1 1 1,-1 0-1,0 0 0,1 0 0,-12 4 0,-6 4-1843,1 0 0,0 2-1,1 0 1,-23 17 0,-17 12-7076</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8.947"/>
    </inkml:context>
    <inkml:brush xml:id="br0">
      <inkml:brushProperty name="width" value="0.025" units="cm"/>
      <inkml:brushProperty name="height" value="0.025" units="cm"/>
    </inkml:brush>
  </inkml:definitions>
  <inkml:trace contextRef="#ctx0" brushRef="#br0">1 1331 9769,'0'0'9257,"59"-84"-8584,7 12 256,29-23-161,26-22-255,17-17-321,19-12-96,2-6-929,-2 8-1345,-13 7-1057,-14 7-1537,-23 10-5254</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57.578"/>
    </inkml:context>
    <inkml:brush xml:id="br0">
      <inkml:brushProperty name="width" value="0.025" units="cm"/>
      <inkml:brushProperty name="height" value="0.025" units="cm"/>
    </inkml:brush>
  </inkml:definitions>
  <inkml:trace contextRef="#ctx0" brushRef="#br0">30 0 11979,'0'0'11051,"3"70"-9225,-5-29-33,-3 5-576,-5 3-256,2 3 32,2-3 192,4-3-256,2-5-480,8-6-321,10-8-288,7-12-1346,-1-10-2273,-1-5-6087</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9.912"/>
    </inkml:context>
    <inkml:brush xml:id="br0">
      <inkml:brushProperty name="width" value="0.025" units="cm"/>
      <inkml:brushProperty name="height" value="0.025" units="cm"/>
    </inkml:brush>
  </inkml:definitions>
  <inkml:trace contextRef="#ctx0" brushRef="#br0">90 706 5509,'0'0'3289,"-11"5"-1875,-6 4-980,-14 6 55,0-2 2827,68-33 2738,23-27-4718,-19 14-766,368-289-1413,-150 91-7416,-163 136 1965</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02.774"/>
    </inkml:context>
    <inkml:brush xml:id="br0">
      <inkml:brushProperty name="width" value="0.025" units="cm"/>
      <inkml:brushProperty name="height" value="0.025" units="cm"/>
    </inkml:brush>
  </inkml:definitions>
  <inkml:trace contextRef="#ctx0" brushRef="#br0">0 413 11499,'0'0'11376,"11"0"-9887,-6 0-1353,1 0 0,0-1 0,-1 0 0,1 0-1,0-1 1,-1 1 0,0-1 0,1 0 0,-1-1-1,7-3 1,1-3 24,0 0 1,0-1-1,15-16 1,323-297 437,-327 308 131,-24 15-697,1-1 0,-1 1 0,0 0 1,1 0-1,-1 0 0,1 0 0,-1 0 0,0 0 1,1 0-1,-1 0 0,0 0 0,1 0 0,-1 0 1,1 0-1,-1 0 0,0 0 0,1 0 0,-1 0 1,0 0-1,1 0 0,-1 1 0,0-1 0,1 0 1,-1 0-1,0 0 0,1 1 0,-1-1 0,0 0 1,0 0-1,1 1 0,-1-1 0,1 1 0,-1 2 73,1 0 0,-1 1 0,0-1-1,0 0 1,0 1 0,0-1-1,-1 0 1,1 1 0,-1-1-1,0 0 1,-2 6 0,-17 52 419,-31 61 0,33-86-262,2 2 0,2 0 0,1 0 1,2 1-1,-11 76 0,21-113-363,1-1 1,0 0-1,0 0 1,0 1-1,0-1 1,0 0-1,0 0 1,0 1-1,1-1 1,-1 0-1,0 0 1,1 1-1,-1-1 1,1 0-1,-1 0 1,1 0-1,-1 0 1,1 0-1,0 0 1,0 0-1,-1 0 1,1 0-1,0 0 0,2 1 1,-2-2-141,0 0 0,0 0 0,-1 0 1,1 0-1,0 0 0,0 0 0,0-1 0,0 1 0,0 0 0,0 0 1,-1-1-1,1 1 0,0-1 0,0 1 0,-1-1 0,1 1 0,0-1 1,-1 1-1,1-1 0,0 0 0,-1 1 0,1-1 0,-1 0 0,1 0 1,-1 1-1,1-1 0,-1 0 0,0 0 0,1 0 0,-1 1 0,0-1 1,0 0-1,1 0 0,-1 0 0,0-1 0,8-28-15673</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05.753"/>
    </inkml:context>
    <inkml:brush xml:id="br0">
      <inkml:brushProperty name="width" value="0.025" units="cm"/>
      <inkml:brushProperty name="height" value="0.025" units="cm"/>
    </inkml:brush>
  </inkml:definitions>
  <inkml:trace contextRef="#ctx0" brushRef="#br0">294 9 9129,'0'0'19848,"-12"-3"-19224,7 2-549,0 0 0,0 0 0,0 0 0,-1 0 0,1 1 0,0 0 0,-1 0 0,1 0 0,0 1 0,0 0 0,-1 0 0,1 0 0,0 1 0,0-1 0,0 1 0,0 1 0,1-1 0,-1 1 0,1-1 0,-1 1 0,1 0-1,0 1 1,-4 3 0,-9 9 63,0 0 0,2 1 0,0 0 0,1 2 0,-20 33 0,26-39-84,2 1 0,-1-1 0,2 1-1,0 1 1,1-1 0,0 1 0,1-1 0,0 1 0,0 26 0,3-39-65,0 0 1,0 1-1,1-1 0,-1 1 1,0-1-1,1 1 0,0-1 1,0 0-1,-1 0 0,1 1 1,0-1-1,1 0 0,-1 0 1,0 0-1,1 0 0,-1 0 1,1 0-1,0 0 0,-1-1 0,4 3 1,-1-1-43,0-1 0,0 0 0,0 0 1,1 0-1,-1 0 0,1-1 0,-1 0 1,1 0-1,-1 0 0,6 0 0,3 0-156,1-1-1,-1 0 0,0-1 0,0-1 1,0 0-1,0-1 0,13-4 1,-15 3-627,0 0 1,0-1 0,-1-1 0,1 0-1,11-9 1,-18 12 44,0 0 0,-1 0-1,1-1 1,-1 1 0,0-1 0,0 0-1,0 1 1,-1-1 0,4-8-1,-1-11-5710</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06.111"/>
    </inkml:context>
    <inkml:brush xml:id="br0">
      <inkml:brushProperty name="width" value="0.025" units="cm"/>
      <inkml:brushProperty name="height" value="0.025" units="cm"/>
    </inkml:brush>
  </inkml:definitions>
  <inkml:trace contextRef="#ctx0" brushRef="#br0">56 93 5573,'0'0'10955,"-52"0"-8297,49 0 1922,3-2-3170,19-4-834,9-2 33,10-2-129,6-3-319,6 0-65,0-1-64,-4 5-1314,-6 1-1824,-12 3-1667,-11 0-3363</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06.452"/>
    </inkml:context>
    <inkml:brush xml:id="br0">
      <inkml:brushProperty name="width" value="0.025" units="cm"/>
      <inkml:brushProperty name="height" value="0.025" units="cm"/>
    </inkml:brush>
  </inkml:definitions>
  <inkml:trace contextRef="#ctx0" brushRef="#br0">54 418 2755,'0'0'15694,"-53"47"-13163,53-32-1026,0-1 65,8-3-673,11-2-257,9-2-352,8-5-159,4-2-33,7 0-385,1-6-2081,-3-8-2146,-5-3-1890</inkml:trace>
  <inkml:trace contextRef="#ctx0" brushRef="#br0" timeOffset="1">716 0 8392,'0'0'15567,"-6"10"-13907,-36 58-1004,-4 4 1328,-52 114 0,88-162-1731,1-1-1,0 2 0,2-1 1,1 1-1,1 0 1,1 1-1,1-1 0,1 1 1,2 40-1,1-63-321,-1 1 1,1-1-1,0 1 0,0-1 0,0 1 1,0-1-1,1 1 0,-1-1 1,1 0-1,0 0 0,0 0 0,0 0 1,0 0-1,0 0 0,1-1 1,0 1-1,-1-1 0,1 1 0,0-1 1,0 0-1,0 0 0,0 0 1,1-1-1,-1 1 0,0-1 1,1 0-1,-1 0 0,1 0 0,-1 0 1,1-1-1,-1 1 0,5-1 1,3 1-576,0-1 0,0 0 0,0-1 0,0 0 0,0-1 0,-1 0 0,1-1 0,0 0 0,17-8 0,24-15-9675</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07.184"/>
    </inkml:context>
    <inkml:brush xml:id="br0">
      <inkml:brushProperty name="width" value="0.025" units="cm"/>
      <inkml:brushProperty name="height" value="0.025" units="cm"/>
    </inkml:brush>
  </inkml:definitions>
  <inkml:trace contextRef="#ctx0" brushRef="#br0">0 208 5830,'0'0'22106,"15"0"-21524,-6 0-549,0-1 1,1 1 0,-1-1-1,0-1 1,0 0 0,0 0-1,0-1 1,-1 0 0,1 0-1,-1-1 1,1-1 0,7-4-1,219-154-2766,-234 162 2714,0 0 0,0 0-1,0 1 1,0-1 0,0 0 0,0 0 0,0 1-1,1-1 1,-1 1 0,0-1 0,0 1-1,1 0 1,-1-1 0,0 1 0,0 0 0,1 0-1,-1 0 1,0 0 0,1 0 0,-1 0-1,0 0 1,3 1 0,-4 0 17,1-1 0,-1 1 0,1 0-1,-1 0 1,0 0 0,1 0 0,-1 0 0,0 0 0,1 0-1,-1 0 1,0 0 0,0 0 0,0 0 0,0 0 0,0 1 0,0-1-1,0 0 1,-1 0 0,1 0 0,0 0 0,-1 1 0,-26 68 574,23-62-420,-18 39 391,13-32-461,1 1 0,1 0-1,0 1 1,2 0 0,-1-1 0,-4 31 0,10-46-106,0-1 0,0 1 1,0-1-1,0 1 0,0-1 1,0 1-1,0-1 0,0 1 1,0 0-1,0-1 0,0 1 1,1-1-1,-1 1 0,0-1 1,0 1-1,0-1 0,1 1 0,-1-1 1,0 1-1,1-1 0,-1 0 1,0 1-1,1-1 0,-1 1 1,0-1-1,1 0 0,-1 1 1,1-1-1,-1 0 0,1 0 1,-1 1-1,1-1 0,-1 0 1,1 0-1,-1 0 0,1 1 1,-1-1-1,1 0 0,-1 0 1,1 0-1,-1 0 0,1 0 0,-1 0 1,1 0-1,-1 0 0,1 0 1,0-1-1,-1 1 0,1 0 1,-1 0-1,1 0 0,-1-1 1,1 1-1,-1 0 0,0 0 1,1-1-1,-1 1 0,1 0 1,-1-1-1,1 0 0,28-20-3677,-3-11-2743,5-5-5984</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07.514"/>
    </inkml:context>
    <inkml:brush xml:id="br0">
      <inkml:brushProperty name="width" value="0.025" units="cm"/>
      <inkml:brushProperty name="height" value="0.025" units="cm"/>
    </inkml:brush>
  </inkml:definitions>
  <inkml:trace contextRef="#ctx0" brushRef="#br0">108 0 8840,'0'0'8232,"-29"54"-5541,11-22-705,2 9 288,-1 2-705,2-2-191,7-4-738,4-6-448,4-7-160,0-7-32,6-7-64,8-6-801,-2-4-896,-3 0-1282,-3-6-1409,-6-8-4325</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07.855"/>
    </inkml:context>
    <inkml:brush xml:id="br0">
      <inkml:brushProperty name="width" value="0.025" units="cm"/>
      <inkml:brushProperty name="height" value="0.025" units="cm"/>
    </inkml:brush>
  </inkml:definitions>
  <inkml:trace contextRef="#ctx0" brushRef="#br0">1 13 13068,'0'0'13998,"81"4"-13774,-29-4-96,6 0-1505,1-4-2435,1-9-3107</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08.198"/>
    </inkml:context>
    <inkml:brush xml:id="br0">
      <inkml:brushProperty name="width" value="0.025" units="cm"/>
      <inkml:brushProperty name="height" value="0.025" units="cm"/>
    </inkml:brush>
  </inkml:definitions>
  <inkml:trace contextRef="#ctx0" brushRef="#br0">114 39 16944,'0'0'9961,"12"-7"-9165,-9 5-736,4-2 11,-1 0 0,1 1 1,0 0-1,-1 0 1,1 0-1,1 1 1,-1 0-1,0 0 1,0 1-1,1 0 1,-1 0-1,1 0 1,-1 1-1,13 2 1,-19-2-54,0 0-1,0 1 1,0-1 0,0 0 0,0 1 0,0-1 0,0 1 0,0-1 0,0 1 0,0 0 0,0-1 0,-1 1 0,1 0 0,0 0 0,0 0 0,-1-1 0,1 1 0,0 0-1,-1 0 1,1 0 0,-1 0 0,1 0 0,-1 0 0,0 0 0,1 2 0,-1 0 38,1 0 0,-1 0-1,0 0 1,0 0 0,-1 0 0,1-1 0,-1 1-1,1 0 1,-3 5 0,0 1 130,-1 1 0,-1-1 0,0 0 0,-10 15-1,-88 88 815,72-81-673,1 2 0,-29 40 0,58-72-326,1 0-1,-1-1 1,0 1-1,1 0 1,-1 0 0,0-1-1,1 1 1,-1 0-1,1 0 1,-1 0 0,1 0-1,0 0 1,-1 0 0,1 0-1,0-1 1,0 1-1,-1 0 1,1 0 0,0 0-1,0 0 1,0 0-1,0 0 1,0 0 0,1 0-1,-1 0 1,0 0-1,0 0 1,1 0 0,-1 0-1,0 0 1,1 0 0,-1 0-1,1 1 1,1-1-4,0-1-1,0 1 1,0 0 0,0 0 0,1-1 0,-1 1 0,0-1 0,0 0 0,0 0 0,0 0 0,1 0-1,-1 0 1,4-1 0,11-1-301,0-2 1,30-9-1,17-15-4859,-2-5-5220,-23 9-1035</inkml:trace>
  <inkml:trace contextRef="#ctx0" brushRef="#br0" timeOffset="1">671 68 15439,'0'0'9609,"-7"11"-7832,-198 335 2275,215-400-18161,-1 17 2530</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08.554"/>
    </inkml:context>
    <inkml:brush xml:id="br0">
      <inkml:brushProperty name="width" value="0.025" units="cm"/>
      <inkml:brushProperty name="height" value="0.025" units="cm"/>
    </inkml:brush>
  </inkml:definitions>
  <inkml:trace contextRef="#ctx0" brushRef="#br0">147 65 17296,'0'0'3107,"-11"0"-384,2-1-2483,1 1 398,-1 0 1,1 0 0,-1 1 0,-16 3-1,23-4-532,0 0 1,0 1-1,0-1 0,1 1 0,-1 0 1,0 0-1,0 0 0,0 0 0,1 0 0,-1 0 1,1 0-1,-1 0 0,1 1 0,-1-1 1,1 1-1,0-1 0,0 1 0,-1-1 1,1 1-1,0 0 0,0-1 0,1 1 0,-1 0 1,0 0-1,1 0 0,-1 0 0,1 0 1,-1 0-1,1-1 0,0 5 0,0-5-64,1 0 0,-1 0-1,1 0 1,0 0 0,-1 0 0,1-1-1,0 1 1,0 0 0,0 0 0,-1 0-1,1-1 1,0 1 0,0-1 0,0 1-1,0-1 1,0 1 0,0-1-1,0 1 1,0-1 0,0 0 0,0 1-1,0-1 1,1 0 0,-1 0 0,0 0-1,0 0 1,0 0 0,0 0 0,0 0-1,0 0 1,0-1 0,0 1-1,1 0 1,-1-1 0,1 0 0,42-11 890,-41 11-916,0-1 0,1 0 0,-1 0 0,0-1 0,0 1 0,0 0 0,0-1 0,0 0 0,-1 0 0,1 0 0,-1 0 0,0 0 0,0 0 0,0-1 0,0 1 0,-1-1 0,1 1 0,-1-1 0,0 0 0,0 1 0,0-1 0,0 0 0,-1 0 0,0 0 0,1 1 0,-2-1 0,1 0 0,0 0 0,-1-4 0,0 7-16,0 0 0,0 0 0,0 0 0,1 0 0,-1 0 0,0 0 0,0 0 0,0 0 0,0 0 0,-1 1 0,1-1 0,0 0 0,0 1 0,0-1 0,0 1 0,-1-1 0,1 1 0,0 0 0,-1-1 0,1 1 0,0 0 0,-1 0 0,1 0 0,0 0 0,-1 0 0,1 0 0,0 1 0,0-1 0,-1 0 0,1 1 0,0-1 0,-1 0 0,1 1 0,0 0 0,0-1 0,-2 2 0,-4 1 0,0 0 0,1 1 0,0 0 0,-1 0 0,-5 5 0,5-3-6,1-1 0,0 1 0,0 0-1,0 1 1,1-1 0,0 1 0,0 0 0,0 1 0,1-1-1,0 1 1,1 0 0,-4 9 0,8-16-183,-1 0 1,1 0-1,-1 0 1,1 0-1,-1 0 1,1-1-1,-1 1 1,1 0-1,0 0 0,0-1 1,-1 1-1,1 0 1,0-1-1,0 1 1,0-1-1,0 1 1,0-1-1,-1 0 1,1 1-1,0-1 0,0 0 1,0 0-1,0 1 1,0-1-1,0 0 1,0 0-1,0 0 1,0 0-1,0 0 1,0 0-1,0-1 0,0 1 1,2-1-1,40-4-8385,-14-5-672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58.370"/>
    </inkml:context>
    <inkml:brush xml:id="br0">
      <inkml:brushProperty name="width" value="0.025" units="cm"/>
      <inkml:brushProperty name="height" value="0.025" units="cm"/>
    </inkml:brush>
  </inkml:definitions>
  <inkml:trace contextRef="#ctx0" brushRef="#br0">0 1 14798,'0'0'16074,"6"11"-15375,30 85 17,-35-95-708,0 1 0,0 0 0,0-1 0,0 1 0,0-1 0,1 0 0,-1 1 0,1-1 0,-1 0 0,1 0 0,0 0 0,-1 0 0,1 0 0,0 0 0,0 0 0,-1 0 0,1-1 0,0 1 0,0-1 0,0 0 0,0 1 0,0-1 0,0 0 0,0 0 0,0 0 0,0 0 0,0-1 0,0 1 0,0 0 0,-1-1 0,1 1 0,3-2 0,4-1 28,0 0 0,1-1 0,-1 0 0,-1 0 0,10-6 0,12-15-36,-24 20 0,-1 0 0,1 0 0,0 1 0,0 0 0,0 0 0,1 0 0,-1 0 0,9-2 0,-15 6 0,1 0 0,0 1 0,0-1 0,-1 0 0,1 0 0,0 1 0,-1-1 0,1 0 0,0 1 0,-1-1 0,1 0 0,-1 1 0,1-1 0,0 1 0,-1-1 0,1 1 0,-1 0 0,0-1 0,1 1 0,-1-1 0,1 1 0,-1 0 0,0-1 0,0 1 0,1 0 0,-1-1 0,0 1 0,0 0 0,0 0 0,0-1 0,1 1 0,-1 0 0,0-1 0,0 1 0,-1 0 0,1 1 0,0 38 0,0-32 0,-2 18 0,2-19 0,-1 0 0,1 0 0,0-1 0,0 1 0,1 0 0,1 8 0,0-15 0,0 1 0,0-1 0,-1-1 0,1 1 0,0 0 0,0 0 0,0-1 0,-1 1 0,1-1 0,0 1 0,0-1 0,-1 0 0,1 1 0,-1-1 0,1 0 0,-1 0 0,3-2 0,29-29 0,-30 28 0,1-1 0,0 1 0,0 0 0,0 0 0,0 0 0,1 0 0,0 1 0,-1-1 0,1 1 0,0 1 0,1-1 0,-1 1 0,0-1 0,11-1 0,-15 4-258,-1 0 0,1 1 0,-1-1 0,0 0 0,1 1 0,-1-1 1,0 1-1,1-1 0,-1 1 0,0-1 0,1 1 0,-1-1 0,0 1 0,0-1 0,1 1 0,-1-1 0,0 1 0,0-1 0,0 1 0,0-1 1,0 1-1,0-1 0,0 1 0,0 0 0,0-1 0,0 1 0,0-1 0,0 1 0,0-1 0,-1 2 0,1 2-2866</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08.899"/>
    </inkml:context>
    <inkml:brush xml:id="br0">
      <inkml:brushProperty name="width" value="0.025" units="cm"/>
      <inkml:brushProperty name="height" value="0.025" units="cm"/>
    </inkml:brush>
  </inkml:definitions>
  <inkml:trace contextRef="#ctx0" brushRef="#br0">40 40 8392,'0'0'22555,"-4"6"-21893,-2 3-390,3-4-183,-1 0-1,1 0 1,0 0-1,0 1 1,0-1 0,1 1-1,-1 0 1,2 0-1,-4 12 1,6-18-89,-1 0 0,1 1 0,-1-1 0,1 0 0,-1 0 0,1 1 0,-1-1 0,1 0 0,-1 0 0,1 0 0,0 0 0,-1 0 0,1 0 0,-1 0 0,1 0 0,-1 0 0,1 0 0,-1 0 0,1 0 0,-1 0 0,1 0 0,0 0 0,-1-1 0,1 1 0,-1 0 0,1 0 0,-1-1 0,0 1 0,1 0 0,-1-1 0,1 1 0,-1 0 0,1-1 0,-1 0 0,20-11 0,-15 8 0,41-37 0,-44 39 0,1-1 0,-1 1 0,0-1 0,0 0 0,0 0 0,0 0 0,0 0 0,0-1 0,-1 1 0,0 0 0,0-1 0,0 1 0,0 0 0,0-5 0,-1 8 0,0-1 0,-1 0 0,1 0 0,0 1 0,-1-1 0,1 0 0,-1 1 0,0-1 0,1 1 0,-1-1 0,1 0 0,-1 1 0,0 0 0,1-1 0,-1 1 0,0-1 0,0 1 0,1 0 0,-1-1 0,0 1 0,0 0 0,0 0 0,1 0 0,-1 0 0,0 0 0,0 0 0,0 0 0,0 0 0,1 0 0,-1 0 0,0 0 0,0 0 0,0 0 0,1 1 0,-1-1 0,-1 1 0,-1-1 0,0 1 0,0-1 0,-1 1 0,1 0 0,0 0 0,0 1 0,0-1 0,0 0 0,-2 3 0,2-1-408,1-1 0,-1 1 1,1 0-1,0 0 0,0 0 0,1 0 1,-1 1-1,1-1 0,-1 0 0,1 1 1,0-1-1,-1 7 0,2-1-6463</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11.235"/>
    </inkml:context>
    <inkml:brush xml:id="br0">
      <inkml:brushProperty name="width" value="0.025" units="cm"/>
      <inkml:brushProperty name="height" value="0.025" units="cm"/>
    </inkml:brush>
  </inkml:definitions>
  <inkml:trace contextRef="#ctx0" brushRef="#br0">114 1 8648,'0'0'10832,"9"6"-9919,4 6-705,-1 0 1,0 1 0,0 0 0,-1 1 0,-1 0 0,-1 0 0,0 1-1,0 1 1,-2 0 0,0 0 0,0 0 0,-2 1 0,0-1 0,-1 1-1,2 21 1,-2-8-96,-1 1 0,-2-1-1,-1 1 1,-1 0 0,-2-1 0,-1 1-1,-2-1 1,-10 37 0,-91 228-209,17-107-6449,49-113-1826</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47.145"/>
    </inkml:context>
    <inkml:brush xml:id="br0">
      <inkml:brushProperty name="width" value="0.025" units="cm"/>
      <inkml:brushProperty name="height" value="0.025" units="cm"/>
    </inkml:brush>
  </inkml:definitions>
  <inkml:trace contextRef="#ctx0" brushRef="#br0">0 50 7271,'1'4'1029,"0"1"0,0 0 0,1-1 1,-1 0-1,1 1 0,0-1 0,4 7 0,-4-8-760,0-1-1,0 0 1,0 1-1,0-1 0,0-1 1,0 1-1,1 0 1,-1 0-1,0-1 1,5 3-1,0-2-124,1 0-1,-1 0 0,1-1 1,-1 0-1,1 0 0,-1 0 1,1-1-1,0-1 0,9 0 1,25-6 164,-1-1-1,-1-2 1,46-17 0,43-11-71,-127 37-233,151-27 67,-138 26-53,1 1-1,0 0 0,-1 1 0,1 1 1,0 0-1,-1 1 0,28 8 0,-37-8 44,-1 0 0,1 1-1,-1-1 1,0 1-1,0 1 1,-1-1 0,1 1-1,-1-1 1,1 1-1,-1 1 1,0-1 0,0 0-1,3 7 1,2 4 600,-1 1 0,13 31 0,-11-24-247,-9-21-434,0 0 0,1 0 0,-1 0 1,1 0-1,-1 0 0,1-1 0,0 1 0,0-1 0,0 1 0,0-1 0,0 0 0,0 0 0,0 0 0,0 0 1,0 0-1,1 0 0,-1 0 0,0-1 0,1 1 0,-1-1 0,0 0 0,5 0 0,60-2-2579,-52 0 1727,2 0-422,37-2-2042,-53 4 3301,0 0 0,1 0-1,-1 0 1,0 0 0,1 0 0,-1 1-1,0-1 1,1 0 0,-1 1 0,0-1-1,0 1 1,1-1 0,-1 1 0,0 0-1,0-1 1,0 1 0,0 0 0,0 0-1,0 0 1,0 0 0,0 0 0,0 0-1,0 0 1,-1 0 0,1 0 0,0 0-1,-1 1 1,1-1 0,-1 0 0,2 3-1,-2 3 199,0 1 0,0-1-1,0 0 1,-1 1 0,-2 8 0,1-2 77,4-14-220,-1 0-1,0 0 1,1 0-1,-1-1 1,1 1-1,-1 0 1,0-1-1,1 1 1,-1-1-1,0 1 1,1-1-1,-1 1 1,0-1-1,0 0 1,0 0-1,2-1 0,28-21 12,-24 17 47,0 0 0,1 0-1,0 1 1,0 0 0,0 0-1,0 1 1,1 0 0,0 0 0,0 1-1,0 0 1,0 1 0,15-3-1,-23 6 104,1 0-1,0-1 1,-1 1-1,1 0 0,0 0 1,-1 0-1,1 0 0,-1 0 1,1 0-1,-1 1 1,0-1-1,0 0 0,0 1 1,1-1-1,-1 1 0,0-1 1,-1 1-1,1 0 1,0-1-1,0 1 0,-1 0 1,1 0-1,-1-1 1,1 3-1,0 0 87,0-1 0,1 0 0,-1 0 0,1 0 0,-1 0 0,1 0 1,0 0-1,5 5 0,-4-6-131,1 0 0,0 0 1,0-1-1,1 1 0,-1-1 0,0 0 1,0 0-1,1 0 0,-1 0 0,1-1 1,-1 0-1,0 0 0,1 0 1,7-1-1,62-15 622,22-16-547,-68 21-237,1 1 0,0 1-1,0 1 1,0 2-1,1 1 1,0 1 0,48 0-1,-75 4 18,1 1 0,-1-1 0,0 1 0,0-1 0,1 1 0,-1 0 0,0 0 0,0 1 0,0-1 0,0 1 0,0-1 0,-1 1 0,1 0 0,0 0 0,-1 0 0,1 0 1,-1 1-1,0-1 0,0 1 0,3 3 0,0 3 95,-1 0 0,0 0 0,0 1 0,-1-1 0,2 13 0,-5-21-77,0 0-29,1 0 0,-1 0 0,0 0 0,0 0 0,1 0 0,-1 0 0,1 0 0,-1 0 0,1 0 0,-1 0 0,1 0 0,-1 0 0,1 0 0,0 0 0,0 0 0,-1 0 0,1-1 0,0 1 0,0 0 0,0-1 0,0 1 0,0-1 1,0 1-1,0-1 0,0 1 0,0-1 0,0 1 0,0-1 0,0 0 0,0 0 0,1 0 0,-1 0 0,0 0 0,0 0 0,2 0 0,-1 0-390,1-1 1,0 0-1,0 0 0,-1 0 1,1-1-1,0 1 0,-1-1 1,0 1-1,1-1 0,-1 0 1,0 0-1,0 0 0,3-3 1,22-28-8325</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7:40.262"/>
    </inkml:context>
    <inkml:brush xml:id="br0">
      <inkml:brushProperty name="width" value="0.025" units="cm"/>
      <inkml:brushProperty name="height" value="0.025" units="cm"/>
    </inkml:brush>
  </inkml:definitions>
  <inkml:trace contextRef="#ctx0" brushRef="#br0">259 0 14253,'-8'8'2440,"-19"19"-1414,0 2 0,2 0 0,1 2 0,1 1 0,-24 45 0,34-52-761,2-1 0,0 2 0,2 0 1,1 0-1,1 1 0,1-1 0,1 1 0,-1 50 0,5-65-88,1 0 1,0 1 0,1-1-1,1 0 1,0 0 0,5 16-1,-6-24-155,1 0 1,0 0-1,0 0 0,1 0 0,-1 0 0,1 0 0,0-1 1,0 1-1,0-1 0,0 0 0,1 0 0,-1 0 0,1 0 1,0-1-1,0 1 0,0-1 0,0 0 0,0 0 0,9 2 0,-2-1-276,-1 0-1,1-1 0,0-1 1,18 1-1,-16-2-1049,-1 0-1,1-1 1,23-5-1,17-14-5256</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7:40.667"/>
    </inkml:context>
    <inkml:brush xml:id="br0">
      <inkml:brushProperty name="width" value="0.025" units="cm"/>
      <inkml:brushProperty name="height" value="0.025" units="cm"/>
    </inkml:brush>
  </inkml:definitions>
  <inkml:trace contextRef="#ctx0" brushRef="#br0">1 271 12716,'0'0'14809,"3"2"-13993,-1-1-754,0-1 0,0 1 0,0-1 0,0 0 0,0 1 0,0-1 0,0 0 0,0 0 0,0 0 0,0 0 0,0-1 0,0 1 0,0-1 0,0 1 0,0-1 0,0 1 0,0-1 0,0 0 0,0 0 0,0 0 0,2-3 0,50-33 227,-34 23-191,253-192-818,-273 206 721,1-1 0,-1 1 1,0-1-1,1 1 1,-1-1-1,1 1 0,0-1 1,-1 1-1,1-1 0,-1 1 1,1 0-1,0-1 0,-1 1 1,1 0-1,-1 0 0,1-1 1,0 1-1,0 0 1,-1 0-1,1 0 0,0 0 1,-1 0-1,1 0 0,0 0 1,-1 0-1,1 0 0,0 0 1,0 0-1,-1 1 0,1-1 1,0 0-1,-1 0 0,1 1 1,0-1-1,0 2 8,-1 0 0,1-1 0,-1 1 1,0-1-1,1 1 0,-1 0 0,0-1 0,0 1 0,0 0 0,-1-1 0,1 1 0,0 0 1,-1 2-1,-20 56 398,-11 1 231,23-45-576,0-1-1,1 1 1,0 0 0,1 1-1,1 0 1,1 0 0,-4 25-1,8-42-126,1 1-1,0-1 0,0 1 0,0-1 0,0 1 1,0-1-1,0 1 0,0 0 0,0-1 0,0 1 0,0-1 1,0 1-1,0-1 0,0 1 0,0 0 0,0-1 1,1 1-1,-1-1 0,0 1 0,0-1 0,1 1 1,-1-1-1,0 1 0,1-1 0,-1 0 0,0 1 0,1-1 1,-1 1-1,1-1 0,-1 0 0,1 1 0,-1-1 1,1 0-1,-1 1 0,1-1 0,-1 0 0,1 0 1,-1 0-1,1 0 0,-1 1 0,1-1 0,0 0 0,-1 0 1,1 0-1,-1 0 0,1 0 0,-1 0 0,1 0 1,0-1-1,-1 1 0,1 0 0,29-16-6724,-5-7-1815</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7:41.027"/>
    </inkml:context>
    <inkml:brush xml:id="br0">
      <inkml:brushProperty name="width" value="0.025" units="cm"/>
      <inkml:brushProperty name="height" value="0.025" units="cm"/>
    </inkml:brush>
  </inkml:definitions>
  <inkml:trace contextRef="#ctx0" brushRef="#br0">102 1 17905,'0'0'5061,"-17"67"-2307,1-28-640,-1 4-352,1 6-801,2-3-801,3-4-128,3-3 32,6-10-320,2-7-321,0-7-512,0-7-1057,0-4-768</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7:41.355"/>
    </inkml:context>
    <inkml:brush xml:id="br0">
      <inkml:brushProperty name="width" value="0.025" units="cm"/>
      <inkml:brushProperty name="height" value="0.025" units="cm"/>
    </inkml:brush>
  </inkml:definitions>
  <inkml:trace contextRef="#ctx0" brushRef="#br0">0 207 12556,'0'0'10762,"74"-14"-9897,-33 10-513,2 3-256,2 0-64,0-2-2242,-7-2-3427,-2 0-4164</inkml:trace>
  <inkml:trace contextRef="#ctx0" brushRef="#br0" timeOffset="1">613 0 3267,'0'0'21909,"-1"58"-19507,-12-23-544,1 2-705,-4 3-769,6 0-288,-3-4-64,8-7 0,2-8-704,3-9-641,0-10-673,0-20-3395,0-10-641,0-11-7335</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7:41.696"/>
    </inkml:context>
    <inkml:brush xml:id="br0">
      <inkml:brushProperty name="width" value="0.025" units="cm"/>
      <inkml:brushProperty name="height" value="0.025" units="cm"/>
    </inkml:brush>
  </inkml:definitions>
  <inkml:trace contextRef="#ctx0" brushRef="#br0">0 1 13357,'0'0'11659,"28"27"-19154</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7:42.398"/>
    </inkml:context>
    <inkml:brush xml:id="br0">
      <inkml:brushProperty name="width" value="0.025" units="cm"/>
      <inkml:brushProperty name="height" value="0.025" units="cm"/>
    </inkml:brush>
  </inkml:definitions>
  <inkml:trace contextRef="#ctx0" brushRef="#br0">1 234 8584,'0'0'21290,"10"-7"-20650,33-29-545,-1-3 0,-2-1-1,43-56 1,-82 95-103,-1 0-1,1 0 1,0 0-1,-1 0 0,1 0 1,0 0-1,-1 0 1,1 0-1,0 1 1,0-1-1,0 0 1,0 1-1,-1-1 0,1 0 1,0 1-1,0-1 1,0 1-1,1 0 1,-1-1-1,0 1 0,1-1 1,-1 20-235,-16 35 172,7-32 44,4-11-35,0-1 0,0 1 0,1 0 0,1 0 0,-1 0 0,2 0 0,-1 17 0,6-24-2963,5-11 1214,4-9-1104,3-17-3096,-1-9-4650</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7:42.804"/>
    </inkml:context>
    <inkml:brush xml:id="br0">
      <inkml:brushProperty name="width" value="0.025" units="cm"/>
      <inkml:brushProperty name="height" value="0.025" units="cm"/>
    </inkml:brush>
  </inkml:definitions>
  <inkml:trace contextRef="#ctx0" brushRef="#br0">62 159 10954,'0'0'15444,"-1"9"-13842,0-6-1526,1-2-21,-1 1 1,1-1-1,-1 0 0,1 1 1,-1-1-1,1 1 0,0-1 1,0 0-1,0 1 0,0-1 1,0 1-1,0-1 0,0 1 1,0-1-1,1 0 0,-1 1 1,0-1-1,1 0 0,-1 1 1,1-1-1,0 0 0,-1 1 1,1-1-1,0 0 1,0 0-1,0 0 0,0 0 1,0 0-1,0 0 0,0 0 1,0 0-1,0 0 0,0 0 1,1-1-1,-1 1 0,0 0 1,1-1-1,-1 1 0,0-1 1,1 1-1,-1-1 0,0 0 1,1 0-1,-1 0 0,1 0 1,-1 0-1,1 0 0,-1 0 1,0 0-1,3-1 1,4 2-8,-1-1 1,1-1 0,-1 1-1,1-1 1,-1-1 0,0 1 0,0-1-1,0-1 1,0 1 0,0-1 0,0 0-1,0-1 1,-1 1 0,0-1 0,1-1-1,-2 1 1,1-1 0,0 0 0,-1 0-1,0-1 1,0 0 0,-1 0-1,0 0 1,0 0 0,0 0 0,0-1-1,-1 0 1,0 0 0,-1 0 0,4-14-1,-5 18-39,0 0 1,-1-1-1,1 1 0,-1 0 0,0-1 0,1 1 0,-2 0 0,1-1 0,0 1 0,-1 0 1,1-1-1,-1 1 0,0 0 0,0 0 0,0 0 0,0 0 0,-4-5 0,4 6-11,-1 0 0,0 1-1,0-1 1,-1 1 0,1 0 0,0 0-1,0 0 1,0 0 0,-1 0-1,1 0 1,-1 0 0,1 1 0,-1-1-1,1 1 1,-1 0 0,1 0-1,-1 0 1,1 0 0,0 0 0,-1 1-1,1-1 1,-1 0 0,1 1-1,-5 2 1,-4 1 12,1 0 1,0 0-1,1 1 0,-1 1 1,1 0-1,0 0 0,0 1 1,1 0-1,0 0 0,-8 9 1,-1 3 23,1 1 0,0 1 1,-16 26-1,30-44-34,0 1 0,0-1 0,0 1 0,1-1 0,-1 1 0,1 0 0,0 0 0,0 0 0,0-1 0,0 1 0,1 0 0,-1 0 0,1 0 0,1 5 0,-1-7 0,1 0 0,0 0 0,0 0 0,0 0 0,0-1 0,0 1 0,1 0 0,-1-1 0,0 1 0,1-1 0,-1 1 0,1-1 0,0 1 0,-1-1 0,1 0 0,0 0 0,0 0 0,0 0 0,0 0 0,0-1 0,0 1 0,0-1 0,0 1 0,0-1 0,0 1 0,0-1 0,3 0 0,37 5-2029,70 0-1,-90-5 378,-1-2 0,1 0 0,-1-1 0,0-2 0,25-7 0,17-14-12436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58.730"/>
    </inkml:context>
    <inkml:brush xml:id="br0">
      <inkml:brushProperty name="width" value="0.025" units="cm"/>
      <inkml:brushProperty name="height" value="0.025" units="cm"/>
    </inkml:brush>
  </inkml:definitions>
  <inkml:trace contextRef="#ctx0" brushRef="#br0">0 0 15535,'0'0'11691,"72"15"-15311,-44-5-1633,0 1-4740</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7:43.240"/>
    </inkml:context>
    <inkml:brush xml:id="br0">
      <inkml:brushProperty name="width" value="0.025" units="cm"/>
      <inkml:brushProperty name="height" value="0.025" units="cm"/>
    </inkml:brush>
  </inkml:definitions>
  <inkml:trace contextRef="#ctx0" brushRef="#br0">223 1 12107,'9'0'2622,"-8"0"-2559,18 0 1256,1 0-1,-1 2 0,1 0 0,20 5 1,-33-5-1081,-1 0 1,0 0-1,1 1 1,-1-1-1,0 1 1,-1 1 0,1-1-1,0 1 1,-1 0-1,0 0 1,0 1-1,0 0 1,0-1-1,-1 1 1,0 1 0,0-1-1,5 10 1,-3-1 137,-1 0 1,0 0 0,-1 1 0,-1-1 0,0 1-1,-1 0 1,-1 0 0,0 0 0,-1 0 0,-3 29 0,-2-6 130,-2 0 1,-1 0 0,-14 39 0,-29 53-227,-5-3 0,-110 183 1,101-206-1677,18-42-3307,-5-7-5211</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31.482"/>
    </inkml:context>
    <inkml:brush xml:id="br0">
      <inkml:brushProperty name="width" value="0.025" units="cm"/>
      <inkml:brushProperty name="height" value="0.025" units="cm"/>
    </inkml:brush>
  </inkml:definitions>
  <inkml:trace contextRef="#ctx0" brushRef="#br0">54 0 10410,'0'0'15406,"-21"62"-13452,9-21-544,0 7-834,4 0-384,7 1-128,1-9-32,7-9-320,10-9-897,1-10-577,-2-9-640,-7-3-1506,-6-20-10473</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31.838"/>
    </inkml:context>
    <inkml:brush xml:id="br0">
      <inkml:brushProperty name="width" value="0.025" units="cm"/>
      <inkml:brushProperty name="height" value="0.025" units="cm"/>
    </inkml:brush>
  </inkml:definitions>
  <inkml:trace contextRef="#ctx0" brushRef="#br0">1 1 8264,'0'0'18353,"77"41"-17712,-26-41-417,6 0-128,-1-5-2082,-2-10-3171,-8-2-8103</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47.770"/>
    </inkml:context>
    <inkml:brush xml:id="br0">
      <inkml:brushProperty name="width" value="0.025" units="cm"/>
      <inkml:brushProperty name="height" value="0.025" units="cm"/>
    </inkml:brush>
  </inkml:definitions>
  <inkml:trace contextRef="#ctx0" brushRef="#br0">0 77 5125,'0'0'19426,"11"-3"-18321,74-34-203,-27 10-683,-56 26-179,0-1-1,0 1 1,0 0-1,0 0 0,0 1 1,0-1-1,0 0 1,0 1-1,0-1 0,1 1 1,-1 0-1,0-1 1,0 1-1,1 0 1,-1 1-1,0-1 0,0 0 1,1 1-1,-1-1 1,0 1-1,0-1 0,0 1 1,0 0-1,0 0 1,0 0-1,0 0 0,0 0 1,0 1-1,0-1 1,-1 1-1,1-1 1,0 1-1,-1 0 0,1-1 1,-1 1-1,0 0 1,0 0-1,0 0 0,0 0 1,2 3-1,-1 3 188,0 0 0,0 0 0,-1 0-1,0 1 1,-1-1 0,0 0 0,0 0 0,0 0-1,-1 1 1,-2 9 0,-3 4 3,-2 17-2713,13-41-6768,5-11 1878</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48.302"/>
    </inkml:context>
    <inkml:brush xml:id="br0">
      <inkml:brushProperty name="width" value="0.025" units="cm"/>
      <inkml:brushProperty name="height" value="0.025" units="cm"/>
    </inkml:brush>
  </inkml:definitions>
  <inkml:trace contextRef="#ctx0" brushRef="#br0">46 1 10826,'0'0'11334,"1"10"-9647,-5 112 1254,4-121-2935,-1 0 1,1 0-1,0 1 0,0-1 0,1 0 1,-1 0-1,0 0 0,0 1 0,1-1 1,-1 0-1,0 0 0,1 0 0,-1 0 1,1 0-1,0 0 0,-1 0 1,1 0-1,0 0 0,-1 0 0,1 0 1,0 0-1,0 0 0,0-1 0,0 1 1,0 0-1,1 0 0,0 0 13,1-1 0,-1 1 0,0-1 0,1 1 0,-1-1 0,0 0 0,0 0 0,1 0 0,-1 0 0,0-1 0,1 1 0,3-2 0,2-1 27,0 1 0,0-2 0,-1 1-1,1-1 1,-1 0 0,12-9 0,-5-3-109,10-7-93,-21 49-391,-3-24 533,4 104 495,-2 52 2124,-2-155-2561,-1 1-1,1-1 1,0 0 0,-1 1 0,0-1 0,0 0-1,0 1 1,0-1 0,0 0 0,-1 0-1,1 0 1,-1 0 0,0 0 0,0-1 0,0 1-1,0 0 1,-1-1 0,1 1 0,-1-1-1,1 0 1,-1 0 0,0 0 0,0 0 0,0-1-1,0 1 1,0-1 0,0 1 0,0-1-1,0 0 1,-1 0 0,1-1 0,0 1-1,-1-1 1,-2 1 0,0-1 23,0 0 0,1 0 0,-1-1-1,1 0 1,-1 0 0,1 0 0,-1 0 0,1-1 0,0 0 0,0 0-1,0 0 1,0-1 0,0 0 0,0 0 0,0 0 0,1 0 0,0-1-1,0 0 1,0 0 0,-4-4 0,7 6-133,-1 1 0,1-1 0,-1 0-1,1 0 1,0 1 0,-1-1 0,1 0 0,0 0 0,0 0-1,1 0 1,-1 0 0,0 0 0,1-1 0,-1 1 0,1 0-1,0 0 1,-1 0 0,1-1 0,0 1 0,1 0 0,-1 0 0,0 0-1,0-1 1,1 1 0,0 0 0,-1 0 0,2-3 0,1 2-156,0 0 1,0 1-1,0-1 0,1 1 1,-1-1-1,1 1 1,-1 0-1,1 0 1,0 1-1,0-1 1,0 1-1,0 0 1,7-2-1,53-16-7049,-31 4 1175</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48.708"/>
    </inkml:context>
    <inkml:brush xml:id="br0">
      <inkml:brushProperty name="width" value="0.025" units="cm"/>
      <inkml:brushProperty name="height" value="0.025" units="cm"/>
    </inkml:brush>
  </inkml:definitions>
  <inkml:trace contextRef="#ctx0" brushRef="#br0">7 89 10762,'0'0'15423,"4"-6"-15306,0 2-71,-1 0 0,1 1-1,0-1 1,1 1 0,-1 0-1,1 0 1,-1 0 0,7-2-1,26-18 377,-36 23-404,0 0 1,-1 0-1,1 0 0,-1-1 0,1 1 1,0 0-1,-1-1 0,1 1 1,-1 0-1,1-1 0,-1 1 0,1-1 1,-1 1-1,0-1 0,1 1 1,-1-1-1,1 1 0,-1-1 0,0 1 1,1-1-1,-1 0 0,0 1 1,0-1-1,0 0 0,1 1 0,-1-1 1,0 1-1,0-1 0,0 0 1,0 1-1,0-1 0,0 0 0,0 1 1,0-1-1,-1 0 0,1 1 1,0-1-1,0 0 0,0 1 0,-1-1 1,1 1-1,0-1 0,-1 0 1,1 1-1,-1-1 0,0 0 3,0 1 1,-1-1-1,1 1 0,0 0 0,-1-1 0,1 1 1,0 0-1,-1 0 0,1 0 0,0 0 1,-1 0-1,1 0 0,0 0 0,0 1 1,-1-1-1,1 0 0,0 1 0,-1-1 0,1 1 1,0-1-1,0 1 0,0 0 0,-2 1 1,-3 3 57,0 0 1,0 1 0,1-1 0,0 1-1,0 1 1,1-1 0,-1 0 0,1 1-1,1 0 1,-1 0 0,1 0 0,1 1 0,-1-1-1,1 1 1,0-1 0,0 13 0,3-19-135,0 0 0,1 0 0,-1-1 0,0 1 0,1-1 0,-1 1 0,1-1 0,-1 0 0,1 1 0,-1-1 1,1 0-1,-1 0 0,1 0 0,-1 0 0,1 0 0,-1 0 0,1-1 0,-1 1 0,1-1 0,2 0 0,2-1-750,0-1-1,0 0 0,0-1 1,0 1-1,0-1 0,-1 0 0,1-1 1,5-5-1,20-24-8401,-16 16 917</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6:49.051"/>
    </inkml:context>
    <inkml:brush xml:id="br0">
      <inkml:brushProperty name="width" value="0.025" units="cm"/>
      <inkml:brushProperty name="height" value="0.025" units="cm"/>
    </inkml:brush>
  </inkml:definitions>
  <inkml:trace contextRef="#ctx0" brushRef="#br0">24 49 10378,'0'0'8563,"-4"9"-7330,-1 0-902,3-7-236,0 1 0,1 0 0,-1 0 0,1 0 0,0 0 0,0 0 0,0 0-1,0 0 1,0 0 0,1 0 0,-1 0 0,1 1 0,0 3 0,45-5 893,16-1-561,87 14 0,-148-15-309,1-1 0,-1 0 1,1 0-1,-1 1 0,1-1 0,-1 0 1,0 0-1,1 1 0,-1-1 0,0 0 1,1 0-1,-1 0 0,0 0 1,0 0-1,0 1 0,0-1 0,0 0 1,0 0-1,0 0 0,0 0 1,0 0-1,-1 0 0,1 1 0,0-1 1,0 0-1,-1 0 0,1 0 0,-1 0 1,-10-44 4602,7 29-3781,-4-25-940,8 41-1,0-1 1,1 1-1,-1 0 0,1-1 1,-1 1-1,1 0 0,-1-1 1,1 1-1,-1 0 0,1-1 1,-1 1-1,1 0 0,-1 0 0,1 0 1,-1-1-1,1 1 0,0 0 1,-1 0-1,1 0 0,-1 0 1,1 0-1,0 0 0,-1 0 1,1 0-1,-1 0 0,1 1 1,0-1-1,-1 0 0,1 0 1,24 4-231,-23-3 103,58 3-2391,-18-6-1971,-7-2-2728</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25"/>
    </inkml:context>
    <inkml:brush xml:id="br0">
      <inkml:brushProperty name="width" value="0.025" units="cm"/>
      <inkml:brushProperty name="height" value="0.025" units="cm"/>
    </inkml:brush>
  </inkml:definitions>
  <inkml:trace contextRef="#ctx0" brushRef="#br0">1 373 9545,'0'0'12743,"11"-1"-10277,4-3-2074,-1-1 0,0 0 0,0-1-1,-1-1 1,0 0 0,0 0 0,-1-1 0,1-1 0,20-20-1,23-16-258,226-176 49,-251 204-218,-30 17 41,-1-1-1,1 1 1,-1 0-1,1 0 1,-1 0-1,1 0 1,-1 0-1,1 0 0,0 0 1,-1 0-1,1 0 1,-1 0-1,1 0 1,-1 0-1,1 0 0,-1 1 1,1-1-1,-1 0 1,1 0-1,-1 1 1,1-1-1,-1 0 0,1 0 1,-1 1-1,1-1 1,-1 1-1,0-1 1,1 0-1,0 1 0,-1 3 95,1 0-1,0 0 1,-1 0-1,0 0 1,0 0-1,0 0 1,0 0-1,-1 0 1,1 0-1,-1 0 1,0 0-1,-3 6 1,-29 77 901,26-70-936,-1-1 0,2 1 0,0 0-1,1 1 1,1-1 0,1 1 0,-2 21-1,5-38-134,0-1 0,0 1 0,0 0-1,0 0 1,0 0 0,0 0 0,0 0-1,1 0 1,-1 0 0,0 0-1,1 0 1,-1-1 0,0 1 0,1 0-1,-1 0 1,1 0 0,-1-1-1,1 1 1,-1 0 0,2 0 0,19 4-6691,-3-5-2057</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25.375"/>
    </inkml:context>
    <inkml:brush xml:id="br0">
      <inkml:brushProperty name="width" value="0.025" units="cm"/>
      <inkml:brushProperty name="height" value="0.025" units="cm"/>
    </inkml:brush>
  </inkml:definitions>
  <inkml:trace contextRef="#ctx0" brushRef="#br0">66 0 17040,'0'0'7276,"3"10"-5204,0 6-1480,-1 0 0,0 0 0,-1 0 0,-1 0-1,-1 0 1,0 0 0,-1 0 0,-4 17 0,-30 159-104,26-109-3586,9-82 2973,-1 10-3084,-7-6-5426,0-5 1909</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25.703"/>
    </inkml:context>
    <inkml:brush xml:id="br0">
      <inkml:brushProperty name="width" value="0.025" units="cm"/>
      <inkml:brushProperty name="height" value="0.025" units="cm"/>
    </inkml:brush>
  </inkml:definitions>
  <inkml:trace contextRef="#ctx0" brushRef="#br0">0 36 13229,'0'0'15855,"28"-32"-15823,17 32 0,6 0-385,2 0-2145,5 0-2627,2-4-4388</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59.101"/>
    </inkml:context>
    <inkml:brush xml:id="br0">
      <inkml:brushProperty name="width" value="0.025" units="cm"/>
      <inkml:brushProperty name="height" value="0.025" units="cm"/>
    </inkml:brush>
  </inkml:definitions>
  <inkml:trace contextRef="#ctx0" brushRef="#br0">183 4 17424,'0'0'11649,"-11"0"-9898,4-1-1579,0 0-74,0 0 0,1 1 1,-1 0-1,0 0 1,0 0-1,0 1 0,1 0 1,-1 0-1,0 1 1,1 0-1,-1 0 1,1 1-1,0-1 0,0 1 1,0 1-1,0-1 1,-8 7-1,10-6-98,0-1 0,0 1 0,1 1 0,-1-1 0,1 0 0,0 1 0,0-1 0,1 1 0,0 0 0,-1 0 0,-1 9 0,4-13 0,0 0 0,-1 1 0,1-1 0,0 1 0,0-1 0,0 1 0,0-1 0,1 0 0,-1 1 0,0-1 0,1 1 0,-1-1 0,1 0 0,-1 1 0,1-1 0,-1 0 0,1 1 0,1 0 0,0 0 0,0 0 0,0-1 0,0 1 0,0-1 0,0 0 0,0 0 0,0 0 0,0 0 0,0 0 0,1 0 0,-1 0 0,0-1 0,1 1 0,3 0 0,9 1-724,1-1 0,-1 0 0,23-3 1,-29 2 92,-1-1 0,0-1 0,-1 1 0,1-1 0,0-1 0,0 0 0,-1 0 0,0 0 0,1-1 0,-1 0 0,0 0 0,-1-1 0,11-8 1,1-7-6764</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26.048"/>
    </inkml:context>
    <inkml:brush xml:id="br0">
      <inkml:brushProperty name="width" value="0.025" units="cm"/>
      <inkml:brushProperty name="height" value="0.025" units="cm"/>
    </inkml:brush>
  </inkml:definitions>
  <inkml:trace contextRef="#ctx0" brushRef="#br0">20 30 18225,'0'0'2472,"13"-4"-342,13-3-1208,1 1 0,32-3 0,-53 8-801,1 0-1,-1 0 1,1 1 0,0 0-1,-1 0 1,1 1 0,-1-1-1,1 2 1,-1-1 0,1 1-1,-1 0 1,0 0 0,0 0-1,0 1 1,0 0 0,0 0-1,8 7 1,-12-8-77,0 1 0,0 0 0,0 0-1,0 0 1,0 0 0,-1 0 0,0 0 0,0 1 0,1-1 0,-2 0 0,1 1 0,0-1-1,-1 0 1,1 1 0,-1-1 0,0 1 0,0-1 0,-1 1 0,1-1 0,-1 0-1,0 1 1,1-1 0,-2 1 0,1-1 0,0 0 0,0 0 0,-4 5 0,-2 5 222,-1 0-1,-1-1 1,0-1 0,0 1 0,-12 9 0,-70 59 899,59-54-659,-42 44 1,73-69-506,0 0 0,0-1 0,0 1 0,0 0 0,1 0 0,-1 0 0,0 0 0,0 0 0,0 0 0,1 0 0,-1 0 0,1 0 0,-1 0 0,0 0 0,1 1 0,0-1 0,-1 0 0,1 0 0,0 1 0,0-1 0,0 0 1,-1 0-1,1 1 0,1-1 0,-1 0 0,0 0 0,0 3 0,2-3 0,-1-1 1,1 1-1,-1 0 1,0 0 0,1 0-1,0-1 1,-1 1-1,1-1 1,-1 1 0,1-1-1,0 0 1,-1 0-1,1 0 1,-1 0 0,1 0-1,0 0 1,2 0-1,14-2-96,-1-1-1,28-7 0,41-16-3326,-1-8-3790,-28 9-1046</inkml:trace>
  <inkml:trace contextRef="#ctx0" brushRef="#br0" timeOffset="1">968 62 20115,'0'0'3844,"-51"61"-1026,16-21-479,-2 5-418,0 3-607,1 0-898,9-6-416,4-4 0,10-9 0,7-7 0,6-11 0,0-8 0,6-3-1025,3-12-1922,5-12-2754,-3-11-3364</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26.405"/>
    </inkml:context>
    <inkml:brush xml:id="br0">
      <inkml:brushProperty name="width" value="0.025" units="cm"/>
      <inkml:brushProperty name="height" value="0.025" units="cm"/>
    </inkml:brush>
  </inkml:definitions>
  <inkml:trace contextRef="#ctx0" brushRef="#br0">140 38 14382,'0'0'4767,"-11"-3"-940,1 0-3134,2-1-96,0 2-1,0-1 1,-1 1 0,1 1 0,-1-1 0,1 1 0,-1 1 0,-11 0 0,18 0-572,1 1 1,-1-1-1,1 1 1,-1 0-1,1-1 0,0 1 1,-1 0-1,1 0 1,0 0-1,0 0 0,-1 0 1,1 0-1,0 0 1,0 1-1,0-1 1,0 0-1,1 1 0,-1-1 1,0 0-1,0 1 1,1-1-1,-1 1 1,1-1-1,-1 1 0,1 0 1,0-1-1,0 1 1,0-1-1,0 1 1,0-1-1,0 1 0,0 0 1,0-1-1,0 1 1,1-1-1,0 3 0,0 0 28,-1 0-1,1-1 0,0 1 0,1-1 1,-1 1-1,0-1 0,1 1 0,0-1 1,0 0-1,0 0 0,0 0 0,0 0 1,1 0-1,5 4 0,2-2 33,0-1 1,1 0-1,-1 0 1,1-1-1,0-1 0,0 0 1,0 0-1,0-1 0,0-1 1,19-1-1,-24 1-59,0-1 0,0 0 0,0 0 0,0 0-1,0-1 1,-1 0 0,1 0 0,0-1 0,7-4 0,-10 5-1,-1 0 0,1 0 0,-1 0 0,0 0 0,0 0 0,0-1 0,0 1 0,0 0 0,0-1 0,-1 0 0,1 1 0,-1-1 0,0 0 0,0 0 0,0 0 0,0 0 0,0 0 0,-1 0 0,1-4 0,-1 4-18,-1 0 0,1 1 0,-1-1 0,1 1 0,-1-1 0,0 1 0,0-1 1,0 1-1,-1 0 0,1-1 0,0 1 0,-1 0 0,1 0 0,-1 0 0,0 0 0,0 0 0,0 0 1,0 1-1,0-1 0,0 1 0,0-1 0,-1 1 0,1 0 0,0 0 0,-1 0 0,1 0 1,-1 0-1,1 0 0,-1 1 0,-3-1 0,-10-3 14,1 1 0,-1 1 0,-27-1 0,34 2-71,0 1 0,0 0 0,1 0 0,-1 1 1,0 0-1,0 1 0,-13 4 0,19-4-16,0-1-1,0 1 1,0 0 0,1 0 0,-1 0-1,1 0 1,0 0 0,0 0 0,-1 1-1,1-1 1,1 1 0,-1 0 0,0-1-1,1 1 1,-1 0 0,1 0 0,0 0-1,0 0 1,0 0 0,0 0 0,1 1-1,-1-1 1,1 0 0,0 6 0,0-5-588,0 1-1,0 0 1,0-1 0,1 1 0,-1 0 0,1-1 0,0 1 0,4 7 0,-3-8-450,0 1 1,0-1-1,1 1 1,0-1 0,0 0-1,0 0 1,1 0-1,3 3 1,26 18-10908</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26.732"/>
    </inkml:context>
    <inkml:brush xml:id="br0">
      <inkml:brushProperty name="width" value="0.025" units="cm"/>
      <inkml:brushProperty name="height" value="0.025" units="cm"/>
    </inkml:brush>
  </inkml:definitions>
  <inkml:trace contextRef="#ctx0" brushRef="#br0">28 65 17200,'0'0'3614,"-1"11"-363,-25 139 5430,26-150-8681,-1 1 1,1 0-1,0-1 1,0 1 0,0-1-1,0 1 1,0 0-1,0-1 1,0 1 0,0-1-1,1 1 1,-1 0-1,0-1 1,0 1 0,0-1-1,1 1 1,-1-1-1,0 1 1,1-1 0,-1 1-1,0-1 1,1 1-1,-1-1 1,1 1-1,-1-1 1,0 0 0,1 1-1,-1-1 1,1 0-1,-1 1 1,1-1 0,0 0-1,-1 1 1,1-1-1,0 0 1,27-4 4,24-22-10,-42 19 5,0-1 0,-1 0 0,0-1 0,0 0 0,14-20 0,-20 24 0,1 0 0,-1 0 0,-1-1 0,1 1 0,-1-1 0,0 0 0,0 1 0,0-1 0,-1 0 0,0 0 0,0 0 0,-1 0 0,0 0 0,0-8 0,-1 11 0,0 0 0,0 1 0,-1-1 0,1 0 0,-1 1 0,1-1 0,-1 1 0,0-1 0,0 1 0,0 0 0,-1 0 0,1 0 0,0 0 0,-1 0 0,1 1 0,-1-1 0,1 1 0,-1 0 0,0-1 0,0 1 0,0 0 0,1 1 0,-1-1 0,0 0 0,0 1 0,0 0 0,-6-1 0,2 0 0,0 1 0,0-1 0,1 1 0,-1 1 0,0-1 0,0 1 0,0 0 0,1 0 0,-1 1 0,1 0 0,-11 4 0,-3 19-1743,20-24 1427,-1 0 0,0 0 1,1 0-1,0 0 0,-1 0 0,1 0 0,-1 0 1,1 0-1,0 0 0,0 0 0,0 0 0,-1 0 1,1 0-1,0 0 0,0 0 0,0 0 1,1 0-1,-1 0 0,0 0 0,0 0 0,0 0 1,1 0-1,-1 0 0,1 0 0,-1 0 0,1 0 1,-1 0-1,2 1 0,11 2-19148</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27.326"/>
    </inkml:context>
    <inkml:brush xml:id="br0">
      <inkml:brushProperty name="width" value="0.025" units="cm"/>
      <inkml:brushProperty name="height" value="0.025" units="cm"/>
    </inkml:brush>
  </inkml:definitions>
  <inkml:trace contextRef="#ctx0" brushRef="#br0">24 1 18161,'0'0'8600,"0"13"-7543,-7 89 647,2-53-1493,3-1 1,4 69 0,3-99 880,5 1-7109,-20-30-4310,-7-10 4358</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27.652"/>
    </inkml:context>
    <inkml:brush xml:id="br0">
      <inkml:brushProperty name="width" value="0.025" units="cm"/>
      <inkml:brushProperty name="height" value="0.025" units="cm"/>
    </inkml:brush>
  </inkml:definitions>
  <inkml:trace contextRef="#ctx0" brushRef="#br0">0 19 10122,'0'0'15310,"85"-7"-14926,-38 9-287,11-2-290,3-2-3170,1-9-5253</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27.995"/>
    </inkml:context>
    <inkml:brush xml:id="br0">
      <inkml:brushProperty name="width" value="0.025" units="cm"/>
      <inkml:brushProperty name="height" value="0.025" units="cm"/>
    </inkml:brush>
  </inkml:definitions>
  <inkml:trace contextRef="#ctx0" brushRef="#br0">72 336 18642,'0'0'10933,"-5"12"-9070,-9 23-1642,1 1 1,2 0-1,2 1 1,1 0-1,-4 42 1,12-78-226,0 0 1,0 0-1,0 0 1,0 0-1,0 0 1,0 0-1,0 1 1,1-1-1,-1 0 0,0 0 1,1 0-1,-1 0 1,1 0-1,-1 0 1,1 0-1,-1 0 1,1 0-1,0-1 0,-1 1 1,1 0-1,0 0 1,0 0-1,-1-1 1,1 1-1,0 0 1,0-1-1,0 1 0,1 0 1,1-1-27,-1 1-1,0-1 1,1 0 0,-1 1 0,0-2-1,1 1 1,-1 0 0,1 0 0,-1-1-1,0 1 1,1-1 0,3-1 0,1 0-241,-1-1 1,1-1 0,0 1 0,-1-1-1,1 0 1,-1-1 0,11-9-1,-12 7-1116,0 1 0,-1-1-1,1-1 1,-1 1 0,-1-1-1,1 1 1,-1-1-1,2-9 1,4-29-11591</inkml:trace>
  <inkml:trace contextRef="#ctx0" brushRef="#br0" timeOffset="1">79 1 20115,'0'0'11851,"-19"0"-24182</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28.546"/>
    </inkml:context>
    <inkml:brush xml:id="br0">
      <inkml:brushProperty name="width" value="0.025" units="cm"/>
      <inkml:brushProperty name="height" value="0.025" units="cm"/>
    </inkml:brush>
  </inkml:definitions>
  <inkml:trace contextRef="#ctx0" brushRef="#br0">0 298 11243,'0'0'13693,"13"6"-11830,-5-2-1549,-4-2-200,0 0 0,-1-1 0,1 1 0,0-1 0,0 1 0,0-1 0,0 0 0,0 0 1,0-1-1,0 1 0,0-1 0,1 0 0,-1 0 0,0-1 0,0 1 0,0-1 0,0 0 0,0 0 0,0 0 1,0 0-1,7-4 0,19-14 17,0-1 0,-2-2 0,0-1 0,-1-1 0,-2-1 0,0-1 0,-2-1 0,-1-1 0,-1-2 0,20-37 0,-65 124-2224,-26 94 1,45-116-544,6-26-5955,4-10-719</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28.931"/>
    </inkml:context>
    <inkml:brush xml:id="br0">
      <inkml:brushProperty name="width" value="0.025" units="cm"/>
      <inkml:brushProperty name="height" value="0.025" units="cm"/>
    </inkml:brush>
  </inkml:definitions>
  <inkml:trace contextRef="#ctx0" brushRef="#br0">35 215 13421,'0'0'12187,"9"6"-10900,-5-4-1169,0 1 0,-1-1 0,1-1 0,0 1 1,0 0-1,0-1 0,0 0 0,0 0 0,0 0 1,1 0-1,-1-1 0,7 0 0,-4 0 25,0-2-1,0 1 1,0-1-1,-1 0 0,1 0 1,0-1-1,-1 1 1,11-8-1,2 0 69,-1-1-1,-1-1 0,0-1 0,17-15 1,-31 25-156,1 0 1,0-1 0,-1 1 0,0-1 0,0 0 0,0 0 0,0 0-1,-1 0 1,0 0 0,0 0 0,0-1 0,0 1 0,0-1 0,-1 0-1,0 1 1,0-1 0,0 0 0,-1 0 0,1 1 0,-1-1-1,0 0 1,-1 0 0,-1-9 0,1 12-48,0 0 0,0 0 0,-1 1 0,1-1 0,-1 0 0,1 1 0,-1-1 0,0 0 0,0 1 0,1 0 0,-1-1 0,0 1 0,0 0 0,0 0 0,0 0 0,0 0 0,-1 1 0,1-1 0,0 1 0,0-1 0,-1 1 0,1 0 0,0-1 0,0 1 0,-1 0 0,1 1 0,0-1 0,0 0 0,-3 1 0,-3 0-24,1 0 0,-1 1 0,1 0 0,-1 0 0,1 0 0,0 1 0,-12 6 0,2 3-9,0 1-1,1 1 1,0 0-1,1 1 1,-21 27 0,27-30 14,0 0 1,1 1 0,1-1-1,0 2 1,0-1 0,1 1-1,1 0 1,-6 27 0,10-37-13,1 0 0,0-1 0,0 1 1,0 0-1,0 0 0,1 0 0,0 0 0,0-1 1,0 1-1,0 0 0,0-1 0,1 1 1,-1-1-1,1 1 0,0-1 0,0 0 1,0 0-1,1 0 0,-1 0 0,1 0 1,0 0-1,-1 0 0,1-1 0,1 0 1,-1 0-1,0 1 0,0-2 0,7 4 1,10 4-407,1-1 0,0 0 1,41 8-1,-33-9-346,77 17-6528,-59-15 678</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22.652"/>
    </inkml:context>
    <inkml:brush xml:id="br0">
      <inkml:brushProperty name="width" value="0.025" units="cm"/>
      <inkml:brushProperty name="height" value="0.025" units="cm"/>
    </inkml:brush>
  </inkml:definitions>
  <inkml:trace contextRef="#ctx0" brushRef="#br0">143 0 9865,'0'0'10720,"-9"12"-9364,0 1-1143,-66 95 3979,68-96-3735,0 1 0,1-1 1,0 1-1,1 0 0,1 1 0,0-1 0,0 1 1,-1 16-1,5-27-391,-1 0 0,1 0 0,0 0 0,0 0 0,0 0 0,0 1 0,1-1 0,-1 0 0,1 0 0,0 0-1,0 0 1,0 0 0,0 0 0,0-1 0,1 1 0,-1 0 0,1 0 0,0-1 0,-1 1 0,5 3 0,-2-4 0,0 1 0,1-1-1,-1 0 1,0-1 0,1 1 0,-1-1 0,1 0-1,0 0 1,-1 0 0,1-1 0,0 0-1,0 0 1,6 0 0,-4-1-284,0 1-1,-1-2 1,1 1-1,0 0 1,-1-1 0,1-1-1,-1 1 1,1-1-1,-1 0 1,0 0 0,0-1-1,0 1 1,8-9-1,-5 5-576,-1-2-1,0 1 1,0-1-1,-1 0 1,0 0-1,-1-1 0,8-14 1,6-23-6599</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22.983"/>
    </inkml:context>
    <inkml:brush xml:id="br0">
      <inkml:brushProperty name="width" value="0.025" units="cm"/>
      <inkml:brushProperty name="height" value="0.025" units="cm"/>
    </inkml:brush>
  </inkml:definitions>
  <inkml:trace contextRef="#ctx0" brushRef="#br0">0 0 20147,'0'0'12620,"3"66"-12620,10-51 0,5-3 0,5-6 0,-3-6-2434,-4-2-5574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59.819"/>
    </inkml:context>
    <inkml:brush xml:id="br0">
      <inkml:brushProperty name="width" value="0.025" units="cm"/>
      <inkml:brushProperty name="height" value="0.025" units="cm"/>
    </inkml:brush>
  </inkml:definitions>
  <inkml:trace contextRef="#ctx0" brushRef="#br0">108 81 16912,'0'0'14019,"-10"-5"-12920,-33-15-533,41 20-561,0 0 1,1 0-1,-1 0 0,0 0 0,0 0 0,1 1 0,-1-1 1,0 0-1,0 1 0,1-1 0,-1 1 0,0 0 0,1-1 1,-1 1-1,1 0 0,-1 0 0,1 0 0,-1 0 0,1 0 1,0 1-1,-1-1 0,1 0 0,0 1 0,0-1 0,0 1 1,0-1-1,0 1 0,0-1 0,1 1 0,-1 0 0,0 1 1,-1 0-6,1 0 0,0-1 1,0 1-1,0 0 0,0 0 1,0 0-1,1 0 0,-1 0 0,1 0 1,0 0-1,0 0 0,0 0 1,0 1-1,0-1 0,1 0 1,0 3-1,1-5 0,-1 1 0,1-1 0,0 0 0,0 0 0,-1 0 0,1 0 0,0-1 0,0 1 0,0 0 0,0-1 0,0 1 0,0-1 0,0 0 0,0 0 0,0 0 0,0 0 0,0 0 0,2 0 0,40-5 0,-32 0 0,-1 0 0,1 0 0,-1-1 0,0 0 0,-1-1 0,17-13 0,20-12 0,-46 32 0,-1 0 0,1 0 0,-1 0 0,1 0 0,-1-1 0,1 1 0,-1 0 0,0 0 0,1 0 0,-1 0 0,1 0 0,-1 1 0,1-1 0,-1 0 0,1 0 0,-1 0 0,1 0 0,-1 0 0,0 1 0,1-1 0,-1 0 0,1 0 0,-1 1 0,0-1 0,1 0 0,-1 1 0,0-1 0,1 0 0,-1 1 0,0-1 0,1 0 0,-1 1 0,0-1 0,0 1 0,0-1 0,1 0 0,-1 1 0,0-1 0,0 1 0,0-1 0,0 1 0,0-1 0,0 1 0,0-1 0,0 1 0,0-1 0,0 1 0,0-1 0,0 0 0,0 1 0,-1 0 0,1 37 0,0-29 0,2-8 0,0-1 0,1 1 0,-1 0 0,0-1 0,0 0 0,0 0 0,1 1 0,-1-1 0,0-1 0,1 1 0,-1 0 0,0 0 0,0-1 0,0 0 0,3 0 0,40-18 0,-38 15 0,0 0 0,0 1 0,0 0 0,1 1 0,-1-1 0,1 1 0,-1 1 0,16-2 0,-23 3 0,1 1 0,-1-1 0,1 0 0,0 1 0,-1-1 0,1 1 0,-1-1 0,1 1 0,-1-1 0,1 1 0,-1 0 0,0-1 0,1 1 0,-1-1 0,0 1 0,1 0 0,-1-1 0,0 1 0,0 0 0,0-1 0,0 1 0,1 0 0,-1 0 0,0-1 0,0 1 0,0 0 0,0-1 0,-1 1 0,1 0 0,0-1 0,0 2 0,-1-1 0,1 0 0,0 0 0,0 0 0,0 0 0,0 0 0,0 0 0,0 0 0,0 0 0,0 0 0,0 0 0,0 0 0,0 0 0,1 0 0,-1 0 0,0 0 0,1 0 0,-1 0 0,1 0 0,-1 0 0,1-1 0,-1 1 0,1 0 0,0 0 0,-1 0 0,1-1 0,0 1 0,0 0 0,-1-1 0,1 1 0,0-1 0,0 1 0,0-1 0,0 1 0,1-1 0,4 1-100,-1-2-1,1 1 1,-1-1 0,0 0-1,1 0 1,-1 0-1,0-1 1,0 1 0,0-1-1,0-1 1,0 1 0,0-1-1,7-5 1,30-14-598,-7 33 516,-27-11 302,0-1 1,0 0-1,0 0 0,-1-1 0,1 0 1,0 0-1,-1-1 0,0 0 0,0 0 1,0-1-1,0 0 0,0 0 0,-1-1 1,1 0-1,-1 0 0,0 0 0,-1-1 1,9-10-1,-14 16-120,1 0 0,-1-1 0,1 1 0,-1-1 0,1 1 0,-1-1 0,1 0 0,-1 1 0,1-1 0,-1 1 0,0-1 0,0 0 0,1 1 0,-1-1 0,0 0 0,0 1 0,0-1 0,0 0 0,1 0 0,-1 1 0,0-1 0,0 0 0,-1-1 0,-12 0 0,9 3 0,1 0 0,-1 0 0,0 0 0,1 0 0,-1 1 0,0 0 0,-5 3 0,4 0 0,-1 1 0,1-1 0,0 1 0,1 0 0,0 0 0,0 0 0,0 1 0,-5 10 0,9-15 0,-1 0 0,0-1 0,1 1 0,-1 0 0,1 0 0,0-1 0,-1 1 0,1 0 0,0 0 0,0-1 0,0 1 0,0 0 0,0 0 0,1 0 0,-1-1 0,1 1 0,-1 0 0,1-1 0,-1 1 0,1 0 0,0-1 0,0 1 0,0-1 0,0 1 0,0-1 0,0 1 0,0-1 0,0 0 0,1 0 0,-1 1 0,0-1 0,1 0 0,-1 0 0,1 0 0,-1 0 0,1-1 0,0 1 0,-1 0 0,1-1 0,3 1 0,52 8-1674,-49-8 305,1-1 0,0-1 0,0 0-1,14-3 1,7-9-11924</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23.734"/>
    </inkml:context>
    <inkml:brush xml:id="br0">
      <inkml:brushProperty name="width" value="0.025" units="cm"/>
      <inkml:brushProperty name="height" value="0.025" units="cm"/>
    </inkml:brush>
  </inkml:definitions>
  <inkml:trace contextRef="#ctx0" brushRef="#br0">0 291 7687,'0'0'20580,"13"2"-18600,-7-2-1839,1 1-1,0-1 0,-1 0 1,1-1-1,-1 1 0,1-1 1,-1-1-1,1 1 1,-1-1-1,0 0 0,0-1 1,0 1-1,0-1 0,0 0 1,0-1-1,5-3 1,62-54-74,112-120 1,-166 160-70,-19 22 2,0-1 0,0 0 0,0 0 0,0 0 0,0 0 0,0 0 0,0 1 0,0-1 0,0 0 0,0 0 0,0 0 0,0 0 0,0 1 0,0-1 0,0 0 0,0 0 0,0 0 0,0 0 0,0 0 0,0 1 0,0-1 0,0 0 0,0 0 0,0 0 0,0 0 0,0 0 0,1 0 0,-1 1 0,0-1 0,0 0 0,0 0 0,0 0 0,0 0 0,0 0 0,1 0 0,-1 0 0,0 0 0,0 1 0,0-1 0,0 0 0,0 0 0,1 0 0,-1 0 0,0 0 0,0 0 0,0 0 0,0 0 0,0 0 0,1 0 0,-1 0 0,0 0 0,0 0 0,0 0 0,0 0 0,0 0 0,1 0 0,-1-1 0,0 1 0,0 0 0,0 0 0,0 0 0,0 0 0,1 0 0,-1 0 0,0 0 0,0 0 0,0 0 0,0-1 0,0 13 0,-4 4 18,-1 0 0,-1-1 0,0 1 1,-16 28-1,14-30-94,0 0 1,2 1-1,0 0 0,0 0 1,-3 17-1,9-30-524,0 2-112,15-14-13660</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24.185"/>
    </inkml:context>
    <inkml:brush xml:id="br0">
      <inkml:brushProperty name="width" value="0.025" units="cm"/>
      <inkml:brushProperty name="height" value="0.025" units="cm"/>
    </inkml:brush>
  </inkml:definitions>
  <inkml:trace contextRef="#ctx0" brushRef="#br0">19 129 7495,'0'0'17467,"-4"9"-15251,2-6-2072,1 0 60,0 0-1,-1-1 1,1 1 0,0 0-1,1 0 1,-1 0 0,0-1 0,1 1-1,-1 6 1,2-8-135,-1 0 0,1 1 0,-1-1 0,1 0 0,0 1 0,-1-1 0,1 0 0,0 0 0,0 0-1,0 0 1,0 0 0,0 0 0,0 0 0,0 0 0,0 0 0,0 0 0,0 0 0,0-1 0,1 1 0,-1 0 0,0-1 0,1 1 0,-1-1 0,0 0 0,1 1 0,-1-1 0,1 0 0,-1 0 0,0 0 0,2 0-1,15 2 34,0-1-1,-1 0 1,1-1-1,-1-1 1,1-1-1,-1-1 0,31-8 1,-38 8-71,1 0-1,-1-1 1,0 0-1,-1-1 1,1 0 0,-1 0-1,0-1 1,0 0-1,-1-1 1,0 0 0,0 0-1,0-1 1,-1 0-1,7-9 1,-12 14-31,-1 1 0,1 0 0,-1-1 0,1 1 0,-1-1 0,0 1 0,0-1 0,0 0 0,0 1 0,0-1 0,-1 0 0,1 0 0,-1 1 0,0-1 0,0 0 0,0 0 0,0 0 0,0 0 0,0 1 0,-1-1 0,0 0 0,-1-4 0,0 5 0,1 0 0,-1 0 0,0 0 0,0 0 0,0 0 0,0 1 0,0-1 0,-1 1 0,1 0 0,0-1 0,-1 1 0,1 0 0,-1 0 0,1 1 0,-1-1 0,1 0 0,-1 1 0,0 0 0,1 0 0,-1-1 0,0 1 0,1 1 0,-5 0 0,-4 0 0,1 1 0,0 1 0,0 0 0,0 0 0,0 1 0,0 0 0,1 1 0,0 0 0,0 0 0,0 1 0,1 0 0,-11 10 0,-7 8 0,1 1 0,-29 36 0,54-61 0,-45 62 0,43-58 0,0 0 0,0 1 0,0-1 0,1 0 0,-1 1 0,1-1 0,0 1 0,0-1 0,0 1 0,1 0 0,0-1 0,0 1 0,0-1 0,1 7 0,0-9 0,0 0 0,0 0 0,0 0 0,0 0 0,1 0 0,-1 0 0,0 0 0,1 0 0,0 0 0,-1-1 0,1 1 0,0-1 0,0 1 0,0-1 0,0 0 0,0 0 0,0 0 0,0 0 0,0 0 0,0 0 0,5 1 0,54 9 0,-52-9 0,76 5-1313,3-6-4196,-22-1-4805</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28.652"/>
    </inkml:context>
    <inkml:brush xml:id="br0">
      <inkml:brushProperty name="width" value="0.025" units="cm"/>
      <inkml:brushProperty name="height" value="0.025" units="cm"/>
    </inkml:brush>
  </inkml:definitions>
  <inkml:trace contextRef="#ctx0" brushRef="#br0">1 0 14189,'0'0'11884,"80"27"-9642,-34-22-865,9 1-544,5-1-481,2-3-192,-4 2-128,-3-3 32,-9 2-32,-7-3-256,-10 0-801,-11 0-1153,-12 0-1153,-26 0-7335</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29.008"/>
    </inkml:context>
    <inkml:brush xml:id="br0">
      <inkml:brushProperty name="width" value="0.025" units="cm"/>
      <inkml:brushProperty name="height" value="0.025" units="cm"/>
    </inkml:brush>
  </inkml:definitions>
  <inkml:trace contextRef="#ctx0" brushRef="#br0">1 1 10250,'0'0'13452,"41"54"-10921,5-46-481,10-3-961,6 0-641,5-1-320,2 0-64,-4 0-448,-8-3-2403,-8-1-3971,-10 0-10442</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8:02.290"/>
    </inkml:context>
    <inkml:brush xml:id="br0">
      <inkml:brushProperty name="width" value="0.025" units="cm"/>
      <inkml:brushProperty name="height" value="0.025" units="cm"/>
    </inkml:brush>
  </inkml:definitions>
  <inkml:trace contextRef="#ctx0" brushRef="#br0">1 32 5701,'0'0'16806,"10"0"-15242,280-4 3743,160-23-5217,-426 27-2658,-24 0 2486,0-1 0,0 1 0,-1 0 0,1 0 1,0 0-1,0 0 0,0 0 0,0 0 0,0 0 0,0 0 0,0 0 0,-1 0 0,1 0 1,0 0-1,0 0 0,0 0 0,0 1 0,0-1 0,0 0 0,0 0 0,0 0 0,-1 0 1,1 0-1,0 0 0,0 0 0,0 0 0,0 0 0,0 0 0,0 0 0,0 0 0,0 1 1,0-1-1,0 0 0,0 0 0,-1 0 0,1 0 0,0 0 0,0 0 0,0 0 0,0 0 1,0 1-1,0-1 0,0 0 0,0 0 0,0 0 0,0 0 0,0 0 0,0 0 0,0 0 1,0 1-1,0-1 0,0 0 0,0 0 0,0 0 0,1 0 0,-1 0 0,0 0 0,0 0 1,0 1-1,0-1 0,0 0 0,0 0 0,0 0 0,0 0 0,0 0 0,0 0 0,0 0 1,1 0-1,-42 16-8334,41-16 8415,-37 12-8572</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8:02.633"/>
    </inkml:context>
    <inkml:brush xml:id="br0">
      <inkml:brushProperty name="width" value="0.025" units="cm"/>
      <inkml:brushProperty name="height" value="0.025" units="cm"/>
    </inkml:brush>
  </inkml:definitions>
  <inkml:trace contextRef="#ctx0" brushRef="#br0">0 23 4773,'0'0'13644,"15"5"-11604,-14-5-2014,17 6 534,1 0-1,0-2 1,0 0 0,0-1 0,22 0-1,49-1 1030,202-5-439,-268 0-1161,0 0 1,24-8-1,11-11-3667,-50 16 21,-4-2-2071</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8:28.502"/>
    </inkml:context>
    <inkml:brush xml:id="br0">
      <inkml:brushProperty name="width" value="0.025" units="cm"/>
      <inkml:brushProperty name="height" value="0.025" units="cm"/>
    </inkml:brush>
  </inkml:definitions>
  <inkml:trace contextRef="#ctx0" brushRef="#br0">0 59 6054,'0'0'14707,"10"-2"-13346,41-8 1172,84-5-1,62 10-1033,75-7-2399,-258 11-122,23-4-538,-18-4-8147</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8:28.860"/>
    </inkml:context>
    <inkml:brush xml:id="br0">
      <inkml:brushProperty name="width" value="0.025" units="cm"/>
      <inkml:brushProperty name="height" value="0.025" units="cm"/>
    </inkml:brush>
  </inkml:definitions>
  <inkml:trace contextRef="#ctx0" brushRef="#br0">0 13 13100,'0'0'11019,"89"1"-9418,-38-6-223,7 1-546,1 0-447,0 4-321,-7 0-32,-9 0-320,-8 9-994,-11 2-800,-12-2-1313,-7-5-3171</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44.336"/>
    </inkml:context>
    <inkml:brush xml:id="br0">
      <inkml:brushProperty name="width" value="0.025" units="cm"/>
      <inkml:brushProperty name="height" value="0.025" units="cm"/>
    </inkml:brush>
  </inkml:definitions>
  <inkml:trace contextRef="#ctx0" brushRef="#br0">51 19 3267,'0'0'9054,"-9"0"-6337,-30 3-672,37-2 2362,14 2-2931,24-1-494,135-16 1155,16 1-1738,-1 13-239,-229 16-27,-5-5 369,-46 13 363,-1-5 0,-1-4 0,-104 3-1,188-20-756,16-3-42,19-3-63,42-3 103,-1 3 0,92 0 0,-62 8-3845,-80 0 2003,-64-2-6373,24-4 1414</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29:44.822"/>
    </inkml:context>
    <inkml:brush xml:id="br0">
      <inkml:brushProperty name="width" value="0.025" units="cm"/>
      <inkml:brushProperty name="height" value="0.025" units="cm"/>
    </inkml:brush>
  </inkml:definitions>
  <inkml:trace contextRef="#ctx0" brushRef="#br0">0 52 4773,'0'0'19314,"12"1"-17777,32 0-1166,0-2 0,0-3 0,79-15 0,-57 8-120,73-3 0,-98 12-259,-19 0-5,0 1 1,-1 2-1,33 3 0,-54-4 12,0 0-1,0 0 0,0 0 0,0 0 1,0 0-1,-1 1 0,1-1 0,0 0 1,0 0-1,0 0 0,0 0 1,0 0-1,0 0 0,0 1 0,0-1 1,-1 0-1,1 0 0,0 0 0,0 0 1,0 0-1,0 1 0,0-1 0,0 0 1,0 0-1,0 0 0,0 0 0,0 1 1,0-1-1,0 0 0,0 0 1,0 0-1,0 0 0,0 0 0,0 1 1,0-1-1,1 0 0,-1 0 0,0 0 1,0 0-1,0 0 0,0 1 0,0-1 1,0 0-1,0 0 0,0 0 0,1 0 1,-1 0-1,0 0 0,0 0 0,0 0 1,0 1-1,-15 3 50,-116 11 1180,-227-4 0,318-11-1533,94-4-5522,-15-4-1051,8-2-6169</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8:28.702"/>
    </inkml:context>
    <inkml:brush xml:id="br0">
      <inkml:brushProperty name="width" value="0.025" units="cm"/>
      <inkml:brushProperty name="height" value="0.025" units="cm"/>
    </inkml:brush>
  </inkml:definitions>
  <inkml:trace contextRef="#ctx0" brushRef="#br0">74 19 12716,'0'0'4388,"-10"-3"-1655,-2-2-1846,8 3-481,-1 0 0,1 1 0,-1-1 1,1 1-1,-1 0 0,1 0 0,-1 1 1,0-1-1,-6 1 0,29 17 2311,11-8-2472,0-2 1,1-1-1,0-2 0,0 0 0,42-2 0,-37 0-173,30 2-148,29 2-1939,-1-9-3917,-67-4 1848,-8-7-1933</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07.571"/>
    </inkml:context>
    <inkml:brush xml:id="br0">
      <inkml:brushProperty name="width" value="0.025" units="cm"/>
      <inkml:brushProperty name="height" value="0.025" units="cm"/>
    </inkml:brush>
  </inkml:definitions>
  <inkml:trace contextRef="#ctx0" brushRef="#br0">14 73 7495,'0'0'15540,"10"1"-13997,36 1-718,1-2 0,0-1 0,79-15-1,-57 7-765,71-1-1,-100 10-96,10 1 434,-47-2-236,-5 1 20,-27 0 233,-205-16 25,-5 0-380,170 17 57,51-1-7,58-1-58,362-6-1225,-395 7 908,24 1-339,-30-1 420,0 0 1,0 1-1,0-1 1,0 0 0,0 0-1,0 1 1,0-1-1,0 0 1,0 1-1,0-1 1,0 1 0,0-1-1,0 1 1,-1 0-1,1-1 1,0 1-1,0 0 1,-1 0 0,1-1-1,-1 1 1,1 0-1,0 0 1,-1 0-1,1 1 1,-3 5-4625,-11 2-2263</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07.913"/>
    </inkml:context>
    <inkml:brush xml:id="br0">
      <inkml:brushProperty name="width" value="0.025" units="cm"/>
      <inkml:brushProperty name="height" value="0.025" units="cm"/>
    </inkml:brush>
  </inkml:definitions>
  <inkml:trace contextRef="#ctx0" brushRef="#br0">0 23 9865,'0'0'10314,"74"-10"-7944,-23 4-608,12 2-577,9 2-448,4 2-449,-5 0-224,-8 0-929,-12 4-2210,-13 1-2850,-13-5-7880</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38.104"/>
    </inkml:context>
    <inkml:brush xml:id="br0">
      <inkml:brushProperty name="width" value="0.025" units="cm"/>
      <inkml:brushProperty name="height" value="0.025" units="cm"/>
    </inkml:brush>
  </inkml:definitions>
  <inkml:trace contextRef="#ctx0" brushRef="#br0">0 0 10122,'0'0'11146,"65"25"-9512,-20-22-385,12 1-384,14 1-353,6-2-384,2 1-96,-2 2-1121,-12-1-1249,-15-1-577,-20 1-928,-21-1-1090</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38.429"/>
    </inkml:context>
    <inkml:brush xml:id="br0">
      <inkml:brushProperty name="width" value="0.025" units="cm"/>
      <inkml:brushProperty name="height" value="0.025" units="cm"/>
    </inkml:brush>
  </inkml:definitions>
  <inkml:trace contextRef="#ctx0" brushRef="#br0">93 0 10826,'0'0'4004,"-71"27"-929,53-15-385,15 0-800,6-2 96,25-2-641,18-5-256,15-2-640,13-1-321,9 0-64,-2 0-1505,-7 0-2723,-6-1-4548</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39.205"/>
    </inkml:context>
    <inkml:brush xml:id="br0">
      <inkml:brushProperty name="width" value="0.025" units="cm"/>
      <inkml:brushProperty name="height" value="0.025" units="cm"/>
    </inkml:brush>
  </inkml:definitions>
  <inkml:trace contextRef="#ctx0" brushRef="#br0">1 398 10858,'0'0'10191,"12"-3"-8119,10-6-1560,-1-1 1,-1-1-1,1-1 0,-2 0 1,0-2-1,23-20 1,262-242 250,-283 260-710,-21 16-44,0 0-1,1 0 1,-1 0-1,0-1 1,0 1-1,1 0 1,-1 0-1,0 0 1,1 0-1,-1 0 0,0 0 1,0 0-1,1 0 1,-1 0-1,0 0 1,0 0-1,1 0 1,-1 0-1,0 1 0,1-1 1,-1 0-1,0 0 1,0 0-1,1 0 1,-1 0-1,0 0 1,0 1-1,0-1 0,1 0 1,-1 0-1,0 0 1,0 1-1,0-1 1,1 0-1,-1 0 1,0 1-1,0-1 0,0 1 1,1 3 95,-1 1-1,0-1 1,0 1 0,0-1-1,0 1 1,-1-1-1,-2 9 1,-22 86 1119,17-77-1205,2 1-1,0 1 0,1-1 0,2 1 1,0 0-1,1-1 0,3 41 0,-1-63-134,0-1 0,1 1 0,-1 0-1,0-1 1,0 1 0,1 0 0,-1 0-1,0-1 1,0 1 0,1 0 0,-1-1-1,1 1 1,-1-1 0,1 1 0,-1-1-1,1 1 1,-1-1 0,1 1-1,0-1 1,-1 1 0,1-1 0,-1 0-1,1 1 1,0-1 0,-1 0 0,1 1-1,0-1 1,0 0 0,-1 0 0,1 0-1,0 0 1,0 0 0,0 0 0,28-7-6776,1-14-1125</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39.546"/>
    </inkml:context>
    <inkml:brush xml:id="br0">
      <inkml:brushProperty name="width" value="0.025" units="cm"/>
      <inkml:brushProperty name="height" value="0.025" units="cm"/>
    </inkml:brush>
  </inkml:definitions>
  <inkml:trace contextRef="#ctx0" brushRef="#br0">72 0 19026,'0'0'9065,"-35"83"-7912,22-45-449,1 7-351,5 1-225,2 1-96,5-3 32,0-4-513,0-6-832,1-5-480,3-12-417,-2-7-1890</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39.907"/>
    </inkml:context>
    <inkml:brush xml:id="br0">
      <inkml:brushProperty name="width" value="0.025" units="cm"/>
      <inkml:brushProperty name="height" value="0.025" units="cm"/>
    </inkml:brush>
  </inkml:definitions>
  <inkml:trace contextRef="#ctx0" brushRef="#br0">0 28 14350,'0'0'12652,"57"-13"-12588,-17 13 64,5 0-1666,-2 0-2401,3-14-2500</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0.250"/>
    </inkml:context>
    <inkml:brush xml:id="br0">
      <inkml:brushProperty name="width" value="0.025" units="cm"/>
      <inkml:brushProperty name="height" value="0.025" units="cm"/>
    </inkml:brush>
  </inkml:definitions>
  <inkml:trace contextRef="#ctx0" brushRef="#br0">108 0 17649,'0'0'8418,"-8"9"-7035,-3 4-933,0 2 1,0-1-1,2 2 0,0-1 1,0 1-1,2 0 1,0 1-1,1 0 0,0 0 1,-5 31-1,10-41-413,0 1-1,1 0 1,-1 0 0,2 0 0,-1 0-1,1 0 1,2 10 0,-2-16-35,-1 0 0,1 0 1,0 0-1,1 0 1,-1 0-1,0 0 0,0 0 1,1 0-1,-1 0 1,1 0-1,0-1 0,-1 1 1,1-1-1,0 1 0,0-1 1,0 0-1,0 0 1,0 0-1,0 0 0,1 0 1,-1 0-1,0 0 1,0-1-1,1 1 0,-1-1 1,0 0-1,1 1 1,2-1-1,2 0-247,1 0 0,-1 0 0,0 0 0,0-1 0,0 0 0,0-1 0,0 0 0,0 0 1,0 0-1,0-1 0,0 1 0,-1-2 0,0 1 0,8-6 0,-5 1-169,0 1-1,0-1 1,-1-1 0,-1 0 0,1 0 0,-1 0-1,10-20 1,-32 55 1888,6-13-1136,1 0-1,1 1 1,0-1 0,0 2 0,2-1-1,0 1 1,0-1 0,1 1 0,1 0-1,-2 24 1,5-38-355,1 1 1,-1 0-1,0-1 1,1 1-1,-1-1 0,0 1 1,1-1-1,0 1 1,-1-1-1,1 1 1,0-1-1,0 1 0,0-1 1,0 0-1,0 0 1,0 1-1,0-1 0,0 0 1,1 0-1,-1 0 1,0 0-1,1 0 1,-1-1-1,1 1 0,-1 0 1,1-1-1,-1 1 1,1-1-1,-1 1 0,1-1 1,-1 0-1,1 1 1,0-1-1,-1 0 1,4 0-1,1 0-694,1 0-1,-1-1 1,0 1 0,0-1 0,0 0-1,1-1 1,-1 0 0,10-4-1,20-15-5608</inkml:trace>
  <inkml:trace contextRef="#ctx0" brushRef="#br0" timeOffset="1">763 86 11275,'0'0'15716,"-4"9"-13800,-41 77 1427,-9 16-2644,49-90-1071,0 0 1,1 1 0,0 0-1,1-1 1,0 1-1,-1 16 1,4-24-3779,0-9-2618,0-3 4452,0-12-4709</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0.640"/>
    </inkml:context>
    <inkml:brush xml:id="br0">
      <inkml:brushProperty name="width" value="0.025" units="cm"/>
      <inkml:brushProperty name="height" value="0.025" units="cm"/>
    </inkml:brush>
  </inkml:definitions>
  <inkml:trace contextRef="#ctx0" brushRef="#br0">111 38 12172,'0'0'4372,"-10"-5"-1271,2 1-2363,3 2-343,0-1 0,0 1 0,0 0 0,0 0 0,-1 0 0,1 1 0,0-1 0,-1 1 0,1 1 0,-1-1 0,1 1-1,-8 0 1,12 1-300,0-1-1,0 1 0,0-1 0,0 1 1,0 0-1,0-1 0,0 1 0,0 0 1,0 0-1,1 0 0,-1 0 0,0-1 1,1 1-1,-1 0 0,0 0 0,1 0 1,-1 0-1,1 1 0,0-1 0,-1 0 1,1 0-1,0 0 0,0 0 0,0 0 1,-1 0-1,1 1 0,0-1 0,1 0 1,-1 0-1,0 0 0,0 0 0,0 0 1,1 0-1,-1 1 0,0-1 0,1 0 1,0 1-1,0 2-22,1 0 0,-1 1 0,1-2 0,0 1 1,0 0-1,0 0 0,0 0 0,0-1 0,5 5 0,1-3-14,1 1-1,-1-1 1,2 0 0,-1-1-1,0 0 1,1 0-1,0-1 1,0 0 0,0-1-1,0 0 1,0-1-1,0 0 1,0 0 0,1-1-1,-1-1 1,0 1-1,0-2 1,12-2 0,-20 3-31,1 0 0,0-1 1,0 1-1,-1-1 0,1 1 1,-1-1-1,1 0 1,-1 0-1,0 0 0,0-1 1,0 1-1,0 0 0,0-1 1,-1 1-1,1-1 1,-1 0-1,1 1 0,-1-1 1,0 0-1,0 0 0,0 0 1,0 0-1,-1 0 0,1 0 1,-1-4-1,0 4-5,0 1 0,0-1 0,0 1 0,-1-1 0,1 1 0,0-1 0,-1 1 0,0-1 0,0 1 0,0 0 0,0-1 0,0 1 0,0 0 0,-1 0 0,1 0 0,-1 0 0,1 0 0,-1 0 0,0 0 0,0 0 0,0 1 0,0-1 0,0 1 0,0-1 0,0 1 0,0 0 0,0 0 0,-1 0 0,1 0 0,-4-1 0,1 1-35,0 0 0,-1 0 0,1 0-1,0 0 1,-1 1 0,1 0 0,0 0 0,0 1 0,-1-1 0,1 1 0,0 0 0,0 0-1,0 1 1,0 0 0,0 0 0,0 0 0,0 0 0,0 1 0,1 0 0,-1 0 0,1 0-1,0 0 1,0 1 0,0-1 0,1 1 0,-1 0 0,1 0 0,-4 6 0,5-5-321,-1 0 0,1 0 0,0 0 0,0 1 0,1-1 0,0 1 1,0 0-1,0-1 0,0 1 0,1 0 0,0-1 0,0 1 0,1 0 0,-1 0 0,1-1 1,1 1-1,1 7 0,0-7-783,-1-1 0,1 1 1,0-1-1,0 0 0,1 0 1,-1 0-1,1 0 0,0-1 1,0 1-1,7 5 0,23 13-12037</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0.981"/>
    </inkml:context>
    <inkml:brush xml:id="br0">
      <inkml:brushProperty name="width" value="0.025" units="cm"/>
      <inkml:brushProperty name="height" value="0.025" units="cm"/>
    </inkml:brush>
  </inkml:definitions>
  <inkml:trace contextRef="#ctx0" brushRef="#br0">185 8 9097,'0'0'12577,"-10"3"-9502,-12 5-1647,0 1 0,-31 18 0,48-24-1214,-1 0-1,1 0 1,-1 1 0,1 0-1,0 0 1,0 0 0,1 1-1,-1 0 1,1 0 0,0 0 0,0 0-1,1 0 1,-1 1 0,1 0-1,0 0 1,-2 7 0,5-12-211,-1 0 0,1 0 0,0 0 1,0 0-1,0 0 0,0 0 0,0 0 1,0 0-1,0 0 0,0 0 1,0 0-1,0 0 0,0 0 0,1 0 1,-1 0-1,0 0 0,1 0 0,-1-1 1,0 1-1,1 0 0,0 0 1,-1 0-1,1 0 0,-1-1 0,1 1 1,0 0-1,-1-1 0,1 1 0,0 0 1,1 0-1,1 0-1,0 0 1,-1 0-1,1-1 0,0 1 1,0-1-1,-1 0 0,1 1 0,0-1 1,0-1-1,5 0 0,0 0-5,1 0-1,-1-1 0,0-1 1,0 1-1,0-1 1,14-8-1,-17 7 4,0-1 0,0 0 0,0 0 0,0 0 0,-1-1 0,0 1 0,0-1 0,0 0 0,-1 0 0,0 0 0,0-1 0,2-8 0,-4 14 0,0-1 0,-1 0 0,1 0 0,-1 0 0,0-1 0,0 1 0,1 0 0,-1 0 0,0 0 0,-1 0 0,1 0 0,0 0 0,-1 0 0,1 0 0,-1 0 0,1 0 0,-1 0 0,0 0 0,0 0 0,0 0 0,0 1 0,0-1 0,0 0 0,-1 1 0,1-1 0,0 1 0,-1-1 0,0 1 0,1 0 0,-1-1 0,0 1 0,1 0 0,-1 0 0,0 0 0,0 0 0,0 1 0,0-1 0,0 0 0,0 1 0,0 0 0,0-1 0,0 1 0,-3 0 0,-30-3-1040,34 3 847,0 0 0,-1 0 0,1 0 0,0 0-1,-1 0 1,1 1 0,0-1 0,-1 0-1,1 1 1,0-1 0,0 1 0,-1-1 0,1 1-1,0-1 1,0 1 0,0 0 0,0 0 0,0-1-1,0 1 1,0 0 0,-1 1 0,1 3-7906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25:06.633"/>
    </inkml:context>
    <inkml:brush xml:id="br0">
      <inkml:brushProperty name="width" value="0.025" units="cm"/>
      <inkml:brushProperty name="height" value="0.025" units="cm"/>
    </inkml:brush>
  </inkml:definitions>
  <inkml:trace contextRef="#ctx0" brushRef="#br0">0 212 7271,'0'0'14707,"16"5"-13335,27 4-769,0-2 0,1-2-1,84 0 1,153-21-201,462-67-62,-62 5 184,2 35-251,-134 53 73,-434 0-228,1 5 0,188 50 0,-290-61-113,-9-3-3,0 0-1,-1 0 0,1 1 1,-1 0-1,1 0 0,-1 0 1,7 4-1,-11-6-2,0 0 1,0 0-1,0 0 1,1 0-1,-1 0 0,0 0 1,0 1-1,0-1 1,0 0-1,0 0 1,0 0-1,0 0 0,1 0 1,-1 0-1,0 0 1,0 0-1,0 1 1,0-1-1,0 0 1,0 0-1,0 0 0,0 0 1,0 0-1,0 1 1,0-1-1,0 0 1,0 0-1,0 0 0,0 0 1,0 0-1,0 1 1,0-1-1,0 0 1,0 0-1,0 0 0,0 0 1,0 0-1,0 0 1,0 1-1,0-1 1,0 0-1,0 0 0,0 0 1,0 0-1,-1 0 1,1 0-1,0 0 1,0 1-1,0-1 1,0 0-1,0 0 0,0 0 1,0 0-1,-1 0 1,1 0-1,0 0 1,0 0-1,0 0 0,0 0 1,0 0-1,-1 0 1,1 0-1,0 0 1,0 0-1,0 0 0,0 0 1,-1 0-1,-13 2 67,-160-5-143,-199-28 1,34 1-44,10 21 128,-389 38-1,-323 102 16,848-104 1,-130 23-6,334-51-416,1 0-1,-1 1 0,19 1 0,21 1 46,568-67-2591,-4-52-1082,-170 30 4398,-329 68-527,2 4 0,194 1 0,-225 18-3566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54.926"/>
    </inkml:context>
    <inkml:brush xml:id="br0">
      <inkml:brushProperty name="width" value="0.025" units="cm"/>
      <inkml:brushProperty name="height" value="0.025" units="cm"/>
    </inkml:brush>
  </inkml:definitions>
  <inkml:trace contextRef="#ctx0" brushRef="#br0">1 339 6534,'0'0'12182,"6"4"-11536,-2-1-584,0-1 0,0 0 0,0-1 0,0 1 0,0-1 0,0 1 0,1-1 0,-1 0 0,0-1 0,1 1-1,5-1 1,3-1 102,-1 0 0,1 0 0,18-6 0,181-27 1655,-19 4-1284,165-42 7,494-36 0,-389 91 894,67-5-902,844-23 827,-1225 47-597,153-5 340,-301 3-1190,12-3-429,-9-4-4008,-4-2-2038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8:29.033"/>
    </inkml:context>
    <inkml:brush xml:id="br0">
      <inkml:brushProperty name="width" value="0.025" units="cm"/>
      <inkml:brushProperty name="height" value="0.025" units="cm"/>
    </inkml:brush>
  </inkml:definitions>
  <inkml:trace contextRef="#ctx0" brushRef="#br0">168 49 15631,'0'0'6224,"10"-7"-5567,0 1-414,1 0 1,0 1-1,0 0 0,1 1 0,-1 0 1,13-2-1,-20 5-192,0 0 1,0 0-1,0 0 1,0 0-1,0 1 0,0 0 1,0 0-1,0 0 1,0 0-1,0 0 0,0 1 1,0 0-1,0 0 1,0 0-1,0 0 0,-1 1 1,1 0-1,0-1 1,-1 1-1,1 0 0,-1 1 1,0-1-1,0 1 1,1-1-1,-2 1 0,5 4 1,-6-4 10,1 1 0,-1-1 0,0 0 0,1 1 0,-2-1 0,1 1 0,0 0 0,-1-1 0,1 1 0,-1-1 0,0 1 0,0 0 0,-1-1 0,1 1 0,-1 0 0,0-1 0,0 1 0,0-1 0,0 1 0,0-1 0,-1 0 0,1 0 0,-1 1 0,-3 3 0,-7 10 154,0-1 1,-1 0 0,-19 18 0,13-14-120,-121 139 66,51-50-5285,41-45-2277</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1.356"/>
    </inkml:context>
    <inkml:brush xml:id="br0">
      <inkml:brushProperty name="width" value="0.025" units="cm"/>
      <inkml:brushProperty name="height" value="0.025" units="cm"/>
    </inkml:brush>
  </inkml:definitions>
  <inkml:trace contextRef="#ctx0" brushRef="#br0">55 1 18097,'0'0'6534,"-35"73"-4676,24-38-385,4-1-896,6 1-417,1-3-96,4-2-32,11-7-96,1-1-961,-3-6-929,-4-5-704,-3-8-1122</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1.682"/>
    </inkml:context>
    <inkml:brush xml:id="br0">
      <inkml:brushProperty name="width" value="0.025" units="cm"/>
      <inkml:brushProperty name="height" value="0.025" units="cm"/>
    </inkml:brush>
  </inkml:definitions>
  <inkml:trace contextRef="#ctx0" brushRef="#br0">1 36 13100,'0'0'11211,"89"-26"-10987,-34 30-160,6-1-544,1-3-2403,-1-2-2946,-6-12-9098</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2.040"/>
    </inkml:context>
    <inkml:brush xml:id="br0">
      <inkml:brushProperty name="width" value="0.025" units="cm"/>
      <inkml:brushProperty name="height" value="0.025" units="cm"/>
    </inkml:brush>
  </inkml:definitions>
  <inkml:trace contextRef="#ctx0" brushRef="#br0">110 0 17969,'0'0'6764,"-9"7"-4955,1-1-1442,1 0 0,-1 0-1,2 1 1,-1-1-1,1 2 1,0-1-1,0 0 1,1 1 0,0 0-1,1 1 1,-8 16-1,7-10-168,1 0-1,0 1 1,2-1-1,-1 1 1,1 17-1,1-30-178,1 0-1,0 0 0,0 0 1,0 0-1,0 0 0,1 0 1,-1 0-1,1 0 0,0-1 0,0 1 1,0 0-1,0 0 0,0-1 1,0 1-1,1 0 0,-1-1 1,1 0-1,0 1 0,0-1 0,0 0 1,0 0-1,0 0 0,0 0 1,1 0-1,-1-1 0,1 1 1,-1-1-1,1 1 0,-1-1 0,1 0 1,0 0-1,0 0 0,-1 0 1,5 0-1,1 0-56,-1-1 1,0 0-1,0 0 1,0 0-1,0-1 1,0 0-1,0-1 1,0 0-1,0 0 1,0 0-1,0-1 1,-1 0-1,0 0 1,1 0-1,-1-1 1,7-6-1,-1 0-74,-2 0 1,1 0-1,-1-1 0,-1 0 0,0-1 1,14-25-1,-37 62-54,2 1 0,-13 35 1,21-49 180,0 0-1,1 0 1,0 1 0,1-1 0,0 1 0,1-1 0,1 1 0,1 21 0,-1-32-99,1-1 0,-1 1 0,1 0 0,-1-1 0,1 1-1,0-1 1,-1 1 0,1 0 0,0-1 0,0 0 0,0 1 0,0-1 0,0 0 0,1 1 0,-1-1 0,0 0-1,1 0 1,-1 0 0,0 0 0,1 0 0,-1 0 0,4 1 0,-2-1-701,1 0 0,0 0 0,0 0-1,0-1 1,0 1 0,-1-1 0,1 0 0,0 0 0,4-1 0,15-2-7378</inkml:trace>
  <inkml:trace contextRef="#ctx0" brushRef="#br0" timeOffset="1">800 110 22453,'0'0'9161,"-32"61"-8008,14-33-1153,1 3 0,-1 1 0,2-1 0,4-2 0,0-2-128,6-6-1506,1-5-416,5-6-896</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2.370"/>
    </inkml:context>
    <inkml:brush xml:id="br0">
      <inkml:brushProperty name="width" value="0.025" units="cm"/>
      <inkml:brushProperty name="height" value="0.025" units="cm"/>
    </inkml:brush>
  </inkml:definitions>
  <inkml:trace contextRef="#ctx0" brushRef="#br0">118 36 13901,'0'0'4031,"-9"0"-732,2 0-2850,1 0 0,-1 1 0,0 0 0,1 0 0,-1 0 0,1 1 0,-1 0 0,1 0 0,-8 4 0,12-5-319,0 0-1,-1 1 0,1-1 0,0 1 0,0-1 1,0 1-1,0 0 0,0 0 0,0 0 1,1 0-1,-1 0 0,0 0 0,1 0 0,0 0 1,0 1-1,-1-1 0,1 0 0,1 1 1,-1-1-1,0 1 0,0 0 0,1-1 0,0 1 1,-1-1-1,1 1 0,0 0 0,0-1 1,1 1-1,-1-1 0,0 1 0,1 0 0,1 2 1,-1-3-82,0 0 1,0 0 0,1 0 0,-1-1 0,1 1-1,-1 0 1,1 0 0,0-1 0,0 1 0,0-1-1,0 0 1,0 0 0,0 1 0,0-1 0,0 0-1,0-1 1,1 1 0,-1 0 0,0-1-1,1 1 1,-1-1 0,0 0 0,1 0 0,3 0-1,61-1 521,-62 0-544,0 0 0,0 0 0,0-1 0,0 0 0,0 0 0,-1 0 0,1-1 0,0 1 0,-1-1 0,0 0 0,0-1 0,0 1 0,0-1 0,6-7 0,-8 9-16,0-1 0,0 1 0,0 0 1,-1-1-1,1 1 0,-1-1 0,1 1 0,-1-1 0,0 0 1,0 0-1,0 1 0,-1-1 0,1 0 0,-1 0 0,1 0 1,-1 0-1,0 0 0,0 0 0,0 0 0,-1 0 0,1 0 1,-1 1-1,0-1 0,1 0 0,-1 0 0,0 0 0,-1 1 0,-1-5 1,0 4-10,1 1-1,-1 0 1,0-1 0,0 1 0,0 0 0,0 0 0,0 1 0,0-1-1,0 1 1,-1-1 0,1 1 0,0 0 0,-1 0 0,1 1 0,-1-1-1,1 1 1,-1-1 0,1 1 0,-1 0 0,0 1 0,-3 0 0,2-1-65,1 0 1,0 1 0,0 0 0,0-1 0,0 2-1,0-1 1,0 0 0,0 1 0,0 0 0,0 0 0,1 0-1,-1 0 1,1 0 0,0 1 0,-1 0 0,1-1-1,-5 8 1,5-5-330,0 1 0,1 0-1,-1 0 1,2 1 0,-1-1-1,0 0 1,1 1 0,1-1-1,-1 1 1,1-1 0,0 9-1,1-7-878,0 0-1,0 0 0,0 0 0,1 0 0,0-1 0,1 1 0,0-1 0,7 15 1,11 8-8086</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2.713"/>
    </inkml:context>
    <inkml:brush xml:id="br0">
      <inkml:brushProperty name="width" value="0.025" units="cm"/>
      <inkml:brushProperty name="height" value="0.025" units="cm"/>
    </inkml:brush>
  </inkml:definitions>
  <inkml:trace contextRef="#ctx0" brushRef="#br0">124 46 14894,'0'0'6999,"-10"6"-4218,3-2-2358,-44 28 2683,48-30-2918,0 0 1,-1 1-1,1-1 0,1 1 0,-1 0 1,0 0-1,1 0 0,-1 0 0,1 0 0,0 1 1,0-1-1,0 1 0,1-1 0,-3 7 1,4-10-181,0 1 0,0-1 0,0 0 0,0 1 0,0-1 0,0 1 0,0-1 0,0 0 0,0 1 0,0-1 0,0 1 0,0-1 0,0 0 0,0 1 0,0-1 0,1 0 1,-1 1-1,0-1 0,0 0 0,0 1 0,1-1 0,-1 0 0,0 1 0,0-1 0,1 0 0,-1 1 0,0-1 0,1 0 0,-1 0 0,0 0 0,1 1 0,-1-1 0,0 0 0,1 0 0,0 0 0,18-1 344,16-13 240,-30 10-547,0-1 0,0-1 1,0 1-1,-1-1 0,1 0 1,-1 0-1,-1 0 0,1 0 1,-1-1-1,3-8 0,-5 13-47,-1 1 0,1-1 0,0 0-1,-1 0 1,0 0 0,1 1 0,-1-1-1,0 0 1,0 0 0,0 0 0,0 0 0,0 1-1,-1-1 1,1 0 0,0 0 0,-1 0-1,1 1 1,-1-1 0,0 0 0,0 1-1,1-1 1,-1 0 0,0 1 0,-1-1 0,1 1-1,0-1 1,0 1 0,0 0 0,-1 0-1,1-1 1,-1 1 0,1 0 0,-1 0 0,0 0-1,1 1 1,-1-1 0,0 0 0,1 1-1,-1-1 1,0 1 0,0-1 0,0 1-1,-3 0 1,-47-2-2964,34 2-362,0 0-3500</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3.210"/>
    </inkml:context>
    <inkml:brush xml:id="br0">
      <inkml:brushProperty name="width" value="0.025" units="cm"/>
      <inkml:brushProperty name="height" value="0.025" units="cm"/>
    </inkml:brush>
  </inkml:definitions>
  <inkml:trace contextRef="#ctx0" brushRef="#br0">0 0 17809,'0'0'7463,"10"68"-5733,-5-36-193,-5 5-640,0 2-481,0 0-288,3 0-96,2-5 0,0-6-256,2-4-1345,-1-7-1122,-1-12-95</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3.538"/>
    </inkml:context>
    <inkml:brush xml:id="br0">
      <inkml:brushProperty name="width" value="0.025" units="cm"/>
      <inkml:brushProperty name="height" value="0.025" units="cm"/>
    </inkml:brush>
  </inkml:definitions>
  <inkml:trace contextRef="#ctx0" brushRef="#br0">0 94 11307,'0'0'9128,"51"-40"-7782,-15 32-65,5 3-448,5-1-545,4 1-224,-1-2-288,-2-2-3236,0-4-6309</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3.896"/>
    </inkml:context>
    <inkml:brush xml:id="br0">
      <inkml:brushProperty name="width" value="0.025" units="cm"/>
      <inkml:brushProperty name="height" value="0.025" units="cm"/>
    </inkml:brush>
  </inkml:definitions>
  <inkml:trace contextRef="#ctx0" brushRef="#br0">138 1 13068,'0'0'13944,"-12"8"-12657,-3 3-736,1 1-1,0 1 1,1 0 0,-19 26-1,27-34-477,2 0 0,-1 0 0,0 0-1,1 1 1,0-1 0,0 1 0,1 0-1,0 0 1,0 0 0,0 0 0,1 0-1,-1 0 1,2 1 0,-1-1 0,1 0-1,0 1 1,0-1 0,0 0 0,1 1-1,3 11 1,-2-15-63,0 0 0,0 1 0,1-1 0,-1 0 0,1-1 0,0 1 0,-1 0 0,1-1 0,1 0-1,-1 0 1,0 0 0,0 0 0,1 0 0,-1 0 0,1-1 0,0 0 0,-1 0 0,1 0 0,0 0 0,7 0 0,11 2-75,0-1 0,29-1 0,-42-1-13,-5 0-145,0 0 0,-1 0-1,1 0 1,0-1 0,0 1 0,-1-1-1,1 0 1,0-1 0,-1 1 0,1 0-1,-1-1 1,1 0 0,3-3 0,-4 3-480,0-1 1,0 0 0,-1 0 0,1 0 0,-1 0-1,0 0 1,0-1 0,0 1 0,0-1 0,-1 1-1,1-1 1,-1 0 0,1-4 0,3-17-6462</inkml:trace>
  <inkml:trace contextRef="#ctx0" brushRef="#br0" timeOffset="1">270 141 13581,'0'0'5093,"-20"50"-1378,8-19-608,3 1-961,2 2-384,1-2-609,6-3-641,0-3-416,6-3-63,11-6-1155,7-7-2241,0-7-897,5-3-5605</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4.254"/>
    </inkml:context>
    <inkml:brush xml:id="br0">
      <inkml:brushProperty name="width" value="0.025" units="cm"/>
      <inkml:brushProperty name="height" value="0.025" units="cm"/>
    </inkml:brush>
  </inkml:definitions>
  <inkml:trace contextRef="#ctx0" brushRef="#br0">303 0 22389,'0'0'4452,"-77"58"-2754,48-28-289,-4 8-95,2 3-578,-1 4-479,2 0-193,7-4-64,3-4-64,5-7-353,7-5-256,4-9-351,4-5-834,0-9-1249,12-13-7239,1-14-4004</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4.631"/>
    </inkml:context>
    <inkml:brush xml:id="br0">
      <inkml:brushProperty name="width" value="0.025" units="cm"/>
      <inkml:brushProperty name="height" value="0.025" units="cm"/>
    </inkml:brush>
  </inkml:definitions>
  <inkml:trace contextRef="#ctx0" brushRef="#br0">188 2 14990,'-9'-1'4041,"-5"1"-3272,0 0 0,0 0-1,0 2 1,1-1 0,-1 2 0,-16 4-1,27-6-649,-1 0 0,1 1 0,-1-1 1,1 0-1,0 1 0,-1 0 0,1 0 0,0 0 0,0 0 0,0 0 0,1 1 0,-1-1 0,1 1 0,-1 0 0,1-1 0,0 1 0,0 0 0,0 1 1,0-1-1,0 0 0,1 0 0,0 1 0,-1-1 0,1 1 0,1-1 0,-1 1 0,0 0 0,1-1 0,0 1 0,0 0 0,0-1 0,1 6 0,0-5-75,0-1-1,0 0 0,0 1 0,1-1 0,0 0 0,-1 0 0,1 0 0,0-1 0,1 1 0,-1 0 0,0-1 0,1 1 0,-1-1 0,1 0 0,0 0 0,0 0 0,0 0 0,0 0 0,0-1 0,0 1 0,1-1 0,-1 0 0,0 0 0,7 1 0,6 2 87,-1-1 0,1 0-1,0-2 1,18 1 0,-28-2-53,0-1 0,0 1 0,0-1 0,0 0 0,0 0 0,-1-1 0,1 0 0,0 0 0,-1 0 0,9-5 1,-12 6-11,0-1 0,1 1 0,-1-1 0,0 0 1,0 0-1,0 0 0,0 0 0,-1 0 1,1-1-1,0 1 0,-1 0 0,0-1 0,1 1 1,-1-1-1,0 0 0,0 1 0,-1-1 0,1 0 1,-1 0-1,1 1 0,-1-1 0,0 0 1,0-5-1,0 6-72,-1 1 0,1-1 0,-1 0 0,1 1-1,-1 0 1,0-1 0,0 1 0,0-1 0,0 1 0,0 0 0,0 0 0,0-1 0,0 1 0,0 0 0,0 0 0,-1 0 0,1 0 0,0 1 0,-1-1 0,1 0 0,-1 0-1,1 1 1,-1-1 0,1 1 0,-1-1 0,1 1 0,-1 0 0,0 0 0,1 0 0,-1-1 0,-2 2 0,2-2-114,-1 1 1,1 0-1,0 0 1,-1 0-1,1 0 0,0 1 1,0-1-1,-1 1 1,1-1-1,0 1 1,0 0-1,0 0 0,-1 0 1,1 0-1,0 0 1,0 0-1,1 0 0,-1 1 1,0-1-1,0 1 1,-2 3-1,2-1-432,0 0-1,1 1 1,-1-1-1,1 1 0,0 0 1,1-1-1,-1 1 1,1 8-1,0-8-636,0 0 1,1 0-1,-1 0 0,1 0 0,0 0 0,1 0 0,3 9 0,11 10-7118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02.163"/>
    </inkml:context>
    <inkml:brush xml:id="br0">
      <inkml:brushProperty name="width" value="0.025" units="cm"/>
      <inkml:brushProperty name="height" value="0.025" units="cm"/>
    </inkml:brush>
  </inkml:definitions>
  <inkml:trace contextRef="#ctx0" brushRef="#br0">1 1 18129,'0'0'1778,"2"14"-433,3 34 1435,-1 73-1,-4-66-1600,12 100 0,-4-138-44,0-29-354,4-37-254,-10 43-594,24-159-766,-22 170 753,0-1 0,0 1-1,1 0 1,0-1 0,0 0 0,0 0 0,0-1 0,1 1 0,0-1 0,10 4 0,-9-5 96,-1-1-1,1 0 1,0-1 0,-1 0 0,1 0-1,0 0 1,-1-1 0,1 0 0,-1 0-1,1-1 1,-1 0 0,0 0 0,1 0-1,-1-1 1,0 0 0,-1 0 0,1 0-1,0-1 1,-1 0 0,0 0 0,0 0-1,0-1 1,0 0 0,-1 0 0,0 0-1,0 0 1,0-1 0,0 1 0,-1-1-1,0 0 1,-1 0 0,1 0 0,-1 0-1,0-1 1,0 1 0,-1-1 0,0 1-1,0-1 1,-1-11 0,1 17-11,-1-1 0,0 1-1,0-1 1,0 1 0,0-1 0,0 1 0,-1-1 0,1 1 0,0-1 0,-1 1 0,1-1 0,-1 1-1,1 0 1,-1-1 0,0 1 0,0 0 0,1 0 0,-1-1 0,0 1 0,0 0 0,-2-2-1,2 3 2,-1-1-1,1 1 0,0 0 0,0-1 1,-1 1-1,1 0 0,0 0 0,0 0 1,-1 0-1,1 0 0,0 0 1,-1 0-1,1 1 0,0-1 0,0 0 1,0 1-1,-1-1 0,1 1 0,-2 0 1,-2 2 10,0 0 1,0 1-1,0-1 1,0 1 0,0 0-1,1 0 1,-1 1 0,1-1-1,-3 6 1,0 2-2,1 0 0,0 0 0,1 0 1,0 1-1,1-1 0,0 1 0,1 0 0,1 1 1,0-1-1,1 0 0,0 1 0,2 14 0,-1-26-122,1 1 0,0 0-1,0 0 1,0 0 0,0-1 0,0 1-1,1-1 1,-1 1 0,1-1-1,0 1 1,0-1 0,0 0-1,0 0 1,0 0 0,0 0 0,0 0-1,1 0 1,-1-1 0,1 1-1,-1-1 1,1 1 0,0-1-1,-1 0 1,1 0 0,0 0 0,0-1-1,0 1 1,0-1 0,2 1-1,9 1-1086,0-1-1,0-1 0,0 0 0,26-3 1,-4-5-5212</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4.970"/>
    </inkml:context>
    <inkml:brush xml:id="br0">
      <inkml:brushProperty name="width" value="0.025" units="cm"/>
      <inkml:brushProperty name="height" value="0.025" units="cm"/>
    </inkml:brush>
  </inkml:definitions>
  <inkml:trace contextRef="#ctx0" brushRef="#br0">306 391 10314,'0'0'8851,"-4"8"-6166,-52 98 8034,53-102-10635,3-4-34,16-45 14,-15 34-64,-1-1 0,0 0 0,0 0 0,-2 0 0,-4-21 0,6 31 0,-1-1 0,1 1 0,-1-1 0,0 1 0,0 0 0,0-1 0,0 1 0,0 0 0,-1 0 0,1 0 0,-1 0 0,1 0 0,-1 0 0,0 0 0,1 1 0,-1-1 0,0 1 0,0-1 0,-1 1 0,1 0 0,0-1 0,0 1 0,0 0 0,-1 1 0,1-1 0,-1 0 0,1 1 0,0-1 0,-1 1 0,1 0 0,-1 0 0,1 0 0,-6 0 0,7 0 2,-1 1 0,1-1 0,-1 1-1,1-1 1,-1 1 0,0 0 0,1-1 0,0 1 0,-1 0 0,1 0-1,0 0 1,-1 0 0,1 0 0,0 1 0,0-1 0,0 0 0,0 0-1,0 1 1,0-1 0,0 1 0,0-1 0,1 1 0,-1-1 0,1 1-1,-1-1 1,1 1 0,-1-1 0,1 1 0,0 0 0,0-1 0,0 1 0,0 1-1,0 0-14,0-1 0,0 0-1,0 1 1,0-1 0,0 0-1,1 1 1,0-1 0,-1 0-1,1 0 1,0 1 0,0-1-1,0 0 1,0 0 0,0 0-1,1 0 1,-1 0 0,0 0-1,1-1 1,0 1-1,-1 0 1,1-1 0,2 2-1,4 0-727,0 0 0,1 0-1,-1-1 1,1 0-1,-1-1 1,1 0 0,0 0-1,0-1 1,11-1-1,-8 1-748,31 0-5087</inkml:trace>
  <inkml:trace contextRef="#ctx0" brushRef="#br0" timeOffset="1">581 1 13965,'0'0'4992,"0"10"-3007,0 6-1142,0 0 0,2-1-1,0 1 1,0 0-1,9 27 1,-5-29-771,-2 1-1,0 0 1,-1 0 0,-1 1 0,0-1-1,-1 0 1,0 1 0,-1-1-1,-1 1 1,-1-1 0,0 1 0,-1-1-1,0 0 1,-2 0 0,0 0-1,0-1 1,-1 0 0,-1 0 0,0 0-1,-1-1 1,-1 0 0,-14 18-1,-5 3-335,-1-2-1,-1 0 0,-2-3 0,-1 0 1,-66 43-1,67-52-1464,-1-1 0,-1-2 0,-69 24 0,22-18-4602</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5.389"/>
    </inkml:context>
    <inkml:brush xml:id="br0">
      <inkml:brushProperty name="width" value="0.025" units="cm"/>
      <inkml:brushProperty name="height" value="0.025" units="cm"/>
    </inkml:brush>
  </inkml:definitions>
  <inkml:trace contextRef="#ctx0" brushRef="#br0">126 0 15791,'0'0'4986,"-9"14"-4068,-9 17-126,1 1 0,2 1 0,1 0 0,1 1-1,-12 54 1,20-62-560,1-1-1,1 1 1,1 0 0,2 0-1,0 0 1,4 26-1,-2-39-208,1-1-1,0 1 1,1-1-1,0 0 1,1 0 0,0-1-1,1 1 1,0-1-1,1 0 1,0-1-1,0 1 1,2-2-1,-1 1 1,13 11 0,4-2-197,1 0 1,0-1-1,1-2 1,1-1-1,49 20 1,-17-13-2411,114 25 0,-75-30-1414,-3-7-2830</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45.716"/>
    </inkml:context>
    <inkml:brush xml:id="br0">
      <inkml:brushProperty name="width" value="0.025" units="cm"/>
      <inkml:brushProperty name="height" value="0.025" units="cm"/>
    </inkml:brush>
  </inkml:definitions>
  <inkml:trace contextRef="#ctx0" brushRef="#br0">0 110 17200,'0'0'1810,"5"-11"336,-2 5-1953,0 1 0,0-1 0,0 1 0,0 0 0,1 0-1,0 0 1,0 1 0,1-1 0,-1 1 0,1 0 0,0 0 0,0 1 0,0-1 0,0 1 0,1 0 0,-1 1-1,1-1 1,0 1 0,-1 0 0,1 0 0,9 0 0,13-4 278,1 2-1,-1 1 1,1 2 0,31 2 0,-45 0-407,0 0 0,-1 1 0,1 1 0,-1 0 0,0 1 0,0 0 0,0 2 1,-1-1-1,23 14 0,-33-17-36,0-1 1,-1 1 0,1-1-1,-1 1 1,1 0-1,-1 0 1,0 0-1,0 0 1,0 0 0,0 1-1,0-1 1,0 1-1,-1-1 1,1 1 0,-1 0-1,1-1 1,-1 1-1,0 0 1,0 0-1,-1 0 1,1 0 0,-1 0-1,1 0 1,-1 0-1,0 0 1,0 0-1,0 0 1,0 0 0,-1 0-1,1 0 1,-1 0-1,0 0 1,0 0-1,0 0 1,0-1 0,-3 5-1,-4 6 320,-2 0 0,0 0 0,0-1 1,-1 0-1,-21 17 0,9-9-35,10-7-215,-1 0 67,0 1 0,-16 20 0,27-30-176,0 0-1,1 0 0,-1 1 0,1-1 0,0 0 1,0 1-1,0 0 0,1-1 0,0 1 0,-1 0 1,2 0-1,-1-1 0,0 1 0,1 7 1,1-9-156,-1-1 0,1 1 0,-1-1 1,1 0-1,0 1 0,0-1 0,0 0 1,0 1-1,0-1 0,1 0 0,-1 0 1,1 0-1,0 0 0,-1 0 0,1-1 1,0 1-1,0 0 0,0-1 0,0 1 1,0-1-1,0 0 0,1 0 0,2 1 1,5 2-1435,0 0 0,1-1 0,0 0 0,12 1 1,49 3-12323</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08.456"/>
    </inkml:context>
    <inkml:brush xml:id="br0">
      <inkml:brushProperty name="width" value="0.025" units="cm"/>
      <inkml:brushProperty name="height" value="0.025" units="cm"/>
    </inkml:brush>
  </inkml:definitions>
  <inkml:trace contextRef="#ctx0" brushRef="#br0">146 0 5221,'0'0'21754,"-2"9"-20398,-6 15-856,-1 0-1,0-1 1,-2 0 0,-17 26-1,-26 57-204,49-93-489,1-1 0,0 1 0,0 0 0,2 0 1,-1 0-1,0 26 0,3-37 36,0-1 1,0 1 0,0 0-1,1 0 1,-1 0-1,1 0 1,-1-1 0,1 1-1,-1 0 1,1-1-1,0 1 1,0 0 0,0-1-1,0 1 1,0-1-1,0 1 1,1-1 0,-1 0-1,0 1 1,1-1-1,-1 0 1,1 0 0,-1 0-1,1 0 1,-1 0-1,1 0 1,0 0 0,-1-1-1,1 1 1,0-1-1,0 1 1,0-1 0,-1 0-1,1 0 1,0 1-1,0-1 1,0 0 0,2-1-1,4 1-1002,0-1-1,1 0 1,-1 0-1,0-1 1,0 0-1,-1 0 1,14-7-1,20-13-8635</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08.800"/>
    </inkml:context>
    <inkml:brush xml:id="br0">
      <inkml:brushProperty name="width" value="0.025" units="cm"/>
      <inkml:brushProperty name="height" value="0.025" units="cm"/>
    </inkml:brush>
  </inkml:definitions>
  <inkml:trace contextRef="#ctx0" brushRef="#br0">105 0 14606,'0'0'3358,"-10"7"-118,0 0-2545,0 1 0,1 0-1,0 0 1,1 1 0,-10 13 0,14-17-468,1 0 0,-1 0 0,1 0 0,1 0-1,-1 1 1,1 0 0,0-1 0,0 1 0,0 0 0,1 0 0,0 0 0,0 0 0,1 0 0,0 0 0,0 7-1,0-11-189,0 0-1,1-1 0,-1 1 0,1 0 0,-1-1 0,1 1 0,0 0 0,-1-1 0,1 1 0,0 0 1,0-1-1,0 1 0,0-1 0,0 0 0,1 1 0,-1-1 0,0 0 0,1 0 0,-1 0 0,1 0 1,-1 0-1,3 1 0,0 0 0,0-1 0,0 0 0,0 0 1,0 0-1,0 0 0,0 0 0,1-1 1,-1 0-1,6 0 0,-1-1 22,-1 0 0,1 0 0,-1-1 0,1 0 0,-1-1 0,0 1 0,0-2 0,0 1 0,9-6 0,-13 6 2,0 0 0,0-1 0,0 1 0,-1-1 0,1 0 0,-1 0 0,0 0 0,0 0 0,-1-1 0,1 1 0,-1-1 0,0 1 0,0-1 0,0 0 0,-1 0-1,0 0 1,1-6 0,-2 8-36,0 1-1,0 0 1,0-1-1,0 1 0,-1 0 1,1-1-1,-1 1 0,1 0 1,-1 0-1,0 0 1,0-1-1,0 1 0,0 0 1,-1 0-1,1 0 0,0 1 1,-1-1-1,1 0 1,-1 0-1,0 1 0,0-1 1,1 1-1,-1-1 0,0 1 1,0 0-1,0 0 1,-1 0-1,1 0 0,0 0 1,0 0-1,0 1 0,-1-1 1,1 1-1,0 0 1,-1-1-1,1 1 0,0 0 1,-5 1-1,-9 0-2682,7 4-3683</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09.501"/>
    </inkml:context>
    <inkml:brush xml:id="br0">
      <inkml:brushProperty name="width" value="0.025" units="cm"/>
      <inkml:brushProperty name="height" value="0.025" units="cm"/>
    </inkml:brush>
  </inkml:definitions>
  <inkml:trace contextRef="#ctx0" brushRef="#br0">8 1 6278,'0'0'18732,"-1"10"-17771,-1 4-677,0 7 21,0 0 1,1 0-1,3 26 1,-1-46-299,-1 1 1,1-1 0,0 1-1,-1-1 1,1 1-1,0-1 1,0 0 0,0 1-1,0-1 1,0 0-1,1 0 1,-1 0 0,0 0-1,1 0 1,-1 0 0,0 0-1,1 0 1,-1-1-1,1 1 1,-1 0 0,1-1-1,-1 0 1,1 1-1,0-1 1,-1 0 0,1 1-1,-1-1 1,1 0 0,0 0-1,-1-1 1,1 1-1,0 0 1,-1 0 0,1-1-1,1 0 1,5 0 51,0-1 0,0 0 1,0 0-1,0-1 0,12-6 1,32-28 306,-42 28-321,1 1 1,-1 0-1,1 1 0,15-8 0,-25 16-43,0-1 0,-1 0 0,1 1 0,0-1 0,-1 0 0,1 1 0,0-1 0,-1 1 0,1-1 0,-1 1 0,1-1 0,-1 1 0,1-1 0,-1 1 0,1-1 0,-1 1 0,0 0 0,1-1 0,-1 1 0,0 0 0,1-1 0,-1 1 0,0 0 0,0-1 0,0 1-1,0 0 1,0 0 0,1-1 0,-1 1 0,0 0 0,-1 0 0,1-1 0,0 1 0,0 0 0,0 0 0,-1 0 0,2 44 212,-2-36-165,1-1-4,0 0 0,0 0 1,0-1-1,1 1 0,0 0 0,1 0 0,0-1 0,3 9 0,-4-13-4,1-1 0,0 0 0,0 0 0,-1 0 1,1 0-1,0 0 0,1 0 0,-1-1 0,0 1 1,0-1-1,1 1 0,-1-1 0,1 0 0,-1 0 1,1 0-1,0 0 0,-1-1 0,1 1 0,0-1 1,-1 1-1,1-1 0,0 0 0,0 0 0,-1 0 1,1-1-1,0 1 0,2-1 0,2-1 34,0 1 0,0-1 0,-1 0 0,1-1 0,-1 1 0,1-1 0,-1 0 0,0-1 0,0 0 0,0 0 0,-1 0 0,0-1 0,1 1 0,-2-1 0,1-1 0,5-6 0,-7 8-36,1 0 0,-1-1 0,0 1 0,-1-1 0,1 0 0,-1 1 0,0-1 0,0 0 0,-1 0 0,1-1 0,-1 1 0,0 0 0,0 0 1,-1-1-1,0 1 0,0 0 0,0-1 0,0 1 0,-1 0 0,0 0 0,0-1 0,-3-6 0,4 11-149,-1 0 1,0 0-1,1 0 0,-1-1 0,0 1 1,0 0-1,0 0 0,0 0 0,0 0 1,0 1-1,0-1 0,0 0 0,0 0 1,0 0-1,-1 1 0,1-1 1,0 1-1,-1-1 0,1 1 0,0 0 1,0-1-1,-3 1 0,3 0-118,0 0 0,0-1 0,0 1 0,-1 0 1,1 1-1,0-1 0,0 0 0,0 0 0,0 0 0,0 1 0,0-1 0,0 0 0,0 1 0,0-1 0,0 1 0,0-1 0,0 1 1,0 0-1,0-1 0,0 1 0,0 0 0,1 0 0,-1 0 0,0-1 0,1 1 0,-1 0 0,0 0 0,1 0 0,-1 0 0,1 0 0,-1 0 1,1 0-1,0 0 0,-1 1 0,1-1 0,0 0 0,0 0 0,0 0 0,0 0 0,0 0 0,0 2 0</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0.109"/>
    </inkml:context>
    <inkml:brush xml:id="br0">
      <inkml:brushProperty name="width" value="0.025" units="cm"/>
      <inkml:brushProperty name="height" value="0.025" units="cm"/>
    </inkml:brush>
  </inkml:definitions>
  <inkml:trace contextRef="#ctx0" brushRef="#br0">11 1 8648,'0'0'17014,"-2"9"-15146,-7 66 1426,9-74-3269,0-1 0,0 1-1,0 0 1,1-1 0,-1 1 0,0 0 0,0-1 0,1 1-1,-1-1 1,0 1 0,0-1 0,1 1 0,-1-1 0,1 1 0,-1-1-1,1 1 1,-1-1 0,0 1 0,1-1 0,0 1 0,-1-1-1,1 0 1,-1 1 0,1-1 0,-1 0 0,1 0 0,0 1-1,0-1 1,27 3 384,25-11 58,-4-15-342,-42 18-103,1 1 0,-1 0 1,1 1-1,0-1 0,0 1 1,0 1-1,1 0 0,13-2 1,-22 5-22,1 0 0,0-1 0,-1 1 1,1 0-1,0 0 0,-1 0 0,1 0 1,-1 0-1,1 0 0,-1 0 0,0 0 1,0 0-1,1 0 0,-1 1 0,0-1 1,0 0-1,0 0 0,0 0 0,0 0 1,-1 2-1,1 35-5,0-29 3,0-8 1,0 0 0,0-1 0,0 1 0,0-1 0,0 1 0,0-1 0,0 1 0,0-1 0,1 1 0,-1-1 0,0 1 0,0-1 0,0 1 0,1-1 0,-1 1 0,0-1 0,1 1 0,-1-1 0,0 1 0,1-1 0,-1 0 0,1 1 0,-1-1 0,0 0 0,1 1 0,-1-1 0,1 0 0,-1 0 0,1 1 0,-1-1 0,1 0 0,-1 0 0,1 0 0,0 0 0,25-3 0,22-18 0,-32 12 0,-11 5 0,0 0 0,1 1 0,0 0 0,0 0 0,0 0 0,0 1 0,0 0 0,0 0 0,13-2 0,-18 4-66,-1 1 0,0-1 0,0 0-1,1 0 1,-1 0 0,0 0 0,0 0 0,1 0 0,-1 0 0,0 1 0,0-1-1,1 0 1,-1 0 0,0 0 0,0 1 0,0-1 0,1 0 0,-1 0-1,0 0 1,0 1 0,0-1 0,0 0 0,0 0 0,1 1 0,-1-1 0,0 0-1,0 1 1,0-1 0,0 0 0,0 0 0,0 1 0,0-1 0,0 0-1,0 1 1,0-1 0,0 0 0,0 1 0,0 0-328,0 0 0,0-1 0,-1 1-1,1 0 1,0 0 0,0 0 0,0-1 0,0 1 0,-1 0 0,1 0 0,-1 0-1,1-1 1,0 1 0,-1 0 0,1-1 0,-1 1 0,1 0 0,-1-1 0,0 1-1,1-1 1,-1 1 0,-5 0-8249</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0.478"/>
    </inkml:context>
    <inkml:brush xml:id="br0">
      <inkml:brushProperty name="width" value="0.025" units="cm"/>
      <inkml:brushProperty name="height" value="0.025" units="cm"/>
    </inkml:brush>
  </inkml:definitions>
  <inkml:trace contextRef="#ctx0" brushRef="#br0">1 1 18706,'0'0'12620</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1.149"/>
    </inkml:context>
    <inkml:brush xml:id="br0">
      <inkml:brushProperty name="width" value="0.025" units="cm"/>
      <inkml:brushProperty name="height" value="0.025" units="cm"/>
    </inkml:brush>
  </inkml:definitions>
  <inkml:trace contextRef="#ctx0" brushRef="#br0">174 16 8104,'0'0'17029,"-12"-4"-15011,7 3-1891,2-1-42,-1 0 1,0 1 0,0 0-1,0 0 1,0 0 0,0 0-1,0 0 1,0 1 0,0 0-1,-1 0 1,1 0 0,0 0-1,0 1 1,0-1 0,0 1-1,0 0 1,0 0 0,0 1-1,0-1 1,0 1 0,1 0 0,-1 0-1,1 0 1,-1 1 0,-4 3-1,2 1-17,1 0-1,0 0 1,0 1-1,0-1 0,1 1 1,0 0-1,1 0 1,0 1-1,-4 15 0,6-22-53,1 0-1,-1 0 0,1 1 0,-1-1 0,1 0 0,0 1 0,0-1 0,0 0 0,0 1 1,0-1-1,1 0 0,-1 1 0,1-1 0,-1 0 0,1 0 0,0 0 0,0 1 0,0-1 1,0 0-1,0 0 0,0 0 0,1 0 0,-1-1 0,1 1 0,-1 0 0,1 0 0,0-1 1,-1 1-1,1-1 0,0 0 0,0 0 0,0 1 0,0-1 0,1 0 0,-1 0 0,0-1 1,0 1-1,0 0 0,1-1 0,4 1 0,3-1 27,0 1 0,0-2 0,0 0 0,0 0 0,0 0 1,0-1-1,0-1 0,-1 0 0,1 0 0,-1-1 0,1 0 0,-1 0 0,-1-1 0,15-11 0,-13 9 25,1-1 0,-2 0 1,1-1-1,-1 0 0,0-1 0,-1 0 0,-1 0 0,1-1 0,-1 1 0,-1-2 1,7-14-1,-24 53-2,0-1-27,1 1 0,1 0-1,1 1 1,1 0 0,-5 54-1,12-81-140,0 0-1,0 0 0,0-1 0,0 1 0,0 0 0,1 0 1,-1 0-1,0 0 0,0 0 0,1-1 0,-1 1 1,0 0-1,1 0 0,-1 0 0,1-1 0,-1 1 1,1 0-1,-1-1 0,1 1 0,-1 0 0,1-1 1,0 1-1,-1-1 0,1 1 0,0-1 0,0 1 1,-1-1-1,1 0 0,0 1 0,0-1 0,0 0 1,-1 1-1,1-1 0,0 0 0,0 0 0,0 0 1,0 0-1,0 0 0,0 0 0,-1 0 0,1 0 1,0 0-1,0 0 0,0-1 0,0 1 0,-1 0 1,1-1-1,0 1 0,0 0 0,0-1 0,-1 1 1,1-1-1,1 0 0,3-2-1021,0 1 0,0-1 0,0 0 0,-1 0 0,1 0 1,-1-1-1,7-6 0,10-19-6945</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1.541"/>
    </inkml:context>
    <inkml:brush xml:id="br0">
      <inkml:brushProperty name="width" value="0.025" units="cm"/>
      <inkml:brushProperty name="height" value="0.025" units="cm"/>
    </inkml:brush>
  </inkml:definitions>
  <inkml:trace contextRef="#ctx0" brushRef="#br0">163 0 11851,'0'0'8333,"-10"6"-5984,7-4-2248,-11 6 602,0 0-1,1 1 1,0 0 0,1 1 0,0 0 0,1 1-1,-19 22 1,66-29-447,-30-4-285,9 0-212,-1 1-1,1 0 1,-1 1-1,0 1 0,0 0 1,0 0-1,0 2 1,0 0-1,18 9 0,-32-14 300,1 1 0,0-1 0,0 1 0,0-1 0,-1 1 0,1 0 0,0-1 0,-1 1 0,1 0 0,-1-1 0,1 1 0,0 0 0,-1-1 0,0 1 0,1 0 0,-1 0 0,1 0 0,-1 0 0,0 0 0,0-1 0,1 1 0,-1 0 0,0 0 0,0 0 0,0 0 0,0 0 0,0 0 0,0 0 0,0 0 0,0 0 0,-1 1 0,0 0 125,-1 1 0,1-1 0,-1 0 0,1 0 0,-1 0 0,0 0 0,0 0-1,0 0 1,0 0 0,-4 2 0,-59 31 2431,64-35-2594,-15 7 9,0 0-1,-1-1 0,0-1 0,0-1 1,-1 0-1,-28 2 0,46-6-33,0 0 1,-1 0-1,1 0 0,0 0 1,0 0-1,-1 0 0,1 0 1,0 0-1,0 0 0,-1 0 1,1 0-1,0 0 0,0 0 1,-1 0-1,1 0 0,0 0 1,0 0-1,-1 0 0,1 0 1,0-1-1,0 1 0,0 0 1,-1 0-1,1 0 0,0 0 1,0-1-1,0 1 0,0 0 1,-1 0-1,1 0 0,0-1 1,0 1-1,0 0 0,0 0 1,0 0-1,0-1 0,-1 1 1,1 0-1,0 0 0,0-1 1,0 1-1,0 0 0,0 0 1,0-1-1,0 1 0,0 0 1,9-14-678,15-10-2213,46-18-8908,-29 19 1201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02.618"/>
    </inkml:context>
    <inkml:brush xml:id="br0">
      <inkml:brushProperty name="width" value="0.025" units="cm"/>
      <inkml:brushProperty name="height" value="0.025" units="cm"/>
    </inkml:brush>
  </inkml:definitions>
  <inkml:trace contextRef="#ctx0" brushRef="#br0">101 50 18898,'-5'9'1996,"-13"25"249,1 0-1,2 1 1,-16 55-1,27-75-2117,1 0-1,0 0 1,1 0-1,1 0 1,0 0 0,1 0-1,0 0 1,1 0-1,1 0 1,1 0 0,0 0-1,8 23 1,-11-38-117,0 1 0,0-1-1,0 0 1,1 1 0,-1-1 0,0 0 0,0 1 0,0-1 0,1 0-1,-1 1 1,0-1 0,0 0 0,1 1 0,-1-1 0,0 0 0,0 0-1,1 1 1,-1-1 0,0 0 0,1 0 0,-1 0 0,0 1 0,1-1-1,-1 0 1,1 0 0,-1 0 0,0 0 0,1 0 0,-1 0 0,1 0-1,-1 0 1,0 0 0,1 0 0,-1 0 0,0 0 0,1 0 0,-1 0-1,1 0 1,-1 0 0,0 0 0,1-1 0,-1 1 0,0 0 0,1 0-1,-1 0 1,0-1 0,1 1 0,-1 0 0,0 0 0,1-1 0,-1 1-1,0 0 1,0-1 0,0 1 0,1 0 0,-1-1 0,0 1 0,0 0 0,0-1-1,0 1 1,1 0 0,-1-1 0,0 0 0,15-28 535,-13 25-536,19-46-50,-3-1 1,-2 0-1,-3-1 0,10-68 1,-6 28-232,-17 91 260,0 0-1,0 1 1,0-1 0,0 0 0,0 0 0,1 1 0,-1-1-1,0 0 1,0 0 0,0 1 0,1-1 0,-1 0 0,0 1-1,1-1 1,-1 0 0,0 1 0,1-1 0,-1 0 0,1 1-1,-1-1 1,1 1 0,0-1 0,-1 1 0,1-1 0,-1 1-1,1 0 1,0-1 0,-1 1 0,1 0 0,0-1 0,0 1-1,-1 0 1,1 0 0,0-1 0,1 1 0,0 1-7,0 0 0,0 0 1,-1 0-1,1 0 0,0 0 0,0 0 1,-1 0-1,1 1 0,0-1 0,-1 1 1,0-1-1,3 3 0,32 53-36,-32-51 65,-1 1-1,0 0 0,-1-1 1,0 1-1,0 0 1,0 0-1,-1 0 1,0 1-1,0-1 0,-1 0 1,0 0-1,0 1 1,-1-1-1,-1 7 0,1-10 31,0 0 0,-1-1 0,0 1 0,1-1 0,-1 1 0,0-1 0,-1 0 0,1 0 0,-1 0 0,1 0 0,-1 0 0,0 0 0,0-1 0,0 0 0,0 1 0,0-1 0,-1 0-1,1 0 1,-1-1 0,0 1 0,1-1 0,-1 0 0,0 0 0,0 0 0,1 0 0,-1-1 0,-4 1 0,6-1-76,0 1 1,1-1-1,-1 0 0,0 0 1,1 1-1,-1-1 0,0 0 1,0 0-1,1-1 1,-1 1-1,0 0 0,0-1 1,1 1-1,-1-1 0,1 1 1,-1-1-1,0 0 0,1 0 1,-1 0-1,1 0 0,-1 0 1,1 0-1,0 0 0,0 0 1,-1 0-1,1-1 1,0 1-1,0 0 0,0-1 1,0 1-1,0-1 0,1 1 1,-1-1-1,-1-2 0,-1-28-4074,5-3-3761,2 2-2010</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1.883"/>
    </inkml:context>
    <inkml:brush xml:id="br0">
      <inkml:brushProperty name="width" value="0.025" units="cm"/>
      <inkml:brushProperty name="height" value="0.025" units="cm"/>
    </inkml:brush>
  </inkml:definitions>
  <inkml:trace contextRef="#ctx0" brushRef="#br0">128 4 16528,'0'0'4361,"-9"-1"-346,3 0-3394,-6 0 512,0 0-1,-1 1 0,-19 2 1,30-2-1089,0 0 0,1 0 1,-1 0-1,0 0 1,0 1-1,1-1 0,-1 0 1,0 1-1,1-1 1,-1 1-1,0 0 0,1 0 1,-1-1-1,1 1 1,-1 0-1,1 0 1,0 1-1,-1-1 0,1 0 1,0 0-1,0 1 1,0-1-1,0 0 0,0 1 1,0-1-1,0 1 1,0-1-1,1 1 0,-1 0 1,0-1-1,1 1 1,-1 0-1,1-1 0,0 1 1,0 0-1,0 0 1,0 2-1,0-2-47,1-1 0,0 1 0,0-1-1,0 1 1,0-1 0,0 1 0,1-1 0,-1 0 0,0 1-1,0-1 1,1 0 0,-1 0 0,1 0 0,-1 0 0,1 0 0,0 0-1,2 1 1,36 14-444,-31-13 198,23 7-567,-23-7 338,0-1-1,0 1 1,0 1-1,-1 0 1,1 0-1,-1 1 0,11 7 1,-18-12 525,-1 1 1,1 0-1,0 0 0,-1 0 1,1 0-1,0-1 0,-1 1 1,1 0-1,-1 0 0,1 0 1,-1 0-1,1 0 0,-1 0 1,0 0-1,0 1 0,1-1 1,-1 0-1,0 0 0,0 0 1,0 0-1,0 0 0,0 0 1,-1 0-1,1 0 0,0 0 1,0 0-1,-1 1 0,1-1 1,-1 0-1,1 0 0,-1 0 1,1-1-1,-1 1 0,1 0 1,-1 0-1,0 0 0,0 0 1,1 0-1,-1-1 0,0 1 1,0 0-1,0-1 0,0 1 1,0-1-1,0 1 0,0-1 1,-1 1-1,-54 27 3302,48-26-3125,-19 10 65,-56 14-1,111-36-3213,42-31-13336,-41 21 4410</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2.430"/>
    </inkml:context>
    <inkml:brush xml:id="br0">
      <inkml:brushProperty name="width" value="0.025" units="cm"/>
      <inkml:brushProperty name="height" value="0.025" units="cm"/>
    </inkml:brush>
  </inkml:definitions>
  <inkml:trace contextRef="#ctx0" brushRef="#br0">18 7 14606,'0'0'12775,"-3"9"-11003,-1 3-1227,2-7-312,0 0 0,0 1 0,1-1-1,-1 0 1,2 1 0,-1-1 0,0 6 0,1-10-222,0-1 1,0 1 0,0-1-1,0 1 1,0-1 0,1 1 0,-1-1-1,0 1 1,0-1 0,0 1-1,1-1 1,-1 1 0,0-1 0,0 1-1,1-1 1,-1 1 0,1-1-1,-1 0 1,0 1 0,1-1 0,-1 1-1,1-1 1,-1 0 0,1 0-1,-1 1 1,0-1 0,1 0 0,0 0-1,-1 1 1,1-1 0,-1 0-1,1 0 1,26 1 381,22-13 34,-33 5-522,-9 4-15,-1 0 1,1 0-1,0 1 1,0 0-1,0 0 0,1 1 1,8-1-1,-15 3 104,0-1 0,-1 1 0,1 0 0,0 0 0,-1 0 0,1 0 0,0 1 0,-1-1 0,1 0 0,-1 0 0,0 0-1,1 0 1,-1 0 0,0 1 0,0-1 0,0 0 0,1 0 0,-1 1 0,-1-1 0,1 0 0,0 0 0,0 0 0,0 1-1,-1-1 1,0 2 0,1-1 42,-1-1 0,1 0 0,0 1-1,0-1 1,-1 1 0,1-1-1,0 1 1,0-1 0,1 1 0,-1-1-1,0 1 1,0-1 0,1 0 0,-1 1-1,1-1 1,-1 1 0,1-1 0,-1 0-1,1 1 1,1 1 0,5-3-120,-1 1 1,1-1-1,-1-1 1,0 1-1,1-1 0,-1 0 1,0-1-1,0 1 1,1-1-1,-1 0 1,-1-1-1,1 0 0,7-4 1,-6 3-543,1 1 0,0-1 0,0 1 1,0 0-1,0 1 0,1 0 0,16-1 0,-18 2 690,1 0-1,-1 0 0,1 0 0,-1-1 0,0 0 0,0 0 0,0-1 0,0 0 1,0 0-1,0-1 0,-1 0 0,0 0 0,1 0 0,-1-1 0,-1 0 0,8-8 0,-12 13 14,-1 0 0,0 0 0,0 0 0,0 0 0,0-1 0,1 1 0,-1 0-1,0 0 1,0 0 0,0-1 0,0 1 0,0 0 0,1 0 0,-1-1 0,0 1-1,0 0 1,0 0 0,0-1 0,0 1 0,0 0 0,0 0 0,0-1-1,0 1 1,0 0 0,0 0 0,0-1 0,0 1 0,0 0 0,0 0 0,0 0-1,0-1 1,0 1 0,-1 0 0,1 0 0,0-1 0,0 1 0,0 0-1,0 0 1,-1-1 0,-11-2 1071,-18 7-417,23-1-682,0 0 0,0 1-1,1-1 1,-1 2-1,1-1 1,0 0-1,-6 8 1,9-10-44,1-1 1,0 1 0,1 0-1,-1 0 1,0 0 0,0 0-1,1 0 1,-1 0-1,1 1 1,0-1 0,0 0-1,0 1 1,0-1-1,0 1 1,0-1 0,1 1-1,-1 0 1,1-1-1,0 1 1,-1-1 0,1 1-1,1 0 1,-1-1-1,1 5 1,0-6-3,0 1 0,1-1 0,-1 1 0,1-1-1,-1 0 1,1 1 0,0-1 0,0 0 0,-1 0 0,1 0 0,0 0 0,0-1-1,0 1 1,0 0 0,0-1 0,0 0 0,0 1 0,0-1 0,4 0 0,47 2-1469,-44-2 595,22-2-7553,3-5-7202</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3.831"/>
    </inkml:context>
    <inkml:brush xml:id="br0">
      <inkml:brushProperty name="width" value="0.025" units="cm"/>
      <inkml:brushProperty name="height" value="0.025" units="cm"/>
    </inkml:brush>
  </inkml:definitions>
  <inkml:trace contextRef="#ctx0" brushRef="#br0">99 1 16271,'0'0'3748,"-5"8"-1554,-11 25-44,1 0 0,-19 68-1,26-71-1777,1 0-1,2 1 1,1 0-1,0 32 1,4-62-367,0 0 0,0 0 1,0 0-1,0 1 0,0-1 1,0 0-1,0 0 1,0 0-1,0 0 0,0 0 1,0 0-1,1 0 0,-1 0 1,0 0-1,1 0 0,-1 0 1,1 0-1,-1 0 1,1 0-1,-1-1 0,1 1 1,0 0-1,-1 0 0,1 0 1,0-1-1,0 1 1,0 0-1,-1-1 0,1 1 1,0-1-1,0 1 0,0-1 1,0 1-1,0-1 1,0 0-1,0 1 0,0-1 1,0 0-1,0 0 0,0 0 1,0 0-1,0 0 0,0 0 1,2 0-1,-1-1 10,0 1 0,0-1 0,0 0-1,0 0 1,0 0 0,0 0 0,-1 0 0,1 0-1,0-1 1,-1 1 0,1 0 0,-1-1 0,1 1-1,-1-1 1,0 0 0,1 1 0,-1-1-1,0 0 1,0 0 0,0 0 0,-1 0 0,2-3-1,5-49 89,-6 50-101,-1 1-1,0-1 1,0 0-1,0 1 1,0-1 0,-1 0-1,1 1 1,-1-1-1,0 1 1,0-1-1,-1 1 1,-2-6-1,4 9-7,0-1 0,0 1-1,0 0 1,0-1 0,-1 1 0,1 0-1,0 0 1,0-1 0,-1 1-1,1 0 1,0 0 0,0-1 0,-1 1-1,1 0 1,0 0 0,-1 0-1,1-1 1,0 1 0,-1 0 0,1 0-1,0 0 1,-1 0 0,1 0-1,0 0 1,-1 0 0,1 0 0,0 0-1,-1 0 1,1 0 0,0 0-1,-1 0 1,1 0 0,-1 0 0,1 0-1,0 0 1,-1 1 0,1-1-1,0 0 1,0 0 0,-1 0 0,-6 17-94,4 22 73,3-37 25,0-1 1,0 1-1,0 0 1,0 0-1,0 0 0,0 0 1,0-1-1,1 1 1,-1 0-1,1 0 1,0 0-1,-1-1 1,1 1-1,0 0 0,0-1 1,0 1-1,0-1 1,0 1-1,0-1 1,0 1-1,1-1 0,-1 0 1,1 0-1,-1 0 1,1 1-1,2 0 1,2 0 8,-1-1 0,1 0 0,-1 0 0,1 0 0,-1-1 0,1 0 0,-1 0 0,7-1 0,-1 0 12,1-1 0,-1 0 1,0-1-1,0 0 0,-1-1 0,1 0 0,-1-1 0,0 0 0,0-1 0,0 0 0,-1 0 0,1-1 1,-2 0-1,1 0 0,-1-1 0,0-1 0,-1 1 0,9-14 0,-35 80-227,12-46 264,6-11-19,0 1 0,0-1-1,0 0 1,0 1 0,0-1 0,1 0-1,-1 1 1,0-1 0,1 1-1,-1-1 1,1 1 0,0 0 0,-1 2-1,2-3-29,0 0 0,0 1 0,0-1-1,0 0 1,0 0 0,0 0 0,0 0 0,0 0-1,0-1 1,1 1 0,-1 0 0,0 0 0,0-1-1,1 1 1,-1-1 0,1 1 0,-1-1 0,3 1-1,7 3-71,0 0-1,0 0 0,1-1 1,-1-1-1,1 0 1,20 1-1,-28-3 95,-1-1 0,1 1 1,-1-1-1,0 0 0,0 0 1,1 0-1,-1 0 0,0-1 0,0 1 1,0-1-1,0 0 0,0 0 1,-1 0-1,1 0 0,-1 0 0,1-1 1,-1 1-1,0-1 0,0 1 1,0-1-1,0 0 0,0 0 0,-1 0 1,1 0-1,-1 0 0,0 0 0,0 0 1,1-4-1,1-4 60,0 0-1,-1 0 1,-1-1 0,1-13-1,-8-10 70,6 34-156,-1 0 0,1 0 1,-1 0-1,1 1 0,-1-1 1,1 0-1,-1 0 1,0 0-1,1 1 0,-1-1 1,0 0-1,0 1 0,0-1 1,1 1-1,-1-1 0,0 1 1,0-1-1,0 1 0,0-1 1,0 1-1,0 0 1,0 0-1,0-1 0,0 1 1,-2 0-1,2 0-2,1 0 0,-1 0 0,0 0 0,1 0 0,-1 0 0,0 0 0,1 1 0,-1-1 0,0 0 0,1 0 0,-1 1 0,0-1 0,1 0 0,-1 1 0,1-1 0,-1 0 0,1 1 0,-1-1 0,1 1 0,-1-1 0,1 1 0,-1-1 0,1 1 0,-1 0 0,1-1 0,0 1 0,-1-1 0,1 1 0,0 0 0,0-1 0,-1 1 0,1 0 0,0-1 0,0 1 0,0 0 0,0-1 0,0 1 0,0 0 0,0-1 0,0 1 0,0 0 0,0-1 0,1 1 0,-1 0 0,0 0 0,1 1 0,-1 0 0,1 0 0,-1-1 0,1 1 0,0 0 0,-1-1 0,1 1 0,0-1 0,0 1 0,0-1 0,1 1 0,-1-1 0,0 0 0,0 0 0,1 1 0,-1-1 0,2 1 0,11 1-1056,-1-1-1,1 0 1,0-1-1,0 0 1,0-1-1,0-1 1,-1 0-1,1-1 1,15-4-1,-18 3-3384,-1-3-1949</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4.206"/>
    </inkml:context>
    <inkml:brush xml:id="br0">
      <inkml:brushProperty name="width" value="0.025" units="cm"/>
      <inkml:brushProperty name="height" value="0.025" units="cm"/>
    </inkml:brush>
  </inkml:definitions>
  <inkml:trace contextRef="#ctx0" brushRef="#br0">107 99 7527,'0'0'13079,"9"-2"-10580,-3 1-1851,1 0 0,-1-1 1,1 0-1,-1-1 0,0 0 1,0 0-1,9-5 1,-13 6-493,1 0 0,0 0 1,-1 0-1,0 0 0,1-1 1,-1 1-1,0-1 0,0 1 1,-1-1-1,1 0 0,0 0 1,-1 0-1,0 0 1,1 0-1,-1 0 0,-1 0 1,1 0-1,0 0 0,-1 0 1,1-1-1,-1-2 0,0 5-160,-1 1 0,1-1 0,0 0 0,-1 1-1,1-1 1,-1 1 0,1-1 0,0 1 0,-1-1 0,1 1-1,-1-1 1,0 1 0,1-1 0,-1 1 0,1 0 0,-1-1-1,0 1 1,1 0 0,-1 0 0,0 0 0,1-1 0,-1 1-1,0 0 1,1 0 0,-1 0 0,0 0 0,1 0-1,-1 0 1,0 0 0,1 0 0,-1 0 0,0 0 0,-1 1-1,-26 5-34,13 2 151,1 1 0,0 1 0,0 0 0,1 1 0,1 0 0,0 1 1,0 0-1,1 1 0,-14 22 0,23-33-104,0 1 0,0 0 0,0 0 0,0 0 0,1 0 0,0 0 0,0 0 0,-1 0 0,2 1 0,-1-1 0,0 0 0,1 1 0,-1-1 0,1 5 0,1-6-9,0-1 0,-1 0 1,1 1-1,0-1 0,0 0 0,0 1 1,0-1-1,0 0 0,0 0 0,0 0 1,0 0-1,0 0 0,1 0 0,-1 0 0,0-1 1,1 1-1,-1 0 0,0-1 0,1 1 1,-1-1-1,1 1 0,-1-1 0,1 1 0,-1-1 1,1 0-1,-1 0 0,1 0 0,-1 0 1,1 0-1,3-1 0,59-2-2299,-52 1 1146,0 0 0,0-1 0,-1 0 0,1-1 0,-1 0 0,12-6 0,14-12-6661</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4.548"/>
    </inkml:context>
    <inkml:brush xml:id="br0">
      <inkml:brushProperty name="width" value="0.025" units="cm"/>
      <inkml:brushProperty name="height" value="0.025" units="cm"/>
    </inkml:brush>
  </inkml:definitions>
  <inkml:trace contextRef="#ctx0" brushRef="#br0">114 6 15599,'0'0'13463,"-8"-1"-12897,-28-3-363,35 4-204,0 0 1,0 1-1,0-1 0,0 1 1,0-1-1,0 0 0,0 1 1,0 0-1,0-1 0,0 1 1,0 0-1,0-1 0,1 1 1,-1 0-1,0 0 0,0 0 1,1 0-1,-1-1 0,1 1 1,-1 0-1,1 0 0,-1 0 1,1 0-1,-1 0 0,1 1 1,0-1-1,-1 0 0,1 0 1,0 0-1,0 0 0,0 0 1,0 0-1,0 0 0,0 1 1,1-1-1,-1 0 0,0 0 1,0 0-1,1 0 0,-1 0 1,1 0-1,-1 0 0,1 0 1,-1 0-1,1 0 0,-1 0 0,2 1 1,4 1-212,0 0 0,0 0 0,1 0 1,-1-1-1,1 0 0,-1 0 0,1-1 0,0 0 0,8 0 1,-7 0-463,0 0-1,0 0 1,-1 1 0,1 0 0,-1 0 0,1 1 0,9 4 0,-16-6 643,0-1 0,-1 0 0,1 1 1,0-1-1,-1 1 0,1-1 0,0 1 0,-1-1 0,1 1 1,0-1-1,-1 1 0,1-1 0,-1 1 0,1 0 1,-1-1-1,1 1 0,-1 0 0,0 0 0,1-1 1,-1 1-1,0 0 0,1 0 0,-1 0 0,0-1 1,0 1-1,0 0 0,0 0 0,0 0 0,0-1 1,0 1-1,0 0 0,0 0 0,0 1 0,-2 0 126,1 0 0,0 0 0,-1 0 0,1-1 0,-1 1 0,0 0 0,1-1 0,-1 1 0,0-1 0,0 0 0,-4 3 0,-56 22 3758,45-20-2575,0-1 0,-1-1 0,1 0 0,-35 2 0,51-6-1289,1 0 0,0 0 0,-1 0 0,1 0 0,0-1-1,0 1 1,-1 0 0,1 0 0,0 0 0,0-1 0,-1 1 0,1 0 0,0 0 0,0-1 0,0 1 0,0 0 0,-1-1 0,1 1 0,0 0-1,0 0 1,0-1 0,0 1 0,0 0 0,0-1 0,0 1 0,0 0 0,0-1 0,0 1 0,0 0 0,0-1 0,0 1 0,0 0 0,0 0-1,0-1 1,0 1 0,0 0 0,0-1 0,0 1 0,1 0 0,-1-1 0,0 1 0,0 0 0,0 0 0,1-1 0,-1 1 0,0 0 0,0 0 0,0 0-1,1-1 1,0 1 0,10-16-1399,17-14-3031,43-50-9744,-44 43 4501</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4.906"/>
    </inkml:context>
    <inkml:brush xml:id="br0">
      <inkml:brushProperty name="width" value="0.025" units="cm"/>
      <inkml:brushProperty name="height" value="0.025" units="cm"/>
    </inkml:brush>
  </inkml:definitions>
  <inkml:trace contextRef="#ctx0" brushRef="#br0">52 0 11627,'0'0'8872,"-14"64"-7142,4-32 288,3 2-737,1 0-672,4-2-449,2-5-96,0-3-352,0-7-257,5-3-31,0-7-385,-4-5-929,1-2-705,-2-13-7494</inkml:trace>
  <inkml:trace contextRef="#ctx0" brushRef="#br0" timeOffset="1">1 168 9001,'0'0'18577,"32"-44"-18513,-12 48-96,2-2-1313,-1-2-2467,2 0-3555</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5.234"/>
    </inkml:context>
    <inkml:brush xml:id="br0">
      <inkml:brushProperty name="width" value="0.025" units="cm"/>
      <inkml:brushProperty name="height" value="0.025" units="cm"/>
    </inkml:brush>
  </inkml:definitions>
  <inkml:trace contextRef="#ctx0" brushRef="#br0">40 1 16816,'0'0'3294,"-4"11"-27,-4 10-2250,1-1 0,1 2 0,2-1 0,0 1 0,1 0 0,1-1 0,1 29-1,3-44-938,3-13-9,1-15-77,-5-117-1380,0 142 1036,-1-1-1,1 1 0,0-1 1,0 0-1,0 1 1,0-1-1,0 0 0,1 0 1,-1 0-1,4 4 1,-3-4-390,0 0 1,1 0-1,-1 0 1,1-1-1,-1 1 1,1-1-1,-1 1 1,1-1-1,0 0 1,0 0-1,0 0 1,0-1-1,0 1 1,3 0-1,26 0-8498</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5.920"/>
    </inkml:context>
    <inkml:brush xml:id="br0">
      <inkml:brushProperty name="width" value="0.025" units="cm"/>
      <inkml:brushProperty name="height" value="0.025" units="cm"/>
    </inkml:brush>
  </inkml:definitions>
  <inkml:trace contextRef="#ctx0" brushRef="#br0">121 220 12684,'0'0'9358,"-9"4"-6651,2-1-2380,0 0 1,0 1 0,1 0-1,-1 0 1,1 0 0,0 1-1,0-1 1,0 1 0,1 1-1,0-1 1,0 1-1,0 0 1,1 0 0,0 1-1,0-1 1,0 1 0,1 0-1,0 0 1,0 0 0,1 0-1,0 1 1,0-1 0,-1 14-1,3-20-324,0 0 0,0 0 0,0 0 0,0 0-1,0 0 1,1 0 0,-1 0 0,0 0 0,0 0 0,1 0 0,-1 0-1,0-1 1,1 1 0,-1 0 0,1 0 0,-1 0 0,1 0 0,0-1-1,-1 1 1,1 0 0,0 0 0,-1-1 0,1 1 0,0-1 0,0 1-1,0 0 1,-1-1 0,3 1 0,-1 0 1,0-1 0,1 0 0,-1 1 0,1-1-1,-1 0 1,0 0 0,1 0 0,-1-1 0,1 1 0,-1-1 0,4 0 0,1-1-2,-1-1 1,1 1 0,-1-1 0,0 0 0,0-1 0,0 1-1,0-1 1,5-5 0,1-5-429,-1-1 1,-1 0-1,10-19 0,-13 21-2,0 1 0,1 0 0,0 0 0,1 0 0,19-17 0,-26 54-282,-9 9 703,5-28 26,1 1 0,-1 0 0,1-1 0,0 1 0,1 0 0,0-1 0,0 10-1,0-15-7,1 0 0,-1 0 0,0 0 0,0 0 0,1-1 0,-1 1 0,0 0 0,1 0 0,-1 0-1,1-1 1,-1 1 0,1 0 0,-1-1 0,1 1 0,-1 0 0,1-1 0,0 1 0,-1-1 0,1 1-1,0-1 1,0 1 0,0-1 0,-1 1 0,1-1 0,0 0 0,1 1 0,28-3 299,-23-1-273,-1 1 0,1-1 0,0 0 1,-1 0-1,0-1 0,6-4 0,1-5-69,0 0 1,-2 0-1,1-1 0,-2-1 0,0 0 0,-1 0 0,9-20 0,0-5-243,21-73-1,-35 96 241,-6 14 56,-13 23 146,-20 42 417,24-38 11,0 0 0,-10 40 1,18-53-463,1 1 0,0-1 0,0 1 0,1 0 0,1 0 1,0-1-1,0 1 0,3 13 0,-2-23-123,-1-1-1,0 0 1,0 1-1,1-1 1,-1 0-1,1 0 1,-1 1-1,1-1 1,-1 0-1,1 0 1,0 0-1,-1 0 1,1 0-1,0 0 1,0 0-1,0 0 1,0 0-1,0 0 1,0 0-1,0 0 1,0-1-1,0 1 1,1 0-1,-1-1 1,0 1-1,0-1 1,0 0-1,1 1 1,-1-1-1,0 0 1,1 0-1,-1 1 1,0-1 0,1 0-1,-1 0 1,0-1-1,1 1 1,1 0-1,-1-1 10,1 0 1,-1 0-1,1 0 0,-1 0 0,0 0 1,1 0-1,-1 0 0,0-1 0,0 1 1,0-1-1,0 0 0,0 1 0,0-1 0,0 0 1,-1 0-1,1 0 0,-1 0 0,3-5 1,0-6-8,0-1 1,-1 1-1,-1-1 1,0 0-1,-1 0 1,-1-27-1,0 34-30,0 7 12,0-1 1,0 1-1,1-1 0,-1 1 1,0-1-1,0 1 0,0-1 0,0 1 1,0-1-1,-1 1 0,1-1 0,0 1 1,0-1-1,0 1 0,0-1 1,0 1-1,-1 0 0,1-1 0,0 1 1,0-1-1,-1 1 0,1 0 1,0-1-1,-1 1 0,1 0 0,0-1 1,-1 1-1,1 0 0,-1-1 1,1 1-1,0 0 0,-2-1 0,2 2-4,-1-1-1,1 0 0,-1 0 0,1 1 0,-1-1 1,1 0-1,0 1 0,-1-1 0,1 0 0,-1 1 1,1-1-1,0 1 0,0-1 0,-1 0 0,1 1 1,0-1-1,-1 1 0,1-1 0,0 1 0,0-1 1,0 1-1,0-1 0,0 1 0,-1 0 0,1-1 1,0 1-1,0-1 0,0 2 0,0 2 9,0-1 0,-1 1-1,1 0 1,0 0 0,1 0-1,-1 0 1,1 0-1,-1-1 1,1 1 0,1 0-1,-1 0 1,0-1 0,1 1-1,0-1 1,-1 1 0,1-1-1,1 0 1,-1 0 0,5 5-1,-3-5 4,0 0-1,1 0 0,0 0 1,0 0-1,0-1 0,0 0 0,0 0 1,1 0-1,-1-1 0,0 0 1,1 0-1,-1 0 0,10 0 1,-9-1-55,-1 0 1,1 1 0,0-2 0,0 1-1,0-1 1,0 0 0,0 0-1,-1 0 1,1-1 0,0 0 0,-1 0-1,1-1 1,-1 1 0,0-1 0,6-5-1,-7 5 51,-1-1 0,1 1 0,-1-1 0,0 0-1,-1 0 1,1 0 0,-1 0 0,1-1 0,-1 1-1,-1-1 1,1 0 0,0 1 0,-1-1 0,0 0-1,0 0 1,-1 0 0,1 1 0,-2-10 0,2 13 20,-1-1-1,0 1 1,0 0 0,0 0 0,0-1 0,0 1 0,0 0 0,0 0 0,0-1-1,0 1 1,0 0 0,-1 0 0,1 0 0,-1-1 0,1 1 0,-1 0 0,1 0-1,-1 0 1,1 0 0,-1 0 0,0 0 0,0 0 0,0 0 0,0 0-1,1 0 1,-1 0 0,0 1 0,0-1 0,-1 0 0,1 1 0,0-1 0,0 1-1,0-1 1,0 1 0,0-1 0,-1 1 0,1 0 0,0 0 0,0-1 0,-1 1-1,1 0 1,0 0 0,0 0 0,-1 1 0,1-1 0,0 0 0,0 0 0,0 1-1,-1-1 1,1 0 0,0 1 0,0-1 0,0 1 0,-2 1 0,-4 1 28,0 0 1,1 1-1,-1 0 1,1 1-1,0-1 1,0 1-1,-9 10 1,10-10-24,1-1-1,0 1 1,1 1 0,-1-1 0,1 1 0,0-1 0,0 1 0,1 0 0,0 0 0,0 0 0,0 0 0,1 0 0,-1 1-1,1-1 1,1 0 0,0 1 0,0-1 0,1 10 0,-1-14-119,1-1 1,0 1-1,0-1 0,0 1 1,0-1-1,0 1 0,0-1 1,0 0-1,0 1 0,0-1 1,1 0-1,-1 0 0,1 0 1,-1 0-1,1 0 0,-1 0 1,1 0-1,-1-1 0,1 1 1,0 0-1,-1-1 0,1 1 1,0-1-1,0 0 0,-1 0 1,1 0-1,3 0 0,2 1-930,0-1-1,0 0 1,0-1-1,0 0 0,13-3 1,13-8-6725</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6.249"/>
    </inkml:context>
    <inkml:brush xml:id="br0">
      <inkml:brushProperty name="width" value="0.025" units="cm"/>
      <inkml:brushProperty name="height" value="0.025" units="cm"/>
    </inkml:brush>
  </inkml:definitions>
  <inkml:trace contextRef="#ctx0" brushRef="#br0">125 0 18417,'0'0'4084,"-9"0"-854,2 0-2633,-1 1 0,1-1 1,-1 2-1,1-1 0,0 1 0,-11 3 0,16-4-530,0 0 0,-1 0-1,1 0 1,0 0-1,0 1 1,-1-1 0,1 1-1,0-1 1,0 1 0,1 0-1,-1-1 1,0 1-1,1 0 1,-1 0 0,1 0-1,-1 1 1,1-1-1,0 0 1,0 0 0,0 1-1,0-1 1,1 0 0,-1 1-1,0-1 1,1 1-1,0 4 1,0-6-92,0 1 1,1-1-1,-1 0 0,1 0 1,0 1-1,-1-1 0,1 0 1,0 0-1,0 0 0,0 0 1,0 0-1,0 0 0,0 0 0,0 0 1,0 0-1,0-1 0,0 1 1,1 0-1,-1-1 0,0 1 1,0-1-1,1 1 0,-1-1 1,2 1-1,40 10-683,-35-10 410,10 3-182,-7-2-253,1 1-1,-1 0 1,1 0 0,-1 1 0,19 10 0,-29-14 764,-1 0-1,1 0 1,-1 1 0,1-1 0,-1 0 0,1 0-1,-1 1 1,1-1 0,-1 1 0,1-1 0,-1 0-1,0 1 1,1-1 0,-1 1 0,0-1 0,1 1-1,-1-1 1,0 1 0,0-1 0,1 1-1,-1 0 1,0-1 0,0 1 0,0-1 0,0 1-1,0-1 1,0 1 0,0 0 0,0-1 0,0 1-1,0-1 1,0 1 0,0-1 0,0 1 0,0 0-1,0-1 1,-1 1 0,1-1 0,0 1 0,0-1-1,-1 1 1,1-1 0,0 1 0,-1-1-1,1 1 1,-1-1 0,1 0 0,0 1 0,-1-1-1,1 1 1,-1-1 0,1 0 0,-1 0 0,1 1-1,-1-1 1,0 0 0,1 0 0,-1 1 0,-35 14 1639,35-15-1687,-76 20 875,23-17-5111,28-4-4502</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6.746"/>
    </inkml:context>
    <inkml:brush xml:id="br0">
      <inkml:brushProperty name="width" value="0.025" units="cm"/>
      <inkml:brushProperty name="height" value="0.025" units="cm"/>
    </inkml:brush>
  </inkml:definitions>
  <inkml:trace contextRef="#ctx0" brushRef="#br0">242 17 6406,'9'-2'9129,"23"-7"-5430,-11 3 5249,-50 23-5340,-32 13-3344,35-19-162,0 2 0,1 0-1,0 2 1,1 0 0,1 2 0,-31 27 0,54-43-102,-1-1 0,0 1 0,0-1 0,1 1 0,-1 0 0,0 0 0,0-1 0,1 1 0,-1 0 0,1 0 0,-1 0 0,1 0 0,-1-1 0,1 1 0,0 0 0,-1 0 0,1 0 0,0 0 0,0 0 0,0 0 0,0 0 0,-1 0 0,1 0 0,1 0 0,-1 0 0,0 0 0,0 0 0,0 0 0,0 0 0,1 0 0,-1 0 0,0 0 0,1 0 0,-1 0 0,1 0 0,-1-1 0,1 1 0,0 0 0,-1 0 0,1 0 0,0-1 0,-1 1 0,1 0 0,0-1 0,0 1 0,0-1 0,-1 1 0,1-1 0,0 1 0,0-1 0,0 0 0,0 1 0,1-1 0,9 4 0,-1-1 0,1-1 0,0 1 0,11-1 0,-8 0 0,18 4-108,115 17-3187,1-9-5041,-93-13-7375</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03.177"/>
    </inkml:context>
    <inkml:brush xml:id="br0">
      <inkml:brushProperty name="width" value="0.025" units="cm"/>
      <inkml:brushProperty name="height" value="0.025" units="cm"/>
    </inkml:brush>
  </inkml:definitions>
  <inkml:trace contextRef="#ctx0" brushRef="#br0">22 59 18514,'0'0'5215,"0"10"-2679,1 19-928,-3 0 0,0 0 0,-7 33 1,7-56-1580,0 3-23,0 0 1,0 1 0,1-1 0,0 0-1,1 19 1,0-28-7,1 1 0,-1-1 0,0 0 0,0 0 0,0 0 0,0 0 0,1 1 0,-1-1 0,0 0 0,0 0 0,1 0 0,-1 0 0,0 0 0,0 0 0,0 0 0,1 0 0,-1 1 0,0-1 0,0 0 0,1 0 0,-1 0 0,0 0 0,0 0 0,1 0 0,-1 0 0,0 0 0,0-1 0,1 1 0,-1 0 0,0 0 0,0 0 0,1 0 0,-1 0 0,0 0 0,0 0 0,0 0 0,1-1 0,-1 1 0,0 0 0,0 0 0,0 0 0,1-1 0,-1 1 0,0 0 0,0 0 0,0 0 0,0-1 0,0 1 0,0 0 0,0 0 0,1-1 0,9-10 0,-5-5 0,-1 0 0,-1 0 0,0 0 0,-1 0 0,-1-1 0,0 1 0,-1-1 0,-3-24 0,-1 35 0,-1 13 0,-2 13 0,7-18 0,1 0 0,-1 0 0,1 0 0,0 0 0,-1-1 0,1 1 0,0 0 0,0-1 0,0 1 0,0 0 0,0-1 0,1 1 0,-1-1 0,0 0 0,1 1 0,-1-1 0,1 0 0,0 0 0,-1 0 0,1 0 0,0 0 0,-1-1 0,1 1 0,0 0 0,0-1 0,0 1 0,0-1 0,0 0 0,-1 1 0,1-1 0,3 0 0,13 2 0,-1-1 0,27-2 0,-26 1 0,-7-1 0,-1 0 0,1-1 0,-1 0 0,0-1 0,0 0 0,0-1 0,0 0 0,0 0 0,-1-1 0,17-11 0,-21 13 0,0 0 0,-1 0 0,1-1 0,-1 1 0,0-1 0,0 0 0,0-1 0,-1 1 0,1 0 0,-1-1 0,0 0 0,0 0 0,-1 0 0,1 0 0,-1 0 0,0-1 0,-1 1 0,1-1 0,-1 1 0,0-1 0,0-10 0,-1 15 0,-1 0 0,1 0 0,-1 0 0,1 0 0,-1 0 0,0 0 0,1 0 0,-1 0 0,0 1 0,1-1 0,-1 0 0,0 0 0,0 1 0,0-1 0,0 0 0,0 1 0,0-1 0,0 1 0,0-1 0,0 1 0,0 0 0,0-1 0,0 1 0,0 0 0,0 0 0,0 0 0,0 0 0,0 0 0,-1 0 0,1 0 0,0 0 0,0 0 0,0 0 0,0 1 0,0-1 0,0 0 0,0 1 0,-2 0 0,-42 16 0,34-9 0,0 1 0,1 1 0,-1-1 0,2 2 0,-17 21 0,23-28 0,0 0 0,0 0 0,1 0 0,-1 1 0,1 0 0,0-1 0,0 1 0,1 0 0,0 0 0,-1 0 0,1 0 0,1 0 0,-1 0 0,1 0 0,0 0 0,0 0 0,1 0 0,-1 0 0,3 9 0,-1-11-28,0 0 0,0 0-1,0 0 1,1-1 0,-1 1 0,1 0 0,0-1 0,-1 0-1,1 0 1,0 1 0,1-2 0,-1 1 0,0 0 0,0-1-1,1 1 1,-1-1 0,1 0 0,6 1 0,5 2-632,0-2-1,0 0 1,18 1 0,3-3-5394,-1-4-3742</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7.246"/>
    </inkml:context>
    <inkml:brush xml:id="br0">
      <inkml:brushProperty name="width" value="0.025" units="cm"/>
      <inkml:brushProperty name="height" value="0.025" units="cm"/>
    </inkml:brush>
  </inkml:definitions>
  <inkml:trace contextRef="#ctx0" brushRef="#br0">13 1 17809,'0'0'13613,"1"77"-13133,-7-43-352,0-2-96,4-4-32,2-6-640,5-9-930,14-9-1088,10-4-770,6-6-800,1-16-1313,2-4-1473</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7.604"/>
    </inkml:context>
    <inkml:brush xml:id="br0">
      <inkml:brushProperty name="width" value="0.025" units="cm"/>
      <inkml:brushProperty name="height" value="0.025" units="cm"/>
    </inkml:brush>
  </inkml:definitions>
  <inkml:trace contextRef="#ctx0" brushRef="#br0">117 48 448,'0'0'22614,"-11"10"-21792,-5 7-521,0 1 0,-17 26 0,28-36-55,0 0-1,0 0 1,1 0 0,0 0 0,1 1 0,-1 0 0,2-1 0,-1 1 0,1 0 0,1 0 0,-1 10 0,2-18-209,0 0-1,0 0 1,0 0-1,0 0 0,0 0 1,0 0-1,0 1 1,0-1-1,1 0 1,-1 0-1,0 0 0,1 0 1,-1 0-1,1 0 1,-1 0-1,1-1 0,0 1 1,-1 0-1,1 0 1,0 0-1,0 0 1,-1-1-1,1 1 0,0 0 1,0-1-1,0 1 1,2 0-1,-1 0 106,1-1 0,-1 1 0,0-1 0,1 0 0,0 0 0,-1 0-1,1 0 1,-1 0 0,1 0 0,-1-1 0,5-1 0,1 0 187,0-1 1,1 0-1,-1-1 1,-1 0-1,1 0 1,9-8-1,-9 5-329,-1 0 0,-1 0 0,1-1 0,-1 0 0,0 0 0,-1 0 0,0-1 0,0 0 0,-1 0 0,0 0 0,-1 0 0,0-1 0,0 1 0,-1-1 0,0 0 0,-1 1 0,0-1 0,-1 0 0,0 0 0,-1-13 0,1 22-61,-1-1-1,1 0 1,0 0-1,-1 0 1,1 0-1,-1 0 1,0 0 0,1 1-1,-1-1 1,0 0-1,0 0 1,0 1-1,-1-1 1,1 1 0,0-1-1,0 1 1,-1 0-1,1-1 1,-1 1-1,1 0 1,-1 0 0,0 0-1,1 0 1,-1 0-1,0 0 1,0 1-1,0-1 1,1 0-1,-1 1 1,0 0 0,0-1-1,0 1 1,0 0-1,0 0 1,0 0-1,0 0 1,0 0 0,0 1-1,0-1 1,0 0-1,1 1 1,-1 0-1,0-1 1,0 1 0,0 0-1,1 0 1,-1 0-1,0 0 1,1 0-1,-1 0 1,1 1 0,-1-1-1,1 1 1,0-1-1,0 1 1,-1-1-1,1 1 1,0-1 0,0 1-1,1 0 1,-1 0-1,0-1 1,0 1-1,1 0 1,-1 0 0,1 2-1,-1 0-482,0 1 1,0-1-1,1 0 1,-1 0-1,1 1 0,0-1 1,0 0-1,1 1 1,-1-1-1,2 5 0,-1-7 159,0 0-1,0 0 1,0 0-1,0 0 1,0 0-1,0 0 1,0-1-1,1 1 0,-1 0 1,1-1-1,-1 1 1,1-1-1,0 1 1,-1-1-1,1 0 1,0 0-1,0 0 1,0 0-1,0 0 1,0 0-1,3 1 0,26 4-7205</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7.961"/>
    </inkml:context>
    <inkml:brush xml:id="br0">
      <inkml:brushProperty name="width" value="0.025" units="cm"/>
      <inkml:brushProperty name="height" value="0.025" units="cm"/>
    </inkml:brush>
  </inkml:definitions>
  <inkml:trace contextRef="#ctx0" brushRef="#br0">185 1 19282,'0'0'9866,"-38"70"-8553,11-39-384,-3 1-449,1-3-384,4-3-64,5-7-64,8-7-192,8-8-577,5-11-5829,10-8 480,-2-5-6726</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18.302"/>
    </inkml:context>
    <inkml:brush xml:id="br0">
      <inkml:brushProperty name="width" value="0.025" units="cm"/>
      <inkml:brushProperty name="height" value="0.025" units="cm"/>
    </inkml:brush>
  </inkml:definitions>
  <inkml:trace contextRef="#ctx0" brushRef="#br0">134 1 17200,'-11'0'3032,"9"0"-2848,-11 0 761,1 1 1,-1 0-1,-22 6 0,33-7-851,0 0-1,-1 1 1,1-1 0,0 1-1,0-1 1,0 1 0,0 0-1,0 0 1,0 0-1,0 0 1,0 0 0,0 1-1,0-1 1,0 1 0,1-1-1,-1 1 1,1-1-1,-1 1 1,1 0 0,0 0-1,-1 0 1,1 0 0,0 0-1,0 0 1,0 0 0,1 0-1,-1 0 1,0 0-1,1 1 1,0-1 0,-1 0-1,1 0 1,0 5 0,1-5-77,0-1 0,0 1 0,-1-1 1,1 0-1,0 1 0,0-1 1,1 0-1,-1 1 0,0-1 1,0 0-1,1 0 0,-1 0 0,0 0 1,1 0-1,-1 0 0,1-1 1,-1 1-1,1 0 0,0-1 1,-1 1-1,1-1 0,-1 0 1,3 1-1,42 5 368,-43-6-353,15 1 118,0-1-1,34-3 1,-47 2-126,0 0-1,0 0 1,0-1-1,0 1 1,0-1-1,0 0 1,0 0-1,-1-1 0,1 1 1,-1-1-1,0 0 1,0 0-1,0-1 1,7-7-1,-10 10-14,0 1-1,0-1 1,0 0-1,-1 0 1,1 0-1,0 0 1,0 0-1,-1 0 1,1 0-1,-1 0 1,1 0-1,-1 0 1,1 0-1,-1 0 1,0 0-1,1 0 1,-1-1-1,0 1 1,0 0-1,0 0 1,0 0-1,0-1 1,0 1-1,0 0 1,0 0-1,0 0 1,-1-2-1,-1 2-6,1 0-1,0 0 0,0 0 0,-1 0 0,1 0 0,0 1 0,-1-1 0,1 1 0,-1-1 0,1 1 0,-1-1 0,1 1 0,-1 0 0,0 0 0,1-1 0,-1 1 0,-2 1 0,-3-1-26,-1 0-1,0 1 1,0 0-1,1 1 1,-1-1-1,0 2 1,-10 3 0,9 0-183,1 0 0,0 0 0,0 0 0,0 1 1,1 0-1,0 0 0,-7 10 0,11-13-194,0 1 0,1-1 0,0 0-1,-1 1 1,1 0 0,1-1 0,-3 8 0,4-9-176,-1 0 1,1 0 0,0 0-1,0 1 1,0-1 0,0 0-1,0 0 1,1 1 0,-1-1-1,1 0 1,0 0 0,2 4-1,14 16-5758</inkml:trace>
  <inkml:trace contextRef="#ctx0" brushRef="#br0" timeOffset="1">534 315 17232,'-9'2'5034,"-69"18"2108,57-14-6033,0 2 0,-22 11 0,49-23-1133,0 1 0,-1-1 0,1 0 0,-1 0 0,0 0 0,0-1 0,0 0 0,-1 0 0,1 0 0,-1-1 0,0 1 0,-1-1 0,0 0 0,1 0 0,-2 0 0,1 0 0,-1-1 0,0 1 0,0-1 0,-1 1-1,1-11 1,-6 13-3471,-6 10 1127,-6 13-1207,4 3-1325,-1 1-3391</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32.836"/>
    </inkml:context>
    <inkml:brush xml:id="br0">
      <inkml:brushProperty name="width" value="0.025" units="cm"/>
      <inkml:brushProperty name="height" value="0.025" units="cm"/>
    </inkml:brush>
  </inkml:definitions>
  <inkml:trace contextRef="#ctx0" brushRef="#br0">0 154 6182,'12'-14'2636,"1"1"0,0 1 0,1 0 0,19-13 0,-18 14-2058,1 2-1,0 0 1,0 1 0,1 0 0,0 2 0,0 0-1,1 0 1,-1 2 0,1 0 0,0 1 0,0 1 0,32 1-1,-49 1-543,1 0-1,-1 0 1,1 0 0,-1 0-1,1 0 1,-1 0-1,1 1 1,-1-1-1,0 1 1,1-1-1,-1 1 1,0 0-1,1-1 1,-1 1-1,0 0 1,0 0-1,0 0 1,1 0-1,-1 0 1,0 0 0,0 0-1,0 0 1,-1 1-1,1-1 1,1 2-1,-2-1 29,1 1-1,0 0 1,-1-1 0,0 1-1,0 0 1,0-1 0,0 1-1,0 0 1,0 0 0,-1-1-1,1 1 1,-2 4 0,-2 4 157,0 0 0,-1-1 1,0 1-1,-1-1 1,-10 14-1,-15 12 619,-65 60-1,30-34 280,63-59-1109,0 0 0,0 0 1,1 0-1,-1 0 0,1 0 0,-1 1 1,1-1-1,0 1 0,1 0 0,-1-1 1,0 1-1,1 0 0,0 0 0,0 0 1,0 0-1,0 5 0,1-7-9,0-1 1,1 1-1,-1-1 0,0 0 0,1 1 1,-1-1-1,1 0 0,-1 0 0,1 1 1,0-1-1,-1 0 0,1 0 0,0 0 1,0 0-1,0 0 0,0 0 0,0 0 1,2 2-1,0-2 0,0 1-1,0 0 1,0-1 0,1 0 0,-1 0-1,0 0 1,1 0 0,-1 0 0,0-1-1,5 1 1,16 0-1120,-1-1 0,38-4 0,-38 0-699,-1 0 1,0-2-1,0 0 1,-1-1-1,26-13 1,6-6-8564</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33.165"/>
    </inkml:context>
    <inkml:brush xml:id="br0">
      <inkml:brushProperty name="width" value="0.025" units="cm"/>
      <inkml:brushProperty name="height" value="0.025" units="cm"/>
    </inkml:brush>
  </inkml:definitions>
  <inkml:trace contextRef="#ctx0" brushRef="#br0">198 1 12524,'0'0'14259,"-7"12"-12257,-90 134 724,13-23-1470,74-104-2679,17-21-2100,21-30-5347,-10 2-344</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33.536"/>
    </inkml:context>
    <inkml:brush xml:id="br0">
      <inkml:brushProperty name="width" value="0.025" units="cm"/>
      <inkml:brushProperty name="height" value="0.025" units="cm"/>
    </inkml:brush>
  </inkml:definitions>
  <inkml:trace contextRef="#ctx0" brushRef="#br0">185 20 8008,'0'0'7585,"-9"-3"-3234,2 0-3915,4 1-134,0 0 0,0 0 0,0 1 0,0 0 0,-1-1 0,1 1 0,0 0 0,0 1 0,-1-1 0,1 1 0,-1-1 0,1 1 0,0 0 0,-1 0 0,1 0 0,-1 1 0,1-1 1,0 1-1,-1 0 0,1 0 0,0 0 0,0 0 0,-1 1 0,1-1 0,0 1 0,0 0 0,1 0 0,-1 0 0,-4 4 0,-2 5 181,0 1 0,1 0 0,-10 20-1,16-28-404,0-1-1,0 1 1,1 0-1,-1 0 1,1 0-1,0 0 1,0 0-1,0 0 1,1 0-1,0 0 1,-1 0-1,1 0 1,1 0-1,-1 0 1,1 0-1,-1 0 1,3 6-1,-2-8-77,1-1 0,0 1 0,0-1 0,-1 1 0,1-1 0,0 0 0,0 0 0,0 0 0,0 0 0,1 0 0,-1 0 0,0-1 0,0 1 0,0-1 0,1 1 0,-1-1 0,0 0 0,0 0 0,1 0 0,-1 0 0,4-1 0,51-8 0,-47 6 0,0-2 0,0 1 0,-1-1 0,0-1 0,1 0 0,-2 0 0,12-10 0,-17 14 0,0-1 0,1 0 0,-1 0 0,-1 0 0,1-1 0,0 1 0,-1-1 0,1 1 0,-1-1 0,0 0 0,-1 0 0,1 0 0,0 0 0,-1 0 0,0 0 0,0-1 0,0 1 0,-1 0 0,0-1 0,1 1 0,-2-5 0,1 8 0,-1-1 0,0 1 0,0 0 0,0-1 0,0 1 0,0 0 0,0 0 0,0 0 0,0 0 0,0 0 0,-1 0 0,1 0 0,0 0 0,-1 1 0,1-1 0,0 0 0,-1 1 0,1-1 0,-1 1 0,1-1 0,-1 1 0,0 0 0,1 0 0,-1 0 0,1-1 0,-1 2 0,1-1 0,-1 0 0,1 0 0,-1 0 0,-2 1 0,-4 0 0,0 1 0,1-1 0,-1 1 0,0 0 0,-10 5 0,6 0-150,-1 0 1,1 1-1,0 1 0,1 0 1,0 0-1,0 1 0,-12 15 1,19-21 22,0 1 0,0 0 1,0 0-1,1 1 0,0-1 1,0 1-1,0-1 0,0 1 0,1 0 1,0 0-1,1 0 0,-1 0 1,1 0-1,0 0 0,1 1 0,-1-1 1,1 0-1,1 1 0,0 9 0,1-14-361,-1 1 0,1-1 0,0 1 0,0-1 0,-1 0 0,2 1 0,-1-1 0,0 0 0,0 0 0,1 0 0,-1-1 0,1 1 0,-1-1 0,1 1 0,0-1 0,-1 0 0,1 0 0,0 0 0,0 0 0,0-1 0,0 1 0,0-1 0,4 1 0,26 2-5432</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33.866"/>
    </inkml:context>
    <inkml:brush xml:id="br0">
      <inkml:brushProperty name="width" value="0.025" units="cm"/>
      <inkml:brushProperty name="height" value="0.025" units="cm"/>
    </inkml:brush>
  </inkml:definitions>
  <inkml:trace contextRef="#ctx0" brushRef="#br0">33 40 4740,'1'10'417,"2"47"2709,-3-37 1340,-1 0 0,-1 0 0,-5 23 0,7-42-4409,-1-1 0,1 1 0,0 0 0,-1-1 0,1 1 0,0 0 0,0-1 0,-1 1 0,1 0 0,0-1 0,0 1 0,0 0 0,0-1 0,0 1 0,0 0 0,0-1 0,0 1 0,0 0 0,1-1 0,-1 1 0,0 0 0,0-1 1,0 1-1,1 0 0,-1-1 0,0 1 0,1-1 0,-1 1 0,1 0 0,-1-1 0,1 1 0,0 0 0,20-10 2124,22-31 376,-34 28-2557,1 0 0,-1-1 0,12-24 0,-18 31 0,0 0 0,-1 0 0,0 0 0,0-1 0,-1 1 0,1 0 0,-1-1 0,-1 1 0,1-1 0,-1 1 0,-1-12 0,0 17 0,0-1 0,1 1 0,-1 0 0,0 0 0,0-1 0,1 1 0,-1 0 0,0 0 0,0 0 0,-1 0 0,1 0 0,0 0 0,0 0 0,0 1 0,-1-1 0,1 0 0,0 1 0,-1-1 0,1 1 0,0-1 0,-1 1 0,1 0 0,-1-1 0,1 1 0,-1 0 0,1 0 0,-1 0 0,1 0 0,0 0 0,-1 0 0,1 1 0,-3 0 0,-3-1 0,1 1 0,0 1 0,0-1 0,0 1 0,0 0 0,-10 4 0,-28 28 0,43-32 0,-1 0 0,0-1 0,1 1 0,-1 0 0,1 0 0,-1 0 0,1 0 0,0 0 0,0 1 0,0-1 0,0 0 0,0 0 0,1 1 0,-1-1 0,1 0 0,-1 1 0,1-1 0,0 1 0,0-1 0,0 4 0,1-4-201,0-1-1,1 0 1,-1 0-1,0 0 1,1 0 0,-1 0-1,0 0 1,1 0-1,-1-1 1,1 1-1,-1 0 1,1-1 0,0 1-1,-1-1 1,1 1-1,0-1 1,-1 0 0,1 0-1,0 0 1,-1 0-1,1 0 1,0 0 0,1-1-1,44-2-9004,-12-6-1225</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34.240"/>
    </inkml:context>
    <inkml:brush xml:id="br0">
      <inkml:brushProperty name="width" value="0.025" units="cm"/>
      <inkml:brushProperty name="height" value="0.025" units="cm"/>
    </inkml:brush>
  </inkml:definitions>
  <inkml:trace contextRef="#ctx0" brushRef="#br0">3 0 8200,'0'0'24567,"-2"53"-24567,8-48 0,3 0 0,-3-5 0,-1 0-737,-5-10-9448</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34.584"/>
    </inkml:context>
    <inkml:brush xml:id="br0">
      <inkml:brushProperty name="width" value="0.025" units="cm"/>
      <inkml:brushProperty name="height" value="0.025" units="cm"/>
    </inkml:brush>
  </inkml:definitions>
  <inkml:trace contextRef="#ctx0" brushRef="#br0">78 1 9673,'0'0'22021,"-4"11"-21124,-18 46-707,12-36-192,2 0 0,0 1 0,1 0 0,1 1 0,1 0 0,-2 24 0,7-45 2,0 0 0,0-1 0,0 1-1,0 0 1,1 0 0,-1 0 0,1-1 0,-1 1 0,1 0-1,0-1 1,0 1 0,0 0 0,0-1 0,0 1-1,0-1 1,0 1 0,0-1 0,0 0 0,1 0 0,-1 1-1,1-1 1,-1 0 0,3 1 0,0 0-11,1 0 0,-1 0 0,1-1 0,0 1-1,0-1 1,-1 0 0,1 0 0,9 0 0,-4-1-91,-1 0 1,1-1-1,-1 0 0,1 0 0,-1-1 1,0 0-1,1-1 0,-1 1 1,11-7-1,-15 6-715,1-1-1,-1 0 1,1-1 0,-1 1-1,-1-1 1,1 0 0,0 0-1,-1 0 1,5-10 0,10-25-6513</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04.677"/>
    </inkml:context>
    <inkml:brush xml:id="br0">
      <inkml:brushProperty name="width" value="0.025" units="cm"/>
      <inkml:brushProperty name="height" value="0.025" units="cm"/>
    </inkml:brush>
  </inkml:definitions>
  <inkml:trace contextRef="#ctx0" brushRef="#br0">136 60 13645,'2'-3'1138,"0"-1"1,0 1 0,0 0-1,-1 0 1,1-1-1,-1 1 1,1-1 0,-1 1-1,0-1 1,0-7-1,-1 11-988,0-1 0,1 1-1,-1-1 1,-1 0-1,1 1 1,0-1 0,0 1-1,0-1 1,0 0 0,0 1-1,0-1 1,-1 1-1,1-1 1,0 1 0,0-1-1,-1 1 1,1-1 0,0 1-1,-1-1 1,1 1-1,-1-1 1,1 1 0,-1 0-1,1-1 1,0 1-1,-2-1 1,1 1-99,-1 0 0,1 0 0,-1-1 0,1 1 1,-1 1-1,1-1 0,-1 0 0,1 0 0,-1 0 0,1 1 0,-1-1 0,1 1 0,-1-1 0,1 1 1,-3 1-1,-8 6 77,1 0 1,-1 1 0,1 0-1,1 1 1,0 0 0,1 1-1,-1 0 1,2 1 0,-14 23-1,21-34-125,1 0 1,-1-1-1,1 1 0,-1 0 0,1 0 0,0 0 1,-1 0-1,1-1 0,0 1 0,0 0 1,0 0-1,0 0 0,0 0 0,-1 0 0,2 0 1,-1 0-1,0 0 0,0 0 0,0-1 0,0 1 1,0 0-1,1 0 0,-1 0 0,0 0 0,1 0 1,0 1-1,1-1 6,-1 0 0,0 0 0,1 0 0,-1 0 0,1 0 0,-1-1 0,1 1 0,0 0 0,-1-1 0,1 1 0,0-1 0,-1 0 0,4 1 0,10 0-18,1-1 1,28-4-1,-24 2-210,-16 2 188,8-1-103,0 0 0,-1 1 0,1 0 0,0 1 0,20 5 0,-30-6 113,0 1-1,0 0 1,0-1 0,0 1-1,-1 0 1,1 0 0,0 0-1,-1 1 1,1-1 0,0 0-1,-1 0 1,0 1 0,1-1-1,-1 1 1,0 0 0,2 2-1,-2-1 15,0 0-1,0-1 1,-1 1 0,1-1-1,-1 1 1,0 0-1,0-1 1,0 1 0,0 0-1,0-1 1,-1 1-1,1 0 1,-1-1 0,1 1-1,-1-1 1,-2 4-1,1 0 68,-1-1 0,0 0 0,0 0 0,-1-1-1,0 1 1,1-1 0,-2 0 0,1 1 0,0-2-1,-1 1 1,1 0 0,-1-1 0,0 0 0,-1 0-1,-9 3 1,5-1 47,-1-1-1,0-1 1,0 0 0,0 0-1,0-1 1,-1 0-1,-12-1 1,23-1-144,0 0 0,0 0 0,0 0 1,0 0-1,0 0 0,0 0 0,0 0 0,0-1 0,0 1 0,0 0 1,1-1-1,-1 1 0,0-1 0,0 1 0,0-1 0,0 1 0,1-1 0,-1 1 1,0-1-1,1 0 0,-1 0 0,0 1 0,1-1 0,-1 0 0,1 0 1,-1 0-1,1 1 0,-1-2 0,0-1-225,1 0-1,-1 0 1,1 0 0,-1 0 0,1 0-1,0 0 1,0 0 0,1 0 0,0-4-1,0-1-651,1 0 0,0 1 0,1-1 0,0 1 0,0 0 0,7-13 0,13-6-4968,2 4-759</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34.957"/>
    </inkml:context>
    <inkml:brush xml:id="br0">
      <inkml:brushProperty name="width" value="0.025" units="cm"/>
      <inkml:brushProperty name="height" value="0.025" units="cm"/>
    </inkml:brush>
  </inkml:definitions>
  <inkml:trace contextRef="#ctx0" brushRef="#br0">69 35 20499,'0'0'3332,"-48"-28"864,35 23-1986,6 4-705,10 1-1313,15 0-256,7 0-1025,1 0-3011,3 0-5381</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35.593"/>
    </inkml:context>
    <inkml:brush xml:id="br0">
      <inkml:brushProperty name="width" value="0.025" units="cm"/>
      <inkml:brushProperty name="height" value="0.025" units="cm"/>
    </inkml:brush>
  </inkml:definitions>
  <inkml:trace contextRef="#ctx0" brushRef="#br0">1 335 9705,'0'0'16677,"13"-5"-14878,-3 1-1620,0 0-1,0-1 0,-1 0 1,1 0-1,-1-1 0,0 0 0,-1 0 1,0-1-1,12-13 0,23-29 4,-1-3-1,66-109 1,-141 244-284,21-50 124,8-21-479,0-1 1,0 1-1,1 1 1,1-1 0,-2 23-1,13-39-7166,0-16-240</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0:35.983"/>
    </inkml:context>
    <inkml:brush xml:id="br0">
      <inkml:brushProperty name="width" value="0.025" units="cm"/>
      <inkml:brushProperty name="height" value="0.025" units="cm"/>
    </inkml:brush>
  </inkml:definitions>
  <inkml:trace contextRef="#ctx0" brushRef="#br0">1 133 6438,'0'0'12828,"4"8"-10415,-2-4-2216,0-1-1,0 0 1,0 0-1,0 0 1,1 0-1,-1 0 1,1 0-1,-1 0 1,1-1-1,0 1 1,0-1 0,1 0-1,-1 0 1,0 0-1,1 0 1,-1-1-1,1 1 1,-1-1-1,1 0 1,0 0-1,0 0 1,-1-1-1,1 1 1,0-1-1,0 0 1,5-1 0,6 1 176,0-1 1,-1-1 0,1 0-1,0-1 1,-1 0 0,0-1 0,0-1-1,18-8 1,-26 10-284,0 0 0,0 0 0,0 0 0,0-1 0,0 0 0,-1 0 0,0-1 0,0 1 0,0-1 0,0 0 0,-1 0 0,1-1 0,-2 1 0,1-1 0,0 0 0,-1 0 0,0-1 0,-1 1 0,1 0 0,1-9 0,-4 13-84,1 1 0,-1-1 0,0 1 0,0-1 0,0 1 0,0-1 0,0 0 0,0 1 0,0-1 0,-1 1 0,1-1 0,0 1 0,-1-1 0,1 1 0,-1-1 0,0 1 0,0 0 0,1-1 0,-1 1 0,0 0 0,0 0 0,0-1 0,0 1 0,-2-1 0,1 0 6,-1 1 1,1 0-1,0 0 0,-1 0 1,1 0-1,-1 1 1,0-1-1,1 1 1,-1-1-1,1 1 0,-1 0 1,0 0-1,-3 0 1,-1 1 7,-1 0 1,1 0-1,-1 1 0,1 0 1,0 0-1,-1 1 1,1 0-1,0 0 1,-9 6-1,5 0-20,0 0 0,1 0 0,0 2 0,0-1 0,1 1 0,0 0 0,1 1 0,0 0 0,1 1 0,1-1 0,0 1 0,0 1 0,1-1 0,1 1 0,0-1 0,1 1 0,1 1 0,-2 17 0,4-28-16,1-1-1,-1 0 1,0 0-1,1 1 1,0-1-1,0 0 1,0 0-1,0 1 1,0-1-1,1 0 1,-1 0-1,1-1 1,0 1-1,0 0 1,0 0-1,0-1 1,3 3-1,0-1-87,0 0 0,0 0-1,0-1 1,1 0 0,-1 0-1,1-1 1,0 1 0,10 2-1,6 0-715,0-2-1,1 0 1,-1-1-1,26-1 1,5-1-6622</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23.340"/>
    </inkml:context>
    <inkml:brush xml:id="br0">
      <inkml:brushProperty name="width" value="0.025" units="cm"/>
      <inkml:brushProperty name="height" value="0.025" units="cm"/>
    </inkml:brush>
  </inkml:definitions>
  <inkml:trace contextRef="#ctx0" brushRef="#br0">0 1358 8136,'3'-1'4609,"11"-5"-4040,159-125 4282,-51 37-3942,200-139 619,326-255-221,-509 375-1282,179-156-1225,-317 268 1026,-1 1 1,1-1-1,-1 1 0,1-1 0,0 1 1,-1-1-1,1 1 0,-1-1 0,1 1 0,-1-1 1,0 0-1,1 1 0,-1-1 0,1 1 0,-1-1 1,0 0-1,0 0 0,1 1 0,-1-1 0,0 0 1,0 0-1,0 1 0,0-1 0,0 0 0,0 1 1,0-2-1,-6-2-4113</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23.699"/>
    </inkml:context>
    <inkml:brush xml:id="br0">
      <inkml:brushProperty name="width" value="0.025" units="cm"/>
      <inkml:brushProperty name="height" value="0.025" units="cm"/>
    </inkml:brush>
  </inkml:definitions>
  <inkml:trace contextRef="#ctx0" brushRef="#br0">0 1 10858,'0'0'5979,"8"4"-5077,10 10-582,0 1-1,-2 0 1,0 1-1,0 1 1,-2 1-1,22 31 1,-2-3-176,226 270 426,-180-230-425,138 114 0,-116-117-108,218 182-378,-177-149-4848,-76-74-1330</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24.696"/>
    </inkml:context>
    <inkml:brush xml:id="br0">
      <inkml:brushProperty name="width" value="0.025" units="cm"/>
      <inkml:brushProperty name="height" value="0.025" units="cm"/>
    </inkml:brush>
  </inkml:definitions>
  <inkml:trace contextRef="#ctx0" brushRef="#br0">1 1478 4004,'0'0'16431,"13"-12"-15336,177-146 620,356-226 1,259-81-1507,-680 398-260,146-83 11,-201 107-1377,110-88 0,-174 127 1091,-1-1-1,0 0 1,0 0 0,0 0 0,0 0-1,-1-1 1,8-11 0,-12 16 271,0 1 1,0 0-1,1 0 1,-1-1-1,0 1 1,0 0-1,0-1 1,0 1-1,0 0 1,0-1 0,0 1-1,0 0 1,1-1-1,-1 1 1,0 0-1,0-1 1,-1 1-1,1 0 1,0-1-1,0 1 1,0-1-1,0 1 1,0 0 0,0-1-1,0 1 1,0 0-1,-1 0 1,1-1-1,0 1 1,0 0-1,0-1 1,-1 1-1,1 0 1,0 0-1,-1-1 1,1 1 0,0 0-1,0 0 1,-1 0-1,0-1 1,-16-1-1754,13 2 1188,-39 0-4136</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1:25.036"/>
    </inkml:context>
    <inkml:brush xml:id="br0">
      <inkml:brushProperty name="width" value="0.025" units="cm"/>
      <inkml:brushProperty name="height" value="0.025" units="cm"/>
    </inkml:brush>
  </inkml:definitions>
  <inkml:trace contextRef="#ctx0" brushRef="#br0">1 3 11082,'0'0'3492,"59"-3"-1218,-26 15-833,10 16-384,6 10-32,7 13-224,5 10-160,4 7-161,6 5 1,-1 10-321,-1 4-32,-7 11 0,-6 4-64,-10 5-1313,-10-3-1346,-10-10-1408,-3-14-5863</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33.670"/>
    </inkml:context>
    <inkml:brush xml:id="br0">
      <inkml:brushProperty name="width" value="0.025" units="cm"/>
      <inkml:brushProperty name="height" value="0.025" units="cm"/>
    </inkml:brush>
  </inkml:definitions>
  <inkml:trace contextRef="#ctx0" brushRef="#br0">60 1 6919,'-9'2'3240,"1"-1"-3845,-30 5 8359,33-2-2797,28-1-2105,995 31 4798,-1066-34-10241,-26 0-8041,49 0-2922</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39.026"/>
    </inkml:context>
    <inkml:brush xml:id="br0">
      <inkml:brushProperty name="width" value="0.025" units="cm"/>
      <inkml:brushProperty name="height" value="0.025" units="cm"/>
    </inkml:brush>
  </inkml:definitions>
  <inkml:trace contextRef="#ctx0" brushRef="#br0">0 74 5157,'0'0'11376,"7"9"-10218,-4-5-1055,1 0 0,-1 0 0,1 0 0,-1 0 0,1 0 0,0-1 0,1 0 0,-1 0 0,1 0 0,-1 0-1,1-1 1,0 1 0,0-1 0,0-1 0,0 1 0,0-1 0,9 2 0,58 4 61,0-2 1,0-4 0,0-3-1,98-16 1,279-80 10,-420 90-34,54-14 313,-76 21-361,-11 4-21,-45 14-4,-448 110 144,50-17-99,355-86-49,199-62-143,196-40 1,-92 40-2586,-1 7-5490,-146 21 1438</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41.784"/>
    </inkml:context>
    <inkml:brush xml:id="br0">
      <inkml:brushProperty name="width" value="0.025" units="cm"/>
      <inkml:brushProperty name="height" value="0.025" units="cm"/>
    </inkml:brush>
  </inkml:definitions>
  <inkml:trace contextRef="#ctx0" brushRef="#br0">1 0 22101,'0'0'2722,"62"24"-1536,-21-17-770,13-2-160,8-3-128,5-2-128,4 0-1857,-4-13-2980,-6-4-2690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05.162"/>
    </inkml:context>
    <inkml:brush xml:id="br0">
      <inkml:brushProperty name="width" value="0.025" units="cm"/>
      <inkml:brushProperty name="height" value="0.025" units="cm"/>
    </inkml:brush>
  </inkml:definitions>
  <inkml:trace contextRef="#ctx0" brushRef="#br0">1 127 8616,'0'0'3919,"9"2"-156,-1 1-3011,-1-1-1,0 0 1,1-1-1,-1 0 1,1 0-1,0-1 1,-1 1-1,1-2 1,-1 1-1,1-1 1,-1 0-1,1-1 1,-1 0-1,0 0 1,1 0 0,-1-1-1,10-6 1,40-39 987,-53 45-1659,-1 0 0,-1 0 0,1-1 0,0 1 0,-1-1 1,1 0-1,-1 1 0,0-1 0,-1 0 0,1 0 0,-1-1 0,1 1 1,-1 0-1,1-8 0,-2 12-80,0 0 0,-1 0 0,1-1 0,0 1 0,0 0 0,0 0 0,0-1 0,0 1 0,-1 0 0,1 0 0,0-1 0,0 1 0,0 0 0,-1 0 0,1 0 0,0-1 0,0 1 0,0 0 0,-1 0 0,1 0 0,0 0 0,0 0 0,-1 0 0,1 0 0,0-1 0,-1 1 0,1 0 0,0 0 0,0 0 0,-1 0 0,1 0 0,0 0 0,0 0 0,-1 0 0,1 0 0,0 1 0,-1-1 0,1 0 0,0 0 0,0 0 0,-1 0 0,1 0 0,0 0 0,0 1 0,-1-1 0,1 0 0,0 0 0,-15 8 0,2 5 0,2-1 0,0 2 0,0-1 0,1 1 0,1 1 0,0 0 0,1 0 0,0 1 0,2 0 0,-8 24 0,13-37 0,1-1 0,-1 1 0,1-1 0,-1 1 0,1-1 0,0 1 0,0-1 0,0 1 0,0-1 0,1 1 0,0 3 0,-1-5 0,1 0 0,-1 0 0,0 0 0,1 0 0,0 0 0,-1 0 0,1-1 0,-1 1 0,1 0 0,0 0 0,0-1 0,-1 1 0,1 0 0,0-1 0,0 1 0,0 0 0,0-1 0,0 1 0,2 0 0,1-1 0,0 1 0,0-1 0,0 0 0,0 0 0,1 0 0,-1 0 0,0-1 0,0 0 0,0 0 0,0 0 0,0 0 0,7-4 0,4-2 0,-1-1 0,1-1 0,-2 0 0,1-1 0,19-19 0,22-15 0,-54 44 0,-1 0 0,0 0 0,1 0 0,-1 0 0,1 1 0,-1-1 0,0 0 0,1 0 0,-1 1 0,0-1 0,1 0 0,-1 0 0,0 1 0,1-1 0,-1 0 0,0 1 0,0-1 0,1 1 0,-1-1 0,0 0 0,0 1 0,0-1 0,0 1 0,0-1 0,1 0 0,-1 1 0,0-1 0,0 1 0,0-1 0,0 1 0,0-1 0,0 0 0,0 1 0,0-1 0,-1 1 0,1-1 0,0 1 0,0-1 0,0 1 0,-1 19 0,-8 47 0,9-67 0,1 1 0,-1 0 0,1-1 0,-1 1 0,1-1 0,-1 1 0,1 0 0,-1-1 0,1 1 0,-1-1 0,1 0 0,0 1 0,-1-1 0,1 1 0,0-1 0,-1 0 0,1 0 0,0 1 0,0-1 0,-1 0 0,1 0 0,0 0 0,0 0 0,-1 0 0,1 0 0,0 0 0,0 0 0,-1 0 0,1 0 0,0 0 0,0-1 0,0 1 0,29-7 0,20-20-2238,-22 7-1579,0 0 1,25-27-1,-46 39-2840,-1 0-2178</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42.157"/>
    </inkml:context>
    <inkml:brush xml:id="br0">
      <inkml:brushProperty name="width" value="0.025" units="cm"/>
      <inkml:brushProperty name="height" value="0.025" units="cm"/>
    </inkml:brush>
  </inkml:definitions>
  <inkml:trace contextRef="#ctx0" brushRef="#br0">0 6 18802,'0'0'2429,"10"-1"-267,20 0-1060,91-3 1300,-110 5-2311,1-1 0,-1 2 0,1-1 0,-1 2 0,1-1 1,-1 2-1,0-1 0,13 7 0,-23-9-47,0-1 1,0 1-1,0-1 1,0 1-1,0 0 0,0-1 1,1 1-1,-1 0 1,-1 0-1,1-1 0,0 1 1,0 0-1,0 0 1,0 0-1,-1 0 0,1 0 1,0 1-1,-1-1 1,1 0-1,-1 0 0,1 0 1,-1 1-1,0-1 1,1 0-1,-1 0 0,0 1 1,0-1-1,0 0 1,0 0-1,0 1 0,0-1 1,0 0-1,-1 0 1,1 1-1,0-1 0,-1 0 1,1 0-1,-1 0 1,1 1-1,-1-1 0,1 0 1,-1 0-1,0 0 1,0 0-1,0 0 1,1 0-1,-3 1 0,-5 5 279,1 0 0,-2 0 0,1-1 0,-15 8 0,20-11-209,-36 20 212,17-11-203,0 1 1,1 0-1,1 2 1,0 1-1,1 0 1,-20 23-1,37-37-121,1-1-1,-1 1 1,1 0 0,-1 0-1,1 0 1,0 0 0,0 0 0,0 0-1,0 0 1,0 0 0,0 0-1,1 1 1,-1-1 0,1 0-1,-1 0 1,1 1 0,0-1 0,0 0-1,0 5 1,1-5 0,0 0-1,0-1 1,0 1 0,0-1-1,0 0 1,0 1 0,1-1-1,-1 0 1,0 1 0,1-1-1,-1 0 1,1 0 0,-1 0-1,1 0 1,-1-1 0,1 1-1,0 0 1,-1-1 0,4 2-1,11 1-70,1-1 0,-1 0 0,0-1 0,24-1 0,-26 0-107,99-7-4408,-37-6-1562,-10-3-2497</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42.500"/>
    </inkml:context>
    <inkml:brush xml:id="br0">
      <inkml:brushProperty name="width" value="0.025" units="cm"/>
      <inkml:brushProperty name="height" value="0.025" units="cm"/>
    </inkml:brush>
  </inkml:definitions>
  <inkml:trace contextRef="#ctx0" brushRef="#br0">321 1 9801,'0'0'15471,"-62"34"-12396,32-9-993,-4 4-513,-6 7-800,0 3-769,3 1 0,6-2 0,5-2 0,11-7 0,9-8 0,6-7 0,0-8-929,16-6-1858,2-2-2049,0-16-2019,-3-11-7911</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42.891"/>
    </inkml:context>
    <inkml:brush xml:id="br0">
      <inkml:brushProperty name="width" value="0.025" units="cm"/>
      <inkml:brushProperty name="height" value="0.025" units="cm"/>
    </inkml:brush>
  </inkml:definitions>
  <inkml:trace contextRef="#ctx0" brushRef="#br0">106 34 16816,'0'0'1831,"-10"-1"464,2 0-2152,2 0 308,0 0-1,-1 1 1,1 0 0,-1 0-1,1 0 1,-13 2 0,17-1-345,1 0 1,-1-1 0,0 1 0,1 0 0,-1 0 0,1 0-1,-1 0 1,1 0 0,-1 0 0,1 0 0,0 0-1,-1 1 1,1-1 0,0 0 0,0 1 0,0-1 0,0 1-1,0 0 1,0-1 0,1 1 0,-1 0 0,0-1 0,1 1-1,0 0 1,-1 0 0,1-1 0,0 1 0,0 0 0,0 0-1,0 0 1,0 0 0,0-1 0,1 4 0,-1-3-54,1 1 1,0-1-1,0 0 0,0 1 1,0-1-1,0 0 1,1 0-1,-1 0 1,1 0-1,-1 0 0,1 0 1,0 0-1,-1-1 1,1 1-1,0 0 1,0-1-1,0 0 0,1 1 1,-1-1-1,0 0 1,0 0-1,1 0 1,-1 0-1,0-1 0,1 1 1,3 0-1,8 2 89,1 0 0,29 1 0,-33-4-118,0 0 0,1 0-1,-1-1 1,0 0 0,0-1 0,19-6-1,-27 8-17,-1-1-1,0 0 0,1 0 1,-1 0-1,0 0 0,0 0 1,0-1-1,0 1 0,0-1 1,0 1-1,0-1 0,0 0 1,-1 1-1,1-1 0,-1 0 1,1 0-1,-1 0 0,0-1 1,0 1-1,0 0 0,0 0 0,0-1 1,0 1-1,-1 0 0,1-1 1,-1 1-1,0-1 0,1 1 1,-1-1-1,0 1 0,0-1 1,-1 1-1,1 0 0,0-1 1,-1 1-1,0-1 0,-1-2 0,1 2 8,-1 0-1,1 0 1,-1 0-1,0 0 0,0 0 1,-1 1-1,1-1 0,0 1 1,-1-1-1,0 1 1,1 0-1,-1 0 0,0 0 1,0 0-1,0 1 0,0-1 1,0 1-1,-1 0 1,1 0-1,0 0 0,-1 0 1,1 0-1,0 1 0,-8-1 1,5 1-12,-1-1 0,1 1 1,-1 0-1,0 1 0,1 0 0,-1 0 1,1 0-1,-1 0 0,1 1 0,0 0 1,0 1-1,-9 4 0,10-3-85,0 0-1,0 1 1,0-1 0,1 1-1,-1 0 1,1 1 0,0-1-1,1 1 1,-1 0 0,1-1-1,0 1 1,1 1 0,0-1-1,-3 11 1,4-11-478,0-1-1,0 1 1,0-1-1,1 1 1,0 0 0,0-1-1,2 11 1,-1-12-293,0 0 0,0 0 1,1 0-1,-1-1 0,1 1 1,0-1-1,0 1 0,0-1 1,0 0-1,0 0 0,6 6 1,21 14-13560</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43.233"/>
    </inkml:context>
    <inkml:brush xml:id="br0">
      <inkml:brushProperty name="width" value="0.025" units="cm"/>
      <inkml:brushProperty name="height" value="0.025" units="cm"/>
    </inkml:brush>
  </inkml:definitions>
  <inkml:trace contextRef="#ctx0" brushRef="#br0">98 67 12716,'0'0'13608,"-10"10"-11489,1-2-1722,0-1-141,0 1 1,1 0 0,0 0-1,0 1 1,1 0 0,0 0-1,0 1 1,-5 11-1,12-20-247,-1 0-1,1 0 0,-1 0 0,1-1 0,0 1 1,0 0-1,-1 0 0,1 0 0,0 0 0,0 0 1,0-1-1,0 1 0,0 0 0,0 0 0,0 0 1,0 0-1,1 0 0,-1 0 0,0-1 0,0 1 1,1 0-1,-1 0 0,0 0 0,1 0 0,-1-1 1,1 1-1,-1 0 0,1-1 0,0 1 1,-1 0-1,1-1 0,-1 1 0,1-1 0,0 1 1,0-1-1,-1 1 0,1-1 0,0 1 0,0-1 1,0 0-1,0 1 0,-1-1 0,1 0 0,0 0 1,0 0-1,0 1 0,0-1 0,0 0 0,0 0 1,-1-1-1,1 1 0,0 0 0,0 0 0,0 0 1,0 0-1,0-1 0,0 0 0,5 1 38,0-2 0,0 1 0,0-1 0,0 0 0,-1 0 0,1-1 0,7-4 0,-6 2-31,-1 0 1,0-1-1,0 0 1,0 0-1,-1 0 0,0-1 1,0 1-1,4-9 0,-7 12-9,0-1 0,-1 0 0,1 1 0,0-1 0,-1 0 0,0 0 0,0 0 0,0 0 0,-1 0 0,1 0 0,-1 0-1,0 0 1,0-1 0,-1 1 0,1 0 0,-1 0 0,0 0 0,-1-6 0,0 8 3,0-1 0,0 0 1,0 1-1,0-1 0,-1 1 1,1 0-1,-1 0 0,1 0 1,-1 0-1,0 0 0,0 0 1,0 1-1,0-1 0,0 1 1,0 0-1,0 0 0,-4-1 1,2 1-14,0-1 0,0 1 1,0 1-1,0-1 1,0 1-1,0 0 0,0 0 1,0 0-1,1 0 1,-11 3-1,14-3-44,0 1 0,1-1 0,-1 1 1,0-1-1,0 1 0,0 0 0,0-1 0,1 1 0,-1 0 0,0-1 0,1 1 1,-1 0-1,1 0 0,-1 0 0,1 0 0,-1-1 0,1 1 0,-1 0 1,1 0-1,0 0 0,-1 0 0,1 0 0,0 0 0,0 0 0,0 0 1,0 0-1,0 0 0,0 0 0,0 0 0,0 0 0,1 2 0,-1-2-273,0 1 0,1 0 1,-1 0-1,1 0 0,0-1 0,-1 1 0,1 0 0,0-1 0,0 1 0,0 0 0,0-1 0,1 1 0,-1-1 0,0 0 0,0 1 0,3 0 0,23 9-6315,11-6-4553</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43.573"/>
    </inkml:context>
    <inkml:brush xml:id="br0">
      <inkml:brushProperty name="width" value="0.025" units="cm"/>
      <inkml:brushProperty name="height" value="0.025" units="cm"/>
    </inkml:brush>
  </inkml:definitions>
  <inkml:trace contextRef="#ctx0" brushRef="#br0">210 0 9417,'0'0'12081,"5"9"-10250,12 13-1006,1 0 0,1-2 0,1 0 1,39 31-1,-33-30-748,-1 2 1,-1 0-1,39 49 1,-59-66-62,0 0 0,-1-1 0,0 2 1,0-1-1,0 0 0,-1 0 0,0 1 0,-1 0 0,1-1 1,-1 1-1,0 0 0,-1-1 0,0 1 0,0 0 0,0 0 1,-1 0-1,0-1 0,0 1 0,0 0 0,-1-1 0,0 1 1,-1-1-1,0 0 0,1 0 0,-8 11 0,-7 8 294,-1-1 0,-1-1-1,-1 0 1,-35 29 0,41-38-133,-230 229 1454,192-191-5132,2 0-3864</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44.227"/>
    </inkml:context>
    <inkml:brush xml:id="br0">
      <inkml:brushProperty name="width" value="0.025" units="cm"/>
      <inkml:brushProperty name="height" value="0.025" units="cm"/>
    </inkml:brush>
  </inkml:definitions>
  <inkml:trace contextRef="#ctx0" brushRef="#br0">0 18 13997,'0'0'4452,"49"7"-2177,-10-5 255,17-2-832,8 0-609,8 0-417,5 0-448,-2 0-191,-4 0-514,-12-1-1345,-10-5-768,-21-1-545,-20 1-1153,-9-1-3940</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44.570"/>
    </inkml:context>
    <inkml:brush xml:id="br0">
      <inkml:brushProperty name="width" value="0.025" units="cm"/>
      <inkml:brushProperty name="height" value="0.025" units="cm"/>
    </inkml:brush>
  </inkml:definitions>
  <inkml:trace contextRef="#ctx0" brushRef="#br0">26 1 13997,'0'0'4613,"-25"49"-2371,60-40-449,18-2 706,22-4-962,16-3-864,11 0-449,5 0-128,1 0-32,-7-6-961,-17-6-2818,-12-5-3524</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49.920"/>
    </inkml:context>
    <inkml:brush xml:id="br0">
      <inkml:brushProperty name="width" value="0.025" units="cm"/>
      <inkml:brushProperty name="height" value="0.025" units="cm"/>
    </inkml:brush>
  </inkml:definitions>
  <inkml:trace contextRef="#ctx0" brushRef="#br0">462 63 14157,'0'0'5355,"4"-10"-2894,-2 5-2268,-1 2 0,1 1 0,-1 0 0,-1 0-1,1-1 1,0 1 0,-1-1 0,1 1 0,-1 0-1,0-1 1,1-4 0,-2 6-100,0 0 0,1 0 0,-1 0 0,0 0 0,0 0 0,1 0-1,-1 0 1,0 0 0,0 0 0,0 0 0,0 1 0,0-1 0,0 0 0,0 1 0,-1-1 0,1 1-1,0-1 1,0 1 0,0 0 0,-1-1 0,1 1 0,0 0 0,0 0 0,-1 0 0,1 0 0,0 0-1,0 0 1,-1 0 0,1 0 0,-2 1 0,-8 0 79,1 1 1,-1 0-1,1 0 1,0 1-1,0 1 0,0 0 1,0 0-1,0 1 1,1 0-1,0 0 0,0 1 1,-8 8-1,-16 12 98,-46 51 0,54-51-223,1 2-1,1 0 0,-32 56 0,45-67-35,1 1 0,0 0 0,2 1 0,0 0 0,1 0 0,1 1 0,1-1-1,-2 29 1,5-43 11,0 1-1,1 0 1,0-1-1,0 1 1,1 0-1,-1 0 1,1-1-1,1 1 1,-1-1-1,1 1 1,0-1-1,0 1 1,0-1-1,1 0 1,0 0-1,0 0 1,0 0-1,1-1 1,-1 1-1,1-1 1,0 0-1,1 0 1,-1-1-1,0 1 1,1-1-1,0 0 1,0 0-1,0 0 1,0-1-1,1 1 1,-1-1-1,0-1 1,1 1-1,11 1 1,-1-1 90,1 0-1,0-1 1,0 0 0,0-2-1,0 0 1,0-1 0,0 0-1,-1-2 1,18-5 0,-25 7-78,0-1-1,-1 0 1,1-1 0,-1 0 0,0 0 0,0-1 0,0 0 0,-1 0 0,0-1 0,0 0 0,0 0 0,-1 0 0,0-1 0,0 0 0,0-1 0,-1 1 0,0-1 0,5-12 0,-9 18-33,0-1 0,0 0 0,0 0 0,0 0 0,0 0-1,-1 1 1,1-1 0,-1 0 0,0 0 0,0 0 0,0 0 0,-1 0 0,1 0 0,0 0 0,-1 0 0,0 0 0,0 1 0,0-1 0,0 0 0,0 0 0,-2-2 0,0 1-1,0 1 1,-1-1-1,1 1 1,-1 0-1,0 0 1,1 0-1,-1 0 1,0 1-1,-1 0 0,1 0 1,-9-4-1,-5 1-1,0 0 1,-1 1-1,0 1 0,1 1 0,-30 0 0,12 5-1354,36-3 1314,-1 0-1,1 0 1,-1 0-1,1 0 0,-1 0 1,1 0-1,-1 1 1,1-1-1,-1 0 0,1 0 1,-1 0-1,1 0 0,-1 1 1,1-1-1,-1 0 1,1 0-1,-1 1 0,1-1 1,0 0-1,-1 1 1,1-1-1,-1 0 0,1 1 1,0-1-1,0 1 1,-1-1-1,1 1 0,0-1 1,0 1-1,-1-1 0,1 1 1,0-1-1,0 1 1,0-1-1,0 1 0,0-1 1,0 1-1,0-1 1,0 1-1,0-1 0,0 1 1,0-1-1,0 1 1,0-1-1,0 1 0,0-1 1,0 1-1,1-1 0,-1 1 1,0-1-1,0 1 1,1-1-1,-1 0 0,0 1 1,1-1-1,-1 1 1,0-1-1,1 0 0,-1 1 1,1-1-1,0 1 1,4 2-677,0-1 1,0 1 0,0-1 0,1 0 0,-1-1 0,0 1 0,1-1-1,0 0 1,-1 0 0,1-1 0,0 1 0,-1-1 0,12-2-1,-6 2-916,41 0-6940</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50.247"/>
    </inkml:context>
    <inkml:brush xml:id="br0">
      <inkml:brushProperty name="width" value="0.025" units="cm"/>
      <inkml:brushProperty name="height" value="0.025" units="cm"/>
    </inkml:brush>
  </inkml:definitions>
  <inkml:trace contextRef="#ctx0" brushRef="#br0">405 0 9897,'0'0'17478,"-6"11"-15908,-4 8-1365,-2-1 0,-1-1 0,0 0 0,-26 26 0,-75 59 923,77-72-874,2 2 1,1 1-1,-41 52 1,73-83-362,0 0 1,0 1 0,1-1-1,-1 1 1,1-1 0,0 1-1,0-1 1,0 1 0,0 0 0,0 0-1,-1 4 1,3-7-39,-1 1 0,0-1 0,0 0 0,1 0-1,-1 0 1,0 0 0,1 1 0,-1-1 0,0 0 0,1 0 0,-1 0 0,0 0 0,1 0 0,-1 0 0,0 0 0,1 0-1,-1 0 1,0 0 0,1 0 0,-1 0 0,0 0 0,1 0 0,-1 0 0,1 0 0,-1 0 0,0 0 0,0 0 0,1-1 0,-1 1-1,0 0 1,1 0 0,-1 0 0,0-1 0,1 1 0,-1 0 0,0 0 0,0-1 0,0 1 0,1 0 0,-1 0 0,0-1 0,0 1-1,0 0 1,1-1 0,15-12-3224,2-17-4030,2-7-5503</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50.605"/>
    </inkml:context>
    <inkml:brush xml:id="br0">
      <inkml:brushProperty name="width" value="0.025" units="cm"/>
      <inkml:brushProperty name="height" value="0.025" units="cm"/>
    </inkml:brush>
  </inkml:definitions>
  <inkml:trace contextRef="#ctx0" brushRef="#br0">175 59 13261,'0'0'2797,"-10"0"-240,4-1-2196,0 0-1,0 1 1,0 0 0,-1 0 0,1 1 0,0 0-1,0 0 1,0 0 0,0 1 0,0-1-1,1 2 1,-1-1 0,0 0 0,1 1-1,-1 0 1,1 1 0,0-1 0,-6 7-1,-18 30 1052,23-16-945,6-24-445,0 1 0,0 0 0,0-1 0,1 1 0,-1 0 0,0-1 0,1 1 0,-1-1 0,0 1 1,1 0-1,-1-1 0,0 1 0,1-1 0,-1 1 0,1-1 0,-1 1 0,1-1 0,0 0 0,-1 1 1,1-1-1,-1 1 0,1-1 0,0 0 0,-1 0 0,1 1 0,0-1 0,-1 0 0,1 0 0,1 0 0,8 1 53,0 0 0,1-1-1,-1 0 1,0-1-1,0 0 1,0-1-1,1 0 1,-2 0-1,1-1 1,0 0-1,0-1 1,-1 0-1,0-1 1,0 0-1,0 0 1,0-1-1,-1 0 1,0 0-1,0-1 1,-1 0-1,0-1 1,11-14-1,-16 20-72,-1 0 0,0 0 0,0 1-1,0-1 1,-1 0 0,1 0 0,0 0-1,-1 0 1,1 0 0,-1 0 0,1 0 0,-1 0-1,0 0 1,0 0 0,0 0 0,0 0 0,0 0-1,-1-1 1,1 1 0,0 0 0,-1 0 0,0 1-1,-1-4 1,1 3 1,-1 0 0,0 0 1,0 1-1,0-1 0,0 0 0,0 1 0,0 0 0,0-1 0,-1 1 0,1 0 0,0 0 1,-1 1-1,1-1 0,-1 0 0,1 1 0,-4-1 0,-4 0 4,-1 0 0,1 1 1,0 0-1,-1 1 0,1 0 0,0 0 0,0 1 0,-13 5 0,15-4-75,1 0-1,0 1 1,1 0-1,-1 0 0,0 1 1,1 0-1,0 0 1,0 1-1,1-1 1,0 1-1,0 0 1,0 1-1,1-1 0,-1 1 1,-5 13-1,8-15-47,0 0 0,0 0-1,1 0 1,-1 0 0,1 0 0,0 0-1,1 1 1,-1-1 0,1 0 0,0 0-1,0 1 1,1-1 0,0 0-1,0 0 1,0 1 0,0-1 0,1 0-1,0 0 1,0-1 0,0 1 0,0 0-1,1-1 1,0 1 0,5 5-1,0-1-1911,0-1-1,1 0 1,1 0-1,-1-1 1,21 12-1,19 5-11200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05.563"/>
    </inkml:context>
    <inkml:brush xml:id="br0">
      <inkml:brushProperty name="width" value="0.025" units="cm"/>
      <inkml:brushProperty name="height" value="0.025" units="cm"/>
    </inkml:brush>
  </inkml:definitions>
  <inkml:trace contextRef="#ctx0" brushRef="#br0">114 1 17457,'0'0'10532,"-3"8"-9934,-10 24-1,2 0 0,1 1 0,1 0 1,2 1-1,2-1 0,-3 65 0,14-71-856,-6-26 249,0-1 0,0 1 0,0 0 0,1-1 0,-1 1 0,0 0 0,0-1 0,0 1 0,1 0 0,-1-1 0,0 1 0,1-1 0,-1 1 0,0-1 0,1 1 0,-1-1 0,1 1 0,-1-1 0,1 1 0,-1-1 0,1 1-1,-1-1 1,1 0 0,0 1 0,-1-1 0,1 0 0,-1 0 0,1 1 0,0-1 0,-1 0 0,1 0 0,0 0 0,-1 0 0,1 0 0,0 0 0,0 0 0,-2-31-508,-3 18 511,0 0 0,-1 0 0,-1 0 0,0 1 0,-1 0 0,0 0-1,-1 0 1,-15-17 0,30 34 114,-1-2-1,1 1 1,0-1 0,0 0-1,0 0 1,0 0 0,1-1-1,-1-1 1,1 1-1,-1-1 1,9 0 0,3 1-786,1 0 0,0-2 1,0 0-1,20-3 0,-35 2-266,-1 0 0,1-1 1,-1 1-1,0-1 0,0 0 0,0 0 0,7-4 0,6-8-6139</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50.932"/>
    </inkml:context>
    <inkml:brush xml:id="br0">
      <inkml:brushProperty name="width" value="0.025" units="cm"/>
      <inkml:brushProperty name="height" value="0.025" units="cm"/>
    </inkml:brush>
  </inkml:definitions>
  <inkml:trace contextRef="#ctx0" brushRef="#br0">142 36 14350,'0'0'7810,"-9"5"-5227,7-4-2447,-14 7 898,1 2-1,0 0 1,-19 15-1,30-21-835,0 0 0,-1 1-1,2-1 1,-1 1 0,0 0-1,1 0 1,-4 7-1,6-10-181,0 0-1,1 1 1,-1-1-1,0 1 1,1-1-1,-1 1 1,1-1-1,0 0 0,0 1 1,0-1-1,0 1 1,0-1-1,0 1 1,1-1-1,-1 1 1,1-1-1,0 1 0,1 2 1,0-3 17,-1-1 0,1 1 1,-1-1-1,1 1 0,0-1 0,0 0 1,0 0-1,-1 0 0,1 0 0,0 0 1,1 0-1,-1-1 0,0 1 0,0-1 1,0 1-1,0-1 0,0 0 0,0 0 1,1 0-1,-1 0 0,0 0 0,0 0 1,0-1-1,3 0 0,6 0 82,-1-1-1,-1-1 1,1 1-1,10-5 1,-10 2-89,0 0-1,-1 0 1,1-1 0,-1 0 0,0-1-1,10-10 1,-15 13-9,0 0 0,-1 1-1,0-1 1,1-1 0,-1 1 0,-1 0-1,1-1 1,-1 0 0,0 1 0,0-1-1,0 0 1,-1 0 0,1 0 0,-1 0 0,1-9-1,-2 12-15,-1 0 1,1 1-1,0-1 0,0 0 0,-1 0 0,1 0 0,-1 1 1,1-1-1,-1 0 0,0 1 0,0-1 0,1 0 0,-1 1 1,-1-1-1,1 1 0,0 0 0,0-1 0,0 1 0,-1 0 1,1-1-1,0 1 0,-3-1 0,-1-1 0,0 1 0,0 0 0,0 0-1,0 0 1,0 1 0,0-1 0,-11 0 0,5 1-2,-1 0 0,0 1 0,1 0 0,-1 1 1,1 0-1,-1 1 0,-11 3 0,-14 16-1730,34-18 995,0-1 0,0 1 0,0 0 0,0 0 0,1 0 0,-1 0 0,1 1 0,-3 4 0,1 9-11857</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08.988"/>
    </inkml:context>
    <inkml:brush xml:id="br0">
      <inkml:brushProperty name="width" value="0.025" units="cm"/>
      <inkml:brushProperty name="height" value="0.025" units="cm"/>
    </inkml:brush>
  </inkml:definitions>
  <inkml:trace contextRef="#ctx0" brushRef="#br0">60 37 11018,'0'0'4869,"-9"-4"-1719,1 1-2205,6 3-598,-1-1 1,0 0-1,0 0 0,0-1 1,0 1-1,1 0 0,-1-1 1,1 1-1,-1-1 0,1 0 1,0 0-1,-1 0 0,-2-4 1,5 1 4835,9 5-4295,12 5-1226,163 44 1107,-93-27-1335,-90-21 550,0-1 1,1 0-1,-1 0 0,0 0 0,0 1 0,0-1 1,0 1-1,0-1 0,0 1 0,0-1 1,0 1-1,0-1 0,0 1 0,0 0 0,0 0 1,0-1-1,0 1 0,0 0 0,-1 0 1,1 0-1,1 1 0,-3-1 15,1 0 0,0 0 1,0 0-1,0 0 0,0 0 0,0 0 0,-1-1 1,1 1-1,0 0 0,-1 0 0,1 0 0,-1-1 1,1 1-1,-1 0 0,1-1 0,-1 1 0,0 0 1,1-1-1,-1 1 0,0-1 0,-1 2 1,-55 29 544,44-24-302,-42 21 127,25-15-130,1 2 0,1 1 0,1 1 0,-50 42 0,76-59-244,1 0 0,0 0 0,0 0 0,-1 0 0,1 0 0,0 0 0,0 1 0,-1-1 0,1 0 0,0 0 0,0 0 0,0 0 0,0 1 0,-1-1 0,1 0 0,0 0 0,0 1 0,0-1 0,0 0 0,0 0 0,0 1 0,-1-1 0,1 0 0,0 0 0,0 1 0,0-1 0,0 0 0,0 0 0,0 1 0,0-1 0,0 0 0,0 0 0,0 1 0,0-1 0,1 0 0,-1 0 0,0 1 0,0-1 0,0 0 0,0 0 0,0 1 0,1-1 0,13 1-701,20-8-2537,10-14-3088,6-8-3609</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09.374"/>
    </inkml:context>
    <inkml:brush xml:id="br0">
      <inkml:brushProperty name="width" value="0.025" units="cm"/>
      <inkml:brushProperty name="height" value="0.025" units="cm"/>
    </inkml:brush>
  </inkml:definitions>
  <inkml:trace contextRef="#ctx0" brushRef="#br0">51 43 18289,'0'0'7228,"11"-7"-5984,1 1-915,0 1 0,1 0-1,-1 1 1,1 0 0,22-4-1,-31 7-289,0 0-1,0 1 0,0-1 0,-1 1 1,1-1-1,0 1 0,0 1 0,0-1 1,0 0-1,0 1 0,0 0 0,0 0 1,0 0-1,-1 0 0,1 1 0,0-1 1,-1 1-1,1 0 0,-1 0 0,0 1 1,0-1-1,0 0 0,0 1 0,0 0 0,0 0 1,0 0-1,3 6 0,-5-6 9,0 0 0,0 0 0,-1 0-1,1 0 1,-1 1 0,1-1 0,-1 0-1,0 0 1,-1 0 0,1 1 0,0-1 0,-1 0-1,0 0 1,0 0 0,0 0 0,0 0 0,0 0-1,-1 0 1,1 0 0,-1 0 0,1-1-1,-1 1 1,0-1 0,0 1 0,-1-1 0,1 0-1,-3 3 1,-10 9 344,-1-1 0,0 0-1,-20 10 1,20-12-301,-23 12-90,29-17 0,-1-1 0,1 2 0,0-1 0,1 1 0,-1 1 0,2 0 0,-1 0 0,-10 13 0,19-21-4,0 1-1,-1-1 1,1 1 0,-1-1-1,1 1 1,0 0-1,0-1 1,-1 1 0,1 0-1,0-1 1,0 1 0,0-1-1,0 1 1,0 0 0,0-1-1,0 1 1,0 0-1,0-1 1,0 1 0,0 0-1,0-1 1,0 1 0,0 0-1,1-1 1,-1 1 0,0-1-1,0 1 1,1 0 0,-1-1-1,1 1 1,-1 0-1,23 9-463,37-7-1760,-54-3 1599,43-1-4955,4-5-3208</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09.704"/>
    </inkml:context>
    <inkml:brush xml:id="br0">
      <inkml:brushProperty name="width" value="0.025" units="cm"/>
      <inkml:brushProperty name="height" value="0.025" units="cm"/>
    </inkml:brush>
  </inkml:definitions>
  <inkml:trace contextRef="#ctx0" brushRef="#br0">336 0 18033,'0'0'6988,"-11"6"-4799,-31 18-1099,2 2 0,-48 39 1,67-48-710,0 2 0,2 0 0,0 2 0,1 0 0,-28 44 0,35-38-418,11-27-460,3-2-1419,4-7-859,0-1 0,0 0 0,0 0 0,5-13 0,4-11-6268</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0.050"/>
    </inkml:context>
    <inkml:brush xml:id="br0">
      <inkml:brushProperty name="width" value="0.025" units="cm"/>
      <inkml:brushProperty name="height" value="0.025" units="cm"/>
    </inkml:brush>
  </inkml:definitions>
  <inkml:trace contextRef="#ctx0" brushRef="#br0">220 27 13485,'0'0'3956,"-13"-5"-679,10 4-3206,-8-4 788,0 1-1,-1 1 1,-22-4 0,29 6-579,-1 0 0,1 1 0,0 0 1,-1 1-1,1-1 0,0 1 0,-1 0 0,1 0 1,0 1-1,0-1 0,-1 1 0,1 0 0,1 0 1,-8 5-1,6-3-103,1 1 0,-1 0 0,1 0 0,-1 0 0,-8 12 0,14-16-153,-1 0 1,0-1 0,0 1-1,0 0 1,1 0-1,-1 0 1,1 0 0,-1 0-1,1 0 1,-1 0-1,1 0 1,-1 1 0,1-1-1,0 0 1,0 0-1,-1 0 1,1 0-1,0 0 1,0 1 0,0-1-1,0 0 1,1 0-1,-1 0 1,0 0 0,0 1-1,1-1 1,-1 0-1,0 0 1,1 0-1,-1 0 1,1 0 0,0 0-1,-1 0 1,1 0-1,0 0 1,0 0 0,-1-1-1,1 1 1,0 0-1,0 0 1,0-1 0,0 1-1,0 0 1,0-1-1,0 1 1,0-1-1,2 1 1,18 4 101,0-1 0,1-1-1,-1-1 1,1-1 0,-1-1 0,1-1-1,-1 0 1,32-7 0,-42 5-101,0 0 0,0 0 0,18-9 0,-27 11-14,-1 1-1,1-1 1,0 1 0,-1-1 0,1 0-1,-1 1 1,1-1 0,-1 0-1,0 0 1,1 0 0,-1 0 0,0-1-1,0 1 1,0 0 0,1 0-1,-1-1 1,0 1 0,-1 0 0,1-1-1,0 1 1,0-1 0,-1 0-1,1 1 1,-1-1 0,1 1-1,-1-1 1,0 0 0,1 1 0,-1-1-1,0 0 1,0 0 0,0 1-1,0-1 1,-1-3 0,0 4-9,0 0 0,0 0 1,0 0-1,0 0 0,0 0 0,0 0 1,0 0-1,0 0 0,0 1 0,-1-1 0,1 0 1,0 1-1,0-1 0,-1 1 0,1-1 1,0 1-1,-1 0 0,1-1 0,-1 1 1,-1 0-1,-34-1 17,27 1 6,-3 1-10,-1 1 0,1 0 1,0 1-1,0 0 0,0 1 1,1 0-1,-1 1 0,-19 11 1,25-13-64,1 0 1,0 0-1,0 1 1,1 0-1,-1 1 1,1-1 0,-1 1-1,2 0 1,-1 0-1,0 0 1,1 1-1,0 0 1,0 0-1,1 0 1,0 0 0,0 0-1,0 1 1,-2 8-1,5-13-168,0 0-1,0 0 1,0 0-1,0 0 1,0 0 0,0 0-1,1 0 1,-1 0-1,1 0 1,-1 0-1,1-1 1,0 1-1,0 0 1,-1 0-1,1 0 1,1-1 0,-1 1-1,0-1 1,0 1-1,1-1 1,-1 1-1,0-1 1,1 0-1,0 0 1,-1 1 0,4 0-1,2 2-993,1 0 0,-1-1-1,1-1 1,-1 1 0,13 1-1,23 4-4794</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0.425"/>
    </inkml:context>
    <inkml:brush xml:id="br0">
      <inkml:brushProperty name="width" value="0.025" units="cm"/>
      <inkml:brushProperty name="height" value="0.025" units="cm"/>
    </inkml:brush>
  </inkml:definitions>
  <inkml:trace contextRef="#ctx0" brushRef="#br0">118 6 16752,'0'0'4532,"-9"10"-662,-8 6-2175,-37 40 2223,49-51-3696,1 0 0,0 1 1,0-1-1,0 1 0,1-1 0,0 1 1,0 0-1,-4 13 0,7-19-222,0 1 0,0-1 0,0 1 0,0-1 0,0 1 0,0-1 0,0 1 0,0-1 0,0 1 0,0-1 0,0 1 0,0-1 0,1 1 0,-1-1 0,0 1 0,0-1 0,1 1 0,-1-1 0,0 0 0,1 1 0,-1-1 0,0 1 0,1-1 0,-1 0 0,1 1 0,-1-1 0,1 0 0,-1 0 0,0 1 0,1-1 0,-1 0 0,1 0 0,-1 0 0,1 1 0,0-1 0,-1 0 0,1 0 0,-1 0 0,1 0 0,25 0 0,-21-1 0,9 0 0,0-1 0,0-1 0,0-1 0,-1 0 0,1 0 0,-1-1 0,13-7 0,-21 9 0,1 1 0,-1-1 0,0 0 0,1-1 0,-2 1 0,1-1 0,0 0 0,-1 0 0,1-1 0,-1 1 0,0-1 0,-1 0 0,1 0 0,-1 0 0,0 0 0,0-1 0,-1 0 0,4-9 0,-6 14 0,0 0 0,0 0 0,1-1 0,-1 1 0,0 0 0,0 0 0,0 0 0,-1 0 0,1-1 0,0 1 0,0 0 0,-1 0 0,1 0 0,0 0 0,-1 0 0,1 0 0,-1 0 0,0 0 0,1 0 0,-1 0 0,0 0 0,1 0 0,-1 0 0,0 0 0,0 1 0,0-1 0,0 0 0,0 0 0,0 1 0,-1-1 0,-2-1 0,0 1 0,1 0 0,-1 0 0,0 1 0,0-1 0,0 1 0,1 0 0,-1 0 0,-7 1 0,3 0 0,-1 0 0,1 0 0,0 1 0,0 0 0,0 1 0,0 0 0,0 0 0,-13 9 0,4 9-1696,17-20 1437,-1-1 1,1 1 0,-1 0-1,1-1 1,-1 1-1,1 0 1,0-1 0,-1 1-1,1 0 1,0-1-1,0 1 1,-1 0 0,1 0-1,0-1 1,0 1 0,0 0-1,0 0 1,0 0-1,0-1 1,0 1 0,0 0-1,1 0 1,-1-1-1,0 1 1,0 0 0,1 0-1,-1-1 1,0 1 0,1 0-1,-1-1 1,1 1-1,0 0 1,17 5-17513</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2.355"/>
    </inkml:context>
    <inkml:brush xml:id="br0">
      <inkml:brushProperty name="width" value="0.025" units="cm"/>
      <inkml:brushProperty name="height" value="0.025" units="cm"/>
    </inkml:brush>
  </inkml:definitions>
  <inkml:trace contextRef="#ctx0" brushRef="#br0">23 151 4901,'0'0'6913,"5"-10"-2947,1-5-2608,5-12 191,7 3 3675,-18 23-5109,0 1 1,0 0 0,0-1-1,1 1 1,-1 0 0,0-1-1,0 1 1,1 0 0,-1 0-1,0-1 1,0 1 0,1 0-1,-1 0 1,0-1 0,1 1 0,-1 0-1,0 0 1,1 0 0,-1 0-1,0 0 1,1-1 0,-1 1-1,1 0 1,-1 0 0,0 0-1,1 0 1,-1 0 0,0 0-1,1 0 1,-1 0 0,1 0-1,-1 0 1,1 1 0,4 12 1327,-4 27-1032,-1-34 101,-3 33-206,-2 0 0,-1-1 0,-3 0 0,-22 65 0,7-22-208,23-74 67,4-14-57,11-34-42,20-62-421,10-125-368,-41 209 928,-4 42-170,0-15-21,1-1 0,-1 0 0,2 1-1,-1-1 1,3 12 0,-3-18-12,1-1 0,-1 1 0,0-1 0,1 1 0,-1-1 0,1 1 0,-1-1 1,1 1-1,-1-1 0,1 0 0,-1 1 0,1-1 0,-1 0 0,1 1 0,0-1 0,-1 0 1,1 0-1,-1 0 0,1 1 0,0-1 0,-1 0 0,1 0 0,0 0 0,-1 0 0,1 0 1,0 0-1,-1 0 0,1-1 0,-1 1 0,1 0 0,0 0 0,-1 0 0,1-1 0,-1 1 0,1 0 1,0 0-1,0-1 0,23-13 142,-8 0-80,-1-2-1,0 0 1,24-35-1,-2 2 51,-35 54-56,-1 0-1,-1 0 1,1 0-1,-1 0 1,1 0 0,-1 0-1,-1 0 1,-1 10-1,-8 44 133,3-25-213,1 1 0,2 0 0,1 0 0,3 47 0,-1-80-88,1 0-1,0-1 1,1 1 0,-1-1 0,0 1-1,0-1 1,1 1 0,-1 0 0,1-1-1,-1 1 1,1-1 0,0 0 0,-1 1-1,1-1 1,0 1 0,0-1 0,0 0-1,0 0 1,0 0 0,1 0 0,-1 1-1,0-1 1,0-1 0,1 1 0,-1 0-1,0 0 1,1 0 0,-1-1 0,1 1-1,-1-1 1,1 1 0,-1-1 0,1 0-1,0 1 1,-1-1 0,1 0 0,-1 0-1,1 0 1,2-1 0,0 1-651,0-1 0,0 0 0,1-1 0,-1 1 0,0-1 0,0 0 0,-1 0 0,1 0 0,0 0 0,-1-1 0,1 0 0,-1 1 0,5-7 0,18-23-8175</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2.697"/>
    </inkml:context>
    <inkml:brush xml:id="br0">
      <inkml:brushProperty name="width" value="0.025" units="cm"/>
      <inkml:brushProperty name="height" value="0.025" units="cm"/>
    </inkml:brush>
  </inkml:definitions>
  <inkml:trace contextRef="#ctx0" brushRef="#br0">108 52 16143,'-8'9'3897,"-7"9"-2427,4-6-435,0 0 0,1 1 0,0 0-1,1 1 1,1 0 0,0 0-1,-9 23 1,17-37-1023,0 1 0,0-1 0,0 0 0,0 1 1,0-1-1,0 0 0,0 1 0,0-1 0,0 0 0,0 1 0,0-1 0,0 0 0,1 1 0,-1-1 0,0 0 0,0 1 0,0-1 0,0 0 0,1 0 1,-1 1-1,0-1 0,0 0 0,1 0 0,-1 1 0,0-1 0,0 0 0,1 0 0,-1 0 0,0 0 0,1 1 0,-1-1 0,0 0 0,1 0 0,-1 0 1,0 0-1,1 0 0,-1 0 0,0 0 0,1 0 0,-1 0 0,0 0 0,1 0 0,-1 0 0,0 0 0,0 0 0,1 0 0,-1 0 0,0 0 1,1-1-1,19-4 89,45-25-86,-56 24-124,1 0 0,0 1-1,0 1 1,0-1 0,1 2 0,0-1 0,0 1 0,0 1 0,0 0-1,0 1 1,0 0 0,16 0 0,-26 2 149,0 0 0,1-1 1,-1 1-1,0 0 0,0 0 0,1 0 1,-1 0-1,0 0 0,0 0 0,0 0 1,0 0-1,0 0 0,0 1 1,-1-1-1,1 0 0,0 1 0,-1-1 1,1 0-1,-1 1 0,1-1 0,-1 1 1,1-1-1,-1 1 0,0-1 0,0 1 1,0-1-1,0 1 0,0-1 1,0 1-1,0-1 0,-1 1 0,1-1 1,-1 3-1,1 0 156,-1 1-1,0 0 1,0 0 0,0 0-1,-1-1 1,1 1 0,-1-1-1,0 1 1,-5 6 0,6-58 156,1 11-352,-1 22 0,1-1 0,1 1 0,0 0 0,0 0 0,2 0 0,-1 0 0,10-24 0,-11 37-130,0 0 1,0 0-1,0-1 1,0 1-1,1 0 1,-1 0-1,1 0 1,-1 1-1,0-1 1,1 0-1,0 1 1,-1-1-1,1 0 1,-1 1-1,1 0 1,0-1-1,-1 1 1,1 0-1,0 0 1,2 0-1,43 2-5507,-27-1 2661,9-2-4397,2-3-1755</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3.043"/>
    </inkml:context>
    <inkml:brush xml:id="br0">
      <inkml:brushProperty name="width" value="0.025" units="cm"/>
      <inkml:brushProperty name="height" value="0.025" units="cm"/>
    </inkml:brush>
  </inkml:definitions>
  <inkml:trace contextRef="#ctx0" brushRef="#br0">95 1 4164,'0'0'22346,"-7"12"-20424,-7 15-1380,1 0 0,1 1 0,1 0 0,2 1-1,0 1 1,2-1 0,-5 54 0,12-82-542,-1 1 0,1-1 0,0 1 0,0-1 0,0 1 0,0 0 0,1-1 0,-1 1 0,0-1 0,1 1 0,-1-1 0,1 0 0,-1 1 0,1-1 0,0 1 0,-1-1 0,1 0 0,0 1 0,0-1 0,0 0 0,0 0 0,0 0 0,0 0 0,0 0 0,1 0 0,-1 0 0,0 0 0,0 0 0,1-1 0,-1 1 0,1 0 0,-1-1 0,0 1 0,1-1 0,-1 0 0,1 1 0,-1-1 0,1 0 0,0 0 0,-1 0 0,1 0 0,-1 0 0,1 0 0,-1-1 0,1 1 0,-1 0 0,3-2 0,3 0 0,0 0 0,0-1 0,0 0 0,-1 0 0,1 0 0,-1-1 0,0 0 0,11-10 0,4-8-8,0-2 0,-2-1 1,30-52-1,11-14-383,-59 90-1285,-6 3-5607,3 0 5389,-9 6-5825</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3.387"/>
    </inkml:context>
    <inkml:brush xml:id="br0">
      <inkml:brushProperty name="width" value="0.025" units="cm"/>
      <inkml:brushProperty name="height" value="0.025" units="cm"/>
    </inkml:brush>
  </inkml:definitions>
  <inkml:trace contextRef="#ctx0" brushRef="#br0">17 0 11275,'0'0'6790,"-15"49"-2626,13-32-673,2-6-1024,0-4-1186,15-6-673,5-1-415,2-4-994,4-11-3299,1-4-3299,2-2-6951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06.075"/>
    </inkml:context>
    <inkml:brush xml:id="br0">
      <inkml:brushProperty name="width" value="0.025" units="cm"/>
      <inkml:brushProperty name="height" value="0.025" units="cm"/>
    </inkml:brush>
  </inkml:definitions>
  <inkml:trace contextRef="#ctx0" brushRef="#br0">191 0 14414,'0'0'17995,"-8"0"-17845,0 1-136,0 0 1,0 1 0,0 0 0,0 0-1,1 0 1,-1 1 0,1 0-1,-9 5 1,-63 43 61,78-51-76,1 0 0,0 0 0,-1 1 0,1-1 0,-1 0 0,1 0 0,0 1 0,-1-1 0,1 0 0,0 1 0,-1-1 0,1 0 0,0 1 0,-1-1 0,1 1 0,0-1 0,0 0 0,0 1 0,-1-1 0,1 1 0,0-1 0,0 1 0,0-1 0,0 0 0,0 1 0,0-1 0,0 1 0,0-1 0,0 1 0,0-1 0,0 1 0,0 0 0,15 8 0,31-2 0,-38-6 0,35 3-154,-31-4 61,0 1-1,1 0 1,-1 0 0,0 1 0,0 1-1,0 0 1,0 1 0,-1 0 0,1 1-1,14 8 1,-25-12 89,0-1-1,0 1 1,0 0 0,0 0-1,0 0 1,0 0-1,0 0 1,0 0 0,0 1-1,-1-1 1,1 0 0,0 0-1,-1 1 1,1-1-1,-1 0 1,1 0 0,-1 1-1,0-1 1,1 1-1,-1-1 1,0 0 0,0 1-1,0-1 1,0 1-1,0 1 1,-1-1 41,0 1 0,0-1 0,0 1 0,-1-1 0,1 0 0,-1 0 0,1 1 0,-1-1 0,0 0 0,0 0 0,0 0 0,-2 2 0,-7 4 157,-1 0 0,0 0 0,-22 9 0,33-17-200,-16 9 28,-1-2 0,0 0-1,-1-1 1,-34 7 0,-2-12-5320,36-5-4460</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3.729"/>
    </inkml:context>
    <inkml:brush xml:id="br0">
      <inkml:brushProperty name="width" value="0.025" units="cm"/>
      <inkml:brushProperty name="height" value="0.025" units="cm"/>
    </inkml:brush>
  </inkml:definitions>
  <inkml:trace contextRef="#ctx0" brushRef="#br0">1 333 5189,'0'0'22298,"9"3"-21881,-1-1-352,0-1 1,1-1-1,-1 1 1,0-2-1,0 1 1,0-1-1,0 0 1,0 0-1,0-1 1,0 0-1,0-1 1,0 1-1,-1-2 1,0 1-1,1-1 1,-1 0 0,0 0-1,-1-1 1,1 0-1,-1 0 1,7-8-1,-12 12-18,0 0-1,0 0 0,0-1 1,0 1-1,0 0 1,0 0-1,-1 0 0,1-1 1,0 1-1,-1 0 1,1 0-1,-1-1 1,1 1-1,-1-1 0,0 1 1,0 0-1,1-1 1,-1 1-1,0-1 1,-1-1-1,1 2 0,0 0-1,-1 0 1,1 0 0,-1 1 0,0-1-1,1 0 1,-1 0 0,0 1 0,1-1-1,-1 0 1,0 1 0,0-1 0,0 1-1,1-1 1,-1 1 0,0-1 0,0 1-1,0 0 1,0-1 0,0 1 0,-2-1-1,-1 1 11,0-1 0,0 1 0,0 0 0,0 0 0,0 0 0,0 0 0,0 1 0,0-1 0,0 1 0,0 0 0,0 0 0,1 1 0,-6 2 0,2 0-24,0 2-1,0-1 0,1 1 0,0 0 1,0 0-1,0 1 0,0 0 1,1 0-1,1 0 0,-1 0 0,1 1 1,0 0-1,1 0 0,0 0 0,0 0 1,0 0-1,1 1 0,1-1 0,-1 1 1,1 12-1,1-20-31,0 0 0,0 0 0,0 1 0,1-1 0,-1 0 0,0 0 0,1 0 0,-1 0 0,1 0 0,-1 0 0,1 0 0,0 0 0,-1 0 0,1 0 0,0 0 0,-1-1 0,1 1 0,0 0 0,0 0 0,0-1 0,0 1 0,0 0 0,0-1 0,0 1 0,0-1 0,1 1 0,2 0 0,-1 0 0,1 0 0,0-1 0,0 1 0,0-1 0,-1 0 0,1 0 0,5-1 0,1-1 0,1 1 0,-1-2 0,1 0 0,-1 0 0,12-6 0,-2-2-75,-1-1 1,0-1-1,-1 0 1,0-2-1,-1 0 1,-1-1-1,15-18 1,89-133-890,-54 68 725,-49 80 266,-17 19-20,1 0 1,-1 0 0,0 0-1,0 0 1,0 0-1,0 0 1,1 0 0,-1 0-1,0 0 1,0 0 0,0 1-1,0-1 1,0 0 0,1 0-1,-1 0 1,0 0-1,0 0 1,0 0 0,0 1-1,0-1 1,0 0 0,0 0-1,0 0 1,1 0 0,-1 0-1,0 1 1,0-1-1,0 0 1,0 0 0,0 0-1,0 0 1,0 1 0,0-1-1,0 0 1,0 0 0,0 0-1,0 0 1,0 1-1,0-1 1,0 0 0,0 0-1,0 0 1,-1 0 0,1 1-1,0-1 1,0 0-1,0 0 1,0 0 0,0 0-1,0 0 1,0 1 0,0-1-1,-1 0 1,1 0 0,0 0-1,-18 46 874,7-23-843,1 0 1,1 1 0,1-1-1,1 2 1,1-1 0,1 1-1,2 0 1,0 0 0,1 0 0,2 1-1,3 27 1,-3-50-42,0-1 0,0 0-1,1 0 1,-1 0 0,1 0 0,-1 0 0,1 0-1,0 0 1,0 0 0,0 0 0,0 0 0,0 0-1,0 0 1,0-1 0,1 1 0,-1 0 0,1-1-1,-1 1 1,1-1 0,0 0 0,-1 1 0,1-1-1,0 0 1,0 0 0,0 0 0,0 0 0,0 0-1,0-1 1,3 1 0,-4-1-93,-1 0 0,1-1 0,-1 1 0,1 0 0,0-1 0,-1 1-1,1-1 1,-1 1 0,1-1 0,-1 1 0,1-1 0,-1 0 0,0 1 0,1-1 0,-1 0 0,0 1 0,1-1 0,-1 0 0,0 1 0,0-1 0,0 0 0,1 1 0,-1-1-1,0 0 1,0 0 0,0 1 0,0-1 0,0 0 0,0 1 0,-1-1 0,1 0 0,0 0 0,0 1 0,-1-2 0,-5-28-3258,1 21 2663,0 0 1,0 0-1,0 0 0,-1 1 0,-1-1 0,-8-8 1,-49-42 2334,14 14 3352,50 45-4946,0 0 1,0 0 0,0 0 0,0 0-1,0 0 1,-1 0 0,1-1 0,0 1-1,0 0 1,0 0 0,0 0 0,0 0-1,0 0 1,0-1 0,-1 1-1,1 0 1,0 0 0,0 0 0,0 0-1,0-1 1,0 1 0,0 0 0,0 0-1,0 0 1,0 0 0,0-1 0,0 1-1,0 0 1,0 0 0,0 0 0,0 0-1,0-1 1,0 1 0,0 0 0,0 0-1,1 0 1,-1 0 0,0-1 0,0 1-1,0 0 1,0 0 0,0 0 0,0 0-1,0 0 1,0-1 0,1 1-1,-1 0 1,0 0 0,14-3 681,27 2-1221,-31 2 680,69-2-3757,-31-2-2408</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4.770"/>
    </inkml:context>
    <inkml:brush xml:id="br0">
      <inkml:brushProperty name="width" value="0.025" units="cm"/>
      <inkml:brushProperty name="height" value="0.025" units="cm"/>
    </inkml:brush>
  </inkml:definitions>
  <inkml:trace contextRef="#ctx0" brushRef="#br0">17 180 11499,'-2'22'9327,"12"-7"-3570,-7-13-5393,0 0 1,0 0-1,0-1 0,1 1 0,-1-1 0,1 0 0,-1 0 1,1 0-1,-1-1 0,7 1 0,5-1-287,1 0 0,-1-1 0,1 0-1,20-5 1,-21 1-33,1 0 0,-1-1 0,0 0-1,-1-1 1,0-1 0,0-1 0,13-9-1,-22 15-27,0-1 0,-1 1 0,1-1 0,-1 0 0,0 1 0,0-2 0,-1 1 0,1 0-1,-1-1 1,0 0 0,0 0 0,0 0 0,-1 0 0,0 0 0,0-1 0,0 1-1,0 0 1,-1-1 0,0 0 0,0 1 0,-1-1 0,0 1 0,0-9 0,0 13-3,-1-1 0,1 0 0,-1 1 1,1-1-1,-1 1 0,0-1 0,0 1 0,0-1 1,0 1-1,0-1 0,0 1 0,0 0 0,0 0 1,0-1-1,-1 1 0,1 0 0,0 0 0,-1 0 1,1 0-1,-3-1 0,-1 1 11,1-1 0,0 1 0,0 0-1,-1 0 1,1 1 0,-1-1 0,1 1 0,-5 0 0,-2 0 35,0 1 0,1 1 1,-1 0-1,1 0 0,-1 1 1,-10 5-1,3 0-40,0 2-1,1 0 1,1 1-1,0 1 1,0 0-1,-15 17 1,24-22-18,0 0 1,0 1 0,1 0 0,0 0 0,0 0 0,1 1-1,0-1 1,0 1 0,1 1 0,0-1 0,1 1-1,0-1 1,-3 20 0,6-27-2,0-1 0,0 0 0,1 1 0,-1-1 0,0 1 0,1-1 0,-1 0 0,1 1 0,-1-1 0,1 0 0,0 1 0,-1-1 0,1 0 0,0 0 0,0 0 0,0 0 0,0 0 0,0 0 0,0 0 0,0 0 0,0 0 0,1 0 0,-1-1 0,0 1 0,0 0 0,1-1 0,-1 1 0,0-1 0,1 1 0,-1-1 0,1 0 0,-1 0 0,0 1 0,3-1 0,60 0 0,-53 0 0,7-2-738,1 0 0,0-2 0,-1 0 0,31-11 0,-14 2-3970,47-28 0,-23 9-9059</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5.101"/>
    </inkml:context>
    <inkml:brush xml:id="br0">
      <inkml:brushProperty name="width" value="0.025" units="cm"/>
      <inkml:brushProperty name="height" value="0.025" units="cm"/>
    </inkml:brush>
  </inkml:definitions>
  <inkml:trace contextRef="#ctx0" brushRef="#br0">293 0 19026,'0'0'5605,"-42"57"-1505,9-18-1826,-8 9-864,-3 2-1058,-1 0-352,10-5 0,7-9 0,11-9 0,10-13 0,7-12-1473,0-22-5574,0-11 1185,0-6-2530</inkml:trace>
  <inkml:trace contextRef="#ctx0" brushRef="#br0" timeOffset="1">22 77 13677,'0'0'12460,"50"36"-10122,-32-16-929,4 1-512,5 0-513,5-2-287,2-6-354,4-7-2689,-2-6-4582,-1-5-7622</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5.504"/>
    </inkml:context>
    <inkml:brush xml:id="br0">
      <inkml:brushProperty name="width" value="0.025" units="cm"/>
      <inkml:brushProperty name="height" value="0.025" units="cm"/>
    </inkml:brush>
  </inkml:definitions>
  <inkml:trace contextRef="#ctx0" brushRef="#br0">136 1 7399,'-5'8'11985,"-9"14"-10973,2 0 1,1 2 0,1-1-1,0 1 1,2 1 0,1-1-1,-6 40 1,-8 187 4037,19-192-4818,-1-29-232,3-30 0,0 1 0,0-1 0,0 1 0,0 0 0,0-1 0,0 1 0,0-1 0,0 1 0,0-1 0,0 1 0,0 0 0,0-1 0,0 1 0,0-1 0,-1 1 0,1-1 0,0 1 0,0-1 0,-1 1 0,1-1 0,0 1 0,-1-1 0,1 1 0,0-1 0,-1 1 0,1-1 0,-1 0 0,1 1 0,-1-1 0,1 0 0,-1 1 0,1-1 0,-1 0 0,1 0 0,-1 1 0,1-1 0,-2 0 0,0-4 0,1 0 0,0 0 0,-1 0 0,1 0 0,1 0 0,-1 0 0,1-1 0,-1 1 0,1 0 0,1 0 0,-1-1 0,1-5 0,0-4 0,0-22 0,1 1 0,1 0 0,3-1 0,12-45 0,-14 66 0,0 1 0,1 0 0,1 0 0,0 1 0,1 0 0,0 0 0,1 0 0,0 1 0,1 0 0,1 1 0,0 0 0,0 0 0,15-10 0,-15 15-3,1 0-1,0 1 1,0 1-1,0 0 1,1 0-1,0 1 1,-1 1 0,1 0-1,0 0 1,0 1-1,0 1 1,0 0-1,17 2 1,-28-2 3,0 0-1,0 0 1,0 0 0,1 1 0,-1-1-1,0 0 1,0 0 0,0 1-1,0-1 1,0 0 0,0 1 0,0-1-1,0 1 1,0 0 0,0-1-1,0 1 1,0 0 0,0-1 0,0 1-1,-1 0 1,1 0 0,0 0 0,-1 0-1,1 0 1,0 0 0,-1 0-1,1 0 1,-1 0 0,1 0 0,-1 0-1,0 0 1,0 0 0,1 0-1,-1 0 1,0 0 0,0 1 0,0-1-1,0 0 1,0 0 0,0 0 0,0 0-1,-1 2 1,0 1 5,0 0 0,0-1 0,-1 1 0,1 0 0,-1-1 0,0 0 0,0 1 0,0-1 0,0 0 0,-1 0 0,-3 4 0,-7 4-5,-1 0 0,0-1 0,-27 14 0,35-21 0,0 0 0,0 0 0,0 0 0,0-1 0,0 0 0,-1-1 0,1 1 0,-1-1 0,1-1 0,-1 1 0,1-1 0,-13-1 0,18 1-5,1 0 1,-1 0-1,0 0 0,1-1 1,-1 1-1,1 0 0,0 0 1,-1-1-1,1 1 0,-1 0 0,1-1 1,-1 1-1,1-1 0,0 1 1,-1 0-1,1-1 0,0 1 1,-1-1-1,1 1 0,0-1 1,-1 1-1,1-1 0,0 1 1,0-1-1,0 1 0,0-1 0,0 1 1,0-1-1,-1 0 0,1 1 1,0-1-1,0 1 0,1-1 1,-1 1-1,0-1 0,0 1 1,0-1-1,0 1 0,0-1 1,1 1-1,-1-1 0,0 1 1,0-1-1,1 1 0,-1-1 0,1 0 1,15-22-2162,12 0-3856,5 0-3251</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5.878"/>
    </inkml:context>
    <inkml:brush xml:id="br0">
      <inkml:brushProperty name="width" value="0.025" units="cm"/>
      <inkml:brushProperty name="height" value="0.025" units="cm"/>
    </inkml:brush>
  </inkml:definitions>
  <inkml:trace contextRef="#ctx0" brushRef="#br0">51 76 16784,'0'0'14953,"9"4"-14072,-3-1-875,0 0-1,-1-1 1,1 0 0,0 0 0,0 0 0,0-1 0,0 0 0,0 0 0,0 0 0,1-1 0,-1 0 0,0 0 0,0-1 0,0 0 0,0 0 0,0 0 0,0-1 0,0 1 0,0-1 0,0-1 0,0 1 0,-1-1 0,0 0 0,7-5 0,-9 6-6,-1 0 0,1 0 0,0 0 0,-1 0 0,0 0 0,1-1 0,-1 1 0,0-1 0,0 0 0,-1 0 0,1 1 0,0-1 0,-1 0 0,0 0 0,0-1 0,0 1 0,0 0 0,0 0 0,0 0 0,-1-5 0,0 7 0,-1 0 0,0 0 0,0 1 0,1-1 0,-1 0 0,0 1 0,0-1 0,0 1 0,0-1 0,0 1 0,0 0 0,0-1 0,0 1 0,0 0 0,0-1 0,0 1 0,0 0 0,0 0 0,0 0 0,0 0 0,0 0 0,0 0 0,-2 1 0,-26 2 0,20 0 0,-1 0 0,1 1 0,0 0 0,0 0 0,0 1 0,1 0 0,-1 1 0,1 0 0,1 0 0,-12 12 0,6-5 0,0 1 0,2 0 0,0 1 0,-18 30 0,27-41 0,0 0 0,0 0 0,1 0 0,-1 1 0,1-1 0,-2 9 0,3-12 0,0 0 0,0 0 0,0 0 0,0 0 0,0 0 0,0 0 0,0-1 0,0 1 0,1 0 0,-1 0 0,0 0 0,0 0 0,1 0 0,-1-1 0,1 1 0,-1 0 0,1 0 0,-1-1 0,1 1 0,-1 0 0,1-1 0,0 1 0,-1 0 0,1-1 0,0 1 0,-1-1 0,1 1 0,0-1 0,0 0 0,-1 1 0,1-1 0,0 0 0,0 1 0,0-1 0,0 0 0,0 0 0,0 0 0,-1 0 0,2 0 0,11 1-613,0-1-1,0 0 1,0-1-1,22-4 1,-11-1-2315,0-1 1,-1-1 0,31-14-1,0-5-10514</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6.220"/>
    </inkml:context>
    <inkml:brush xml:id="br0">
      <inkml:brushProperty name="width" value="0.025" units="cm"/>
      <inkml:brushProperty name="height" value="0.025" units="cm"/>
    </inkml:brush>
  </inkml:definitions>
  <inkml:trace contextRef="#ctx0" brushRef="#br0">238 0 17585,'0'0'8103,"-12"2"-4820,-12 2-2629,0 1 0,1 1-1,-26 10 1,42-14-592,1 0 0,-1 1 0,1 0 1,0 0-1,0 0 0,0 1 0,0-1 0,1 2 0,-1-1 1,1 0-1,0 1 0,1 0 0,-1 0 0,1 1 0,0-1 1,0 1-1,0 0 0,-3 9 0,6-14-65,1 0 1,0 1-1,-1-1 0,1 0 1,0 1-1,0-1 0,0 0 1,0 1-1,0-1 0,0 0 1,0 1-1,1-1 0,-1 0 1,0 1-1,1-1 0,-1 0 1,1 0-1,-1 0 0,1 1 1,0-1-1,-1 0 0,1 0 1,0 0-1,0 0 0,0 0 1,0 0-1,0 0 0,2 1 1,1 0-29,0 0 0,0 0 1,0 0-1,0-1 1,0 0-1,0 0 1,0 0-1,1 0 1,5 0-1,5-1-316,0 0-1,0-1 1,0 0 0,29-7 0,-35 4-980,1 1 1,-1-1 0,0-1 0,0 0 0,0 0-1,12-10 1,12-12-6201</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6.606"/>
    </inkml:context>
    <inkml:brush xml:id="br0">
      <inkml:brushProperty name="width" value="0.025" units="cm"/>
      <inkml:brushProperty name="height" value="0.025" units="cm"/>
    </inkml:brush>
  </inkml:definitions>
  <inkml:trace contextRef="#ctx0" brushRef="#br0">171 0 13869,'0'0'7778,"-10"12"-2888,-7 9-4000,1 1 0,2 1 0,0 0 0,2 1 0,0 0 0,-11 35 0,14-20-890,2 1 0,1-1 0,2 1 0,2 67 0,2-114 0,0-16 0,0 1 0,-1-1 0,-1 1 0,-2-1 0,0 1 0,-9-28 0,15 52 0,-1 0 0,1 0 0,0 0 0,0 0 0,1 0 0,-1-1 0,0 1 0,0 0 0,1-1 0,-1 0 0,1 0 0,-1 0 0,1 0 0,0 0 0,-1 0 0,1-1 0,0 1 0,5 0 0,56 3 0,-61-4 0,84-4-4224,-69 2 1949,-1-1-1,0 0 0,1-1 0,-2-2 0,24-9 1,-7 0-10628</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6.934"/>
    </inkml:context>
    <inkml:brush xml:id="br0">
      <inkml:brushProperty name="width" value="0.025" units="cm"/>
      <inkml:brushProperty name="height" value="0.025" units="cm"/>
    </inkml:brush>
  </inkml:definitions>
  <inkml:trace contextRef="#ctx0" brushRef="#br0">156 1 5830,'0'0'17744,"-10"3"-14728,-7 4-1766,-1 1 0,-31 18-1,45-24-1127,-1 1-1,1-1 1,0 1-1,0 0 0,1 0 1,-1 0-1,0 1 0,1-1 1,0 1-1,0 0 1,0 0-1,0 0 0,1 0 1,0 0-1,-1 1 0,2-1 1,-1 1-1,0-1 1,-1 10-1,4-12-134,-1 0 0,1 0 1,0 0-1,-1 0 0,1 0 0,0 0 1,0 0-1,1-1 0,-1 1 0,0 0 1,1-1-1,-1 1 0,1-1 0,-1 1 1,1-1-1,-1 0 0,1 1 0,0-1 0,0 0 1,0 0-1,0 0 0,0-1 0,0 1 1,0 0-1,0-1 0,3 1 0,69 13-552,-57-12 450,8 2-37,-14-3 213,-1 0 1,1 1-1,0 1 1,-1 0-1,1 0 0,12 6 1,-23-9-51,1 1 0,0-1 0,0 1 0,-1-1 0,1 1 0,0-1 0,-1 1 1,1 0-1,-1-1 0,1 1 0,-1 0 0,1 0 0,-1-1 0,1 1 0,-1 0 1,0 0-1,1 0 0,-1-1 0,0 1 0,0 0 0,0 0 0,1 0 0,-1 0 1,0 0-1,0-1 0,0 1 0,0 0 0,-1 0 0,1 0 0,0 0 0,0 0 0,0 0 1,-1-1-1,1 1 0,0 0 0,-1 0 0,1-1 0,-1 1 0,1 0 0,-1 0 1,1-1-1,-1 1 0,0 0 0,1-1 0,-1 1 0,0-1 0,-1 1 0,-34 26 203,18-17-214,-1-1 0,0-1 0,-1-1 0,0-1 0,0-1 0,-28 4 0,45-9 49,3 1-116,-1-1 1,1 0 0,-1 0 0,1 0 0,-1 0 0,0 1 0,1-1 0,-1 0 0,0 0 0,1 0 0,-1 0 0,1 0 0,-1-1-1,0 1 1,1 0 0,-1 0 0,1 0 0,-1-1 0,0 1 0,1 0 0,-1 0 0,1-1 0,-1 1 0,1 0 0,-1-1 0,1 1-1,0-1 1,-1 1 0,1-1 0,-1 1 0,1-1 0,-1-14-8086</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8.009"/>
    </inkml:context>
    <inkml:brush xml:id="br0">
      <inkml:brushProperty name="width" value="0.025" units="cm"/>
      <inkml:brushProperty name="height" value="0.025" units="cm"/>
    </inkml:brush>
  </inkml:definitions>
  <inkml:trace contextRef="#ctx0" brushRef="#br0">230 30 5541,'0'0'20468,"-9"-6"-18910,6 4-1438,-1 0-1,1 0 0,-1 0 0,0 0 0,0 0 0,0 1 0,0 0 1,0 0-1,0 0 0,0 0 0,0 1 0,-1-1 0,1 1 1,0 0-1,0 0 0,0 1 0,-1-1 0,1 1 0,0 0 0,0 0 1,0 0-1,0 1 0,0 0 0,-7 3 0,0 2 25,-1 0 0,1 1 0,1 0 0,-18 16 0,24-19-128,0-1 1,0 1-1,0 0 1,1 0-1,-1 0 1,1 1-1,1-1 1,-1 1-1,1 0 1,0-1-1,0 1 1,-2 10-1,4-15-16,0 1 1,0-1-1,-1 0 0,1 0 0,0 0 0,0 0 0,1 1 0,-1-1 0,0 0 0,0 0 0,0 0 0,1 0 0,-1 0 0,1 1 0,-1-1 0,1 0 0,-1 0 0,1 0 0,0 0 0,-1 0 0,1-1 0,0 1 0,0 0 0,0 0 0,-1 0 0,3 1 0,-1-1 3,1 0-1,-1 0 0,1-1 1,0 1-1,-1-1 1,1 1-1,-1-1 0,1 0 1,0 0-1,-1 0 1,5 0-1,2-1 17,0-1-1,0 0 1,-1 0 0,1-1-1,-1 0 1,12-6 0,-2-3-46,-1-1 1,0-1 0,-1 0-1,-1-2 1,0 1 0,-2-2 0,21-29-1,-21 28 56,-10 22 55,-4 16 47,-5 21 252,3-26-301,0-7-14,1 1-1,0-1 1,1 1-1,0-1 1,0 16-1,1-23-62,0 1 1,0-1-1,1 1 1,-1-1-1,1 0 1,-1 1-1,1-1 1,-1 0-1,1 0 0,0 1 1,-1-1-1,1 0 1,0 0-1,0 0 1,0 0-1,0 0 0,0 0 1,0 0-1,0 0 1,0 0-1,1 0 1,-1-1-1,0 1 1,0 0-1,1-1 0,-1 1 1,0-1-1,1 0 1,-1 1-1,1-1 1,-1 0-1,0 0 1,1 0-1,-1 0 0,1 0 1,-1 0-1,1 0 1,-1 0-1,0-1 1,3 0-1,9-2-5,0 0 0,0-2 0,-1 1 0,1-2 0,-1 1 0,0-2 0,-1 0 0,0 0 0,12-10 0,-11 8 0,0 0 0,1 1 0,-1 1 0,2 0 0,-1 0 0,27-7 0,-39 13 0,0 1 0,-1 0 0,1 0 0,0 0 0,-1 0 0,1 0 0,0 0 0,0 0 0,-1 0 0,1 0 0,0 0 0,-1 0 0,1 0 0,0 1 0,-1-1 0,1 0 0,0 0 0,-1 1 0,1-1 0,0 0 0,-1 1 0,1-1 0,-1 1 0,1-1 0,-1 1 0,1-1 0,-1 1 0,1-1 0,-1 1 0,1 0 0,-1-1 0,1 2 0,3 28 0,-16 30 0,12-58 0,-1 0 0,1 0 0,-1 0 0,1 1 0,0-1 0,-1 0 0,1 0 0,0 0 0,0 0 0,1 0 0,-1 0 0,0 0 0,2 3 0,-2-4 0,0-1 0,1 1 0,-1 0 0,1-1 0,-1 1 0,1 0 0,-1-1 0,1 1 0,0-1 0,-1 1 0,1-1 0,0 1 0,-1-1 0,1 1 0,0-1 0,-1 0 0,1 1 0,0-1 0,0 0 0,-1 0 0,1 0 0,0 0 0,1 1 0,3-2 0,-1 1 0,1-1 0,0 0 0,-1 0 0,1 0 0,-1-1 0,0 1 0,1-1 0,-1 0 0,6-4 0,39-28 0,-38 26 0,-1 0 0,1 0 0,1 1 0,-1 1 0,1 0 0,1 1 0,-1 0 0,15-4 0,-27 9-1,1 0 1,0 0-1,0 0 0,-1 0 1,1 0-1,0 0 0,0 0 0,-1 0 1,1 0-1,0 0 0,-1 0 1,1 0-1,0 1 0,0-1 1,-1 0-1,1 1 0,0-1 0,-1 0 1,1 1-1,-1-1 0,1 1 1,-1-1-1,1 1 0,-1-1 1,1 1-1,-1-1 0,1 1 0,-1-1 1,1 1-1,-1 0 0,0-1 1,1 1-1,-1 0 0,0-1 1,0 1-1,0 0 0,1 0 1,-1-1-1,0 1 0,0 0 0,0-1 1,0 1-1,0 0 0,0 0 1,0-1-1,-1 1 0,1 0 1,0 0-1,0-1 0,0 1 0,-1 0 1,1-1-1,-1 2 0,-18 51-1485,12-34-636</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8.866"/>
    </inkml:context>
    <inkml:brush xml:id="br0">
      <inkml:brushProperty name="width" value="0.025" units="cm"/>
      <inkml:brushProperty name="height" value="0.025" units="cm"/>
    </inkml:brush>
  </inkml:definitions>
  <inkml:trace contextRef="#ctx0" brushRef="#br0">47 1 8072,'0'0'13570,"-3"10"-10912,-11 44-541,4 1 0,1-1-1,-2 97 1,11-150-2117,0 0 0,0 0 0,1-1 0,-1 1 0,0 0 0,0 0 0,0 0 0,1-1 0,-1 1 0,0 0 0,1 0 0,-1 0 0,0-1 0,1 1 0,-1 0 0,1-1 0,-1 1 0,1 0 0,0-1 0,-1 1 0,1-1 0,-1 1 0,1-1 0,0 1 0,0-1 0,-1 0 0,1 1 0,0-1 0,0 0 0,0 1 0,-1-1 0,1 0 0,0 0 0,0 0 0,0 0 0,-1 0 0,1 0 0,0 0 0,0 0 0,0 0 0,0 0 0,-1 0 0,1-1 0,0 1 0,0 0 0,0-1 0,-1 1 0,1 0 0,1-1 0,39-21 0,110-111 0,-150 131 0,1 1 0,-1 0 0,1 0 0,0 0 0,-1 0 0,1 0 0,0 0 0,-1 0 0,1 1 0,0-1 0,0 1 0,0-1 0,0 1 0,2-1 0,-3 1 0,-1 1 0,1-1 0,0 0 0,-1 0 0,1 0 0,-1 1 0,1-1 0,0 0 0,-1 1 0,1-1 0,-1 1 0,1-1 0,-1 1 0,1-1 0,-1 1 0,1-1 0,-1 1 0,1-1 0,-1 1 0,0-1 0,1 1 0,-1 0 0,0-1 0,0 1 0,1 0 0,-1 0 0,1 7 0,0 0 0,0 0 0,-1 1 0,0-1 0,-2 11 0,1 4 0,1-21 0,0-1 0,0 0 0,0 0 0,0 0 0,0 0 0,0 0 0,0 0 0,0 0 0,1 1 0,-1-1 0,0 0 0,1 0 0,-1 0 0,1 0 0,-1 0 0,1 0 0,-1 0 0,1 0 0,0 0 0,-1-1 0,1 1 0,0 0 0,0 0 0,1 0 0,0 0 0,0 0 0,0-1 0,1 0 0,-1 0 0,0 1 0,0-1 0,0-1 0,1 1 0,-1 0 0,0 0 0,0-1 0,0 1 0,3-2 0,5-2 0,1 0 0,-2-1 0,1 0 0,0-1 0,-1 0 0,16-13 0,-19 13 0,1 0 0,0 1 0,0-1 0,1 2 0,0-1 0,0 1 0,0 0 0,0 1 0,1 0 0,-1 0 0,10-1 0,-17 4-24,0 0-1,-1 1 1,1-1-1,0 0 1,0 1-1,0-1 1,0 1-1,-1-1 1,1 1-1,0-1 1,-1 1-1,1-1 1,0 1-1,-1 0 1,1 0-1,-1-1 1,1 1-1,-1 0 1,1 0-1,-1-1 1,1 1-1,-1 0 1,0 0-1,0 0 1,1 0-1,-1 0 1,0-1-1,0 1 1,0 0-1,0 0 1,0 0-1,0 0 1,0 0-1,0 0 1,0 0-1,-1-1 1,1 1-1,0 0 1,-1 0-1,1 0 1,0 0 0,-1 0-1,1 1-160,-1 0 1,1-1-1,0 1 0,-1 0 1,1-1-1,-1 1 0,1-1 0,-1 1 1,0-1-1,0 1 0,0-1 1,1 1-1,-1-1 0,-1 0 1,1 1-1,0-1 0,0 0 0,0 0 1,-1 0-1,1 0 0,-1 0 1,-2 1-1,4-18-24943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07.382"/>
    </inkml:context>
    <inkml:brush xml:id="br0">
      <inkml:brushProperty name="width" value="0.025" units="cm"/>
      <inkml:brushProperty name="height" value="0.025" units="cm"/>
    </inkml:brush>
  </inkml:definitions>
  <inkml:trace contextRef="#ctx0" brushRef="#br0">0 0 14125,'0'0'8729,"1"12"-7523,6 246 4745,-7-74-3430,0-178-2468,3 28 100,-2-33-152,-1 0 0,0 1 0,0-1 0,0 0 0,1 0 0,-1 0 1,0 0-1,1 0 0,-1 0 0,1 0 0,-1 0 0,1-1 0,-1 1 0,1 0 1,0 0-1,0 0 0,-1 0 0,1-1 0,0 1 0,0 0 0,0-1 0,0 1 1,0-1-1,0 1 0,1 0 0,-1-2-1,0 1 0,0-1 0,0 1 0,0-1 0,0 0 0,0 1 0,0-1 0,0 0 0,-1 0 0,1 1 0,0-1 0,0 0 0,-1 0 0,1 0 0,-1 0 0,1 0 0,-1 0 0,1 0 0,-1 0 0,1 0 0,-1-1 0,0 1 0,0 0 0,1 0 0,-1-2 0,7-34 0,-7 35 0,3-20-99,0 0 0,-2 0 1,0 0-1,-2 0 0,0 0 0,-2 0 1,-9-39-1,12 60 89,0 1 0,0-1 0,0 0-1,0 0 1,-1 0 0,1 1 0,0-1 0,0 0 0,-1 0 0,1 1-1,-1-1 1,1 0 0,0 0 0,-1 1 0,1-1 0,-1 1 0,0-1-1,1 0 1,-1 1 0,1-1 0,-1 1 0,-1-1 0,-3 15-297,2 30 130,3-44 179,0 3 22,0 1 0,1-1 0,-1 0 1,0 0-1,1 0 0,0 0 1,-1 0-1,1 0 0,1 1 0,-1-2 1,0 1-1,1 0 0,-1 0 1,1 0-1,0-1 0,0 1 0,0-1 1,0 1-1,0-1 0,1 0 0,-1 0 1,1 0-1,-1 0 0,1-1 1,0 1-1,0 0 0,0-1 0,0 0 1,0 0-1,5 1 0,-2 0 21,0-2-1,-1 1 0,1-1 0,0 0 1,0 0-1,0 0 0,-1-1 1,1 0-1,0 0 0,0 0 0,-1-1 1,1 0-1,-1 0 0,0 0 0,1-1 1,7-5-1,1-1-44,-1-1 0,-1-1 0,0 0 0,0 0 0,-1-1 0,0-1 0,-1 0 0,-1 0 0,0-1 0,-1 0 0,0-1 0,-1 1 0,-1-1 0,0-1 0,-1 1 0,-1-1 0,0 0 0,-1 0 0,1-23 0,-4 39 0,0-1 0,1 1 0,-1 0 0,0 0 0,0 0 0,0-1 0,0 1 0,0 0 0,0 0 0,0-1 0,0 1 0,0 0 0,0 0 0,0-1 0,0 1 0,0 0 0,0-1 0,0 1 0,0 0 0,0 0 0,-1 0 0,1-1 0,0 1 0,0 0 0,0 0 0,0-1 0,0 1 0,-1 0 0,1 0 0,0 0 0,0 0 0,0-1 0,0 1 0,-1 0 0,1 0 0,0 0 0,0 0 0,-1 0 0,1-1 0,0 1 0,0 0 0,-1 0 0,1 0 0,0 0 0,-1 0 0,-10 10 0,-8 20 0,5 6 0,2 1 0,1 0 0,2 0 0,2 1 0,1 1 0,-1 73 0,7-110 0,0 1 0,0 0 0,0-1 0,0 1 0,0-1 0,1 1 0,-1 0 0,1-1 0,0 1 0,0-1 0,-1 1 0,2-1 0,-1 1 0,0-1 0,0 0 0,1 0 0,-1 0 0,1 1 0,0-1 0,0-1 0,0 1 0,0 0 0,0 0 0,0-1 0,0 1 0,4 1 0,0-1 0,1 0 0,-1-1 0,1 0 0,-1 0 0,1 0 0,-1-1 0,1 0 0,0 0 0,12-3 0,-11 1 0,0 0 0,0 0 0,0 0 0,-1-1 0,1-1 0,-1 1 0,1-1 0,-1-1 0,0 1 0,-1-1 0,1 0 0,-1-1 0,0 0 0,0 0 0,6-9 0,-6 8 0,0-1 0,-1 0 0,0 0 0,-1 0 0,0-1 0,0 0 0,0 0 0,-1 0 0,-1 0 0,0 0 0,0 0 0,0-1 0,-1-9 0,-1 19 0,0-1 0,0 1 0,1 0 0,-1-1 0,0 1 0,0 0 0,0-1 0,0 1 0,0 0 0,0-1 0,0 1 0,-1 0 0,1-1 0,0 1 0,0-1 0,0 1 0,0 0 0,0-1 0,0 1 0,-1 0 0,1 0 0,0-1 0,0 1 0,-1 0 0,1-1 0,0 1 0,0 0 0,-1 0 0,1 0 0,0-1 0,0 1 0,-1 0 0,1 0 0,0 0 0,-1 0 0,1-1 0,0 1 0,-1 0 0,1 0 0,-1 0 0,1 0 0,-17 9 0,-13 21 0,24-22 0,0 0 0,1 1 0,-1 0 0,2 0 0,-1 0 0,1 1 0,1-1 0,0 1 0,0 0 0,1 0 0,-2 16 0,5-23 5,-1-1 1,1 0-1,0 1 1,1-1-1,-1 0 0,0 0 1,1 0-1,-1 0 0,1 0 1,0 0-1,-1 0 1,1 0-1,0-1 0,0 1 1,0-1-1,0 1 1,0-1-1,1 0 0,-1 0 1,0 0-1,1 0 1,-1 0-1,1-1 0,-1 1 1,1-1-1,2 1 0,71 10-1244,-32-10-3827,1-1-3316</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9.224"/>
    </inkml:context>
    <inkml:brush xml:id="br0">
      <inkml:brushProperty name="width" value="0.025" units="cm"/>
      <inkml:brushProperty name="height" value="0.025" units="cm"/>
    </inkml:brush>
  </inkml:definitions>
  <inkml:trace contextRef="#ctx0" brushRef="#br0">1 1 16656,'0'0'1858</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9.552"/>
    </inkml:context>
    <inkml:brush xml:id="br0">
      <inkml:brushProperty name="width" value="0.025" units="cm"/>
      <inkml:brushProperty name="height" value="0.025" units="cm"/>
    </inkml:brush>
  </inkml:definitions>
  <inkml:trace contextRef="#ctx0" brushRef="#br0">238 24 17713,'0'0'10965,"-8"-5"-8664,5 3-2235,-1 0 0,1 0 0,0 0 1,0 0-1,-1 0 0,1 1 0,-1 0 1,0-1-1,1 1 0,-1 1 0,0-1 0,1 1 1,-1-1-1,0 1 0,0 0 0,0 0 1,1 1-1,-1-1 0,0 1 0,0 0 1,1 0-1,-1 0 0,1 0 0,-1 1 1,1-1-1,-6 4 0,-5 4-66,1 0 0,1 1 0,0 0 0,0 1 0,-19 23 0,28-30 0,-1 0 0,1 0 0,0 0 0,0 1 0,1-1 0,-1 1 0,1-1 0,0 1 0,0 0 0,1 0 0,-1 0 0,1 0 0,0 0 0,0 0 0,1 1 0,0-1 0,0 0 0,0 0 0,0 0 0,1 0 0,2 10 0,-2-13 0,0 0 0,1 0 0,-1-1 0,0 1 0,1-1 0,-1 1 0,1-1 0,0 1 0,-1-1 0,1 0 0,0 0 0,0 0 0,0 0 0,0 0 0,0 0 0,0-1 0,0 1 0,0-1 0,0 1 0,0-1 0,4 1 0,51 0 0,-45-2 0,-2 1-600,0-1-1,0 0 1,1-1 0,-1-1 0,17-5-1,-14 2-939,0 0 0,0-1 0,0-1 0,-1 0 0,0 0 0,0-2 0,-1 1 0,0-1 0,-1-1 0,16-19 0,-5-3-5880</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19.897"/>
    </inkml:context>
    <inkml:brush xml:id="br0">
      <inkml:brushProperty name="width" value="0.025" units="cm"/>
      <inkml:brushProperty name="height" value="0.025" units="cm"/>
    </inkml:brush>
  </inkml:definitions>
  <inkml:trace contextRef="#ctx0" brushRef="#br0">50 13 5573,'0'0'20302,"-2"9"-17932,-13 47-1075,7-33-834,2 0 0,0 0 0,2 0 0,0 1 0,2 0 0,0 30 0,2-54-461,0 1 0,0-1 0,0 0 0,0 0 0,0 0 0,0 1 0,0-1 0,0 0 0,0 0 0,0 1 0,0-1 0,0 0 0,0 0 0,0 0 0,0 1 0,0-1 0,0 0 0,1 0 0,-1 0 0,0 1 0,0-1 0,0 0 0,0 0 0,0 0 0,1 0 0,-1 1 0,0-1 0,0 0 0,0 0 0,1 0 0,-1 0 0,0 0 0,0 0 0,0 0 0,1 0 0,-1 0 0,0 0 0,0 1 0,0-1 0,1 0 0,-1 0 0,0 0 0,0 0 0,1-1 0,-1 1 0,0 0 0,12-9 0,6-13 0,-11 7 0,-1 0 0,-1 0 0,-1-1 0,0 0 0,0 1 0,-2-1 0,0 0 0,-1-1 0,0 1 0,-3-25 0,2 42 0,0-1 0,-1 0 0,1 0 0,0 0 0,0 0 0,0 0 0,-1 1 0,1-1 0,0 0 0,0 0 0,0 0 0,-1 0 0,1 0 0,0 0 0,0 0 0,-1 0 0,1 0 0,0 0 0,0 0 0,0 0 0,-1 0 0,1 0 0,0 0 0,0 0 0,-1 0 0,1 0 0,0 0 0,0 0 0,0 0 0,-1 0 0,1 0 0,0-1 0,0 1 0,0 0 0,-1 0 0,1 0 0,0 0 0,0 0 0,0-1 0,0 1 0,-1 0 0,1 0 0,0 0 0,0-1 0,0 1 0,0 0 0,0 0 0,0 0 0,0-1 0,0 1 0,0 0 0,-1 0 0,1-1 0,0 1 0,0 0 0,0-1 0,-7 21 0,6-16 0,1-1 0,0 1 0,0-1 0,0 0 0,0 1 0,1-1 0,-1 1 0,1-1 0,0 0 0,0 1 0,0-1 0,0 0 0,1 0 0,-1 0 0,1 0 0,0 0 0,0 0 0,0 0 0,3 3 0,-1-3 0,0 0 0,0-1 0,1 1 0,-1-1 0,1 0 0,-1 0 0,1-1 0,-1 1 0,1-1 0,0 0 0,0 0 0,0-1 0,6 1 0,0 0 0,0-1 0,0 0 0,0 0 0,0-1 0,0 0 0,0-1 0,0-1 0,0 1 0,-1-2 0,1 1 0,-1-2 0,0 1 0,0-1 0,-1-1 0,1 0 0,-1 0 0,-1-1 0,1 0 0,-1 0 0,0-1 0,-1 0 0,0-1 0,0 1 0,7-13 0,-5-6 0,-9 27 0,0-1 0,0 1 0,0-1 0,0 1 0,0 0 0,0-1 0,-1 1 0,1 0 0,0-1 0,0 1 0,0 0 0,-1 0 0,1-1 0,0 1 0,0 0 0,-1-1 0,1 1 0,0 0 0,-1 0 0,1 0 0,0-1 0,-1 1 0,1 0 0,0 0 0,-1 0 0,1 0 0,0 0 0,-1 0 0,1 0 0,-1 0 0,1-1 0,0 1 0,-1 0 0,1 1 0,-1-1 0,-2 0 0,-1 1 0,1 0 0,0 0 0,0 1 0,0-1 0,0 0 0,0 1 0,0 0 0,0 0 0,1 0 0,-1 0 0,-3 4 0,-10 10 0,2 0 0,-19 27 0,28-37 0,1 1 0,1-1 0,-1 1 0,1 0 0,0 0 0,1 0 0,0 0 0,0 0 0,0 0 0,1 1 0,-1 8 0,2-16 0,1 1 0,-1 0 0,0 0 0,0 0 0,1-1 0,-1 1 0,0 0 0,1 0 0,-1-1 0,1 1 0,-1 0 0,1-1 0,-1 1 0,1 0 0,-1-1 0,1 1 0,0-1 0,-1 1 0,1-1 0,0 1 0,-1-1 0,1 0 0,0 1 0,0-1 0,0 0 0,-1 0 0,1 1 0,0-1 0,0 0 0,0 0 0,-1 0 0,2 0 0,34 1 0,-25-2 0,0 1-668,-1-1 0,1 0-1,0-1 1,11-3 0,-4 0-2167,-1-2 0,0 0 0,22-12 0,2-6-8108</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20.457"/>
    </inkml:context>
    <inkml:brush xml:id="br0">
      <inkml:brushProperty name="width" value="0.025" units="cm"/>
      <inkml:brushProperty name="height" value="0.025" units="cm"/>
    </inkml:brush>
  </inkml:definitions>
  <inkml:trace contextRef="#ctx0" brushRef="#br0">174 77 11787,'0'0'7735,"-10"-1"-2727,7 1-4699,-3-1 139,0 1-1,0 0 1,0 0-1,0 0 0,0 1 1,0 0-1,0 0 0,0 0 1,0 1-1,1 0 0,-1 0 1,1 0-1,-1 1 1,-8 5-1,6-1-265,0 0 1,1 0 0,0 1-1,-10 15 1,15-20-165,0 0 0,0 0-1,0 0 1,0 1 0,1-1 0,0 1 0,-1-1 0,1 1 0,0 0 0,1-1 0,-1 1-1,1 0 1,0 0 0,0-1 0,0 1 0,1 5 0,0-7-18,0-1 0,0 1 0,0-1 0,0 1 0,0-1 0,0 1 0,1-1 0,-1 0 0,1 0 0,-1 0 0,1 0 0,-1 0 0,1 0 0,0 0 0,-1 0 0,1-1 0,0 1 0,0-1 0,-1 1 0,1-1 0,0 1 0,0-1 0,0 0 0,0 0 0,-1 0 0,1 0 0,0-1 0,0 1 0,0 0 0,3-2 0,2 1 0,0 0 0,0 0 0,0-1 0,0 0 0,0-1 0,12-5 0,-8 0-31,0 0 0,-1-1 0,1 0-1,-2-1 1,1 0 0,-1 0 0,-1-1 0,0-1 0,-1 1 0,0-1-1,11-25 1,-58 106 405,38-65-391,0 0 0,1 0-1,0 0 1,0 1 0,0-1 0,0 0-1,1 1 1,-1-1 0,1 1 0,0-1-1,1 1 1,0 6 0,0-9-14,0-1 0,0 1 0,0 0 0,0-1 0,0 1 0,0-1 0,0 1 0,1-1 0,-1 0 0,1 0-1,-1 1 1,1-1 0,-1 0 0,1 0 0,-1 0 0,1-1 0,0 1 0,0 0 0,-1-1 0,1 1 0,0-1 0,0 1 0,0-1 0,0 0 0,0 0 0,0 0 0,-1 0 0,1 0 0,0 0 0,0 0 0,2-1 0,4-1-630,0 0 1,-1 0-1,1-1 0,0 0 1,-1 0-1,0-1 1,0 0-1,0 0 0,0 0 1,-1-1-1,1 0 1,-1-1-1,0 1 0,-1-1 1,1 0-1,4-8 1,-2 3 181,1-1 1,-2 0-1,10-20 1,-13 24 1094,-1-1 1,0 1 0,0-1 0,-1 0 0,2-14-1,-6 8 5382,-8 18-3284,-6 24-1571,15-25-1144,0 0-1,1 0 1,-1 0-1,1 0 1,0 0 0,-1 0-1,1 0 1,0 0-1,0 0 1,0 0 0,1 0-1,-1 0 1,0 0-1,1 0 1,0 0 0,-1 0-1,1 0 1,0 0 0,0 0-1,0-1 1,0 1-1,0 0 1,0-1 0,0 1-1,1-1 1,-1 1-1,4 2 1,0-2-281,1 0 1,-1 0-1,1 0 1,-1 0-1,1-1 0,0 0 1,11 0-1,-13-1 205,1 0-1,-1 1 1,1-1-1,-1 1 1,1-1-1,-1 1 1,0 1-1,0-1 1,1 1 0,-1-1-1,0 1 1,0 1-1,-1-1 1,1 0-1,0 1 1,4 4-1,-7-6 139,-1 0-1,1 1 1,0-1 0,-1 0-1,1 1 1,-1-1-1,1 1 1,-1-1 0,1 1-1,-1-1 1,0 1 0,0-1-1,0 1 1,0-1-1,0 1 1,0 0 0,0-1-1,-1 1 1,1-1-1,-1 1 1,1-1 0,-1 0-1,1 1 1,-1-1 0,0 1-1,1-1 1,-1 0-1,0 0 1,0 1 0,0-1-1,0 0 1,0 0-1,-1 0 1,-1 2 0,-6 3 492,1 1 0,-1-1 0,-18 9 1,20-11-474,1 0-136,0-1-1,-1 1 1,1-1 0,-1-1 0,0 1-1,1-1 1,-1 0 0,0-1 0,0 1-1,0-1 1,0-1 0,-13 0 0,6-7-5651,9-13-8931</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21.442"/>
    </inkml:context>
    <inkml:brush xml:id="br0">
      <inkml:brushProperty name="width" value="0.025" units="cm"/>
      <inkml:brushProperty name="height" value="0.025" units="cm"/>
    </inkml:brush>
  </inkml:definitions>
  <inkml:trace contextRef="#ctx0" brushRef="#br0">129 289 5349,'0'0'13997,"5"-9"-10623,15-26-230,-20 35-3060,0-1 0,1 1 0,-1 0 0,0-1 0,0 1-1,0-1 1,0 1 0,0-1 0,0 1 0,0-1-1,0 1 1,0-1 0,0 1 0,0-1 0,0 1-1,0-1 1,0 1 0,0-1 0,-1 1 0,1-1 0,0 1-1,0-1 1,-1 1 0,1 0 0,0-1 0,0 1-1,-1-1 1,1 1 0,0 0 0,-1-1 0,1 1-1,-1 0 1,1 0 0,0-1 0,-1 1 0,1 0 0,-1 0-1,1 0 1,-1-1 0,1 1 0,-1 0 0,1 0-1,-1 0 1,1 0 0,-1 0 0,1 0 0,-1 0-1,1 0 1,-1 0 0,1 0 0,-1 0 0,1 0 0,0 0-1,-1 1 1,0-1 0,-27 3 796,21 0-826,0 1 0,0-1 0,0 1 0,0 0 0,1 1 0,-1-1 0,1 1 0,0 1 0,1-1 0,-1 1 0,-6 9 0,9-12-53,0 1 0,1 0 0,-1-1 0,1 1-1,-1 0 1,1 0 0,1 1 0,-1-1 0,0 0 0,1 1 0,0-1-1,0 1 1,1-1 0,-1 1 0,1-1 0,0 1 0,0-1 0,0 1-1,1-1 1,-1 1 0,3 5 0,-1-6 7,0-1 0,0 0-1,0-1 1,1 1 0,-1 0 0,1-1-1,0 1 1,0-1 0,0 0 0,0 0 0,0 0-1,1 0 1,-1 0 0,0-1 0,1 0-1,-1 0 1,1 0 0,-1 0 0,1 0-1,0 0 1,0-1 0,-1 0 0,6 0 0,3 0 15,0 0 1,-1 0 0,1-1-1,0-1 1,0 0 0,13-5-1,-15 4-6,1-2 1,-1 1-1,0-1 0,-1-1 0,1 0 0,-1 0 0,0-1 0,-1 0 0,15-16 0,-18 17-8,0 0 1,0 0-1,-1-1 0,0 1 0,0-1 1,0 0-1,-1 0 0,0-1 0,-1 1 1,1-1-1,-2 1 0,1-1 1,-1 0-1,1-12 0,-2 21-9,0 0 0,-1 1 0,1-1 0,0 0 0,0 0 0,-1 0 0,1 0 0,-1 0 0,1 0 0,-1 0 0,1 0 0,-1 0 0,0 0 0,0 0 0,1-1 0,-1 1 0,0 0 0,0 0 0,0-1 0,0 1 0,0 0 0,0-1 0,0 1 0,0-1 0,0 1 0,0-1 0,0 0 0,0 1 0,0-1 0,0 0 0,0 0 0,0 0 0,-1 1 0,1-1 0,0-1 0,0 1 0,0 0 0,0 0 0,0 0 0,0-1 0,-1 1 0,1 0 0,0-1 0,0 1 0,0-1 0,0 1 0,0-1 0,0 0 0,0 1 0,1-1 0,-1 0 0,0 0 0,0 1 0,0-1 0,1 0 0,-1 0 0,1 0 0,-1 0 0,0 0 0,1 0 0,-1 0 0,1 0 0,0 0 0,-1 0 0,1-1 0,0 1 0,0 0 0,0-1 0,-1 4 0,1-1 0,0 1 0,0 0 0,0-1 0,0 1 0,0 0 0,0 0 0,1-1 0,-1 1 0,1 0 0,-1-1 0,1 1 0,-1-1 0,1 1 0,0 0 0,0-1 0,0 1 0,0-1 0,0 0 0,0 1 0,0-1 0,0 0 0,0 0 0,1 0 0,-1 0 0,2 2 0,1-2 0,0 1 0,0-1 0,0 1 0,0-1 0,0 0 0,0-1 0,0 1 0,0-1 0,1 1 0,6-2 0,0 0 0,0 0 0,-1 0 0,1-1 0,-1-1 0,0 0 0,0-1 0,0 1 0,15-9 0,-12 2 0,0 0 0,-1 0 0,0-1 0,-1-1 0,0 0 0,-1 0 0,0-1 0,-1 0 0,0-1 0,-2 0 0,1 0 0,-2-1 0,1 0 0,-2 0 0,0-1 0,-1 1 0,2-19 0,-34 91 0,24-41 0,0 0 0,0 0 0,2 0 0,0 1 0,1-1 0,0 1 0,2-1 0,0 1 0,0-1 0,2 0 0,0 0 0,1 0 0,1 0 0,0 0 0,1-1 0,0 0 0,2 0 0,13 22 0,-10-22 0,-2 1 0,0 0 0,-1 1 0,-1 0 0,0 0 0,-1 0 0,-1 1 0,-1 0 0,0 0 0,1 23 0,-5-39 0,-1 1 0,1-1 0,0 0 0,-1 0 0,1 1 0,-1-1 0,0 0 0,0 0 0,0 0 0,0 0 0,0 0 0,-1 0 0,1 0 0,0 0 0,-1 0 0,1 0 0,-1-1 0,0 1 0,0-1 0,1 1 0,-1-1 0,0 0 0,0 0 0,0 0 0,-1 0 0,1 0 0,0 0 0,0 0 0,0-1 0,-1 1 0,1-1 0,-4 0 0,2 1 0,-1 0 0,0-1 0,1 0 0,-1 0 0,0 0 0,1-1 0,-1 1 0,0-1 0,1 0 0,-1-1 0,1 1 0,-1-1 0,1 0 0,0 0 0,-7-4 0,2-2 0,1 0 0,0-1 0,0 0 0,0 0 0,1-1 0,1 0 0,0 0 0,-9-20 0,12 23 0,-1-1 0,2 0 0,-1 0 0,1-1 0,0 1 0,1 0 0,0-1 0,0 1 0,1-1 0,0 1 0,0-1 0,1 1 0,2-10 0,-2 15 1,1 0-1,-1 0 1,1 0-1,0 1 1,0-1-1,0 0 1,0 1-1,1-1 1,-1 1-1,1 0 1,-1 0-1,1 0 1,0 0-1,0 0 1,0 0-1,0 1 1,0-1-1,0 1 1,0 0 0,5-1-1,12-3-7,1 0 0,24-2 0,-17 3-31,44-11-1449,-24 0-2562,16-9-5261</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22.348"/>
    </inkml:context>
    <inkml:brush xml:id="br0">
      <inkml:brushProperty name="width" value="0.025" units="cm"/>
      <inkml:brushProperty name="height" value="0.025" units="cm"/>
    </inkml:brush>
  </inkml:definitions>
  <inkml:trace contextRef="#ctx0" brushRef="#br0">135 33 1634,'8'-3'6187,"-1"1"-3674,25-10 2977,-14-4 2954,-23 17-4637,-12-1-2336,1 0-978,7 2-392,0 0 1,0 1-1,0 0 1,1 1-1,-1 0 0,1 0 1,0 1-1,-8 6 1,13-9-104,0-1 0,0 1 0,0 0 0,1 1 0,-1-1 1,1 0-1,-1 1 0,1-1 0,0 1 0,0 0 0,0-1 1,0 1-1,1 0 0,-1 0 0,1 0 0,0 1 0,0-1 1,0 0-1,0 0 0,0 1 0,1-1 0,-1 0 0,1 1 1,0-1-1,0 5 0,1-7-8,0 0-1,0 0 1,0 1-1,0-1 1,0-1 0,0 1-1,1 0 1,-1 0-1,0 0 1,0 0 0,1-1-1,-1 1 1,0-1 0,1 1-1,-1-1 1,0 1-1,1-1 1,-1 0 0,1 0-1,-1 0 1,1 0-1,2 0 1,43 0-410,-35 0 193,12-1-178,48 3-617,-67-1 999,1-1-1,-1 1 0,1 1 1,-1-1-1,0 1 0,1 0 1,-1 0-1,0 0 0,0 1 0,5 3 1,-9-5 59,0 0 1,0 0-1,0 0 1,0 0-1,0 0 1,0 0 0,0 0-1,0 0 1,0 1-1,0-1 1,-1 0-1,1 1 1,-1-1-1,1 0 1,-1 1-1,1-1 1,-1 1-1,0-1 1,0 1-1,1-1 1,-1 0 0,0 1-1,-1-1 1,1 1-1,0-1 1,0 1-1,0-1 1,-1 1-1,1-1 1,-1 0-1,1 1 1,-1-1-1,0 0 1,0 1-1,1-1 1,-1 0-1,0 0 1,-2 2 0,-2 3 208,0 0 1,0-1 0,-1 1-1,0-1 1,-12 8 0,-4 1 63,0-2 1,-41 18-1,53-26-241,-1 0 0,1-1-1,-1 0 1,0-1 0,0 0-1,0-1 1,0 0-1,-20-1 1,30 0-78,0 0-1,1 0 1,-1 0-1,0 0 1,0-1 0,0 1-1,1 0 1,-1 0 0,0-1-1,0 1 1,1 0-1,-1-1 1,0 1 0,1 0-1,-1-1 1,0 1 0,1-1-1,-1 1 1,1-1-1,-1 0 1,1 1 0,-1-1-1,1 0 1,-1 1 0,1-1-1,0 0 1,-1 1-1,1-1 1,0 0 0,-1 0-1,1-1 1,0 0-73,0 0 0,0-1 1,0 1-1,1-1 0,-1 1 0,1 0 1,0-1-1,-1 1 0,1 0 0,2-4 1,2-4-527,1 1 0,0 0 0,0 0 0,8-8 0,84-83-10244,-41 44 2162</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22.705"/>
    </inkml:context>
    <inkml:brush xml:id="br0">
      <inkml:brushProperty name="width" value="0.025" units="cm"/>
      <inkml:brushProperty name="height" value="0.025" units="cm"/>
    </inkml:brush>
  </inkml:definitions>
  <inkml:trace contextRef="#ctx0" brushRef="#br0">79 0 15278,'0'0'7373,"-7"12"-4736,-5 11-1619,1 1 0,1 0 0,-9 28 0,15-36-682,-1 1 0,2-1-1,0 1 1,1 0 0,1-1 0,0 1 0,2 19-1,0-34-318,-1 0-1,1 0 1,0 0 0,0 0-1,0 0 1,0 0-1,0 0 1,0 0-1,1 0 1,-1 0 0,1-1-1,-1 1 1,1 0-1,0-1 1,0 0-1,-1 1 1,1-1 0,0 0-1,0 0 1,0 0-1,0 0 1,0 0-1,1 0 1,-1-1 0,0 1-1,0-1 1,1 1-1,-1-1 1,0 0-1,0 0 1,1 0 0,-1 0-1,0-1 1,3 0-1,2 1-63,1-1 1,-1 0-1,0 0 0,0-1 0,0 0 1,0 0-1,0 0 0,-1-1 0,13-7 0,-12 4-52,1-1-1,-1 0 0,0 0 1,-1-1-1,0 1 0,7-13 1,14-16 866,-30 87-228,-8-10-539,8-32 0,0-1 0,1 2 0,0-1 0,0 0 0,1 0 0,0 0 0,1 14 0,3-22 0,-1-1 0,1 0 0,-1 0 0,1 0 0,-1-1 0,1 1 0,-1 0 0,1-1 0,-1 0 0,1 1 0,4-3 0,22-17-2384,10-22-6496,-17 13-99</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23.358"/>
    </inkml:context>
    <inkml:brush xml:id="br0">
      <inkml:brushProperty name="width" value="0.025" units="cm"/>
      <inkml:brushProperty name="height" value="0.025" units="cm"/>
    </inkml:brush>
  </inkml:definitions>
  <inkml:trace contextRef="#ctx0" brushRef="#br0">101 250 5765,'0'0'16923,"-8"9"-14072,-69 69 3395,75-76-6203,1-1 1,-1 1-1,1 0 0,0 0 1,-1 0-1,1 0 1,0 0-1,0 0 1,1 1-1,-1-1 0,0 0 1,1 0-1,-1 1 1,1 3-1,0-5-34,0 0 0,1-1 1,-1 1-1,0 0 0,1 0 0,-1 0 0,0 0 1,1 0-1,0 0 0,-1-1 0,1 1 0,-1 0 1,1 0-1,0-1 0,-1 1 0,1-1 0,0 1 1,0 0-1,0-1 0,-1 1 0,1-1 0,0 0 1,0 1-1,0-1 0,0 0 0,0 1 0,0-1 0,0 0 1,0 0-1,0 0 0,0 0 0,0 0 0,0 0 1,0 0-1,1 0 0,22-2-9,0-2 0,-1 0 0,0-1 0,45-16 0,29-7 0,-25 16 0,-70 10-2,0 0 0,0 1-1,0-1 1,0 0 0,0 0 0,0-1-1,0 1 1,-1 0 0,1-1 0,-1 1-1,0-1 1,0 1 0,0-1 0,0 1-1,1-4 1,2-3-165,26-74-2295,8-14-419,-34 87 2569,1 1 0,0-1 1,0 2-1,1-1 0,1 0 1,-1 1-1,11-9 0,-17 17 358,0-1-1,0 1 0,1 0 0,-1-1 0,0 1 1,0 0-1,1-1 0,-1 1 0,0 0 0,1-1 0,-1 1 1,0 0-1,1 0 0,-1 0 0,1-1 0,-1 1 1,0 0-1,1 0 0,-1 0 0,1 0 0,-1 0 0,0-1 1,1 1-1,-1 0 0,1 0 0,-1 0 0,1 0 1,-1 0-1,0 1 0,1-1 0,-1 0 0,1 0 1,-1 0-1,1 0 0,-1 0 0,0 0 0,1 1 0,-1-1 1,0 0-1,1 0 0,-1 1 0,1-1 0,3 24 1615,-12 31 129,5-38-1665,-3 10 186,1-1-1,1 0 1,0 29-1,4-50-275,-1-1 0,1 1-1,1 0 1,-1 0-1,1 0 1,-1-1-1,1 1 1,1 0-1,-1-1 1,1 1-1,-1-1 1,1 1 0,1-1-1,-1 0 1,1 0-1,-1 0 1,1 0-1,0 0 1,0-1-1,1 1 1,-1-1-1,1 0 1,8 5 0,8-1-488,-20-7 431,0 0-1,1 0 1,-1-1-1,0 1 0,0 0 1,0 0-1,1 0 1,-1 0-1,0 0 1,0 0-1,0 0 1,0 0-1,1 0 1,-1-1-1,0 1 1,0 0-1,0 0 0,0 0 1,0 0-1,1-1 1,-1 1-1,0 0 1,0 0-1,0 0 1,0 0-1,0-1 1,0 1-1,0 0 1,0 0-1,0 0 1,0-1-1,0 1 0,0 0 1,0 0-1,0-1 1,0 1-1,0 0 1,0 0-1,0 0 1,0-1-1,0 1 1,0 0-1,-1-3-122,0 0 0,-1 1-1,1-1 1,-1 1 0,1-1-1,-1 1 1,0 0 0,0 0-1,0 0 1,-3-3 0,-37-29-62,19 16 937,0 0 0,1-2 0,1-1 0,-24-31 1,45 52-727,0-1 0,-1 1 0,1-1 0,0 1 0,-1 0 1,1-1-1,0 1 0,0-1 0,0 1 0,-1 0 0,1-1 1,0 1-1,0-1 0,0 1 0,0-1 0,0 1 0,0-1 1,0 1-1,0-1 0,0 1 0,0-1 0,0 1 0,0-1 1,0 1-1,0-1 0,0 1 0,1 0 0,-1-1 0,0 1 1,0-1-1,1 1 0,-1-1 0,0 1 0,19-7 35,34 5-61,-42 3 18,4-1-28,66-2-1794,-63 1-243,0-1-1,27-7 0,-2-4-11061</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24.482"/>
    </inkml:context>
    <inkml:brush xml:id="br0">
      <inkml:brushProperty name="width" value="0.025" units="cm"/>
      <inkml:brushProperty name="height" value="0.025" units="cm"/>
    </inkml:brush>
  </inkml:definitions>
  <inkml:trace contextRef="#ctx0" brushRef="#br0">88 0 16111,'0'0'5050,"0"11"-1521,-13 148 100,5-86-1405,3 125 0,4-215-2224,-1-1 0,0 2 0,-1-1 0,-1 0 0,-1 1 0,0-1 0,-1 1 0,-1 1 0,-14-26 0,21 41 0,0 0 0,0 0 0,0 0 0,0 0 0,0 1 0,0-1 0,-1 0 0,1 0 0,0 0 0,0 0 0,0 0 0,0 0 0,0 0 0,-1 0 0,1 0 0,0 1 0,0-1 0,0 0 0,0 0 0,0 0 0,-1 0 0,1 0 0,0 0 0,0 0 0,0 0 0,0 0 0,-1 0 0,1 0 0,0 0 0,0 0 0,0 0 0,0 0 0,-1 0 0,1 0 0,0-1 0,0 1 0,0 0 0,8 20 0,-1-14 0,1 0 0,0-1 0,0 0 0,0 0 0,0-1 0,1 0 0,0 0 0,0-1 0,0 0 0,0-1 0,0 0 0,1 0 0,14 0 0,-17-1 0,1 0 0,-1-1 0,1 0 0,-1 0 0,1-1 0,0 0 0,-1 0 0,0 0 0,1-1 0,-1-1 0,0 1 0,0-1 0,0 0 0,0-1 0,-1 1 0,1-1 0,8-7 0,-13 8 0,0 1 0,0 0 0,-1-1 0,1 1 0,-1-1 0,1 1 0,-1-1 0,0 0 0,0 0 0,0 0 0,0 1 0,0-1 0,-1 0 0,1 0 0,-1 0 0,0 0 0,0 0 0,0 0 0,0 0 0,-1 0 0,1 0 0,-2-5 0,1 6 0,0 0 0,0 1 0,0-1 0,0 1 0,0-1 0,0 1 0,0-1 0,0 1 0,-1 0 0,1-1 0,0 1 0,-1 0 0,1 0 0,-1 0 0,1 0 0,-1 0 0,0 1 0,1-1 0,-1 0 0,0 1 0,0-1 0,1 1 0,-1 0 0,0-1 0,0 1 0,0 0 0,0 0 0,1 0 0,-1 0 0,0 1 0,0-1 0,0 0 0,1 1 0,-1-1 0,0 1 0,1 0 0,-4 1 0,1 1 0,1-1 0,-1 1 0,1 0 0,-1 1 0,1-1 0,0 0 0,1 1 0,-1 0 0,0 0 0,1 0 0,0 0 0,0 0 0,0 0 0,1 0 0,-1 1 0,1-1 0,0 0 0,0 1 0,1-1 0,-1 1 0,1 0 0,0-1 0,0 1 0,1 5 0,1-8 0,-1-1 0,1 0 0,-1 0 0,1 0 0,-1 0 0,1 0 0,0 0 0,-1 0 0,1 0 0,0-1 0,0 1 0,-1-1 0,1 1 0,0-1 0,0 0 0,0 0 0,0 0 0,0 0 0,2 0 0,47-2 0,-42 1 0,66-12 0,-61 9 0,1 1 0,-1 1 0,1 0 0,-1 1 0,17 0 0,-31 1 0,1 0 0,-1 0 0,1 0 0,-1 1 0,1-1 0,-1 0 0,1 0 0,-1 0 0,1 1 0,-1-1 0,1 0 0,-1 0 0,0 1 0,1-1 0,-1 0 0,1 1 0,-1-1 0,0 1 0,1-1 0,-1 0 0,0 1 0,1-1 0,-1 1 0,0-1 0,0 1 0,0-1 0,1 1 0,-1-1 0,0 1 0,0-1 0,0 2 0,0 21 0,0-22 0,-1 0 0,1 0 0,-1 1 0,1-1 0,0 0 0,0 0 0,0 1 0,0-1 0,0 0 0,0 1 0,0-1 0,0 0 0,0 0 0,0 1 0,1-1 0,-1 0 0,1 0 0,-1 0 0,1 1 0,-1-1 0,1 0 0,0 0 0,-1 0 0,1 0 0,0 0 0,0 0 0,0 0 0,0 0 0,0 0 0,1 0 0,4-1 0,1 0 0,-1 0 0,1-1 0,-1 0 0,0 0 0,1 0 0,-1-1 0,0 0 0,0 0 0,0-1 0,0 0 0,-1 0 0,1 0 0,-1 0 0,1-1 0,7-8 0,-6 7 0,-1 0 0,1 0 0,0 1 0,0 0 0,0 0 0,1 1 0,-1 0 0,1 0 0,0 1 0,0-1 0,10 0 0,-13 3 0,0 0 0,-1 0 0,1 1 0,-1-1 0,1 1 0,-1 0 0,1 1 0,-1-1 0,0 1 0,0 0 0,1 0 0,-1 0 0,0 0 0,-1 1 0,1-1 0,0 1 0,3 4 0,3 1 0,-8-7 0,1 1 0,0-1 0,0 1 0,0-1 0,0 0 0,0 0 0,0 0 0,0-1 0,0 1 0,0-1 0,0 1 0,0-1 0,0 0 0,0 0 0,1-1 0,-1 1 0,5-2 0,58-19 0,-17 4 0,-46 16 0,54-5 0,-55 6 0,0 0 0,0 0 0,0 0 0,0 0 0,-1 0 0,1 1 0,0-1 0,0 1 0,-1 0 0,1-1 0,0 1 0,-1 0 0,1 0 0,0 0 0,-1 0 0,1 0 0,-1 0 0,0 1 0,1-1 0,-1 0 0,0 1 0,0-1 0,0 1 0,0-1 0,0 1 0,1 2 0,-2-3-35,1-1 1,-1 1-1,1 0 1,0-1-1,-1 1 1,1-1-1,-1 1 0,1 0 1,0-1-1,0 0 1,-1 1-1,1-1 1,0 1-1,0-1 0,-1 0 1,1 0-1,0 1 1,0-1-1,0 0 1,-1 0-1,1 0 0,0 0 1,0 0-1,0 0 1,0 0-1,-1 0 1,1 0-1,0-1 0,0 1 1,0 0-1,-1 0 1,1-1-1,0 1 1,0 0-1,-1-1 0,1 1 1,0-1-1,0 1 1,-1-1-1,1 0 1,0 0-1,30-22-8015,-9 2-8841</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25.467"/>
    </inkml:context>
    <inkml:brush xml:id="br0">
      <inkml:brushProperty name="width" value="0.025" units="cm"/>
      <inkml:brushProperty name="height" value="0.025" units="cm"/>
    </inkml:brush>
  </inkml:definitions>
  <inkml:trace contextRef="#ctx0" brushRef="#br0">1 1 8968,'1'10'17380,"3"15"-11257,8 26-5852,-10-45-567,0 0 0,1 0 0,-1 0-1,1-1 1,0 1 0,6 7 0,-7-11 473,0 0 1,0-1 0,-1 1-1,1 0 1,0-1 0,0 1-1,0-1 1,1 0 0,-1 1-1,4 0 1,0 0-172,0 0 1,1-1 0,-1 0-1,0 0 1,1 0-1,-1-1 1,1 0 0,-1 0-1,1-1 1,-1 0-1,10-2 1,1-2 8,0-1-1,27-13 1,-34 13-13,1 1 0,-1 0 0,1 1 1,0 0-1,0 1 0,0 0 0,0 1 0,1 0 0,16 0 0,-27 2-2,0 0 0,1 1 0,-1-1 0,0 0 0,0 1 0,1-1 0,-1 0 0,0 1 0,0-1 0,0 1 0,0 0 0,0-1 0,0 1 0,0 0 0,0 0 0,0 0 0,0 0 0,0 0 0,0 0 0,-1 0 0,1 0 0,0 0 0,-1 0 0,1 0 0,0 2 0,8 37 0,-9-35 0,1-1 0,0 0 0,-1 1 0,2-1 0,-1 1 0,0-1 0,4 7 0,-4-11 0,-1 1 0,1 0 0,0-1 0,-1 1 0,1-1 0,0 1 0,0-1 0,-1 0 0,1 1 0,0-1 0,0 0 0,0 0 0,0 1 0,-1-1 0,1 0 0,0 0 0,0 0 0,0 0 0,0 0 0,0 0 0,-1 0 0,1 0 0,0-1 0,0 1 0,0 0 0,-1 0 0,1-1 0,0 1 0,0 0 0,0-1 0,-1 1 0,1-1 0,0 1 0,0-2 0,29-22 0,-25 19 0,41-34-3370,19-16-6440,-52 43 1145</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08.362"/>
    </inkml:context>
    <inkml:brush xml:id="br0">
      <inkml:brushProperty name="width" value="0.025" units="cm"/>
      <inkml:brushProperty name="height" value="0.025" units="cm"/>
    </inkml:brush>
  </inkml:definitions>
  <inkml:trace contextRef="#ctx0" brushRef="#br0">18 142 13581,'0'0'6748,"-3"10"-3978,-9 32-683,12-41-2007,-1-1-1,1 1 1,0 0-1,0 0 1,0-1-1,0 1 1,0 0-1,0-1 1,0 1-1,0 0 1,0-1-1,0 1 1,0 0-1,0-1 1,0 1-1,1 0 1,-1-1-1,0 1 1,0 0-1,1-1 1,-1 1-1,1-1 1,-1 1-1,0 0 0,1-1 1,-1 1-1,1-1 1,-1 1-1,2 0 1,22 3 1241,24-13 232,-33 3-1388,-1 0 0,0-1 0,0-1 1,-1 0-1,0 0 0,18-18 0,-26 22-145,0 0 0,0 0 1,-1-1-1,0 1 0,0-1 0,0 0 0,-1 0 0,1-1 0,-1 1 0,0-1 0,-1 0 0,1 0 0,-1 0 0,0 0 0,-1 0 0,0 0 0,0 0 0,1-13 0,-3 18-23,1-1 0,0 1 0,-1 0-1,0-1 1,1 1 0,-1 0 0,0 0-1,0-1 1,0 1 0,1 0 0,-1 0 0,0 0-1,-1 0 1,1 0 0,0 0 0,0 0-1,0 1 1,0-1 0,-1 0 0,1 1 0,0-1-1,-1 1 1,1-1 0,0 1 0,-1 0-1,1-1 1,-1 1 0,1 0 0,-1 0-1,1 0 1,0 0 0,-1 0 0,-1 1 0,-3-1-13,1 0 0,-1 1 1,1-1-1,-1 1 0,1 1 1,-1-1-1,-9 5 0,5 0 13,0 0-1,0 2 0,1-1 0,0 1 0,0 0 1,0 1-1,1 0 0,-7 11 0,4-4 109,-1 1 0,2 0 0,1 1 0,-9 21 0,16-34-70,0 0-1,1 0 0,-1 0 0,1 1 0,0-1 0,0 0 0,1 6 0,0-9-38,0-1 0,0 0 0,0 0 0,0 0 0,0 1 0,1-1 0,-1 0 0,1 0 0,-1 0 0,1 0 0,-1 0 0,1 1 0,-1-1 0,1 0 0,0 0 0,0-1 0,-1 1 0,1 0 1,0 0-1,0 0 0,0 0 0,0-1 0,0 1 0,0 0 0,0-1 0,0 1 0,0-1 0,1 1 0,-1-1 0,0 0 0,0 0 0,0 1 0,1-1 0,1 0 0,7 1-458,0-1 0,0 0 0,0 0-1,1-1 1,-1-1 0,0 1 0,0-2 0,17-5 0,-10 1-1673,0-1 1,-1-1 0,0 0 0,16-12 0,10-13-6440</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26.379"/>
    </inkml:context>
    <inkml:brush xml:id="br0">
      <inkml:brushProperty name="width" value="0.025" units="cm"/>
      <inkml:brushProperty name="height" value="0.025" units="cm"/>
    </inkml:brush>
  </inkml:definitions>
  <inkml:trace contextRef="#ctx0" brushRef="#br0">109 0 19538,'0'0'4122,"-6"13"-700,-8 26-2285,1-1 0,2 2 0,1-1 0,-7 75 0,16-91-1137,0-12 0,0 0 0,1 0 0,0 0 0,1 0 0,4 21 0,1-23 3,-3-19 1,0-18-38,-8-54-1468,5 75 1418,-2 0 0,1 0-1,-1 1 1,0-1 0,0 1 0,-1-1 0,0 1 0,0 0 0,-7-10 0,10 16 111,0-1 1,0 1-1,-1-1 1,1 1-1,0-1 1,-1 1-1,1-1 1,0 1-1,-1-1 1,1 1-1,0 0 1,-1-1-1,1 1 1,-1-1-1,1 1 0,-1 0 1,1 0-1,-1-1 1,1 1-1,-1 0 1,0 0-1,1 0 1,-1-1-1,1 1 1,-1 0-1,1 0 1,-1 0-1,0 0 1,0 0-1,-5 15 633,10 27 162,-1-39-819,-1 1 0,1 0 0,0-1 0,0 1 0,0-1 0,0 0 1,0 0-1,1 0 0,0-1 0,-1 1 0,1-1 0,0 0 0,0 0 0,0 0 0,1-1 0,-1 1 0,0-1 0,0 0 0,1 0 1,-1-1-1,1 1 0,-1-1 0,1 0 0,-1 0 0,6-1 0,-1 1-4,0-1 0,-1 0-1,1 0 1,0-1 0,-1 0 0,0-1-1,1 0 1,-1 0 0,0-1 0,0 0-1,-1 0 1,9-6 0,-13 8 1,0-1 0,-1 1 0,1-1 0,-1 0 0,1 0 0,-1 0 0,0 0 0,0 0 0,0 0 0,0 0 0,-1-1 0,1 1 0,-1-1 0,0 1 0,0-1 0,0 0 0,-1 1 0,1-7 0,-1 10 0,0-1 0,0 1 0,-1-1 0,1 1 0,0-1 0,0 1 0,0-1 0,-1 1 0,1-1 0,0 1 0,-1-1 0,1 1 0,0 0 0,-1-1 0,1 1 0,0-1 0,-1 1 0,1 0 0,-1 0 0,1-1 0,-1 1 0,1 0 0,-1 0 0,1-1 0,-1 1 0,1 0 0,-1 0 0,1 0 0,-1 0 0,1 0 0,-1 0 0,1 0 0,-1 0 0,1 0 0,-1 0 0,1 0 0,-1 0 0,1 0 0,-1 0 0,0 1 0,-24 8 0,20-3 0,-1 0 0,1 0 0,0 0 0,0 1 0,1 0 0,0 0 0,0 0 0,0 0 0,1 1 0,0 0 0,1-1 0,0 1 0,0 0 0,1 0 0,0 0 0,0 0 0,0 0 0,2 12 0,-1-19 0,1 0 0,0 0 0,0 0 0,-1 0 0,1 0 0,0 0 0,0 0 0,0 0 0,0 0 0,0 0 0,0-1 0,1 1 0,-1 0 0,0-1 0,0 1 0,0-1 0,1 1 0,-1-1 0,0 0 0,1 1 0,-1-1 0,0 0 0,3 0 0,38 2 0,-34-2 0,148 1 0,-155-1 0,1 0 0,-1 0 0,0 0 0,1 0 0,-1 0 0,1-1 0,-1 1 0,0-1 0,1 1 0,-1-1 0,0 1 0,1-1 0,-1 1 0,0-1 0,0 0 0,0 0 0,0 0 0,1 0 0,-1 0 0,0 0 0,-1 0 0,1 0 0,0 0 0,0 0 0,0-1 0,0-1 0,1-1 0,-1 0 0,0 0 0,0-1 0,-1 1 0,1 0 0,-1 0 0,0 0 0,0 0 0,-1-7 0,-1-1 0,-1 0 0,0 0 0,0 0 0,-1 1 0,0-1 0,-7-10 0,13 24 0,-1 0 0,1 0 0,0 0 0,0 0 0,0-1 0,0 1 0,0-1 0,0 1 0,0-1 0,0 0 0,0 1 0,1-1 0,-1 0 0,0-1 0,1 1 0,4 1 0,0-1 0,1 0 0,0 0 0,0-1 0,0 0 0,14-2 0,-13 1 0,0-1 0,1 0 0,-1 0 0,0-1 0,0 0 0,0-1 0,-1 0 0,1 0 0,-1 0 0,0-1 0,8-7 0,-12 9 0,-1-1 0,1 0 0,0 0 0,-1 0 0,0 0 0,0 0 0,0-1 0,0 1 0,2-8 0,-5 12 0,0 0 0,0 0 0,0-1 0,0 1 0,0 0 0,0 0 0,0 0 0,0 0 0,0-1 0,0 1 0,0 0 0,0 0 0,0 0 0,0 0 0,0-1 0,0 1 0,0 0 0,-1 0 0,1 0 0,0 0 0,0 0 0,0 0 0,0-1 0,0 1 0,0 0 0,-1 0 0,1 0 0,0 0 0,0 0 0,0 0 0,0 0 0,-1 0 0,1 0 0,0 0 0,0 0 0,0 0 0,-1 0 0,1 0 0,0 0 0,0 0 0,0 0 0,0 0 0,-1 0 0,1 0 0,0 0 0,0 0 0,0 0 0,0 0 0,-1 0 0,1 0 0,0 0 0,0 0 0,0 1 0,0-1 0,0 0 0,-1 0 0,1 0 0,0 0 0,0 0 0,0 1 0,0-1 0,0 0 0,0 0 0,0 0 0,0 1 0,-11 6 0,0 3 0,0 2 0,0 0 0,1 0 0,-11 19 0,16-24 0,2-1 0,-1 1 0,1 0 0,0 0 0,0 0 0,1 0 0,0 0 0,0 1 0,1-1 0,0 1 0,0 8 0,1-15 0,1 0 1,-1 0-1,1 0 0,-1-1 0,1 1 1,0 0-1,-1-1 0,1 1 0,0 0 1,-1-1-1,1 1 0,0-1 0,0 1 1,0-1-1,-1 1 0,1-1 1,0 0-1,0 1 0,0-1 0,0 0 1,0 0-1,0 0 0,0 0 0,0 0 1,-1 0-1,1 0 0,0 0 0,0 0 1,1 0-1,32-2-40,18-15-4546,-4-12-8829,-26 11 3582</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26.717"/>
    </inkml:context>
    <inkml:brush xml:id="br0">
      <inkml:brushProperty name="width" value="0.025" units="cm"/>
      <inkml:brushProperty name="height" value="0.025" units="cm"/>
    </inkml:brush>
  </inkml:definitions>
  <inkml:trace contextRef="#ctx0" brushRef="#br0">61 76 3107,'0'0'5595,"5"-10"-1496,1 0-2460,9-17 153,-11-1 6404,-9 27-2402,-14 6-4658,14-2-1069,0 0 0,1 0 0,-1 0 0,1 1 0,0-1 0,0 1 0,0 0 1,1 0-1,-1 0 0,1 1 0,0-1 0,0 1 0,1 0 0,-1 0 0,1 0 0,0 0 1,1 0-1,-1 0 0,1 1 0,-1 6 0,2-11-88,0 0 0,1 0 1,-1-1-1,0 1 0,1 0 0,-1 0 0,0-1 0,1 1 1,-1 0-1,1 0 0,-1-1 0,1 1 0,0-1 1,-1 1-1,1 0 0,0-1 0,-1 1 0,1-1 1,0 0-1,0 1 0,-1-1 0,1 0 0,0 1 0,0-1 1,0 0-1,0 0 0,-1 0 0,1 1 0,0-1 1,0 0-1,0 0 0,1-1 0,36 2-1340,-26-2 841,24 0-1642,45 3-2594,-80-2 4842,0 0 0,-1 0 1,1 0-1,0 0 1,-1 0-1,1 1 0,-1-1 1,1 0-1,0 0 1,-1 1-1,1-1 0,-1 0 1,1 1-1,-1-1 0,1 1 1,-1-1-1,1 1 1,-1-1-1,1 1 0,-1-1 1,0 1-1,1-1 1,-1 1-1,0 0 0,0-1 1,1 1-1,-1-1 0,0 1 1,0 0-1,0-1 1,0 1-1,0 0 0,0-1 1,0 1-1,0 0 1,0-1-1,0 1 0,0 0 1,0-1-1,0 1 1,0-1-1,-1 1 0,1 0 1,0-1-1,0 1 0,-1-1 1,1 1-1,0-1 1,-1 1-1,1-1 0,-1 1 1,1-1-1,-1 1 1,1-1-1,-1 1 0,0 0 1,-28 29 3557,19-23-3465,2 0-122,-1-1 0,0 0 0,0 0 0,0 0-1,0-2 1,-1 1 0,0-1 0,0 0 0,0-1 0,0 0-1,0-1 1,-12 1 0,22-3-90,-1 0 0,1 0 1,-1 0-1,1-1 0,-1 1 0,1 0 1,-1 0-1,1-1 0,-1 1 0,1 0 1,-1-1-1,1 1 0,0-1 0,-1 1 1,1-1-1,0 1 0,-1 0 0,1-1 1,0 1-1,0-1 0,-1 1 0,1-1 1,0 0-1,0 1 0,0-1 0,0 1 1,0-1-1,0 1 0,0-1 0,0 1 1,0-1-1,0 1 0,0-1 0,0 0 1,0 1-1,1-1 0,3-24-3100,32-42-7363,-15 28 2499</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27.072"/>
    </inkml:context>
    <inkml:brush xml:id="br0">
      <inkml:brushProperty name="width" value="0.025" units="cm"/>
      <inkml:brushProperty name="height" value="0.025" units="cm"/>
    </inkml:brush>
  </inkml:definitions>
  <inkml:trace contextRef="#ctx0" brushRef="#br0">70 0 14894,'0'0'12663,"0"10"-10523,0-2-1863,-2 25 2,2 0 0,2 0 0,1-1 0,1 1 0,2-1 0,1 1 0,16 42 0,-21-71 5,7 22-2207,-12-18-142,-10-11 15,5-2 1828,0 0 0,0-1 0,0 0 0,1 0 0,0-1 0,-6-8 0,-34-47 2075,47 61-1753,0 1 0,0-1 0,-1 1 0,1 0 1,0-1-1,0 1 0,0-1 0,0 1 0,-1 0 1,1-1-1,0 1 0,0-1 0,0 1 0,0-1 1,0 1-1,0 0 0,0-1 0,0 1 0,1-1 0,-1 1 1,0 0-1,0-1 0,0 1 0,0-1 0,0 1 1,1 0-1,-1-1 0,0 1 0,0 0 0,1-1 1,-1 1-1,0 0 0,1-1 0,-1 1 0,1-1 1,20-7 1414,36 2-1236,-44 5-11,-5 0-279,14-1-1151,0-1 0,35-9 0,-17-3-5756</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28.397"/>
    </inkml:context>
    <inkml:brush xml:id="br0">
      <inkml:brushProperty name="width" value="0.025" units="cm"/>
      <inkml:brushProperty name="height" value="0.025" units="cm"/>
    </inkml:brush>
  </inkml:definitions>
  <inkml:trace contextRef="#ctx0" brushRef="#br0">0 260 6951,'0'0'15839,"0"12"-13090,4 93 1490,-3-88-3741,1-1 0,1 0 0,0 0 1,1 0-1,8 21 0,-11-35-498,-1-1 0,1 1 0,0-1 0,0 1 0,-1-1 0,1 1 0,0-1 0,0 0 0,0 1 0,0-1 0,1 0 0,-1 0 0,0 0 0,0 0 0,1 0 0,-1 0 0,0 0 0,1 0 0,-1 0 0,3 0 0,-3-1 0,1 0 0,-1 0 0,0 0 0,1-1 0,-1 1 0,0 0 0,0-1 0,0 1 0,1-1 0,-1 1 0,0-1 0,0 1 0,0-1 0,0 0 0,0 0 0,0 1 0,0-1 0,0 0 0,0 0 0,1-1 0,2-4 0,0 0 0,0 0 0,0 0 0,-1 0 0,0 0 0,0-1 0,3-13 0,-2 4-346,-1 0 0,-1 0 0,0-16 0,-2 28 267,0 0 0,0 0 0,0 0-1,0 0 1,0 0 0,-1 0 0,0 1 0,0-1 0,0 0-1,0 0 1,0 1 0,-1-1 0,0 1 0,0-1 0,0 1-1,0 0 1,0-1 0,-4-2 0,6 6 59,0-1 0,-1 1 0,1 0 0,-1-1 0,1 1 0,0 0 0,-1 0 0,1-1 0,-1 1 0,1 0 0,-1 0 0,1 0 0,-1 0 0,1 0 0,-1 0 0,1-1 0,-1 1 0,1 0 0,-1 0 0,1 0 0,-1 1 0,1-1 0,-1 0 0,1 0 0,-1 0 1,1 0-1,0 0 0,-1 1 0,1-1 0,-1 0 0,1 0 0,-1 1 0,1-1 0,0 0 0,-1 1 0,1-1 0,0 0 0,-1 1 0,1-1 0,0 0 0,-1 1 0,1-1 0,0 1 0,0-1 0,0 1 0,-1-1 0,1 0 0,0 1 0,0-1 0,0 1 0,0-1 0,0 1 0,0-1 0,0 1 0,0-1 0,0 1 0,0-1 0,0 1 0,0-1 0,0 1 0,0-1 0,1 1 0,-1 0 0,0 1-126,0 0 0,0 1 0,0-1-1,1 1 1,-1-1 0,0 0 0,1 0 0,0 1-1,0-1 1,0 0 0,0 0 0,0 0-1,2 4 1,2-3-527,1 0 0,0 0 0,0 0 0,0-1 0,0 1 0,0-1 0,1-1 1,-1 1-1,0-1 0,1 0 0,-1-1 0,11 0 0,-12 1-260,1-1 0,-1 0 1,0-1-1,0 1 0,0-1 0,0 0 1,1 0-1,-1 0 0,0-1 1,-1 0-1,1 0 0,0 0 0,0-1 1,-1 1-1,0-1 0,5-4 1,2-16 4435,-11 22-3106,0 0 0,0-1 0,0 1 0,0 0 0,0 0 0,0 0 0,-1 0 0,1 0 0,0 0 0,-1 0 0,1 0 0,-1 0 0,1 0 0,-1 0 0,1 0 0,-1 0 0,0 0 0,1 0 0,-1 0 0,0 1 0,0-1 0,0 0 0,-1-1 0,0 2 51,1-1 0,0 0-1,-1 1 1,1-1 0,-1 1 0,1-1 0,-1 1 0,1 0 0,-1 0-1,1 0 1,-1-1 0,1 1 0,-1 1 0,1-1 0,-1 0 0,1 0 0,-1 1-1,-2 0 1,-16 15 1244,17-12-1403,-1 1-1,2 0 1,-1 0 0,0 0-1,1 1 1,0-1 0,0 0-1,1 1 1,0 0 0,0-1-1,0 1 1,0 0 0,1 10-1,0-14-214,0 0 0,1-1 0,-1 1 0,0 0 0,1 0 0,0-1 0,-1 1 0,1 0 0,0-1 0,0 1 0,0 0 0,0-1 0,0 1 0,0-1 0,0 0-1,0 1 1,1-1 0,1 2 0,0-2-12,-1 0-1,0 0 1,1 0-1,-1 0 1,1-1-1,-1 1 1,1-1-1,-1 0 1,1 1-1,0-1 1,-1 0-1,1 0 1,-1-1-1,1 1 1,-1-1-1,6-1 1,-2 0-58,1-1 1,-1 0-1,1 0 1,-1-1 0,0 0-1,0 0 1,-1 0-1,1-1 1,-1 0 0,0 0-1,0 0 1,-1 0-1,1-1 1,-1 0 0,-1 0-1,7-12 1,-3 4-308,-1 0 1,0 0-1,-1-1 1,-1 0-1,0 0 1,2-27-1,-7 3-407,1 39 701,0-1-1,0 1 0,0-1 0,0 0 1,0 1-1,0-1 0,0 1 0,0-1 1,0 1-1,0-1 0,0 0 0,0 1 1,-1-1-1,1 1 0,0-1 0,0 1 1,0-1-1,-1 1 0,1-1 0,0 1 1,-1-1-1,1 1 0,0 0 1,-1-1-1,1 1 0,-1-1 0,1 1 1,-1 0-1,1-1 0,-1 1 0,1 0 1,-1 0-1,1-1 0,-1 1 0,1 0 1,-1 0-1,1 0 0,-1 0 0,1-1 1,-1 1-1,0 0 0,1 0 0,-1 0 1,1 0-1,-1 0 0,1 1 0,-1-1 1,1 0-1,-1 0 0,0 0 0,1 0 1,-1 1-1,1-1 0,-1 0 0,1 0 1,-1 1-1,1-1 0,0 0 0,-1 1 1,1-1-1,-1 1 0,1 0 0,-1-1 28,0 0 0,1 1 0,-1-1 0,1 1-1,-1-1 1,1 1 0,-1 0 0,1-1 0,-1 1-1,1-1 1,0 1 0,-1 0 0,1-1 0,0 1-1,-1 0 1,1-1 0,0 1 0,0 0-1,0 0 1,0-1 0,0 1 0,0 0 0,0 0-1,0-1 1,0 1 0,0 0 0,0-1 0,0 1-1,0 0 1,1 0 0,-1-1 0,0 1 0,0 0-1,1-1 1,-1 1 0,1 0 0,-1-1-1,1 1 1,-1-1 0,1 1 0,0 0 0,0 0 25,0 0 1,0-1-1,0 1 1,1 0 0,-1-1-1,0 1 1,0-1 0,1 1-1,-1-1 1,0 0-1,0 0 1,1 1 0,-1-1-1,1 0 1,-1 0-1,0 0 1,1 0 0,-1-1-1,0 1 1,1 0-1,-1 0 1,0-1 0,2 0-1,1-2-21,0 1 0,0-1 1,-1 0-1,1 0 0,-1 0 0,0 0 0,0-1 0,0 0 0,-1 1 0,1-1 0,-1 0 1,0 0-1,0 0 0,0-1 0,0 1 0,-1 0 0,1-1 0,-1 1 0,0-7 1,2-11 42,0 1 0,-2-37 0,-1 52-46,-3 80 267,0 74 148,3-135-315,1 1 0,1-1-1,0 0 1,1 0 0,0 0-1,1 0 1,1-1-1,9 20 1,-14-31-114,1 0-1,-1 0 0,1 0 1,-1 0-1,1 1 1,-1-1-1,1 0 1,0 0-1,-1-1 0,1 1 1,0 0-1,0 0 1,0 0-1,0 0 1,0-1-1,0 1 1,0 0-1,0-1 0,0 1 1,0-1-1,0 1 1,0-1-1,0 0 1,0 1-1,1-1 0,-1 0 1,0 0-1,0 0 1,0 0-1,1 0 1,-1 0-1,0 0 1,0 0-1,0 0 0,0-1 1,1 1-1,-1 0 1,0-1-1,2 0 1,-1-1-3,0 0 1,1 0-1,-1 0 1,-1 0 0,1-1-1,0 1 1,0 0-1,-1-1 1,0 0-1,1 1 1,-1-1 0,0 0-1,0 1 1,0-1-1,0-3 1,1-6-3,0-1 0,-1 1 0,-1 0 0,-1-19 0,1 28 0,0 1 0,0-1 0,0 1 0,-1-1 0,1 1 0,-1-1 0,1 1 0,-1 0 0,0-1 0,0 1 0,0 0 0,0-1 0,-1 1 0,1 0 0,0 0 0,-1 0 0,0 0 0,1 1 0,-1-1 0,0 0 0,0 0 0,0 1 0,0 0 0,0-1 0,0 1 0,0 0 0,-1 0 0,-3-2 0,5 4 0,0-1 0,0 0 0,0 0 0,1 1 0,-1-1 0,0 0 0,0 1 0,1-1 0,-1 0 0,0 1 0,1-1 0,-1 1 0,1-1 0,-1 1 0,0 0 0,1-1 0,-1 1 0,1 0 0,0-1 0,-1 1 0,1 0 0,-1 0 0,1-1 0,0 1 0,0 0 0,-1 0 0,1-1 0,0 1 0,0 0 0,0 0 0,0 0 0,0-1 0,0 1 0,0 0 0,0 0 0,0 0 0,1-1 0,-1 1 0,0 0 0,0 0 0,1 1 0,10 36 0,-9-35 0,1 0 0,0 0 0,0 0 0,0 0 0,0 0 0,0-1 0,1 1 0,-1-1 0,1 0 0,0 0 0,-1 0 0,1 0 0,0-1 0,0 0 0,0 0 0,0 0 0,1 0 0,4 0 0,-7-1 0,0 0 0,0 0 0,0 0 0,0 0 0,0 0 0,0 0 0,0-1 0,1 1 0,-1-1 0,0 0 0,-1 1 0,1-1 0,0 0 0,0 0 0,0 0 0,0 0 0,-1-1 0,1 1 0,-1 0 0,1-1 0,-1 1 0,1-1 0,-1 0 0,0 1 0,1-1 0,-1 0 0,0 0 0,0 0 0,-1 0 0,1 1 0,0-1 0,-1 0 0,1-1 0,-1 1 0,1 0 0,-1 0 0,0-2 0,0-3 0,1 1 0,-1 0 0,0 0 0,-1-1 0,0 1 0,-2-11 0,2 16 0,1 0 0,0 0 0,-1-1 0,0 1 0,1 0 0,-1 0 0,0 0 0,1 0 0,-1 0 0,0 0 0,0 0 0,0 0 0,0 0 0,0 0 0,0 0 0,0 0 0,0 1 0,0-1 0,0 0 0,-1 1 0,1-1 0,0 1 0,0 0 0,-1-1 0,1 1 0,0 0 0,-1 0 0,1-1 0,0 1 0,-1 0 0,1 1 0,0-1 0,0 0 0,-1 0 0,1 0 0,0 1 0,-1-1 0,1 1 0,-2 0 0,1 0 0,0 1 0,-1 0 0,1 0 0,0 0 0,0 0 0,0 0 0,0 0 0,0 0 0,1 1 0,-1-1 0,1 1 0,-1-1 0,1 1 0,0-1 0,0 1 0,0 0 0,0 0 0,1 0 0,-1-1 0,1 1 0,-1 0 0,1 6 0,1 66 0,-1-73-81,1 1-1,0-1 1,-1 1 0,1-1-1,0 0 1,0 1 0,0-1-1,0 0 1,1 0 0,-1 0-1,1 0 1,-1 0 0,1 0-1,0 0 1,-1 0 0,1-1-1,0 1 1,0-1 0,0 1-1,1-1 1,-1 0 0,0 1-1,0-1 1,1-1 0,-1 1-1,1 0 1,-1 0 0,0-1-1,1 0 1,-1 1 0,1-1-1,-1 0 1,5-1 0,-3 2-207,-1-2 1,0 1-1,1 0 1,-1-1-1,0 1 1,1-1 0,-1 0-1,0 0 1,0 0-1,0-1 1,0 1-1,0-1 1,0 1-1,0-1 1,-1 0 0,1 0-1,0-1 1,-1 1-1,0 0 1,1-1-1,-1 1 1,0-1-1,-1 0 1,1 0-1,2-4 1,0-13-10838</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28.803"/>
    </inkml:context>
    <inkml:brush xml:id="br0">
      <inkml:brushProperty name="width" value="0.025" units="cm"/>
      <inkml:brushProperty name="height" value="0.025" units="cm"/>
    </inkml:brush>
  </inkml:definitions>
  <inkml:trace contextRef="#ctx0" brushRef="#br0">28 2 19250,'0'0'163,"0"0"0,0 0 0,-1 0 0,1-1-1,0 1 1,0 0 0,0 0 0,0 0 0,0 0 0,0 0-1,0 0 1,0 0 0,-1 0 0,1-1 0,0 1 0,0 0-1,0 0 1,0 0 0,0 0 0,0 0 0,-1 0 0,1 0-1,0 0 1,0 0 0,0 0 0,0 0 0,0 0 0,-1 0-1,1 0 1,0 0 0,0 0 0,0 0 0,0 0 0,0 0 0,0 0-1,-1 0 1,1 0 0,0 0 0,0 0 0,0 1 0,0-1-1,0 0 1,0 0 0,-1 0 0,1 0 0,0 0 0,0 0-1,0 0 1,0 0 0,0 1 0,0-1 0,0 0 0,0 0-1,0 0 1,0 0 0,0 1 0,-5 13 2271,0 22-3539,5-33 1822,-1 4-722,2 29 197,-1-34-184,1-1 0,0 0 0,0 1 0,0-1 0,0 0 0,0 0-1,0 0 1,0 0 0,0 0 0,1 0 0,-1 0 0,0 0 0,1 0 0,-1 0-1,0-1 1,1 1 0,-1-1 0,1 1 0,-1-1 0,4 1 0,-1 0-29,-1 0 1,1 0 0,0 0 0,0 0 0,-1 1-1,1 0 1,-1-1 0,1 2 0,-1-1 0,0 0-1,0 0 1,0 1 0,0 0 0,0-1 0,0 1-1,-1 0 1,0 1 0,1-1 0,2 5 0,-4-3 122,0-1 1,0 0-1,-1 1 1,1-1-1,-1 1 1,0-1-1,0 1 1,-1-1-1,1 1 1,-1-1-1,0 0 1,0 1-1,0-1 1,-1 0-1,0 0 1,0 0-1,-3 6 1,-29 47 247,31-53-347,1-1 0,-1 0 0,0 0 1,1 0-1,-2 0 0,1 0 0,0-1 1,0 1-1,-1-1 0,1 0 0,-1 0 1,0 0-1,-7 2 0,10-4 0,1 0-1,0 0 1,0 0-1,-1 0 1,1 0-1,0 0 1,-1 0-1,1-1 1,0 1-1,0 0 1,-1 0-1,1 0 1,0 0-1,0 0 1,-1-1-1,1 1 1,0 0-1,0 0 1,-1-1-1,1 1 1,0 0 0,0 0-1,0-1 1,0 1-1,0 0 1,-1 0-1,1-1 1,0 1-1,0 0 1,0-1-1,0 1 1,0 0-1,0 0 1,0-1-1,0 1 1,0 0-1,0-1 1,0 1-1,0 0 1,0-1-1,0 1 1,0 0 0,0 0-1,1-1 1,-1 1-1,0 0 1,0-1-1,0 1 1,0 0-1,0 0 1,1 0-1,-1-1 1,0 1-1,1 0 1,8-18-697,6 3-3438,0 0-5979</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34.149"/>
    </inkml:context>
    <inkml:brush xml:id="br0">
      <inkml:brushProperty name="width" value="0.025" units="cm"/>
      <inkml:brushProperty name="height" value="0.025" units="cm"/>
    </inkml:brush>
  </inkml:definitions>
  <inkml:trace contextRef="#ctx0" brushRef="#br0">0 303 6502,'0'0'3854,"12"-1"-3266,581-55 2997,-288 21-3481,497-26 46,72-7-135,-738 53-20,725-50 2060,-860 65-2058,0 0 1,1-1-1,-1 1 0,1 0 1,-1 0-1,1 0 0,-1 0 1,1 0-1,-1 0 0,1 0 1,-1 0-1,1 1 0,-1-1 1,1 1-1,-1-1 0,0 1 1,1-1-1,-1 1 0,0 0 1,1 0-1,-1-1 0,0 1 1,0 0-1,0 0 0,0 0 1,0 1-1,0-1 0,0 0 1,0 0-1,0 0 0,0 1 1,-1-1-1,1 2 0,-2 3-1241,-8-5-1905</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36"/>
    </inkml:context>
    <inkml:brush xml:id="br0">
      <inkml:brushProperty name="width" value="0.025" units="cm"/>
      <inkml:brushProperty name="height" value="0.025" units="cm"/>
    </inkml:brush>
  </inkml:definitions>
  <inkml:trace contextRef="#ctx0" brushRef="#br0">7162 302 13965,'-15'-8'422,"-15"-7"-445,-2 1 1,0 1-1,-56-13 0,-11 12-1352,-1 4 0,-174 7-1,159 4 1312,-800 11 475,-293 28 2962,-297 33-3324,1487-73-48,-861 25 111,6 55 912,751-61-1012,-189 56 1,257-58-10,1 3 0,0 1 0,2 4 0,1 1-1,-83 58 1,120-75 48,1 1-1,1 1 0,-1-1 1,1 2-1,1 0 0,0 0 1,1 1-1,1 0 1,-1 0-1,2 1 0,0 0 1,1 0-1,0 1 0,1 0 1,1 0-1,0 0 0,1 0 1,1 1-1,0-1 0,1 1 1,1 0-1,0-1 1,1 1-1,1 0 0,1-1 1,0 0-1,1 1 0,0-1 1,7 15-1,-1-8-30,0 0 0,2-1-1,0 0 1,1 0 0,1-2-1,1 0 1,1 0 0,1-1 0,22 18-1,-13-15 5,2-1-1,1-1 1,0-2 0,1 0-1,58 21 1,-23-16 5,1-2 1,71 11 0,134 10 13,-212-33-39,714 83-4,447 69 128,-993-120-176,412 18 0,-70-67 230,389 19 181,-939-9-360,595 42 29,-496-42-234,-1-4-1,1-6 1,140-30 0,457-164 1275,-667 188-1052,-1-3 1,76-40 0,-110 51-27,0-1-1,-1 0 1,-1-1-1,1 0 1,-2-1-1,1 0 1,-1 0 0,-1-1-1,0-1 1,0 0-1,-1 0 1,-1 0-1,12-27 1,-10 10 6,-1 1-1,-1-1 1,-2 0-1,3-56 1,-12-120 113,-1 138 20,-4-1 0,-3 2 0,-3-1 0,-2 2 0,-43-104 0,40 124-9,-1 0 0,-3 2 0,-1 1 0,-2 0-1,-2 2 1,-1 1 0,-2 2 0,-54-49 0,63 68-93,-1 0 0,-1 2 0,0 0 1,-1 2-1,0 1 0,-1 1 0,0 1 1,-1 2-1,-38-9 0,-2 6-1618,0 3 0,-129-1-1,39 10-6143</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57.087"/>
    </inkml:context>
    <inkml:brush xml:id="br0">
      <inkml:brushProperty name="width" value="0.025" units="cm"/>
      <inkml:brushProperty name="height" value="0.025" units="cm"/>
    </inkml:brush>
  </inkml:definitions>
  <inkml:trace contextRef="#ctx0" brushRef="#br0">1 1 11050,'0'0'9834,"68"22"-8105,-20-22-159,8 0-545,5-7-609,-1 1-320,-5 1-64,-4 3-128,-11 2-576,-11 0-1058,-12 8-608,-17 4-993,-2 0-1346</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57.430"/>
    </inkml:context>
    <inkml:brush xml:id="br0">
      <inkml:brushProperty name="width" value="0.025" units="cm"/>
      <inkml:brushProperty name="height" value="0.025" units="cm"/>
    </inkml:brush>
  </inkml:definitions>
  <inkml:trace contextRef="#ctx0" brushRef="#br0">0 1 14510,'0'0'9353,"54"26"-7271,-6-25-545,12-1-608,8 0-577,5 0-256,3 0-384,-9-6-3107,-8-2-5670</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27.063"/>
    </inkml:context>
    <inkml:brush xml:id="br0">
      <inkml:brushProperty name="width" value="0.025" units="cm"/>
      <inkml:brushProperty name="height" value="0.025" units="cm"/>
    </inkml:brush>
  </inkml:definitions>
  <inkml:trace contextRef="#ctx0" brushRef="#br0">0 0 12107,'0'0'16961,"2"11"-15856,5 49-1109,-2-1 0,-6 101 1,-4-176-7716,1-13 1387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5:36.418"/>
    </inkml:context>
    <inkml:brush xml:id="br0">
      <inkml:brushProperty name="width" value="0.025" units="cm"/>
      <inkml:brushProperty name="height" value="0.025" units="cm"/>
    </inkml:brush>
  </inkml:definitions>
  <inkml:trace contextRef="#ctx0" brushRef="#br0">1 250 11115,'0'0'2012,"8"-4"-1019,18-8-569,1 2-1,1 0 1,-1 2-1,2 1 1,42-5-1,161-7 1451,-188 17-1826,1516-39 2159,-1283 37-2017,102 2-113,282-7 155,-633 8-158,-8 1 69,0-1-1,38-7 1,-47 3 117,-12-1 264,-20-3 171,-61-6-815,-1 3 1,0 4-1,-116 4 0,145 3 1,-327 6-86,1 15 1,-656 123-1,276 35 889,748-174-678,3-2-7,-1 1 0,1 1-1,-1-1 1,-12 9 0,22-12-1,-1 0 0,1 0-1,0 0 1,0 0 0,-1 0 0,1 0 0,0 0 0,0 0 0,-1 1 0,1-1 0,0 0 0,0 0 0,-1 0 0,1 0 0,0 1 0,0-1 0,0 0 0,0 0 0,-1 0 0,1 1 0,0-1 0,0 0 0,0 0 0,0 1 0,0-1 0,0 0 0,0 0 0,-1 1 0,1-1 0,0 0 0,0 0 0,0 1 0,0-1 0,0 0 0,0 1 0,0-1 0,1 0 0,-1 0 0,0 1 0,0-1 0,0 0 0,0 1 0,16 2-194,97 0 164,122-13 0,119-28 214,-182 18-199,616-60 156,706-89-43,-1410 158-134,-28 5-237,-1-3 0,-1-2 1,62-20-1,-115 31 270,0 0 0,0 0 0,0-1 1,0 1-1,0 0 0,0-1 0,0 1 0,0-1 1,-1 1-1,1-1 0,0 0 0,0 1 0,0-1 1,-1 0-1,1 1 0,0-1 0,0 0 0,-1 0 1,1 0-1,0-1 0,-1 2 3,0-1 0,-1 0 0,1 1 1,0-1-1,-1 1 0,1-1 0,-1 1 0,1-1 0,-1 1 0,1-1 1,-1 1-1,1 0 0,-1-1 0,1 1 0,-1-1 0,1 1 0,-1 0 1,1 0-1,-1-1 0,0 1 0,1 0 0,-1 0 0,0 0 0,-50-10-7,-474-2 612,391 13-475,-2039 150 1864,1793-116-5761,256-34-3588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08.734"/>
    </inkml:context>
    <inkml:brush xml:id="br0">
      <inkml:brushProperty name="width" value="0.025" units="cm"/>
      <inkml:brushProperty name="height" value="0.025" units="cm"/>
    </inkml:brush>
  </inkml:definitions>
  <inkml:trace contextRef="#ctx0" brushRef="#br0">161 0 14926,'0'0'8937,"-23"81"-7368,0-40-192,-2 3-352,-2-3-192,6-5-224,4-8-385,4-7-192,6-7-448,4-9-1122,1-5-1152,2-18-8425</inkml:trace>
  <inkml:trace contextRef="#ctx0" brushRef="#br0" timeOffset="1">25 50 3683,'0'0'24440,"53"29"-23736,-34-14-383,4-1-193,3 3-128,1 0-1121,4-6-2307,1 1-1921,-2-6-1922</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27.421"/>
    </inkml:context>
    <inkml:brush xml:id="br0">
      <inkml:brushProperty name="width" value="0.025" units="cm"/>
      <inkml:brushProperty name="height" value="0.025" units="cm"/>
    </inkml:brush>
  </inkml:definitions>
  <inkml:trace contextRef="#ctx0" brushRef="#br0">7 0 21652,'0'0'5574,"-6"50"-5446,28-37-352,5-3-2563,7-10-2434,3 0-2658</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27.784"/>
    </inkml:context>
    <inkml:brush xml:id="br0">
      <inkml:brushProperty name="width" value="0.025" units="cm"/>
      <inkml:brushProperty name="height" value="0.025" units="cm"/>
    </inkml:brush>
  </inkml:definitions>
  <inkml:trace contextRef="#ctx0" brushRef="#br0">170 0 16047,'0'0'2685,"-10"11"-26,-137 141 5039,146-151-7693,0 0 1,0 0-1,0 0 0,0 0 1,0 0-1,0 0 0,0 0 1,1 1-1,-1-1 1,0 0-1,1 0 0,-1 1 1,1-1-1,-1 0 1,1 1-1,0-1 0,0 1 1,-1-1-1,1 0 0,0 2 1,1-2-6,-1 0 1,1-1-1,0 1 1,-1 0-1,1-1 1,0 1-1,-1-1 0,1 1 1,0-1-1,0 0 1,-1 1-1,1-1 1,0 0-1,0 1 1,0-1-1,-1 0 1,1 0-1,0 0 1,0 0-1,0 0 0,0 0 1,0 0-1,1 0 1,12-1-187,1-1 1,27-6 0,-27 4-227,-5 2 117,0 0-1,0 1 1,1 0-1,-1 0 0,0 1 1,15 2-1,-23-2 290,1 1 1,-1-1-1,0 1 0,0 0 0,0 0 0,0 0 0,0 0 0,0 0 1,0 0-1,0 1 0,-1-1 0,1 1 0,0-1 0,-1 1 0,1 0 1,-1-1-1,0 1 0,1 0 0,-1 0 0,0 0 0,0 0 0,0 0 1,0 0-1,-1 1 0,1-1 0,-1 0 0,1 0 0,-1 0 0,0 1 1,1-1-1,-1 0 0,0 0 0,-1 1 0,0 2 0,0 3 183,0 0-1,-1 0 1,0-1-1,-1 1 1,1-1-1,-1 1 1,-1-1-1,0 0 0,0 0 1,0-1-1,-1 1 1,0-1-1,-7 8 1,3-4 181,-1-1 1,0 1-1,-1-2 1,0 0-1,0 0 1,-1-1-1,-12 7 1,17-12-1043,11-7-658,22-15-2747,-5 4-276,11-12-3909</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28.159"/>
    </inkml:context>
    <inkml:brush xml:id="br0">
      <inkml:brushProperty name="width" value="0.025" units="cm"/>
      <inkml:brushProperty name="height" value="0.025" units="cm"/>
    </inkml:brush>
  </inkml:definitions>
  <inkml:trace contextRef="#ctx0" brushRef="#br0">38 1 19474,'0'0'11852,"-1"8"-11516,-14 102 89,6-51-85,-3 83 0,12-141-340,-1 1 0,1 0 0,0 0 0,0 0 0,0 0 0,1 0 0,-1-1 0,0 1 0,1 0 0,-1 0 0,1 0 0,0-1 0,-1 1 0,1 0 0,0-1 0,0 1 0,0 0 0,0-1 0,0 1 0,3 1 0,-3-2 0,0-1 0,0 0 0,1 1 0,-1-1 0,0 0 0,1 0 0,-1 1 0,1-1 0,-1 0 0,0-1 0,1 1 0,-1 0 0,0 0 0,1 0 0,-1-1 0,0 1 0,0-1 0,1 1 0,-1-1 0,0 1 0,1-2 0,7-4 0,0 0 0,0 0 0,-1-1 0,0 0 0,10-12 0,12-18-24,-1-1 0,-2-2 0,38-76 0,-60 102-568</inkml:trace>
  <inkml:trace contextRef="#ctx0" brushRef="#br0" timeOffset="1">176 206 6887,'0'0'11627,"-15"52"-8489,9-30 706,5-2-961,1-2-1025,0-1-449,11-2-768,3-2-577,4-4 0,3 2-1506,-1-8-1953,0-3-2050,-2 0-1826</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28.500"/>
    </inkml:context>
    <inkml:brush xml:id="br0">
      <inkml:brushProperty name="width" value="0.025" units="cm"/>
      <inkml:brushProperty name="height" value="0.025" units="cm"/>
    </inkml:brush>
  </inkml:definitions>
  <inkml:trace contextRef="#ctx0" brushRef="#br0">31 0 18161,'0'0'10987,"-4"11"-9647,1-2-1088,-2 2-112,1 0 0,0 1 0,1-1-1,1 1 1,-1 0 0,2-1 0,0 1-1,0 15 1,2-27-131,-1 1 0,0-1-1,1 1 1,-1-1-1,1 1 1,-1-1 0,1 1-1,0-1 1,-1 0-1,1 1 1,-1-1 0,1 0-1,0 1 1,-1-1-1,1 0 1,0 0 0,-1 0-1,1 1 1,0-1 0,0 0-1,-1 0 1,1 0-1,0 0 1,-1 0 0,1 0-1,0-1 1,-1 1-1,1 0 1,0 0 0,-1 0-1,2-1 1,24-7 228,-8-2-148,0-1-1,25-20 1,30-17-196,-67 44 98,1 1 0,-1 0 0,1 1 0,0-1 0,0 1 0,0 0 0,0 1 0,0 0 0,10-1 0,-16 3 12,-1-1 0,1 1 0,0-1-1,-1 0 1,1 1 0,0-1 0,-1 1 0,1 0-1,-1-1 1,1 1 0,-1 0 0,1-1-1,-1 1 1,1 0 0,-1-1 0,0 1 0,1 0-1,-1 0 1,0 0 0,0-1 0,1 1 0,-1 0-1,0 0 1,0 0 0,0-1 0,0 1 0,0 0-1,0 0 1,0 0 0,-1 0 0,1 1 0,-5 29 94,-19 10-86,21-38-16,0 1 0,0 0 0,0 0 1,1 0-1,-1 0 0,1 1 0,0-1 0,1 0 0,-1 1 0,1 0 0,-2 4 0,5-8-193,-1-1 0,1 0 1,-1 0-1,1 0 0,-1 0 0,1 0 0,-1 0 0,0-1 1,1 1-1,-1 0 0,1-1 0,-1 1 0,0-1 1,1 1-1,-1-1 0,0 0 0,3-1 0,3-4-1509,1 0 0,-1 0 0,0-1-1,8-12 1,9-10-4437</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29.157"/>
    </inkml:context>
    <inkml:brush xml:id="br0">
      <inkml:brushProperty name="width" value="0.025" units="cm"/>
      <inkml:brushProperty name="height" value="0.025" units="cm"/>
    </inkml:brush>
  </inkml:definitions>
  <inkml:trace contextRef="#ctx0" brushRef="#br0">103 63 11371,'0'0'17104,"-6"11"-16132,-21 36 688,-39 97 0,65-143-1660,1 0 0,-1 0 0,1 0 0,0 0 0,-1 0 0,1 1 0,0-1 0,0 0 0,0 0 0,0 0 0,0 0 0,0 1 0,0-1 0,0 0 0,0 0 0,1 0 0,-1 0 0,0 0 0,2 2 0,-2-2 0,1-1 0,-1 1 0,1-1 0,0 0 0,-1 1 0,1-1 0,-1 0 0,1 0 0,0 1 0,-1-1 0,1 0 0,0 0 0,-1 0 0,1 0 0,0 0 0,0 0 0,-1 0 0,1 0 0,0 0 0,-1 0 0,1 0 0,0 0 0,0-1 0,3 0 0,0-1 0,-1 1 0,1-1 0,-1 1 0,1-1 0,-1-1 0,0 1 0,0 0 0,5-6 0,27-38 0,-26 32 0,1 0 0,1 1 0,24-24 0,-31 34 0,0 0 0,0 0 0,0 0 0,1 0 0,-1 1 0,1 0 0,0 0 0,0 0 0,0 0 0,0 1 0,0 0 0,0 0 0,0 0 0,0 0 0,0 1 0,0 0 0,8 1 0,-12-1 0,1 0 0,-1 1 0,0-1 0,0 0 0,1 1 0,-1-1 0,0 1 0,0-1 0,0 1 0,1 0 0,-1-1 0,0 1 0,0 0 0,0 0 0,0 0 0,0 0 0,-1 0 0,1 0 0,0 0 0,0 0 0,-1 0 0,1 0 0,0 0 0,-1 1 0,1-1 0,-1 0 0,0 0 0,1 3 0,1 43 0,-2-15 0,1-32 0,-1 0 0,1 0 0,-1 1 0,1-1 0,-1 0 0,1 0 0,-1 0 0,1 1 0,-1-1 0,1 0 0,-1 0 0,1 0 0,-1 0 0,1 0 0,-1 0 0,1 0 0,-1 0 0,1 0 0,-1 0 0,1 0 0,-1-1 0,1 1 0,-1 0 0,1 0 0,-1 0 0,1-1 0,-1 1 0,1 0 0,-1-1 0,0 1 0,1 0 0,-1-1 0,1 1 0,-1 0 0,0-1 0,0 1 0,1-1 0,-1 1 0,1-1 0,16-15 0,-1-3 0,17-19 0,-31 36 0,0 0 0,0 1 0,0-1 0,0 0 0,0 1 0,0-1 0,0 1 0,0 0 0,1 0 0,-1 0 0,1 0 0,-1 0 0,0 0 0,5 0 0,-7 1 0,1 1 0,-1-1 0,1 1 0,-1-1 0,1 1 0,-1-1 0,1 1 0,-1-1 0,1 1 0,-1-1 0,1 1 0,-1 0 0,0-1 0,0 1 0,1 0 0,-1-1 0,0 1 0,0 0 0,0-1 0,1 1 0,-1 0 0,0-1 0,0 1 0,0 0 0,0 0 0,-1 0 0,2 30 0,-1-20 0,0-8 0,0 0 0,1 1 0,-1-1 0,1 1 0,0-1 0,0 0 0,0 1 0,0-1 0,1 0 0,-1 0 0,1 0 0,0 0 0,0 0 0,0 0 0,0-1 0,0 1 0,1-1 0,-1 1 0,1-1 0,0 0 0,-1 0 0,1 0 0,0 0 0,5 1 0,-3-1 0,0-1 0,0 1 0,1-2 0,-1 1 0,0 0 0,0-1 0,1 0 0,-1 0 0,0-1 0,0 0 0,0 0 0,1 0 0,-1 0 0,0-1 0,0 1 0,5-4 0,2-1 0,1-1 0,-1 0 0,0 0 0,0-1 0,15-15 0,-22 19 0,-1-1 0,0 1 0,1-1 0,-1 0 0,-1 0 0,1 0 0,-1 0 0,0-1 0,0 0 0,-1 1 0,1-1 0,-1 0 0,-1 0 0,3-11 0,-4 15 0,0 0 0,-1 0 0,1 0 0,0 0 0,-1 0 0,1 0 0,-1 1 0,0-1 0,0 0 0,0 0 0,0 0 0,0 1 0,0-1 0,0 1 0,0-1 0,-1 1 0,1-1 0,0 1 0,-1-1 0,0 1 0,1 0 0,-1 0 0,0 0 0,1 0 0,-1 0 0,-3-1 0,3 1 0,-1 0 0,0 0 0,0 0 0,0 0 0,0 1 0,0-1 0,0 1 0,0-1 0,0 1 0,0 0 0,0 0 0,-1 1 0,1-1 0,0 1 0,0-1 0,-5 3 0,8-3 0,-1 0 0,1 0 0,0 0 0,0 0 0,-1 1 0,1-1 0,0 0 0,-1 0 0,1 0 0,0 0 0,0 1 0,-1-1 0,1 0 0,0 0 0,0 0 0,0 1 0,-1-1 0,1 0 0,0 0 0,0 1 0,0-1 0,0 0 0,-1 1 0,1-1 0,0 0 0,0 1 0,0-1 0,0 0 0,0 1 0,0-1 0,0 0 0,0 0 0,0 1 0,0-1 0,0 0 0,0 1 0,0-1 0,0 0 0,0 1 0,1-1 0,-1 0 0,0 1 0,0-1 0,0 0 0,0 0 0,1 1 0,-1-1 0,0 0 0,0 0 0,0 1 0,1-1 0,-1 0 0,0 0 0,0 0 0,1 0 0,-1 1 0,0-1 0,1 0 0,-1 0 0,0 0 0,0 0 0,1 0 0,-1 0 0,0 0 0,1 0 0,-1 0 0,22 8 0,-5-7-35,-1-1 0,1-1 0,-1 0-1,1-1 1,-1-1 0,0 0 0,0-1 0,0-1 0,0 0 0,-1-2-1,27-13 1,-27 8-2981,-10-1-4052</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29.808"/>
    </inkml:context>
    <inkml:brush xml:id="br0">
      <inkml:brushProperty name="width" value="0.025" units="cm"/>
      <inkml:brushProperty name="height" value="0.025" units="cm"/>
    </inkml:brush>
  </inkml:definitions>
  <inkml:trace contextRef="#ctx0" brushRef="#br0">31 357 9225,'-4'3'889,"1"0"-1,-1 1 1,1 0 0,0 0 0,0 0 0,1 0-1,-1 0 1,-1 6 0,4-9-761,-1 0 0,1-1 0,0 1 0,0 0 0,0 0 0,0-1 0,0 1 0,0 0 0,0 0 0,0-1 0,0 1 0,0 0 0,0 0 0,0-1 0,1 1 0,-1 0 0,0 0 0,0-1 0,1 1 0,-1 0 0,1-1 0,0 2 0,0-1-25,0 0 1,1 0 0,-1 0-1,1 0 1,-1-1-1,1 1 1,-1 0 0,1-1-1,0 1 1,-1-1-1,1 0 1,0 1 0,-1-1-1,4 0 1,50 2 1621,1-2 0,71-10-1,115-28-92,-73 10-986,135-14-211,907-156-3197,-1073 167 2732,-39 7 725,0 4 0,2 4-1,115-2 1,-206 19-908,-4 0-2458</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53.188"/>
    </inkml:context>
    <inkml:brush xml:id="br0">
      <inkml:brushProperty name="width" value="0.025" units="cm"/>
      <inkml:brushProperty name="height" value="0.025" units="cm"/>
    </inkml:brush>
  </inkml:definitions>
  <inkml:trace contextRef="#ctx0" brushRef="#br0">47 62 10890,'0'0'6919,"8"-8"-3289,6-5-2328,9-9 596,0 3 2600,-25 27-1239,-21 34-2936,11-23-318,0 1 1,1 0-1,1 1 0,1 0 1,0 0-1,2 1 0,1 0 1,-7 41-1,13-61-4,0 0 0,0 0 0,0 0-1,1 0 1,-1 1 0,1-1 0,-1 0 0,1 0 0,0 0 0,0 0 0,-1 0-1,2 0 1,-1 0 0,0-1 0,0 1 0,0 0 0,1 0 0,-1-1-1,1 1 1,0-1 0,-1 0 0,1 1 0,0-1 0,0 0 0,0 0 0,0 0-1,0 0 1,0 0 0,0 0 0,0-1 0,0 1 0,0-1 0,0 0-1,0 1 1,1-1 0,-1 0 0,0 0 0,0 0 0,4-1 0,3 1-21,0-1 1,0 0 0,0 0 0,0-1-1,0 0 1,-1-1 0,1 0-1,12-6 1,-12 4-540,1-1-1,-1-1 1,0 0-1,13-12 1,-14 10-1189,0-1 0,0 1 1,-1-1-1,6-12 0,9-23-7813</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53.532"/>
    </inkml:context>
    <inkml:brush xml:id="br0">
      <inkml:brushProperty name="width" value="0.025" units="cm"/>
      <inkml:brushProperty name="height" value="0.025" units="cm"/>
    </inkml:brush>
  </inkml:definitions>
  <inkml:trace contextRef="#ctx0" brushRef="#br0">1 0 19987,'0'0'11467,"33"39"-20724,-16-37 897</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53.905"/>
    </inkml:context>
    <inkml:brush xml:id="br0">
      <inkml:brushProperty name="width" value="0.025" units="cm"/>
      <inkml:brushProperty name="height" value="0.025" units="cm"/>
    </inkml:brush>
  </inkml:definitions>
  <inkml:trace contextRef="#ctx0" brushRef="#br0">0 293 7655,'0'0'22464,"12"-2"-21156,0-1-1231,1-1 1,-1-1-1,0 0 1,0 0-1,-1-1 1,0-1-1,0 0 0,0 0 1,-1-1-1,0-1 1,12-13-1,147-166-393,-163 180 280,-6 8 30,0 0 1,1-1 0,-1 1 0,0 0 0,0-1 0,0 1 0,0 0-1,0-1 1,0 1 0,1 0 0,-1 0 0,0-1 0,0 1 0,0 0-1,1 0 1,-1-1 0,0 1 0,0 0 0,1 0 0,-1 0 0,0-1 0,0 1-1,1 0 1,-1 0 0,0 0 0,1 0 0,-1 0 0,0 0 0,1-1-1,-1 1 1,0 0 0,1 0 0,-1 0 0,0 0 0,1 0 0,-1 0-1,0 1 1,1-1 0,-1 0 0,0 0 0,1 0 0,-2 17 5,-12 27 120,0-11-172,6-19-184,1 1 0,1 0 1,0 1-1,1-1 0,1 1 0,-2 20 0,5-35 140,0-1 0,0 0 0,0 1 0,0-1 0,0 0 1,0 0-1,0 1 0,1-1 0,-1 0 0,0 1 0,0-1 1,0 0-1,0 0 0,0 1 0,0-1 0,1 0 1,-1 0-1,0 1 0,0-1 0,1 0 0,-1 0 0,0 0 1,0 1-1,0-1 0,1 0 0,-1 0 0,0 0 0,1 0 1,-1 0-1,0 0 0,0 0 0,1 1 0,-1-1 0,0 0 1,1 0-1,-1 0 0,0 0 0,0 0 0,1 0 0,-1 0 1,0 0-1,1-1 0,-1 1 0,0 0 0,1 0 1,-1 0-1,0 0 0,0 0 0,1 0 0,-1-1 0,0 1 1,0 0-1,1 0 0,-1 0 0,0 0 0,0-1 0,0 1 1,1 0-1,-1 0 0,0-1 0,0 1 0,0 0 0,0 0 1,0-1-1,1 0 0,16-16-4267,2-17-3111</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54.247"/>
    </inkml:context>
    <inkml:brush xml:id="br0">
      <inkml:brushProperty name="width" value="0.025" units="cm"/>
      <inkml:brushProperty name="height" value="0.025" units="cm"/>
    </inkml:brush>
  </inkml:definitions>
  <inkml:trace contextRef="#ctx0" brushRef="#br0">31 123 8392,'0'0'7789,"-5"11"-4581,-16 33-587,20-43-2484,0 0 0,1-1-1,-1 1 1,1 0 0,0 0 0,-1 0 0,1 0-1,0 0 1,0 0 0,-1 0 0,1 0-1,0 1 1,0-1 0,0 0 0,0 0 0,0 0-1,0 0 1,1 0 0,-1 0 0,0 0-1,0 0 1,1 0 0,-1 0 0,1 0 0,-1 0-1,1 0 1,-1-1 0,1 1 0,0 0-1,-1 0 1,1 0 0,0-1 0,0 1 0,-1 0-1,1-1 1,0 1 0,0 0 0,0-1-1,0 1 1,0-1 0,0 0 0,1 1 0,3 1 157,1-1 1,0 0 0,0-1 0,0 1-1,11-2 1,-10 1-103,8-1-72,0 0-1,-1 0 1,1-2-1,-1 0 0,1-1 1,-1 0-1,0-1 1,-1 0-1,25-14 1,-32 15-98,0 1 1,0-1-1,0-1 1,0 1-1,-1-1 1,0 0 0,0 0-1,0 0 1,0-1-1,-1 0 1,0 0-1,0 0 1,-1 0 0,0 0-1,0-1 1,0 0-1,-1 1 1,0-1 0,0 0-1,0 0 1,-1 0-1,0-9 1,-1 14-6,0 0 0,-1 1 0,1-1 1,0 1-1,-1-1 0,0 1 0,1 0 0,-1-1 0,0 1 1,0 0-1,0-1 0,1 1 0,-1 0 0,-1 0 0,1 0 1,0 0-1,0 0 0,0 0 0,0 0 0,-1 0 1,1 0-1,-1 0 0,1 1 0,0-1 0,-1 1 0,1-1 1,-1 1-1,1-1 0,-1 1 0,1 0 0,-1 0 0,0 0 1,1 0-1,-1 0 0,1 0 0,-1 0 0,-2 1 0,-5 0 75,0-1-1,0 2 1,0 0-1,0 0 1,-14 5-1,4 2-91,0 0 0,1 2 0,0 0 0,-29 24 0,38-28 0,0 1 0,0 0 0,1 1 0,0 0 0,1 0 0,0 0 0,0 1 0,1 0 0,0 1 0,-4 10 0,9-19 2,1 1 1,-1-1-1,0 0 1,1 0-1,0 1 0,-1-1 1,1 0-1,0 1 0,0-1 1,0 0-1,0 1 1,1-1-1,-1 0 0,1 1 1,-1-1-1,1 0 1,0 0-1,0 0 0,0 1 1,0-1-1,0 0 0,2 2 1,1 0 2,-1-1 0,0 0 0,1-1 0,0 1 1,-1-1-1,1 1 0,0-1 0,0 0 0,0-1 0,1 1 1,4 1-1,13 2-123,1-1 1,0-1-1,38 0 1,-52-2 0,61-1-3347,2 0-4934</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09.075"/>
    </inkml:context>
    <inkml:brush xml:id="br0">
      <inkml:brushProperty name="width" value="0.025" units="cm"/>
      <inkml:brushProperty name="height" value="0.025" units="cm"/>
    </inkml:brush>
  </inkml:definitions>
  <inkml:trace contextRef="#ctx0" brushRef="#br0">173 7 17873,'0'0'2648,"-11"-2"-102,11 2-2540,-10-1 385,0-1 0,0 1 0,0 1 0,-1 0 0,-11 1-1,18 0-250,0 0 0,0 0 0,0 0 0,-1 0 0,1 1 0,0 0-1,1 0 1,-1 0 0,0 0 0,1 1 0,-1-1 0,1 1 0,0 0-1,-1 0 1,1 0 0,1 1 0,-5 5 0,4-6-61,1 0 1,0 1-1,0-1 1,0 0-1,1 1 0,-1-1 1,1 1-1,0-1 1,0 1-1,0 0 1,0-1-1,1 1 0,-1 0 1,1 0-1,0 0 1,0-1-1,1 1 1,1 7-1,-1-8-86,0-1-1,0 0 1,1 1-1,0-1 1,-1 0-1,1 0 1,0 0-1,0 0 1,0 0-1,0 0 1,0-1 0,0 1-1,1-1 1,-1 1-1,1-1 1,-1 0-1,1 0 1,-1 0-1,1 0 1,0 0-1,-1-1 1,1 1 0,0-1-1,-1 0 1,1 0-1,3 0 1,5 1-774,1-1 0,0 0 0,0-1 1,-1 0-1,14-3 0,-19 2-293,1 0 1,-1 0-1,0-1 0,0 0 0,0 0 1,-1 0-1,1-1 0,-1 0 1,0 0-1,9-8 0,11-17-7991</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17.830"/>
    </inkml:context>
    <inkml:brush xml:id="br0">
      <inkml:brushProperty name="width" value="0.025" units="cm"/>
      <inkml:brushProperty name="height" value="0.025" units="cm"/>
    </inkml:brush>
  </inkml:definitions>
  <inkml:trace contextRef="#ctx0" brushRef="#br0">81 337 5285,'0'0'6401,"-8"10"-3342,3-3-2759,-37 52 3356,38-53-2863,1 0 0,0 0-1,0 0 1,0 1 0,1-1-1,0 1 1,0-1 0,1 1-1,-1 11 1,2-18-743,0 1 0,0-1 1,0 0-1,0 0 0,0 1 0,0-1 1,0 0-1,0 0 0,0 0 0,0 1 1,0-1-1,0 0 0,1 0 0,-1 1 1,0-1-1,0 0 0,0 0 0,0 0 1,0 1-1,1-1 0,-1 0 0,0 0 0,0 0 1,0 0-1,1 0 0,-1 0 0,0 1 1,0-1-1,0 0 0,1 0 0,-1 0 1,0 0-1,0 0 0,1 0 0,-1 0 1,0 0-1,0 0 0,1 0 0,-1 0 1,0 0-1,0 0 0,1 0 0,-1 0 1,0 0-1,0 0 0,1 0 0,-1-1 1,0 1-1,0 0 0,0 0 0,1 0 1,-1 0-1,0 0 0,0-1 0,1 1 1,14-10 760,16-21-420,0-1 0,-3-1 1,0-2-1,33-56 0,-46 68-313,116-186 18,-112 184-83,-10 22 1,-6 18 1,-5 32 176,-3-1 0,-14 66 0,9-65-1077,2 0-1,-1 70 0,9-114 320,0-3 336,0 1 0,0-1 0,0 0 0,0 1 0,0-1 0,0 1 0,0-1 0,0 0 0,0 1 0,0-1 0,0 0 0,0 1-1,0-1 1,0 1 0,0-1 0,0 0 0,0 1 0,0-1 0,-1 0 0,1 1 0,0-1 0,0 0 0,0 1 0,-1-1 0,1 0 0,0 1 0,0-1 0,-1 0 0,1 0 0,0 1 0,-1-1 0,1 0 0,0 0 0,-1 0 0,1 0 0,0 1 0,-1-1 0,1 0 0,-1 0 0,1 0 0,0 0 0,-1 0 0,1 0 0,0 0 0,-2 0-1,-9 0-5971</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18.207"/>
    </inkml:context>
    <inkml:brush xml:id="br0">
      <inkml:brushProperty name="width" value="0.025" units="cm"/>
      <inkml:brushProperty name="height" value="0.025" units="cm"/>
    </inkml:brush>
  </inkml:definitions>
  <inkml:trace contextRef="#ctx0" brushRef="#br0">0 102 15214,'0'0'16208,"95"-38"-17073,-43 20-1794,-3-3-3042,0-3-3300</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18.533"/>
    </inkml:context>
    <inkml:brush xml:id="br0">
      <inkml:brushProperty name="width" value="0.025" units="cm"/>
      <inkml:brushProperty name="height" value="0.025" units="cm"/>
    </inkml:brush>
  </inkml:definitions>
  <inkml:trace contextRef="#ctx0" brushRef="#br0">176 0 15471,'0'0'12331,"-9"2"-10612,1 0-1565,1 0 1,-1 0-1,1 1 0,-1 0 0,1 1 1,0-1-1,0 2 0,-10 7 0,13-9-150,0 0 1,1 0-1,-1 0 0,1 1 0,0-1 1,0 1-1,0 0 0,1 0 0,-1 0 0,1 0 1,0 0-1,0 0 0,0 1 0,1-1 0,-1 1 1,1-1-1,0 1 0,0 8 0,1-12-22,0 0-1,1 0 1,-1 0-1,1 0 0,0 0 1,-1 0-1,1 0 1,0 0-1,-1 0 0,1 0 1,0 0-1,0-1 1,0 1-1,0 0 1,0 0-1,0-1 0,0 1 1,0-1-1,0 1 1,0-1-1,0 0 1,0 1-1,0-1 0,0 0 1,0 0-1,0 1 1,1-1-1,1 0 0,42 3-279,-35-3 169,2 0-39,0 1 1,0 1-1,-1 0 1,22 6-1,-32-8 194,1 1-1,-1-1 1,1 1 0,-1-1-1,1 1 1,-1-1 0,1 1-1,-1 0 1,0 0 0,1 0-1,-1 0 1,0 0 0,0 0-1,0 0 1,0 0 0,0 1-1,0-1 1,0 0 0,0 1-1,0-1 1,-1 1 0,1-1-1,0 1 1,-1-1 0,1 1-1,-1-1 1,0 1 0,1-1-1,-1 1 1,0 0 0,0-1-1,0 1 1,0-1 0,0 1-1,-1-1 1,1 1 0,0 0-1,-1-1 1,1 1 0,-1-1-1,0 1 1,1-1 0,-1 0-1,0 1 1,0-1 0,-2 3-1,-5 6 107,-1 0 0,0 0 0,-1-1 0,0-1 0,-1 1 0,1-1 0,-2-1 0,1 0 0,-1-1 0,0 0 0,0-1 0,-1 0 0,1-1 0,-1 0 0,0-1 0,0-1 0,-15 2 0,28-4-157,0 0 1,0 0-1,-1 0 0,1 0 0,0 0 1,0 0-1,-1 0 0,1 0 0,0 0 1,-1 0-1,1 0 0,0 0 0,0 0 1,-1 0-1,1 0 0,0 0 0,0 0 1,-1 0-1,1-1 0,0 1 0,0 0 1,-1 0-1,1 0 0,0 0 0,0 0 1,0-1-1,-1 1 0,1 0 0,0 0 1,0 0-1,0-1 0,0 1 1,-1 0-1,1 0 0,0-1 0,0 1 1,0 0-1,0 0 0,0-1 0,0 1 1,0 0-1,0 0 0,0-1 0,0 1 1,9-14-2725,18-10-4108,-4 9 440</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18.895"/>
    </inkml:context>
    <inkml:brush xml:id="br0">
      <inkml:brushProperty name="width" value="0.025" units="cm"/>
      <inkml:brushProperty name="height" value="0.025" units="cm"/>
    </inkml:brush>
  </inkml:definitions>
  <inkml:trace contextRef="#ctx0" brushRef="#br0">211 31 8360,'0'0'21412,"-8"-7"-20056,2 3-1175,5 2-157,0 1 1,-1-1-1,1 1 0,-1-1 0,1 1 0,-1 0 0,1 0 0,-1-1 0,0 1 0,0 0 1,1 1-1,-1-1 0,0 0 0,0 1 0,0-1 0,0 1 0,0-1 0,0 1 0,0 0 1,0 0-1,0 0 0,0 0 0,0 0 0,0 0 0,0 1 0,0-1 0,0 0 0,0 1 1,0 0-1,0 0 0,0-1 0,-1 2 0,-75 58 331,72-55-327,0 0 0,0 0 0,1 1 0,0 0 0,0 0-1,1 1 1,-1-1 0,1 1 0,1 0 0,-5 10 0,8-16-35,0 0-1,0-1 1,-1 1 0,1-1-1,0 1 1,0 0 0,0-1-1,0 1 1,0 0 0,0-1-1,0 1 1,1 0 0,-1-1-1,0 1 1,0 0 0,0-1-1,1 1 1,-1-1 0,0 1-1,1 0 1,-1-1 0,0 1-1,1-1 1,-1 1 0,1-1-1,-1 1 1,0-1 0,1 0-1,0 1 1,-1-1 0,1 1-1,-1-1 1,1 0 0,0 1-1,31 3-614,32-13-826,-64 9 1442,25-5-961,-17 2 692,0 1 0,0 0-1,0 0 1,0 1-1,1 0 1,-1 1 0,0 0-1,0 0 1,10 2-1,-17-1 302,-1-1-1,1 1 0,0-1 0,-1 1 1,1-1-1,0 1 0,-1 0 0,1-1 1,-1 1-1,0 0 0,1-1 0,-1 1 1,1 0-1,-1 0 0,0-1 1,0 1-1,1 0 0,-1 0 0,0 0 1,0 0-1,0-1 0,0 1 0,0 0 1,0 0-1,0 0 0,0 0 0,0-1 1,-1 1-1,1 0 0,0 0 1,-1 1-1,-10 27 1926,-2-12-1585,-1-1 0,0-1 0,-1 0 0,0-1 0,-2 0 0,1-2 0,-2 0 0,-31 17 0,43-28-886,13-8-896,27-22-3232,-11 10 192,8-10-4811</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19.272"/>
    </inkml:context>
    <inkml:brush xml:id="br0">
      <inkml:brushProperty name="width" value="0.025" units="cm"/>
      <inkml:brushProperty name="height" value="0.025" units="cm"/>
    </inkml:brush>
  </inkml:definitions>
  <inkml:trace contextRef="#ctx0" brushRef="#br0">62 0 8008,'0'0'19746,"-8"9"-17536,0 1-1817,0 1-1,1 0 0,0 0 0,-9 19 1,14-27-364,1 0 0,0 0 0,0 0 1,0 0-1,1 0 0,-1 1 1,1-1-1,0 0 0,-1 0 1,1 0-1,1 0 0,-1 1 0,1 2 1,0-4-44,0 0 0,-1 0 1,1-1-1,1 1 0,-1 0 0,0-1 1,0 1-1,0-1 0,1 0 1,-1 1-1,1-1 0,-1 0 1,1 0-1,-1 0 0,1 0 0,0 0 1,0 0-1,-1 0 0,1-1 1,0 1-1,0-1 0,0 1 0,0-1 1,3 0-1,3 1-61,0 0 0,1-1 1,-1 0-1,0 0 0,0-1 0,1-1 0,-1 1 1,0-1-1,0 0 0,0-1 0,-1 0 0,13-7 1,24-7 80,-42 16 18,-1 0 1,0 1 0,1-1 0,-1 1 0,1-1 0,-1 1-1,1 0 1,-1 0 0,1-1 0,-1 1 0,1 0-1,-1 0 1,1 0 0,0 1 0,-1-1 0,1 0-1,-1 1 1,3 0 0,5 19 749,-9-18-733,0 1 1,1-1-1,-1 0 0,1 1 0,0-1 1,0 0-1,0 0 0,0 1 0,0-1 1,0 0-1,3 3 0,-2-4-41,0 0 0,-1 0 0,1 1 0,0-1 0,0-1 0,0 1 0,0 0 0,0 0 0,0-1 0,0 1 0,0-1 0,0 0 0,1 1 0,-1-1 0,0 0 0,0 0 0,0 0 0,0-1 0,0 1 0,0-1 0,2 0 0,49-16 0,-38 11 0,-8 3 0,-1 1 0,1-1 0,1 2 0,-1-1 0,0 1 0,0 0 0,11 0 0,-16 2 0,0-1 0,0 0 0,0 1 0,-1-1 0,1 1 0,0-1 0,-1 1 0,1 0 0,-1 0 0,1 0 0,0 0 0,-1 0 0,0 0 0,1 0 0,-1 1 0,0-1 0,0 0 0,0 1 0,1-1 0,-1 1 0,-1-1 0,1 1 0,0-1 0,0 1 0,-1 0 0,1-1 0,-1 1 0,1 0 0,-1 0 0,0 0 0,1-1 0,-1 1 0,0 0 0,-1 2 0,2 11 0,3 20 0,-3-34 0,-1 0 0,1 0 0,0-1 0,-1 1 0,1-1 0,0 1 0,-1 0 0,1-1 0,0 1 0,0-1 0,0 0 0,-1 1 0,1-1 0,0 0 0,0 1 0,0-1 0,0 0 0,0 0 0,0 0 0,0 0 0,0 0 0,0 0 0,-1 0 0,1 0 0,0 0 0,0 0 0,0-1 0,0 1 0,0 0 0,0 0 0,0-1 0,-1 1 0,1-1 0,0 1 0,0-1 0,-1 1 0,2-2 0,32-18 0,-30 17 0,1-1 0,0 1 0,0 0 0,0 0 0,0 1 0,1 0 0,-1-1 0,1 2 0,-1-1 0,1 1 0,0 0 0,6-1 0,-11 3-205,0-1 1,0 1-1,0-1 0,0 1 1,1 0-1,-1-1 1,-1 1-1,1 0 0,0 0 1,0 0-1,0 0 0,0 0 1,0 0-1,-1 0 0,1 0 1,-1 0-1,1 0 1,0 0-1,-1 0 0,0 0 1,1 0-1,-1 1 0,0-1 1,1 0-1,-1 0 0,0 1 1,0-1-1,0 0 1,0 0-1,0 0 0,-1 2 1,1-1-365,0 0 1,0 0-1,0 0 1,1 0-1,-1 0 1,0 0-1,1-1 1,0 1-1,-1 0 1,1 0-1,0 0 1,0-1-1,0 1 1,2 2-1,4-1-10235</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19.602"/>
    </inkml:context>
    <inkml:brush xml:id="br0">
      <inkml:brushProperty name="width" value="0.025" units="cm"/>
      <inkml:brushProperty name="height" value="0.025" units="cm"/>
    </inkml:brush>
  </inkml:definitions>
  <inkml:trace contextRef="#ctx0" brushRef="#br0">0 75 9513,'0'0'20323,"8"3"-19565,-4-1-705,1 0 0,-1 0 0,0-1 0,0 1 0,1-1 0,-1 0 0,1-1 0,-1 1 0,1-1 0,-1 0 0,1 0 0,-1 0 0,1-1 0,-1 1 0,1-1 0,-1 0 0,1-1 0,-1 1 0,0-1 0,0 1 0,0-1 0,0-1 0,0 1 0,0 0 0,6-6 0,19-21 508,-28 28-549,0 0-1,0-1 0,1 1 0,-1 0 0,0 0 0,0-1 0,0 1 0,-1-1 1,1 1-1,0-1 0,0 1 0,-1-1 0,1 1 0,-1-1 0,1 0 0,-1 1 1,0-1-1,0 0 0,0 1 0,0-4 0,-2 5-11,0 0 0,0-1 0,0 1 0,0 1 0,0-1 0,0 0 0,1 0 0,-1 1 0,0-1 0,0 1 0,0-1 0,0 1 0,0 0 0,0 0 0,1 0 0,-3 1 0,-5 4 0,-1 0 0,1 1 0,1 0 0,-1 0 0,1 1 0,-8 11 0,12-15 0,0 1 0,0 0 0,1 0 0,0 0 0,0 0 0,0 1 0,1-1 0,-1 1 0,1 0 0,1-1 0,-1 1 0,1 0 0,-1 7 0,3-12 0,-1 0 0,1 0 0,-1 0 0,1 0 0,-1 0 0,1 0 0,0 0 0,-1 0 0,1-1 0,0 1 0,0 0 0,-1 0 0,1-1 0,0 1 0,0 0 0,0-1 0,0 1 0,0-1 0,0 1 0,0-1 0,0 0 0,0 1 0,0-1 0,0 0 0,0 0 0,0 0 0,1 1 0,-1-1 0,0-1 0,1 1 0,46 1 0,-37-1 0,2-1-626,1 1 0,-1-2 0,26-6 1,13-9-6807,-9-3-9955</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20.383"/>
    </inkml:context>
    <inkml:brush xml:id="br0">
      <inkml:brushProperty name="width" value="0.025" units="cm"/>
      <inkml:brushProperty name="height" value="0.025" units="cm"/>
    </inkml:brush>
  </inkml:definitions>
  <inkml:trace contextRef="#ctx0" brushRef="#br0">72 1 5157,'0'0'21236,"1"0"-21093,-1 0 1,1 1-1,-1-1 0,0 0 1,1 1-1,-1-1 0,1 0 1,-1 1-1,0-1 0,1 1 1,-1-1-1,0 1 0,0-1 1,1 1-1,-1-1 0,0 1 1,0-1-1,0 1 1,0-1-1,0 1 0,0 0 1,1-1-1,-1 1 0,0-1 1,-1 1-1,1 0 0,-2 4 156,0 0 0,-1 0 0,0 0 0,0 0 0,0 0 0,-7 6 0,-6 10 112,10-11-411,0 0 0,1 1 0,1-1 0,-1 1 0,-2 14 0,6-23 0,0 1 0,1 0 0,0 0 0,-1-1 0,1 1 0,0 0 0,1 0 0,-1 0 0,0 0 0,1-1 0,1 6 0,-1-7 0,-1 1 0,1-1 0,0 0 0,0 1 0,0-1 0,0 0 0,0 0 0,0 0 0,0 0 0,0 0 0,1 0 0,-1 0 0,0 0 0,1-1 0,-1 1 0,0 0 0,1-1 0,-1 1 0,1-1 0,-1 0 0,1 1 0,-1-1 0,3 0 0,4 1-586,0 0 0,1-1 0,-1 0 0,0 0 1,0-1-1,1 0 0,14-4 0,-19 3 80,0 1 1,0-1-1,0 0 1,0 0-1,0 0 0,-1 0 1,1-1-1,-1 1 1,1-1-1,-1 0 1,0 0-1,0-1 0,0 1 1,-1-1-1,1 1 1,3-8-1,4-14-8505</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20.755"/>
    </inkml:context>
    <inkml:brush xml:id="br0">
      <inkml:brushProperty name="width" value="0.025" units="cm"/>
      <inkml:brushProperty name="height" value="0.025" units="cm"/>
    </inkml:brush>
  </inkml:definitions>
  <inkml:trace contextRef="#ctx0" brushRef="#br0">48 53 16688,'0'0'13100,"-45"-49"-11338,42 46-545,6 3-1313,10 0-993,3 0-2370,-1 0-5318</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25.125"/>
    </inkml:context>
    <inkml:brush xml:id="br0">
      <inkml:brushProperty name="width" value="0.025" units="cm"/>
      <inkml:brushProperty name="height" value="0.025" units="cm"/>
    </inkml:brush>
  </inkml:definitions>
  <inkml:trace contextRef="#ctx0" brushRef="#br0">28 5 7591,'0'0'9588,"11"0"-5648,1-1-3254,-1-1 334,1 1 0,-1 1 0,0 0 0,1 0 0,-1 1 0,16 3 0,-25-3-951,-1 0 0,1 0 0,-1 0 0,0 1 0,1-1 0,-1 0 0,0 0 0,0 1 0,0-1 0,0 1 0,0-1 0,0 1-1,0-1 1,0 1 0,-1 0 0,1-1 0,0 1 0,-1 0 0,0 0 0,1 0 0,-1-1 0,0 1 0,0 0 0,0 0 0,0 0 0,0-1 0,0 1 0,-1 0 0,1 0 0,-1-1 0,0 4 0,-1 0 93,1 1-1,-1-1 1,0 0-1,0 1 1,0-1-1,-1 0 1,0 0-1,0-1 1,-4 6-1,-3-2-161,0 0 0,0-1 0,-19 11 0,21-14 0,1 0 0,-1 1 0,1 0 0,0 0 0,0 0 0,1 1 0,-1 0 0,2 0 0,-7 9 0,11-15 1,1 1-1,0-1 1,-1 1-1,1-1 1,0 1-1,-1 0 1,1-1 0,0 1-1,0-1 1,0 1-1,0 0 1,0-1-1,0 1 1,-1 0 0,1-1-1,1 1 1,-1 0-1,0-1 1,0 1-1,0 0 1,0-1 0,0 1-1,1-1 1,-1 1-1,0 0 1,0-1 0,1 1-1,-1-1 1,0 1-1,1-1 1,-1 1-1,1-1 1,0 1-1,26 10 27,46-6-145,-59-5-2,29 1-1600,1 0-4199,-3-1-3258</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25.562"/>
    </inkml:context>
    <inkml:brush xml:id="br0">
      <inkml:brushProperty name="width" value="0.025" units="cm"/>
      <inkml:brushProperty name="height" value="0.025" units="cm"/>
    </inkml:brush>
  </inkml:definitions>
  <inkml:trace contextRef="#ctx0" brushRef="#br0">215 12 8904,'0'0'12151,"8"-2"-9205,3-1-1870,9-2 159,2 4 2914,-37 17-2089,-80 27-1855,75-36-198,0 1 0,1 1 0,0 0-1,1 2 1,-28 19 0,45-28-7,-1-1 0,0 0 0,0 1 0,1-1 0,-1 1 0,1-1 0,0 1 0,-1 0 0,1-1 0,0 1 0,0 0 0,0 0 0,0 0 0,0 0 0,0 0 0,1 0 0,-1 0 0,1 0 0,-1 0 0,1 0 0,0 1 0,0-1 0,0 3 0,1-3 0,0-1 0,0 1 0,0 0 0,0 0 0,0-1 0,1 1 0,-1-1 0,1 1 0,-1-1 0,1 0 0,-1 1 0,1-1 0,0 0 0,-1 0 0,1 0 0,0-1 0,0 1 0,0 0 0,0 0 0,0-1 0,0 0 0,0 1 0,4-1 0,25 4-1138,0-1 0,33-3 0,31 3-4021,-73 0-1707</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09.928"/>
    </inkml:context>
    <inkml:brush xml:id="br0">
      <inkml:brushProperty name="width" value="0.025" units="cm"/>
      <inkml:brushProperty name="height" value="0.025" units="cm"/>
    </inkml:brush>
  </inkml:definitions>
  <inkml:trace contextRef="#ctx0" brushRef="#br0">98 1 18353,'0'0'1799,"-8"10"225,-5 7-887,1 0 0,0 1 0,-15 34 0,22-42-832,1 0 0,0 0-1,1 0 1,0 0 0,1 1-1,0-1 1,1 1 0,0 0 0,0 0-1,1-1 1,1 12 0,0-20-297,-1 0 1,0-1-1,1 1 0,-1-1 1,1 0-1,-1 1 0,1-1 1,0 1-1,-1-1 1,1 0-1,0 1 0,0-1 1,0 0-1,0 0 1,0 0-1,0 0 0,0 0 1,1 0-1,-1 0 0,0 0 1,1 0-1,1 0 1,0 0 17,1 0 1,-1 0-1,1 0 1,-1-1 0,1 1-1,-1-1 1,1 0-1,-1 0 1,6-1-1,2-1-74,0 0 0,0 0 1,-1-2-1,1 1 0,14-8 0,-9 2-255,-10 6 251,-1-1 1,1 1-1,0 0 1,0 1 0,1-1-1,-1 1 1,0 1 0,1-1-1,11 0 1,-17 2 72,1 1 0,0 0 0,-1 0 0,1 0 0,-1 1 0,0-1 0,1 0 0,-1 0 0,0 1 0,0-1 0,0 1 0,0-1 0,0 1 0,1 2 0,-1-2 7,1 1 0,0-1 0,-1 1 0,1-1 0,0 1 1,0-1-1,1 0 0,-1 0 0,0 0 0,5 3 0,0-3-43,0-1-1,0 1 1,0-1-1,0-1 1,0 1-1,0-1 0,0-1 1,7 0-1,0-1-1035,-1-1-1,0 0 1,21-9-1,-7 0-5242,0-2 1,47-31 10505,-80 49 1483,3-3-5430,0 1 1,1-1-1,-1 1 1,1 0-1,-1 0 1,1 0-1,0 0 1,0 1-1,0-1 1,0 1-1,0-1 1,0 1-1,1 0 1,-1-1-1,1 1 1,0 0-1,-2 4 1,6-6-223,1 0-1,-1 0 1,0 0 0,0 0-1,1-1 1,-1 0 0,0 0 0,1 0-1,-1 0 1,0 0 0,6-2-1,0 0-130,-1-1 0,0 0 0,0-1 0,-1 0-1,1 0 1,-1 0 0,0-1 0,0 0 0,8-8-1,22-15-1538,-37 29 1639,1 0 0,0-1 0,-1 1 0,1-1 0,-1 1 0,1 0 0,-1-1 0,1 1 0,-1 0 0,0 0-1,1 0 1,-1-1 0,0 1 0,1 0 0,-1 0 0,0 0 0,0 0 0,0-1 0,0 1 0,0 0 0,0 0 0,0 0 0,0 0-1,0-1 1,-1 3 0,2 35 1375,-1-33-1242,1 7-105,1 1 0,1-1 0,0 1 0,0-1 0,2 0 0,-1 0 0,1-1 0,1 1 0,0-1 0,10 13 0,-9-13-34,1 1 0,-2 0-1,0 0 1,0 0 0,-1 0-1,-1 1 1,0 0-1,0 0 1,2 25 0,-6-34 97,1 0 0,-1 0 0,0-1 1,0 1-1,0 0 0,-1 0 0,1 0 1,-1 0-1,0-1 0,0 1 0,0 0 1,-1-1-1,1 1 0,-1-1 0,0 1 1,0-1-1,0 0 0,0 0 0,-1 0 1,1 0-1,-1 0 0,0 0 0,0-1 1,0 1-1,0-1 0,0 0 0,0 0 1,-1 0-1,1 0 0,-1-1 0,1 1 1,-1-1-1,0 0 0,0 0 0,1 0 1,-1-1-1,0 0 0,0 1 0,0-1 1,-5-1-1,5 1-99,1-1-1,0 1 1,0-1-1,0 0 1,0 0-1,0 0 1,0-1 0,0 1-1,0-1 1,0 1-1,1-1 1,-1 0 0,1 0-1,-1 0 1,1 0-1,0-1 1,0 1 0,0-1-1,0 1 1,0-1-1,0 0 1,1 1-1,0-1 1,-1 0 0,1 0-1,0 0 1,0 0-1,0-5 1,-2-3-37,0-1 0,1 1 0,1 0-1,0 0 1,1-1 0,1-20 0,1 24-47,-1 1-1,2 0 1,-1 0 0,1 0 0,0 0 0,0 0-1,1 1 1,0-1 0,0 1 0,0 0 0,1 0-1,0 1 1,0-1 0,11-8 0,10-6 88,1 0 1,34-17 0,14-11 271,-30 8 341,-42 38-581,0-2 0,0 1 1,0 0-1,0-1 0,-1 1 1,0-1-1,1 0 1,-1 1-1,-1-1 0,1 0 1,1-6-1,-3 10-40,0-1 0,0 1 0,0-1 0,0 1 0,-1-1 0,1 1 0,0 0 0,0-1 0,0 1 0,-1 0 0,1-1 0,0 1 0,0 0 0,-1-1 0,1 1 0,0 0 0,-1-1 0,1 1 0,0 0 0,-1 0 0,1-1 0,-1 1 0,1 0 0,0 0 0,-1 0 0,1-1 0,-1 1 0,1 0 0,0 0 0,-1 0 0,1 0 0,-1 0 0,1 0 0,-1 0 0,1 0 0,0 0 0,-1 0 0,1 0 0,-1 0 0,1 1 0,-1-1 0,1 0 0,0 0 0,-2 1 0,-20 6 0,16-4-113,2 0-1,-1 1 1,0-1-1,1 1 1,-1 0-1,1 1 1,0-1-1,1 1 1,-1 0 0,1 0-1,0 0 1,0 0-1,0 0 1,1 1-1,-3 8 1,5-12 9,-1 0 1,1 0 0,-1 1-1,1-1 1,0 0-1,0 1 1,0-1-1,0 0 1,0 1-1,1-1 1,-1 0-1,1 0 1,-1 1-1,1-1 1,0 0 0,0 0-1,0 0 1,0 0-1,0 0 1,1 0-1,-1 0 1,1 0-1,-1-1 1,1 1-1,-1 0 1,1-1-1,0 1 1,0-1 0,0 0-1,0 0 1,0 0-1,0 0 1,0 0-1,0 0 1,0 0-1,1 0 1,-1-1-1,0 1 1,0-1-1,1 0 1,3 0 0,26 3-7126,2-2-5679</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26.184"/>
    </inkml:context>
    <inkml:brush xml:id="br0">
      <inkml:brushProperty name="width" value="0.025" units="cm"/>
      <inkml:brushProperty name="height" value="0.025" units="cm"/>
    </inkml:brush>
  </inkml:definitions>
  <inkml:trace contextRef="#ctx0" brushRef="#br0">73 1 6118,'0'0'20969,"-4"8"-19784,-9 16-523,-26 57 953,36-74-1422,0 0 0,0 0 0,1 1 0,1 0 0,-1-1 0,1 1 0,0 0 0,1-1 0,0 12 0,1-17-177,0 0 0,0 0 0,0-1 0,0 1 0,0 0 0,0-1 0,1 1 0,-1-1 1,1 1-1,-1-1 0,1 0 0,-1 1 0,1-1 0,0 0 0,-1 0 0,1 0 0,0-1 0,0 1 0,0 0 0,0-1 1,0 1-1,0-1 0,0 1 0,0-1 0,0 0 0,0 0 0,0 0 0,0 0 0,2-1 0,3 2-350,-1-2 0,1 1 0,-1-1 0,1 0-1,-1 0 1,0 0 0,1-1 0,6-3 0,-8 2-862,-1 0 0,0 0 0,0 0 0,-1-1 1,1 1-1,-1-1 0,1 0 0,-1 0 0,5-9 1,8-19-11452</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26.527"/>
    </inkml:context>
    <inkml:brush xml:id="br0">
      <inkml:brushProperty name="width" value="0.025" units="cm"/>
      <inkml:brushProperty name="height" value="0.025" units="cm"/>
    </inkml:brush>
  </inkml:definitions>
  <inkml:trace contextRef="#ctx0" brushRef="#br0">1 0 5894,'0'0'22773,"0"26"-25335,9-16-1826,1-5-3300</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26.888"/>
    </inkml:context>
    <inkml:brush xml:id="br0">
      <inkml:brushProperty name="width" value="0.025" units="cm"/>
      <inkml:brushProperty name="height" value="0.025" units="cm"/>
    </inkml:brush>
  </inkml:definitions>
  <inkml:trace contextRef="#ctx0" brushRef="#br0">1 184 13997,'0'0'16325,"10"-3"-15065,7-2-1137,0 0 1,-1-2 0,0 0-1,0-1 1,0-1-1,21-15 1,91-78 196,-113 89-320,-15 13 0,0 0 0,0 0 0,0 0 0,1 0 0,-1 0 0,0 0 0,0 0 0,1 0 0,-1 0 0,0 0 0,0 0 0,0 0 0,1 0 0,-1 0 0,0 0 0,0 0 0,1 0 0,-1 0 0,0 0 0,0 0 0,0 0 0,1 0 0,-1 1 0,0-1 0,0 0 0,0 0 0,0 0 0,1 0 0,-1 1 0,0-1 0,0 0 0,0 0 0,0 0 0,0 0 0,1 1 0,-1-1 0,0 0 0,0 0 0,0 0 0,0 1 0,0-1 0,0 0 0,0 0 0,0 1 0,0-1 0,0 0 0,0 0 0,0 0 0,0 1 0,0-1 0,0 0 0,0 0 0,0 1 0,0-1 0,0 0 0,0 0 0,-1 0 0,1 1 0,0-1 0,-2 13 0,-8 19-189,-22 44 1,23-58-144,1 0 1,0 1 0,2-1 0,0 1 0,1 1-1,1-1 1,-3 36 0,7-49-4377</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30.175"/>
    </inkml:context>
    <inkml:brush xml:id="br0">
      <inkml:brushProperty name="width" value="0.025" units="cm"/>
      <inkml:brushProperty name="height" value="0.025" units="cm"/>
    </inkml:brush>
  </inkml:definitions>
  <inkml:trace contextRef="#ctx0" brushRef="#br0">63 49 6438,'0'0'6748,"10"-8"-3214,31-22-1239,-40 29-2094,0 0-1,0 0 0,0 0 0,1 0 1,-1 0-1,0 1 0,1-1 0,-1 0 1,0 1-1,1-1 0,-1 1 0,1-1 0,-1 1 1,1 0-1,-1-1 0,1 1 0,-1 0 1,1 0-1,-1 0 0,1 0 0,1 1 1,-2 0-97,0-1 0,0 1 0,-1 0-1,1 0 1,0 0 0,-1-1 0,1 1 0,-1 0 0,1 0 0,-1 0 0,0 0 0,1 0 0,-1 0 0,0 0 0,0 0 0,0 0 0,1 0 0,-1 0 0,0 0 0,0 0 0,-1 0 0,1 2 0,-1 7 453,-1 1 1,0-1 0,-7 20 0,-7 9 421,-26 47 1,28-62-585,1 0 0,1 1 0,2 1 0,0 0 0,2 0 0,-5 28 0,13-53-394,-1 1 0,1-1 0,0 1 0,-1-1 0,1 1 0,0 0 0,0-1 0,0 1 0,1 0 0,-1-1 0,0 1 0,1-1 0,-1 1 0,1-1 0,-1 1 0,1-1 0,-1 1 0,1-1 0,0 1 0,0-1 0,0 0 0,0 1 0,0-1 0,0 0 0,0 0 0,0 0 0,1 0 0,0 1 0,2-1 1,-1 0 0,0 0 0,0 0 0,0-1 0,0 0 0,1 1 0,-1-1 0,0 0 0,0-1 0,1 1 0,-1 0 0,0-1 0,4-1 0,10-3-59,-1 0 0,0-2-1,0 0 1,19-12-1,-1-3-1698,-5-6-3758,-8-1-2296</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30.518"/>
    </inkml:context>
    <inkml:brush xml:id="br0">
      <inkml:brushProperty name="width" value="0.025" units="cm"/>
      <inkml:brushProperty name="height" value="0.025" units="cm"/>
    </inkml:brush>
  </inkml:definitions>
  <inkml:trace contextRef="#ctx0" brushRef="#br0">98 1 16528,'0'0'3843,"-37"62"-159,22-30-705,0-1-161,2 1-672,4-3-1377,2-4-769,5-2 0,2-2 0,0-3 0,12-4 0,5-1-2178,3-3-2563,-4-5-1857,1-2-3812</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31.003"/>
    </inkml:context>
    <inkml:brush xml:id="br0">
      <inkml:brushProperty name="width" value="0.025" units="cm"/>
      <inkml:brushProperty name="height" value="0.025" units="cm"/>
    </inkml:brush>
  </inkml:definitions>
  <inkml:trace contextRef="#ctx0" brushRef="#br0">399 0 5990,'0'0'23163,"-11"10"-21994,4-4-1128,-178 165 1427,144-130-1156,1 3 0,-50 72 0,66-71-312,24-45-18,0 0 0,0 0 0,0 0 0,0 0 0,0 0 0,1 0 0,-1 0 1,0 0-1,0 0 0,0 0 0,0 0 0,1 0 0,-1 0 0,0 0 0,0 0 0,0 0 0,0 0 0,0 0 0,1 0 0,-1 0 0,0 0 1,0 0-1,0 0 0,0 0 0,0 0 0,1 0 0,-1 1 0,0-1 0,0 0 0,0 0 0,0 0 0,0 0 0,0 0 0,0 0 0,0 1 1,0-1-1,1 0 0,-1 0 0,0 0 0,0 0 0,0 0 0,0 1 0,0-1 0,0 0 0,0 0 0,0 0 0,0 0 0,0 0 0,0 1 1,0-1-1,0 0 0,0 0 0,10-9-2246,0-6-1398,-1-1 0,0 0 0,12-32 0,-6 5-6406</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31.346"/>
    </inkml:context>
    <inkml:brush xml:id="br0">
      <inkml:brushProperty name="width" value="0.025" units="cm"/>
      <inkml:brushProperty name="height" value="0.025" units="cm"/>
    </inkml:brush>
  </inkml:definitions>
  <inkml:trace contextRef="#ctx0" brushRef="#br0">200 6 8456,'-9'-1'4901,"-1"-1"-3888,0 1 0,-1 0 0,1 0 0,0 1 0,-15 2 0,20-1-689,0 0 0,1 1 0,-1-1 0,0 1 0,1 0 0,-1 0 1,1 0-1,0 1 0,-1-1 0,1 1 0,1 0 0,-1 0 0,0 1 0,1-1 1,-6 7-1,4-2 233,0 0 1,0 0-1,1 1 1,0-1 0,0 1-1,1 0 1,-4 18 0,6-25-469,0 1 0,0-1 0,1 1 0,-1 0 0,1-1 0,0 1 1,0 0-1,0-1 0,0 1 0,0 0 0,1-1 0,-1 1 0,1 0 1,-1-1-1,1 1 0,0-1 0,0 1 0,0-1 0,1 1 1,-1-1-1,0 0 0,1 0 0,0 0 0,-1 1 0,1-2 0,0 1 1,0 0-1,0 0 0,0-1 0,1 1 0,2 1 0,6 1-46,0-2-1,0 1 1,0-1-1,1-1 1,-1 0-1,0-1 1,1 0-1,-1-1 1,0 0-1,1-1 1,-1 0-1,18-6 1,-16 4-18,0 0 1,0-1-1,-1-1 1,0 0-1,0 0 1,-1-1-1,0-1 1,0 0-1,0 0 0,12-14 1,-20 18-26,0 1 0,-1 0 0,1-1 0,-1 1 0,0-1 0,0 0 0,0 0 0,0 0 0,-1 0 0,0 0 0,0 0 0,0 0 0,0 0 0,-1 0 0,1-9 0,-1 11 0,-1 0 0,1 0 0,-1 0 0,1 0 0,-1 0 0,0 0 0,0 0 0,0 1 0,0-1 0,0 0 0,0 1 0,-1-1 0,1 0 0,0 1 0,-1 0 0,1-1 0,-1 1 0,0 0 0,1 0 0,-1 0 0,0 0 0,0 0 0,0 0 0,0 0 0,1 0 0,-1 1 0,0-1 0,0 1 0,0 0 0,-1-1 0,1 1 0,0 0 0,-2 1 0,-4-1-38,0 0 1,0 1-1,1 0 1,-1 1-1,0-1 1,1 1-1,0 1 1,-1 0-1,1 0 1,0 0-1,0 1 1,1 0-1,-1 0 1,1 1-1,0 0 1,0 0-1,-5 6 1,4-4-95,0 0 0,1 0 0,0 1 1,1 0-1,-1 0 0,1 1 0,1-1 1,0 1-1,0 0 0,1 0 1,0 1-1,0-1 0,-1 13 0,4-20-205,0 1-1,-1 0 1,1-1-1,1 1 1,-1 0-1,0-1 1,1 1-1,-1-1 1,1 1-1,0 0 1,-1-1-1,1 1 1,1-1-1,-1 0 1,0 1-1,0-1 1,1 0-1,0 0 1,-1 0-1,3 2 0,0 0-542,1-1-1,-1 0 0,0-1 0,1 1 0,0-1 0,-1 0 0,1 0 0,0 0 0,8 1 0,27 4-6358</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31.687"/>
    </inkml:context>
    <inkml:brush xml:id="br0">
      <inkml:brushProperty name="width" value="0.025" units="cm"/>
      <inkml:brushProperty name="height" value="0.025" units="cm"/>
    </inkml:brush>
  </inkml:definitions>
  <inkml:trace contextRef="#ctx0" brushRef="#br0">89 1 3075,'0'0'16704,"-1"9"-13186,-3 9-2187,0-1 1,-1 1-1,-2-1 1,1 0-1,-2-1 1,-13 23 0,19-36-1297,-22 48 116,23-48-153,0-1 0,0 1 0,0-1-1,0 1 1,1 0 0,-1-1 0,1 1 0,0 0 0,-1 0-1,1-1 1,0 1 0,1 0 0,-1 0 0,0-1-1,1 1 1,1 4 0,-1-6 2,0 0 0,1 0 0,-1 0 0,0 0 0,0-1 0,1 1 0,-1-1 0,0 1 0,1-1 0,-1 1 0,1-1 0,-1 0 0,1 1 0,-1-1 0,1 0 0,-1 0 0,1 0 0,-1 0 0,0-1 0,3 1 0,31-8 0,-26 4 0,0-1 0,0 1 0,-1-2 0,1 1 0,-1-1 0,-1 0 0,1-1 0,-1 0 0,10-12 0,-13 15 0,0-1 0,0 0 0,-1 0 0,0-1 0,1 1 0,-2 0 0,1-1 0,-1 0 0,1 0 0,-2 0 0,1 0 0,-1 0 0,1 0 0,-2 0 0,1 0 0,-1-9 0,-1 14 0,1-1 0,-1 1 0,0-1 0,0 1 0,0 0 0,1 0 0,-2-1 0,1 1 0,0 0 0,0 0 0,0 0 0,0 0 0,-1 0 0,1 0 0,0 1 0,-1-1 0,1 0 0,-1 1 0,1-1 0,-1 1 0,1-1 0,-1 1 0,1 0 0,-1 0 0,1-1 0,-1 1 0,1 0 0,-1 1 0,0-1 0,1 0 0,-1 0 0,1 1 0,-1-1 0,-1 1 0,-5 0 0,1 1 0,0 0 0,0 0 0,0 0 0,0 1 0,-7 3 0,-13 13-1762,11-5-5743,2 2-12696</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34.329"/>
    </inkml:context>
    <inkml:brush xml:id="br0">
      <inkml:brushProperty name="width" value="0.025" units="cm"/>
      <inkml:brushProperty name="height" value="0.025" units="cm"/>
    </inkml:brush>
  </inkml:definitions>
  <inkml:trace contextRef="#ctx0" brushRef="#br0">55 1 9257,'0'0'10415,"2"9"-8472,1 6-1192,-1 1-1,-1-1 1,0 1-1,-2-1 1,1 1 0,-2-1-1,0 1 1,-1-1-1,-5 16 1,-2 5-35,1-6-514,0 1-1,3 0 1,0 0 0,-2 49-1,9-78-2382,2-9-243,-1-12-2537,-4-7-2737</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34.688"/>
    </inkml:context>
    <inkml:brush xml:id="br0">
      <inkml:brushProperty name="width" value="0.025" units="cm"/>
      <inkml:brushProperty name="height" value="0.025" units="cm"/>
    </inkml:brush>
  </inkml:definitions>
  <inkml:trace contextRef="#ctx0" brushRef="#br0">0 6 16239,'0'0'9962,"78"-1"-8201,-39 1-704,8 0-576,4 0-385,4 0-64,1 0-609,-2 0-2401,-5 0-2788,-6-5-6854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11.788"/>
    </inkml:context>
    <inkml:brush xml:id="br0">
      <inkml:brushProperty name="width" value="0.025" units="cm"/>
      <inkml:brushProperty name="height" value="0.025" units="cm"/>
    </inkml:brush>
  </inkml:definitions>
  <inkml:trace contextRef="#ctx0" brushRef="#br0">14 0 6502,'0'0'14275,"2"9"-12935,3 28-118,-1 1 0,-2 0 0,-3 39 0,1-31-435,0-47-771,0 1 1,0 0 0,0 0-1,0 0 1,0 0-1,0 0 1,0 0 0,0 0-1,0-1 1,0 1 0,1 0-1,-1 0 1,0 0-1,0 0 1,0 0 0,0 0-1,0 0 1,0 0 0,0-1-1,0 1 1,1 0-1,-1 0 1,0 0 0,0 0-1,0 0 1,0 0 0,0 0-1,0 0 1,1 0-1,-1 0 1,0 0 0,0 0-1,0 0 1,0 0 0,0 0-1,1 0 1,-1 0 0,0 0-1,0 0 1,0 0-1,0 0 1,0 0 0,0 0-1,1 0 1,-1 1 0,0-1-1,0 0 1,0 0-1,0 0 1,0 0 0,0 0-1,0 0 1,0 0 0,0 0-1,1 1 1,-1-1-1,0 0 1,0 0 0,0 0-1,0 0 1,0 0 0,0 0-1,0 0 1,0 1-1,0-1 1,7-10 535,-5-1-453,0 1 0,0-1-1,-1 1 1,0-1 0,-1 0 0,-1-13-1,0 18-91,1 1-1,-1-1 0,0 1 1,0 0-1,-1-1 0,0 1 0,1 0 1,-2 0-1,1 0 0,-1 0 1,1 0-1,-2 1 0,-5-8 1,10 12-7,-1 0 0,0 1 0,0-1 0,0 1 0,0-1 0,0 0 1,0 1-1,0-1 0,0 0 0,0 1 0,0-1 0,0 0 0,0 1 1,0-1-1,0 0 0,0 1 0,0-1 0,0 0 0,0 1 0,-1-1 1,1 0-1,0 1 0,0-1 0,0 0 0,-1 1 0,1-1 0,0 0 1,0 0-1,-1 1 0,1-1 0,0 0 0,0 0 0,-1 0 0,1 1 1,0-1-1,-1 0 0,1 0 0,0 0 0,-1 0 0,1 0 0,0 0 0,-1 1 1,1-1-1,0 0 0,-1 0 0,1 0 0,-1 0 0,1 0 0,0 0 1,-1-1-1,1 1 0,0 0 0,-1 0 0,1 0 0,0 0 0,-1 0 1,1 0-1,0-1 0,-1 1 0,1 0 0,0 0 0,0 0 0,-1-1 1,1 1-1,0-1 0,0 3-2,0 0 1,0 0-1,0 0 0,1 0 0,-1 0 1,1 0-1,-1 0 0,1 0 1,0-1-1,0 1 0,0 0 1,0 0-1,0-1 0,2 3 1,2-1-45,0-1 0,1 0 1,-1 0-1,0 0 1,1 0-1,0-1 1,-1 0-1,1-1 0,0 1 1,-1-1-1,1 0 1,0 0-1,0-1 0,-1 1 1,10-3-1,37-12-3437,-8-2-3857,-23 8 1997,-3 0-2008</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35.624"/>
    </inkml:context>
    <inkml:brush xml:id="br0">
      <inkml:brushProperty name="width" value="0.025" units="cm"/>
      <inkml:brushProperty name="height" value="0.025" units="cm"/>
    </inkml:brush>
  </inkml:definitions>
  <inkml:trace contextRef="#ctx0" brushRef="#br0">382 12 5990,'7'-11'13710,"-18"12"-10055,-4 6-4055,-3 3 864,0 2 0,0 1-1,2 0 1,-1 1 0,-27 30-1,9-3 81,-35 53 0,49-62-193,2 0 0,1 1 0,-15 40 0,25-54-248,2 0-1,0 0 1,1 1 0,1-1 0,1 1 0,1 0 0,0 31-1,3-46-90,-1 0 0,1 0-1,0 0 1,0 0-1,1 0 1,-1 0-1,1-1 1,0 1-1,0-1 1,1 1-1,-1-1 1,1 0-1,0 0 1,0 0 0,0 0-1,1-1 1,-1 1-1,1-1 1,0 0-1,0 0 1,0 0-1,1 0 1,-1-1-1,0 0 1,1 0-1,4 2 1,2-1-341,-1 0-1,1 0 1,-1-1-1,19 2 1,42-6-5024,-18-10-2468</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36.354"/>
    </inkml:context>
    <inkml:brush xml:id="br0">
      <inkml:brushProperty name="width" value="0.025" units="cm"/>
      <inkml:brushProperty name="height" value="0.025" units="cm"/>
    </inkml:brush>
  </inkml:definitions>
  <inkml:trace contextRef="#ctx0" brushRef="#br0">129 1 6470,'0'0'20489,"-1"11"-18834,-4 10-1221,0 0 0,-2-1 0,0 0-1,-1 0 1,-20 33 0,14-27-46,1 1-1,1 1 1,-11 37-1,22-60-387,0 0 0,0 0 0,0 1 0,0-1 0,1 0 0,0 0 0,1 10 0,-1-13 0,1-1 0,-1 0 0,1 1 0,-1-1 0,1 0 0,0 1 0,-1-1 0,1 0 0,0 0 0,0 0 0,0 0 0,0 0 0,0 0 0,0 0 0,1 0 0,-1 0 0,0 0 0,0-1 0,0 1 0,1 0 0,-1-1 0,0 1 0,1-1 0,-1 0 0,1 1 0,-1-1 0,1 0 0,-1 0 0,0 0 0,1 0 0,1 0 0,9 0-439,0 0 0,0-1 1,0 0-1,-1-1 0,17-4 0,-20 3-161,0 1 0,0-1-1,-1-1 1,0 1 0,0-1-1,0-1 1,0 1 0,0-1-1,-1 0 1,0-1 0,0 0-1,0 1 1,-1-2 0,6-7-1,5-15-8068</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36.698"/>
    </inkml:context>
    <inkml:brush xml:id="br0">
      <inkml:brushProperty name="width" value="0.025" units="cm"/>
      <inkml:brushProperty name="height" value="0.025" units="cm"/>
    </inkml:brush>
  </inkml:definitions>
  <inkml:trace contextRef="#ctx0" brushRef="#br0">129 1 15214,'0'0'7271,"-47"68"-4388,31-38-545,1 3-512,0 2-705,1 3-416,5 0-353,0 0-320,5-6 0,4-2-64,0-6-1281,2-6-1634,11-14-2082,3-4-3171</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37.047"/>
    </inkml:context>
    <inkml:brush xml:id="br0">
      <inkml:brushProperty name="width" value="0.025" units="cm"/>
      <inkml:brushProperty name="height" value="0.025" units="cm"/>
    </inkml:brush>
  </inkml:definitions>
  <inkml:trace contextRef="#ctx0" brushRef="#br0">271 1 6534,'0'0'20238,"-8"11"-18113,-85 119 994,55-82-2943,3 1-1,2 2 1,-31 62 0,80-165-17371,-4 12 1959</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37.403"/>
    </inkml:context>
    <inkml:brush xml:id="br0">
      <inkml:brushProperty name="width" value="0.025" units="cm"/>
      <inkml:brushProperty name="height" value="0.025" units="cm"/>
    </inkml:brush>
  </inkml:definitions>
  <inkml:trace contextRef="#ctx0" brushRef="#br0">65 9 15535,'0'0'7078,"-6"11"-5279,-18 38 54,23-47-1787,1 0 1,-1 0 0,0 0-1,1 0 1,0 0 0,-1 0-1,1 0 1,0 0-1,0 0 1,0 0 0,1 0-1,-1 0 1,0 0-1,1 0 1,-1 0 0,1-1-1,-1 1 1,1 0-1,0 0 1,0 0 0,0 0-1,0-1 1,0 1-1,1 0 1,-1-1 0,0 1-1,1-1 1,-1 0 0,1 1-1,-1-1 1,1 0-1,0 0 1,-1 0 0,1 0-1,0 0 1,0 0-1,2 0 1,5 2 49,-1 0 0,1 0-1,-1-1 1,1 0 0,0-1 0,12 1 0,-15-2 33,1 0 0,0 0 0,-1-1 1,1 0-1,-1 0 0,1 0 0,-1-1 1,0 0-1,1-1 0,-1 1 0,0-1 1,5-4-1,-8 5-111,0 0-1,-1 0 1,0 0 0,1 0-1,-1 0 1,0-1 0,0 0-1,0 1 1,-1-1 0,1 0-1,0 0 1,-1 1 0,0-1-1,0 0 1,0-1 0,0 1-1,0 0 1,-1 0 0,1 0-1,-1 0 1,0-1 0,0 1-1,0 0 1,0 0 0,-1 0-1,0-6 1,-1 6-35,1 1 1,0-1-1,-1 0 0,1 1 1,-1-1-1,0 1 0,0 0 0,0 0 1,0-1-1,0 1 0,-1 1 1,1-1-1,-1 0 0,1 0 1,-1 1-1,0 0 0,1-1 0,-1 1 1,0 0-1,0 0 0,0 0 1,0 1-1,0-1 0,0 1 0,0 0 1,0 0-1,0 0 0,-4 0 1,-3 0-17,1 0 1,0 1-1,0 0 1,0 0 0,0 1-1,1 0 1,-1 0 0,-12 6-1,14-4-74,0 0 0,1 1 1,0 0-1,0 0 0,0 0 0,0 1 0,1 0 1,0 0-1,0 0 0,1 0 0,-6 10 0,7-10-403,1 0 0,-1 0 0,1 0 0,0 0 0,1 0 0,-2 8 0,3-9-449,-1 0-1,1-1 0,0 1 0,1 0 1,-1 0-1,1 0 0,0-1 0,3 10 1,11 9-6861</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2:37.730"/>
    </inkml:context>
    <inkml:brush xml:id="br0">
      <inkml:brushProperty name="width" value="0.025" units="cm"/>
      <inkml:brushProperty name="height" value="0.025" units="cm"/>
    </inkml:brush>
  </inkml:definitions>
  <inkml:trace contextRef="#ctx0" brushRef="#br0">76 0 15150,'0'0'6732,"-2"12"-4239,-3 9-1144,-1 0 0,-18 39 0,-9 28 978,32-85-2237,0 1 0,0-1-1,0 1 1,0-1 0,1 1 0,-1-1 0,1 1-1,0-1 1,0 1 0,1 0 0,-1-1 0,1 1-1,1 3 1,-2-6-67,1 1 0,0-1 0,0 0 0,0 0 1,0 0-1,0 0 0,1 0 0,-1 0 0,0 0 0,0-1 0,1 1 0,-1 0 0,0-1 0,1 1 0,-1-1 0,0 1 0,1-1 0,-1 0 0,1 1 0,-1-1 0,1 0 0,-1 0 0,1 0 1,-1 0-1,1 0 0,-1-1 0,1 1 0,-1 0 0,0-1 0,1 1 0,-1-1 0,3-1 0,6-1-23,-1-2 0,1 1 0,-1-1 0,-1-1 0,1 0 0,-1 0 0,0 0 0,0-1 0,0-1 0,-1 1 0,0-1 0,-1 0 0,0-1 0,0 1 0,-1-1 0,0 0 0,0-1 0,-1 1 0,-1-1 0,1 0 0,-2 0 0,1 0 0,0-11 0,-3 19-18,0 0 0,0 0 0,0 0 0,-1 0 0,1 0 0,-1 0-1,1 0 1,-1 0 0,0 0 0,0 0 0,0 0 0,0 0 0,0 1 0,0-1 0,-1 0 0,1 1 0,0-1 0,-1 1 0,1-1 0,-1 1-1,0 0 1,1 0 0,-4-2 0,1 1-107,-1 0 0,0 0 0,1 1 0,-1-1 0,0 1 0,0 0 0,0 1 1,0-1-1,0 1 0,-6 0 0,5 0-179,-1 1 1,1 0 0,0 0 0,-1 0 0,1 1-1,0 0 1,-12 5 0,16-6 104,-1 0-1,1 1 1,-1-1 0,1 1 0,0-1-1,0 1 1,0 0 0,0 0 0,0 0-1,0 0 1,0 1 0,0-1 0,1 0-1,-1 1 1,1-1 0,0 1 0,-2 3-1,3 3-10076</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58.303"/>
    </inkml:context>
    <inkml:brush xml:id="br0">
      <inkml:brushProperty name="width" value="0.025" units="cm"/>
      <inkml:brushProperty name="height" value="0.025" units="cm"/>
    </inkml:brush>
  </inkml:definitions>
  <inkml:trace contextRef="#ctx0" brushRef="#br0">1 18 16303,'0'0'14030,"0"-17"-14126,18 34-1570,-3-1-2338,-2-1-2946</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57.975"/>
    </inkml:context>
    <inkml:brush xml:id="br0">
      <inkml:brushProperty name="width" value="0.025" units="cm"/>
      <inkml:brushProperty name="height" value="0.025" units="cm"/>
    </inkml:brush>
  </inkml:definitions>
  <inkml:trace contextRef="#ctx0" brushRef="#br0">141 0 9801,'0'0'19256,"-10"12"-17890,-11 13-936,-2 2 200,-25 36-1,43-55-569,0-1-1,1 1 1,0 0-1,0 1 1,0-1-1,1 1 1,1 0-1,-1-1 1,1 1-1,-1 16 1,3-24-57,0 1-1,0-1 1,1 1-1,-1-1 1,0 0-1,1 1 1,-1-1-1,1 0 1,-1 1-1,1-1 1,-1 0-1,1 0 1,0 1-1,0-1 1,0 0-1,0 0 1,0 0-1,0 0 1,0 0-1,0 0 1,0 0-1,0-1 1,0 1-1,2 1 1,2 0 5,-1-1-1,1 1 1,-1-1 0,1 0 0,0 0 0,-1 0 0,9 0-1,-1-1-111,-1 0-1,1-1 1,-1 0-1,1-1 1,20-6-1,-27 6-551,1-1-1,-1 1 1,1-1-1,-1-1 1,0 1-1,0-1 1,4-4 0,-4 4-950,-1-1 1,1 0-1,-1 0 0,-1-1 1,1 1-1,4-10 1,7-24-13369</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3:58.650"/>
    </inkml:context>
    <inkml:brush xml:id="br0">
      <inkml:brushProperty name="width" value="0.025" units="cm"/>
      <inkml:brushProperty name="height" value="0.025" units="cm"/>
    </inkml:brush>
  </inkml:definitions>
  <inkml:trace contextRef="#ctx0" brushRef="#br0">33 86 14734,'0'0'6502,"9"-10"-3955,-3 4-2145,0-1 1,1 1 0,-1 0 0,2 1 0,-1 0 0,0 0-1,1 0 1,0 1 0,0 0 0,1 1 0,-1-1 0,16-2-1,-13 3-73,0 1 0,0 0-1,1 0 1,-1 2-1,1-1 1,-1 1 0,0 1-1,15 2 1,-25-2-317,0-1-1,0 1 1,0-1-1,-1 1 1,1-1 0,0 1-1,0-1 1,-1 1 0,1 0-1,0-1 1,-1 1-1,1 0 1,-1-1 0,1 1-1,-1 0 1,1 0 0,-1 0-1,1 0 1,-1 0-1,0-1 1,1 1 0,-1 0-1,0 0 1,0 0 0,0 0-1,0 0 1,0 0-1,0 0 1,0 0 0,0 0-1,0 0 1,0 0 0,-1 0-1,1 0 1,0-1-1,-1 1 1,1 0 0,0 0-1,-1 0 1,1 0 0,-1-1-1,1 1 1,-1 0-1,-1 1 1,-30 33 255,-60 25-267,71-49 0,1 1 0,0 1 0,1 1 0,0 1 0,-18 18 0,35-31 0,1-1 0,0 0 0,-1 1 0,1-1 0,0 1 0,0 0 0,0-1 0,0 1 0,0 0 0,0-1 0,0 1 0,1 0 0,-1 0 0,1 0 0,-1 0 0,1 0 0,0 0 0,0 0 0,0 3 0,0-4 0,1 0 0,-1 1 0,1-1 0,0 0 0,0 0 0,-1 1 0,1-1 0,0 0 0,0 0 0,0 0 0,0 0 0,1 0 0,-1 0 0,0-1 0,0 1 0,0 0 0,1-1 0,-1 1 0,0 0 0,2-1 0,10 4 0,-1-1 0,1-1 0,0 0 0,20 0 0,-24-1 0,105 2-1306,-52-2-1915,-8 0-5320</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00.967"/>
    </inkml:context>
    <inkml:brush xml:id="br0">
      <inkml:brushProperty name="width" value="0.025" units="cm"/>
      <inkml:brushProperty name="height" value="0.025" units="cm"/>
    </inkml:brush>
  </inkml:definitions>
  <inkml:trace contextRef="#ctx0" brushRef="#br0">12 1 15022,'0'0'9449,"8"67"-7143,-8-40-288,0 5-640,0 5-610,-5-2-511,-2 1-193,1-5 0,4-5-32,2-5-64,0-7-641,0-6-929,0-6-1536,0-11-7304,0-9-993</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12.147"/>
    </inkml:context>
    <inkml:brush xml:id="br0">
      <inkml:brushProperty name="width" value="0.025" units="cm"/>
      <inkml:brushProperty name="height" value="0.025" units="cm"/>
    </inkml:brush>
  </inkml:definitions>
  <inkml:trace contextRef="#ctx0" brushRef="#br0">150 0 7719,'0'0'15279,"-10"1"-14970,3 0-129,0 0 0,1 0-1,-1 1 1,1-1 0,-1 2-1,1-1 1,0 1 0,-1-1-1,2 2 1,-1-1 0,0 1-1,1 0 1,-1 0 0,1 0-1,0 1 1,0 0 0,1 0-1,0 0 1,0 0 0,0 1-1,0-1 1,1 1-1,0 0 1,0 0 0,-2 8-1,4-12-136,0 0 0,1 0 0,-1 0 0,1 0 0,0 0 0,-1 0 0,1 0 0,0-1-1,0 1 1,0 0 0,0 0 0,1 0 0,-1 0 0,0 0 0,1 0 0,0 0-1,-1 0 1,1-1 0,0 1 0,0 0 0,0 0 0,0-1 0,0 1 0,0-1 0,0 1-1,1-1 1,-1 1 0,1-1 0,-1 0 0,1 0 0,-1 1 0,1-1 0,0 0 0,3 1-1,1 0 42,1-1 0,-1 0 0,1 0-1,0-1 1,-1 0 0,1 0-1,-1 0 1,1-1 0,10-2 0,-7 0-8,1 0 1,-1 0-1,0-2 0,0 1 1,-1-1-1,0 0 1,17-13-1,-21 15 1,-1 0 0,0-1-1,0 1 1,0-1-1,0 0 1,-1 0 0,1 0-1,-1 0 1,0-1 0,0 1-1,-1-1 1,1 1 0,-1-1-1,0 0 1,0 0 0,-1 0-1,2-11 1,-3 16-75,0-1 0,0 1 0,0-1 0,0 1 0,0-1-1,0 1 1,0-1 0,-1 1 0,1-1 0,0 1 0,0-1 0,-1 1 0,1-1 0,0 1 0,-1-1 0,1 1 0,0 0 0,-1-1 0,1 1-1,-1 0 1,1-1 0,0 1 0,-1 0 0,1-1 0,-1 1 0,1 0 0,-1 0 0,1 0 0,-1 0 0,0-1 0,1 1 0,-1 0 0,1 0-1,-1 0 1,1 0 0,-1 0 0,1 0 0,-1 0 0,1 0 0,-1 0 0,1 1 0,-1-1 0,1 0 0,-1 0 0,1 0 0,-1 1-1,1-1 1,-1 0 0,1 0 0,-1 1 0,1-1 0,-1 1 0,1-1 0,0 0 0,-1 1 0,1 0 0,-28 20-192,27-19 115,-1 0 0,1 0 1,0 0-1,0 0 0,0 0 0,0 0 1,0 1-1,0-1 0,0 0 0,1 1 1,-1-1-1,1 0 0,0 1 0,-1-1 1,1 1-1,0-1 0,0 0 0,1 1 1,-1-1-1,1 0 0,-1 1 0,1-1 0,0 0 1,-1 1-1,1-1 0,0 0 0,1 0 1,1 4-1,0-4-585,-1 0 1,0 0-1,1 0 0,0 0 1,-1 0-1,1 0 1,0-1-1,0 1 0,0-1 1,0 0-1,0 0 0,0 0 1,6 0-1,14 1-7833</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01.338"/>
    </inkml:context>
    <inkml:brush xml:id="br0">
      <inkml:brushProperty name="width" value="0.025" units="cm"/>
      <inkml:brushProperty name="height" value="0.025" units="cm"/>
    </inkml:brush>
  </inkml:definitions>
  <inkml:trace contextRef="#ctx0" brushRef="#br0">1 3 13036,'0'0'11659,"54"-2"-10121,-14 3-609,9 5-417,8-1-384,1-4-288,3-1-2883,-6-4-4996</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01.669"/>
    </inkml:context>
    <inkml:brush xml:id="br0">
      <inkml:brushProperty name="width" value="0.025" units="cm"/>
      <inkml:brushProperty name="height" value="0.025" units="cm"/>
    </inkml:brush>
  </inkml:definitions>
  <inkml:trace contextRef="#ctx0" brushRef="#br0">233 1 13837,'0'0'12786,"-10"9"-10737,-18 18-1537,1 0-1,2 2 0,1 1 0,-21 33 0,35-47-383,1 0 1,0 0-1,1 1 0,1 0 0,0 0 1,2 0-1,0 1 0,1 0 0,0 0 1,2 0-1,-1 24 0,3-38-136,0 0 0,1-1 0,-1 1 0,1 0 1,0 0-1,0-1 0,1 1 0,-1 0 0,1-1 0,-1 0 0,1 1 0,0-1 0,0 0 1,1 0-1,-1 0 0,5 4 0,-2-2-56,1-1-1,0 1 1,1-1 0,-1 0-1,1-1 1,-1 0 0,1 0 0,7 2-1,10 2-644,0-2-1,0 0 1,1-2-1,27 0 1,-10-2-8163,-3-1-7880</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02.012"/>
    </inkml:context>
    <inkml:brush xml:id="br0">
      <inkml:brushProperty name="width" value="0.025" units="cm"/>
      <inkml:brushProperty name="height" value="0.025" units="cm"/>
    </inkml:brush>
  </inkml:definitions>
  <inkml:trace contextRef="#ctx0" brushRef="#br0">61 0 7239,'0'0'21295,"-3"10"-19849,-13 33-707,8-26-511,1 0-1,1 0 1,1 1-1,0-1 1,2 1-1,0 0 1,1 0 0,0 24-1,2-38-320,1-1 0,0 0-1,0 1 1,0-1 0,1 0 0,-1 0-1,1 0 1,0 0 0,-1 0 0,1 0 0,1-1-1,-1 1 1,0-1 0,1 1 0,-1-1-1,1 0 1,0 0 0,-1 0 0,1 0 0,0 0-1,0-1 1,1 1 0,-1-1 0,0 0 0,0 0-1,1 0 1,-1-1 0,0 1 0,1-1-1,-1 1 1,1-1 0,3 0 0,-3 0-185,1 0-1,0 0 1,0 0 0,0-1 0,0 0-1,-1 0 1,1 0 0,0 0 0,-1-1-1,1 1 1,-1-1 0,1-1 0,-1 1-1,0 0 1,0-1 0,0 0 0,0 0 0,-1 0-1,1-1 1,-1 1 0,0-1 0,5-5-1,5-25-7317</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02.388"/>
    </inkml:context>
    <inkml:brush xml:id="br0">
      <inkml:brushProperty name="width" value="0.025" units="cm"/>
      <inkml:brushProperty name="height" value="0.025" units="cm"/>
    </inkml:brush>
  </inkml:definitions>
  <inkml:trace contextRef="#ctx0" brushRef="#br0">51 6 16816,'0'0'8072,"-48"-5"-5574,45 13-1345,3 7-448,6 1-481,16 0-192,4-7-2274,0-6-3299,1-3-6631</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03.670"/>
    </inkml:context>
    <inkml:brush xml:id="br0">
      <inkml:brushProperty name="width" value="0.025" units="cm"/>
      <inkml:brushProperty name="height" value="0.025" units="cm"/>
    </inkml:brush>
  </inkml:definitions>
  <inkml:trace contextRef="#ctx0" brushRef="#br0">115 111 1794,'0'0'17931,"-4"-9"-14653,-14-28-518,17 36-2615,1-1 1,0 0-1,0 1 0,0-1 1,0 0-1,0 1 0,0-1 1,0 0-1,0 1 0,1-1 0,-1 1 1,1-1-1,-1 0 0,1 1 1,0-1-1,-1 1 0,1 0 1,0-1-1,0 1 0,0-1 1,0 1-1,0 0 0,1 0 1,-1 0-1,0 0 0,0 0 0,1 0 1,-1 0-1,1 0 0,-1 0 1,1 1-1,-1-1 0,1 0 1,-1 1-1,3-1 0,6-3 269,0 1 0,0 0 0,19-3 0,-24 5-400,0 0 1,0 1 0,0-1-1,0 1 1,0 0 0,-1 1-1,1-1 1,0 1 0,7 1-1,-11-1-15,1 0 1,-1 0-1,0 0 0,0 0 0,1 0 0,-1 0 0,0 1 0,0-1 0,0 0 0,0 1 0,0-1 0,-1 0 0,1 1 1,0-1-1,-1 1 0,1-1 0,-1 1 0,1 0 0,-1-1 0,0 1 0,1-1 0,-1 1 0,0 0 0,0-1 0,0 1 0,0 0 1,-1-1-1,1 1 0,0-1 0,-1 1 0,-1 2 0,0 5 1,-1 0 0,-1 0 0,1 0 0,-2-1 0,1 0 0,-1 0 0,0 0 0,-1 0 0,0-1 0,-12 13 0,-12 7 0,-36 28 0,53-45 0,-8 5 0,-20 14 0,40-27 0,-1-1 0,0 0 0,1 1 0,-1-1 0,1 1 0,-1 0 0,1 0 0,0-1 0,0 1 0,0 0 0,0 0 0,0 0 0,0 0 0,0 0 0,1 0 0,-1 3 0,2-4 0,0-1 0,0 1 0,1 0 0,-1-1 0,0 1 0,1-1 0,-1 0 0,0 1 0,1-1 0,-1 0 0,0 0 0,1 0 0,-1 0 0,1 0 0,-1 0 0,0 0 0,3-1 0,-1 1 0,26-1-681,0-2-1,-1 0 1,1-2 0,27-9 0,112-41-6992,-168 55 7637,44-16-9925</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04.016"/>
    </inkml:context>
    <inkml:brush xml:id="br0">
      <inkml:brushProperty name="width" value="0.025" units="cm"/>
      <inkml:brushProperty name="height" value="0.025" units="cm"/>
    </inkml:brush>
  </inkml:definitions>
  <inkml:trace contextRef="#ctx0" brushRef="#br0">0 1 17424,'0'0'10635,"65"9"-9098,-28-2-768,7-1-449,3-2-256,1-1-32,1-3-1153,-3 0-2210,-6-5-3780,-2-10-6726</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04.406"/>
    </inkml:context>
    <inkml:brush xml:id="br0">
      <inkml:brushProperty name="width" value="0.025" units="cm"/>
      <inkml:brushProperty name="height" value="0.025" units="cm"/>
    </inkml:brush>
  </inkml:definitions>
  <inkml:trace contextRef="#ctx0" brushRef="#br0">131 229 18321,'0'0'12978,"-9"8"-11756,-6 8-1160,1 1-1,0 0 1,1 1-1,-18 33 0,26-42-65,0 0 0,1 0-1,0 0 1,0 1-1,1 0 1,0 0 0,1 0-1,0 0 1,1 0 0,0 1-1,1-1 1,-1 0-1,4 18 1,-2-26 5,0 0 0,0 0 0,0 1 0,0-1 0,1-1 0,-1 1 0,1 0 0,0 0 0,-1-1 0,1 1 1,0 0-1,0-1 0,0 0 0,0 1 0,0-1 0,0 0 0,1 0 0,-1 0 0,0-1 0,0 1 0,1 0 0,-1-1 0,0 0 0,1 1 0,-1-1 0,1 0 0,2 0 0,4 0-25,1 0-1,0 0 1,-1-1-1,1 0 1,15-5 0,-18 4-462,0-1 1,0 0 0,0 0-1,0 0 1,11-10 0,-11 8-1253,1-1 0,-2-1 1,1 1-1,8-12 0,9-17-7139</inkml:trace>
  <inkml:trace contextRef="#ctx0" brushRef="#br0" timeOffset="1">141 8 21204,'0'0'9033,"-51"-8"-7368,51 16-800,5 2-865,14 1 0,4 4 0,5-1-577,2-1-2850,-2-4-3876,-4-1-9064</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04.747"/>
    </inkml:context>
    <inkml:brush xml:id="br0">
      <inkml:brushProperty name="width" value="0.025" units="cm"/>
      <inkml:brushProperty name="height" value="0.025" units="cm"/>
    </inkml:brush>
  </inkml:definitions>
  <inkml:trace contextRef="#ctx0" brushRef="#br0">21 163 15054,'0'0'8328,"-4"9"-4308,-12 31-1527,16-39-2450,0-1-1,0 1 1,0-1 0,0 1-1,0 0 1,0-1 0,0 1 0,0 0-1,1-1 1,-1 1 0,0-1-1,0 1 1,1 0 0,-1-1 0,0 1-1,1-1 1,-1 1 0,0-1-1,1 1 1,-1-1 0,1 1 0,-1-1-1,1 0 1,-1 1 0,1-1-1,-1 0 1,1 1 0,-1-1-1,1 0 1,0 0 0,-1 1 0,1-1-1,-1 0 1,1 0 0,0 0-1,-1 0 1,1 0 0,0 0 0,-1 0-1,1 0 1,0 0 0,-1 0-1,1 0 1,-1 0 0,2-1-1,29-3 866,-19 0-908,0 0 0,-1-1 0,0-1 0,0 1 0,-1-2 0,0 0 0,0 0 0,16-15 0,68-80 0,-53 54 0,-41 48 0,0 0 0,0-1 0,0 1 0,0 0 0,0 0 0,0 0 0,0-1 0,0 1 0,0 0 0,0 0 0,0 0 0,0-1 0,0 1 0,0 0 0,0 0 0,1 0 0,-1-1 0,0 1 0,0 0 0,0 0 0,0 0 0,0 0 0,1 0 0,-1-1 0,0 1 0,0 0 0,0 0 0,1 0 0,-1 0 0,0 0 0,0 0 0,0 0 0,1 0 0,-1 0 0,0 0 0,0 0 0,0 0 0,1 0 0,-1 0 0,0 0 0,0 0 0,1 0 0,-1 0 0,0 0 0,0 0 0,0 0 0,1 0 0,-1 0 0,0 0 0,0 0 0,0 0 0,0 0 0,1 1 0,-1-1 0,0 0 0,0 0 0,0 0 0,0 0 0,1 0 0,-1 1 0,0-1 0,0 0 0,0 0 0,0 0 0,0 1 0,0-1 0,0 0 0,0 0 0,1 1 0,-5 23 0,-13 32 0,3-17 7,4-18-23,2 1-1,1 0 1,1 0 0,-6 42-1,11-63-78,1-1-1,0 1 0,0-1 0,0 0 1,0 1-1,0-1 0,0 1 0,0-1 1,0 1-1,0-1 0,0 0 1,0 1-1,0-1 0,0 1 0,0-1 1,0 0-1,0 1 0,1-1 1,-1 1-1,0-1 0,0 0 0,0 1 1,1-1-1,-1 0 0,0 1 0,0-1 1,1 0-1,-1 1 0,0-1 1,1 0-1,-1 0 0,0 1 0,1-1 1,-1 0-1,1 0 0,-1 0 0,0 1 1,1-1-1,-1 0 0,1 0 1,-1 0-1,0 0 0,1 0 0,-1 0 1,1 0-1,-1 0 0,0 0 1,2 0-1,18-12-7081,-3-9-1476</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4:05.093"/>
    </inkml:context>
    <inkml:brush xml:id="br0">
      <inkml:brushProperty name="width" value="0.025" units="cm"/>
      <inkml:brushProperty name="height" value="0.025" units="cm"/>
    </inkml:brush>
  </inkml:definitions>
  <inkml:trace contextRef="#ctx0" brushRef="#br0">279 1 20756,'0'0'7409,"7"13"-5658,9 13-1343,-2 0-1,-1 1 0,-2 1 0,0 0 1,-2 1-1,9 44 0,-17-56-407,0 1 0,-1-1 0,-1 0 0,0 1 0,-2-1 0,0 0 0,0 0 0,-2 0 0,-10 26 0,2-17 0,0 0 0,-2-1 0,-1-1 0,0 0 0,-22 22 0,-2-1-610,-2-1-1,-57 44 1,43-44-5983</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33.367"/>
    </inkml:context>
    <inkml:brush xml:id="br0">
      <inkml:brushProperty name="width" value="0.025" units="cm"/>
      <inkml:brushProperty name="height" value="0.025" units="cm"/>
    </inkml:brush>
  </inkml:definitions>
  <inkml:trace contextRef="#ctx0" brushRef="#br0">2664 392 4004,'0'0'1489,"2"-9"518,0 4-1709,0-1 0,0 1-1,-1-1 1,0 0-1,0 0 1,-1 1-1,1-1 1,-1 0-1,0 0 1,-1 0 0,0 0-1,1 0 1,-2 1-1,1-1 1,-1 0-1,0 1 1,0-1-1,0 1 1,-1 0 0,0 0-1,0 0 1,-6-7-1,-4 0 241,-1 0 0,0 1 0,-1 0 0,-1 2 0,1-1-1,-2 2 1,1 0 0,-33-10 0,-14 0-316,-74-11 1,20 5-181,75 14-55,-32-10 189,-1 4-1,0 3 0,-90-4 1,66 16-133,0 4 0,0 5 1,1 4-1,0 5 0,1 3 1,1 5-1,-145 58 1,146-38 297,2 4 1,2 5 0,3 3-1,-125 105 1,188-141-318,1 1 0,1 1 1,1 1-1,1 1 0,-26 42 0,38-53-5,1 0 1,1 1-1,1 0 0,0 0 0,0 0 0,2 1 1,0 0-1,1 0 0,0 0 0,2 0 0,0 1 1,2 30-1,0-37 65,1-1 0,1 1 0,0-1 0,0 0 0,1 0 0,0 0 0,0 0 0,1 0 0,0-1 0,1 0 0,0 0-1,0-1 1,1 1 0,0-1 0,11 9 0,15 9 303,0 0-1,53 27 0,-34-21-496,19 12 214,3-2 0,0-4 0,3-3 0,0-3 0,2-4 0,1-3 0,163 26 0,-118-38 678,0-5 0,0-5 1,0-6-1,0-5 0,185-39 0,-210 29-713,431-101 158,-463 99-189,-1-3 0,-1-3 0,-1-2-1,-2-4 1,97-65 0,-148 89-15,-1 0-1,0 0 1,-1-1 0,1 0 0,-2 0 0,0-2-1,0 1 1,-1-1 0,0 0 0,-1-1 0,7-15-1,-10 17 55,-1 0 0,0 0 0,-1 0 0,0 0-1,-1 0 1,0-1 0,-1 1 0,0 0 0,-1-1-1,0 1 1,0 0 0,-1 0 0,-1 0-1,-7-21 1,-2 6-64,-1-1-1,0 2 1,-2 0 0,-1 0-1,-1 2 1,-1 0-1,-1 1 1,-42-37 0,14 19-19,-1 3 0,-2 1 1,-66-35-1,83 52-686,-1 1 0,-1 2-1,-1 1 1,0 2 0,-1 1 0,0 2 0,0 1-1,-1 3 1,0 0 0,-1 3 0,-45 1-1,36 7-5606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13.083"/>
    </inkml:context>
    <inkml:brush xml:id="br0">
      <inkml:brushProperty name="width" value="0.025" units="cm"/>
      <inkml:brushProperty name="height" value="0.025" units="cm"/>
    </inkml:brush>
  </inkml:definitions>
  <inkml:trace contextRef="#ctx0" brushRef="#br0">1 0 17617,'0'0'5819,"0"11"-4586,15 270 5167,-15-279-6369,0 1 0,1-1 0,-1 0 0,0 1 0,1-1 0,0 0 0,-1 1 0,1-1 0,0 0 0,0 0 0,1 1-1,-1-1 1,0 0 0,1 0 0,-1 0 0,1-1 0,-1 1 0,1 0 0,3 2 0,-4-4-13,0 1-1,-1-1 1,1 0 0,0 1-1,0-1 1,0 0 0,-1 0 0,1 0-1,0 0 1,0 0 0,0 0-1,-1 0 1,1 0 0,0 0 0,0 0-1,0 0 1,-1 0 0,1-1-1,0 1 1,0 0 0,-1-1-1,2 0 1,0 0 6,0 0 0,-1-1-1,1 0 1,0 1 0,-1-1 0,0 0-1,1 1 1,-1-1 0,0 0 0,0 0-1,0 0 1,1-3 0,1-4 6,0-1 0,0 0 0,-1-1 0,2-16 0,-3 23-34,-1 0 1,1 0 0,-1 1-1,0-1 1,-1 0 0,1 0-1,-1 0 1,1 1 0,-1-1-1,0 0 1,0 0 0,-1 1-1,1-1 1,-1 1-1,-3-6 1,5 8-5,-1 1 0,1 0 0,0-1 0,0 1 0,-1 0 0,1-1 0,0 1 0,0 0 0,-1 0 0,1-1 0,0 1 0,-1 0 0,1 0 0,0-1-1,-1 1 1,1 0 0,-1 0 0,1 0 0,0 0 0,-1 0 0,1 0 0,-1 0 0,1-1 0,0 1 0,-1 0 0,1 0 0,-1 0 0,1 1 0,0-1 0,-1 0 0,1 0 0,-1 0 0,1 0 0,0 0 0,-1 0 0,1 0 0,0 1 0,-1-1-1,-6 18-125,4 28 143,3-44-2,0 0-2,0 0 1,0 0-1,0 0 1,1 0 0,-1 0-1,1 0 1,-1 0-1,1 0 1,0 0-1,-1-1 1,1 1 0,0 0-1,0 0 1,0-1-1,1 1 1,-1 0 0,0-1-1,0 1 1,1-1-1,-1 0 1,3 2-1,-1-1 17,1 0 0,-1 0 0,1-1-1,0 1 1,0-1 0,0 0-1,-1 0 1,1 0 0,0-1 0,5 1-1,2-1 22,0 0-1,-1-1 0,1 0 0,0 0 0,-1-1 1,1-1-1,15-5 0,-18 5-42,0-1 0,0 0 0,-1 0 0,1-1 0,-1 1 0,0-2 0,0 1 0,-1-1 0,0 0 0,0 0 0,0-1 0,-1 0 0,1 0 0,6-13 0,-19 37 0,1 1 0,1 1 0,0-1 0,1 1 0,1 0 0,0 28 0,3-46-66,0-1 0,0 1 0,0-1 0,1 1 0,-1-1 0,0 1 0,1-1 0,-1 1 0,0-1 0,1 0 0,-1 1 0,0-1 0,1 1 0,-1-1 0,1 0 0,-1 1 1,1-1-1,-1 0 0,1 0 0,-1 0 0,1 1 0,-1-1 0,1 0 0,-1 0 0,1 0 0,-1 0 0,1 0 0,-1 0 0,1 0 0,-1 0 0,1 0 0,0 0 0,-1 0 0,1 0 0,-1 0 0,1 0 0,-1-1 0,1 1 0,-1 0 0,1 0 0,-1-1 0,1 1 0,0-1 0,0 1-375,1-1 0,0 0-1,0 1 1,-1-1 0,1 0 0,-1 0-1,1 0 1,-1 0 0,1 0-1,-1-1 1,0 1 0,1 0 0,0-3-1,4-13-7037</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31.414"/>
    </inkml:context>
    <inkml:brush xml:id="br0">
      <inkml:brushProperty name="width" value="0.025" units="cm"/>
      <inkml:brushProperty name="height" value="0.025" units="cm"/>
    </inkml:brush>
  </inkml:definitions>
  <inkml:trace contextRef="#ctx0" brushRef="#br0">0 0 12684,'0'0'12876,"73"3"-11466,-38 0-674,6-1-448,-2 3-191,4 0-33,-4 1-64,-6-1 32,-5 4-481,-10-1-992,-8 1-737,-10 0-1153,-4-3-1346,-15-1-4772</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31.771"/>
    </inkml:context>
    <inkml:brush xml:id="br0">
      <inkml:brushProperty name="width" value="0.025" units="cm"/>
      <inkml:brushProperty name="height" value="0.025" units="cm"/>
    </inkml:brush>
  </inkml:definitions>
  <inkml:trace contextRef="#ctx0" brushRef="#br0">0 1 10602,'0'0'8136,"11"53"-6887,15-36-160,9-3-288,5-3-417,9-6-256,-1-5-160,0 0-2466,-9-11-2499,-9-7-6470</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32.118"/>
    </inkml:context>
    <inkml:brush xml:id="br0">
      <inkml:brushProperty name="width" value="0.025" units="cm"/>
      <inkml:brushProperty name="height" value="0.025" units="cm"/>
    </inkml:brush>
  </inkml:definitions>
  <inkml:trace contextRef="#ctx0" brushRef="#br0">0 1 16592,'0'0'1366,"11"0"-656,39 0 12,97 1 1076,-124 1-1703,0 0 0,0 2 0,0 0 0,31 11 0,-52-14-26,0 0 1,1 0-1,-1 0 0,0 0 0,0 0 1,0 0-1,0 1 0,0-1 0,0 1 0,-1-1 1,1 1-1,0 0 0,-1 0 0,1 0 1,-1-1-1,0 2 0,1-1 0,-1 0 0,0 0 1,0 0-1,-1 0 0,1 1 0,0-1 1,-1 0-1,1 1 0,-1-1 0,0 0 1,0 1-1,0-1 0,0 1 0,0-1 0,0 0 1,-1 1-1,1-1 0,-1 0 0,0 1 1,0-1-1,0 0 0,0 0 0,-2 4 0,-5 11 618,-1-1 1,-1-1-1,0 0 0,-14 17 0,17-24-699,-156 213 824,144-203-4693,5-11-5024</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54.095"/>
    </inkml:context>
    <inkml:brush xml:id="br0">
      <inkml:brushProperty name="width" value="0.025" units="cm"/>
      <inkml:brushProperty name="height" value="0.025" units="cm"/>
    </inkml:brush>
  </inkml:definitions>
  <inkml:trace contextRef="#ctx0" brushRef="#br0">0 1 7527,'0'0'15529,"1"8"-13420,1 29-61,-2-24-1420,0-1 1,1 1 0,0-1 0,1 1-1,0-1 1,5 12 0,-7-23-608,1 0-1,0 0 1,-1 0 0,1 0-1,0 0 1,0-1 0,0 1-1,0 0 1,0 0 0,0-1-1,0 1 1,0-1 0,0 1 0,0-1-1,0 1 1,0-1 0,0 0-1,1 1 1,-1-1 0,0 0-1,0 0 1,0 0 0,0 0-1,1 0 1,-1 0 0,0 0-1,0-1 1,0 1 0,0 0 0,0-1-1,1 1 1,-1 0 0,0-1-1,0 1 1,1-2 0,37-21 387,-8-4-404,-24 20-7,0 0-1,0 0 1,1 1 0,0 0-1,0 1 1,0 0-1,1 0 1,11-4-1,-20 9-5,1 0-1,0 0 1,0 0-1,-1 0 1,1 0-1,0 0 1,-1 0 0,1 0-1,0 1 1,0-1-1,-1 0 1,1 0-1,0 1 1,-1-1-1,1 1 1,-1-1-1,1 0 1,0 1-1,-1-1 1,1 1-1,-1-1 1,1 1-1,-1 0 1,1-1 0,-1 1-1,0-1 1,1 1-1,-1 0 1,0-1-1,1 1 1,-1 0-1,0-1 1,0 1-1,0 0 1,0 0-1,0-1 1,1 1-1,-1 0 1,0 0-1,-1 1 1,2 39 220,-2-31-71,1 3-99,-1-7-35,1 1 1,0-1-1,1 1 0,-1-1 1,3 12-1,-2-17-6,-1 0 0,0 0-1,1 0 1,-1 0 0,1-1-1,-1 1 1,1 0 0,0 0-1,-1-1 1,1 1 0,0 0-1,-1 0 1,1-1 0,0 1-1,0-1 1,-1 1 0,1-1-1,0 1 1,0-1 0,0 1-1,0-1 1,0 0 0,0 0-1,0 1 1,0-1 0,0 0-1,0 0 1,0 0 0,0 0-1,0 0 1,0 0 0,0 0-1,0-1 1,0 1 0,-1 0-1,1 0 1,0-1 0,0 1-1,0 0 1,0-1 0,0 1-1,0-1 1,-1 0 0,1 1-1,1-2 1,27-23-42,-26 22-20,-1 0 0,1 0 0,0 0 0,0 1 0,0-1 0,0 1 0,0 0 0,1-1-1,-1 1 1,1 1 0,-1-1 0,8-2 0,-8 50-12312,-1-36 6272,3-6-3304</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54.642"/>
    </inkml:context>
    <inkml:brush xml:id="br0">
      <inkml:brushProperty name="width" value="0.025" units="cm"/>
      <inkml:brushProperty name="height" value="0.025" units="cm"/>
    </inkml:brush>
  </inkml:definitions>
  <inkml:trace contextRef="#ctx0" brushRef="#br0">141 64 5157,'0'0'16197,"-8"1"-13683,1 0-2093,0 1 0,1-1 1,-1 1-1,1 0 0,-1 1 0,1-1 0,0 1 1,0 0-1,0 1 0,1 0 0,-1 0 1,1 0-1,0 0 0,0 1 0,0 0 0,1 0 1,0 0-1,0 0 0,0 1 0,-5 9 1,8-12-418,-1 0-1,0 0 1,1 0 0,-1 0 0,1 1 0,0-1 0,0 1 0,1-1 0,-1 1 0,1-1 0,-1 1 0,1-1 0,0 1 0,1-1 0,-1 1-1,1 4 1,0-6-4,1 0-1,-1-1 1,0 1 0,0-1-1,1 1 1,-1-1-1,1 1 1,-1-1-1,1 0 1,-1 0-1,1 0 1,0 0 0,0 0-1,-1 0 1,1 0-1,0 0 1,0-1-1,0 1 1,0-1-1,0 1 1,0-1 0,0 0-1,0 0 1,0 0-1,0 0 1,0 0-1,0 0 1,0-1-1,2 0 1,3 0 0,1-1 0,-1-1 0,0 1 0,0-1 0,0 0 0,-1 0 0,1-1 0,-1 0 0,11-9 0,-12 9 0,0 0 0,0 0 0,0 1 0,1-1 0,-1 1 0,1 0 0,0 1 0,0 0 0,0 0 0,0 0 0,0 0 0,1 1 0,9-1 0,-15 3 0,-1-1 0,1 1 0,0 0 0,0-1 0,0 1 0,-1 0 0,1 0 0,0-1 0,-1 1 0,1 0 0,-1 0 0,1 0 0,-1 0 0,1 0 0,-1 0 0,0 0 0,0 0 0,1 0 0,-1 0 0,0 0 0,0 0 0,0 0 0,0 0 0,0 0 0,0 0 0,0 0 0,0 0 0,-1 0 0,1 1 0,0-1 0,-1 0 0,1 0 0,0 0 0,0 0 0,-1 0 0,1 0 0,0 0 0,0 0 0,0 0 0,0 0 0,1 0 0,-1 1 0,0-1 0,0 0 0,1 0 0,-1 0 0,0 0 0,1 0 0,-1-1 0,1 1 0,0 0 0,-1 0 0,1 0 0,0 0 0,-1 0 0,1-1 0,0 1 0,0 0 0,0-1 0,-1 1 0,1-1 0,0 1 0,1 0 0,-1-1 0,0-1 0,0 1 0,0-1 0,0 1 0,0-1 0,0 1 0,0-1 0,-1 0 0,1 0 0,0 1 0,0-1 0,-1 0 0,1 0 0,-1 0 0,1 0 0,-1 1 0,1-1 0,-1 0 0,1 0 0,-1 0 0,0 0 0,1 0 0,-1 0 0,0 0 0,0 0 0,0 0 0,0 0 0,0 0 0,0-2 0,0-40 0,0 33 0,0-51 0,29 53-235,24-6-3645,-37 9 1396,-1-1 0,0-1 0,16-8 0,2-6-5085</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54.985"/>
    </inkml:context>
    <inkml:brush xml:id="br0">
      <inkml:brushProperty name="width" value="0.025" units="cm"/>
      <inkml:brushProperty name="height" value="0.025" units="cm"/>
    </inkml:brush>
  </inkml:definitions>
  <inkml:trace contextRef="#ctx0" brushRef="#br0">0 104 2691</inkml:trace>
  <inkml:trace contextRef="#ctx0" brushRef="#br0" timeOffset="1">54 0 5830,'0'0'21497,"0"0"-21366,-1 0 0,0 1 0,0-1-1,1 0 1,-1 0 0,0 1 0,1-1 0,-1 0-1,1 1 1,-1-1 0,0 0 0,1 1-1,-1-1 1,1 1 0,-1-1 0,1 1 0,-1-1-1,1 1 1,0-1 0,-1 1 0,1 0 0,-1-1-1,1 2 1,-4 9 124,0-1-1,2 2 1,-1-1-1,1 0 1,1 0 0,0 1-1,0 11 1,-1 9 9,-2 6-264,4 71 0,0-108 0,0-1 0,0 1 0,1 0 0,-1 0 0,0-1 0,1 1 0,-1 0 0,0 0 0,1-1 0,-1 1 0,1 0 0,-1-1 0,1 1 0,-1-1 0,1 1 0,0-1 0,-1 1 0,1-1 0,0 1 0,-1-1 0,1 1 0,0-1 0,-1 0 0,1 1 0,0-1 0,0 0 0,0 0 0,-1 0 0,1 0 0,0 0 0,0 0 0,0 0 0,-1 0 0,1 0 0,0 0 0,0 0 0,0 0 0,-1 0 0,1-1 0,0 1 0,0 0 0,-1 0 0,1-1 0,0 1 0,1-2 0,33-17 0,-22 6-87,-1 0 0,0-1 0,11-20 0,-14 20-90,1 1 0,0 0 0,0 1 0,16-14 0,-27 35-5001,-2 13 1499,-17 10-6068,10-19 468</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55.375"/>
    </inkml:context>
    <inkml:brush xml:id="br0">
      <inkml:brushProperty name="width" value="0.025" units="cm"/>
      <inkml:brushProperty name="height" value="0.025" units="cm"/>
    </inkml:brush>
  </inkml:definitions>
  <inkml:trace contextRef="#ctx0" brushRef="#br0">34 0 3203,'-7'5'-1537,"-2"-1"2337,2-1 1923,2 3-897,2 3-1730,0 3 7303,3 2-3139,0-1-449,0 2-800,0-1-576,0-1-1026,10-2-769,4-5-511,1-6-514,3 0-2626,0-9-2210,-3-10-4964</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55.700"/>
    </inkml:context>
    <inkml:brush xml:id="br0">
      <inkml:brushProperty name="width" value="0.025" units="cm"/>
      <inkml:brushProperty name="height" value="0.025" units="cm"/>
    </inkml:brush>
  </inkml:definitions>
  <inkml:trace contextRef="#ctx0" brushRef="#br0">0 260 6534,'0'0'14142,"12"-3"-12883,13-3-787,-4 2 30,-1-1 1,1-1-1,-1-1 1,0-1-1,19-11 0,-37 19-416,-1-1-1,0 0 1,0 1 0,0-1-1,0 0 1,0 0-1,0 0 1,0 0-1,-1 0 1,1 0-1,0 0 1,0-1-1,-1 1 1,1 0-1,-1 0 1,1-2-1,-1 3 8,0-1-1,0 1 0,0-1 0,0 1 1,0-1-1,0 1 0,0-1 1,0 1-1,-1-1 0,1 1 0,0-1 1,0 1-1,-1-1 0,1 1 0,0-1 1,-1 1-1,1 0 0,0-1 0,-1 1 1,1 0-1,-1-1 0,1 1 0,0 0 1,-1-1-1,1 1 0,-2 0 0,0-2 170,-1 1 0,0 1-1,0-1 1,0 0-1,0 1 1,0-1 0,0 1-1,0 0 1,0 0-1,0 0 1,0 0-1,-4 2 1,2 0-262,-1 0 0,1 1 0,-1 0 0,1 0 0,0 0 0,0 1 0,0-1 0,1 1 0,-1 0 0,1 1 0,0-1 0,-5 7 0,7-8 0,0-1 0,0 1 0,0 0 0,0-1 0,1 1 0,-1 0 0,1 0 0,-1 0 0,1 1 0,0-1 0,0 0 0,1 0 0,-1 0 0,1 1 0,-1-1 0,1 0 0,0 1 0,0-1 0,1 0 0,-1 1 0,1-1 0,-1 0 0,1 0 0,2 5 0,-1-6 0,0 0 0,1 0 0,-1 0 0,1 0 0,-1 0 0,1-1 0,0 1 0,-1-1 0,1 0 0,0 1 0,0-1 0,0-1 0,0 1 0,0 0 0,0-1 0,0 0 0,0 1 0,1-1 0,-1 0 0,0-1 0,0 1 0,5-2 0,2 1 0,-1 0 0,1-1 0,-1 0 0,0-1 0,1 0 0,9-5 0,-3-3-180,0 0 1,0-2-1,-1 1 0,-1-2 0,0 0 1,-1-1-1,0 0 0,-2-1 0,1 0 1,-2-1-1,0 0 0,-1 0 1,-1-1-1,-1-1 0,0 1 0,-2-1 1,5-21-1,-42 124 3047,25-55-2788,2-1 0,1 2 0,1 53 0,3-69-74,1 0 0,0 0 1,1 1-1,1-1 0,0-1 0,1 1 0,0 0 1,1-1-1,13 24 0,-17-36-49,-1 0 0,1 0 0,-1 1 0,1-2 0,-1 1-1,1 0 1,0 0 0,-1 0 0,1 0 0,0 0 0,0 0 0,0-1 0,-1 1 0,1 0 0,0-1 0,0 1 0,0-1-1,0 1 1,0-1 0,0 1 0,0-1 0,0 0 0,0 1 0,1-1 0,-1 0 0,0 0 0,0 0 0,2 0-1,-2-1-41,0 1 0,0-1-1,0 0 1,0 0 0,0 0-1,0 0 1,-1 0-1,1 0 1,0 0 0,-1 0-1,1 0 1,-1 0 0,1 0-1,-1 0 1,1 0-1,-1 0 1,0-1 0,0 1-1,1 0 1,-1 0 0,0 0-1,0-1 1,0 1-1,-1-2 1,1-3-537,0-1 0,-1 0 0,0 1 0,0-1 0,-1 1 0,0 0 0,0-1 0,0 1 1,-5-8-1,2 6 203,0-1 1,-1 1 0,0 0-1,-1 0 1,-10-10 0,-45-30 2257,-2 8 4996,60 38-6280,9 3-384,-1 0 0,1 0 1,-1-1-1,1 0 1,-1 0-1,1 0 0,-1 0 1,6-2-1,9 1-97,13 1-175,58-2-5155,-44-4-1678</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56.993"/>
    </inkml:context>
    <inkml:brush xml:id="br0">
      <inkml:brushProperty name="width" value="0.025" units="cm"/>
      <inkml:brushProperty name="height" value="0.025" units="cm"/>
    </inkml:brush>
  </inkml:definitions>
  <inkml:trace contextRef="#ctx0" brushRef="#br0">37 75 7175,'1'26'9587,"11"-8"-3515,-9-16-5683,1 1 0,-1-1 0,0-1-1,1 1 1,-1 0 0,1-1 0,0 0 0,-1 0-1,1 0 1,0 0 0,4 0 0,4-1-281,-1 1 0,1-1-1,-1-1 1,0 0 0,1-1 0,-1 0 0,15-5 0,-18 4-70,0 0 1,0-1-1,-1 0 1,1-1-1,-1 0 1,7-6-1,-12 10-12,0-1 0,0 0 0,0 0 0,0 0 0,0 0 0,-1 0 0,1 0 0,-1 0 0,1-1 0,-1 1-1,0 0 1,0-1 0,0 1 0,0-1 0,0 1 0,-1-1 0,1 0 0,-1 1 0,0-1 0,1 0 0,-1 1 0,-1-1-1,1-4 1,-1 5-16,0 1-1,0-1 0,0 0 1,0 1-1,0-1 0,0 1 1,0-1-1,-1 1 0,1 0 1,0-1-1,-1 1 0,1 0 1,-1 0-1,0 0 0,1 0 1,-1 0-1,0 1 0,1-1 1,-1 0-1,0 1 0,0-1 1,0 1-1,1 0 0,-3-1 0,-52-2 19,48 3-6,-3 1 11,1 0-1,-1 0 0,1 1 1,0 1-1,-1-1 0,1 2 1,0-1-1,1 2 0,-1-1 1,-10 8-1,15-10 32,1 1 1,-1 0-1,1 0 0,0 0 1,0 1-1,1-1 1,-1 1-1,1 0 0,-1 0 1,1 0-1,0 0 0,1 1 1,-1-1-1,1 1 1,0 0-1,0 0 0,0-1 1,1 1-1,0 0 1,0 0-1,0 1 0,0 9 1,1-14-46,1 0 0,-1 1 0,1-1 0,-1 0 0,1 0 1,0 0-1,0 0 0,-1 0 0,1 0 0,0 0 0,0 0 1,0 0-1,0 0 0,0 0 0,0 0 0,0 0 0,0-1 0,1 1 1,-1 0-1,0-1 0,0 1 0,0-1 0,1 0 0,-1 1 0,0-1 1,1 0-1,-1 0 0,0 0 0,2 0 0,50 2-26,-42-2-5,8 0-708,-1-2 0,1 0 0,29-7 0,-25 3-2656,-1-2-1,32-14 0,-5-3-7022</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57.337"/>
    </inkml:context>
    <inkml:brush xml:id="br0">
      <inkml:brushProperty name="width" value="0.025" units="cm"/>
      <inkml:brushProperty name="height" value="0.025" units="cm"/>
    </inkml:brush>
  </inkml:definitions>
  <inkml:trace contextRef="#ctx0" brushRef="#br0">237 0 7751,'0'0'10698,"-24"55"-7623,0-25-961,0 3-512,-5 3-353,2-5-448,6-4-385,3-8-224,3-6-128,6-12-224,1-1-608,1-11-1378,-1-14-2371,-2-4-2593</inkml:trace>
  <inkml:trace contextRef="#ctx0" brushRef="#br0" timeOffset="1">0 46 6150,'0'0'16463,"65"59"-15149,-39-44-770,9-3-256,2-4-191,3-5-706,-2-3-2914,-2-7-3236,-4-13-7206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13.427"/>
    </inkml:context>
    <inkml:brush xml:id="br0">
      <inkml:brushProperty name="width" value="0.025" units="cm"/>
      <inkml:brushProperty name="height" value="0.025" units="cm"/>
    </inkml:brush>
  </inkml:definitions>
  <inkml:trace contextRef="#ctx0" brushRef="#br0">0 1 17168,'0'0'10698,"43"51"-14830,-32-38-31,-3-3-2179</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57.712"/>
    </inkml:context>
    <inkml:brush xml:id="br0">
      <inkml:brushProperty name="width" value="0.025" units="cm"/>
      <inkml:brushProperty name="height" value="0.025" units="cm"/>
    </inkml:brush>
  </inkml:definitions>
  <inkml:trace contextRef="#ctx0" brushRef="#br0">48 1 5157,'0'0'12582,"-4"9"-8273,-5 15-2965,1 0 0,0 0 1,2 0-1,1 1 0,-3 36 1,8 190 1308,2-319-2667,4-79-73,-5 130 70,2 1 1,0 0-1,1 0 0,0 0 0,2 0 0,9-22 0,-11 34-20,-1-1-1,1 1 1,0-1-1,0 1 1,0 0-1,0 1 0,1-1 1,0 1-1,0 0 1,0 0-1,0 0 1,0 1-1,0 0 1,1 0-1,-1 0 1,10-1-1,-13 2 20,0 0-1,0 1 0,0-1 1,0 1-1,1 0 0,-1-1 1,0 1-1,0 0 1,0 0-1,0 1 0,1-1 1,-1 0-1,0 1 0,0 0 1,0-1-1,0 1 1,0 0-1,0 0 0,0 0 1,0 0-1,0 0 0,0 0 1,-1 1-1,1-1 1,0 1-1,-1-1 0,1 1 1,-1 0-1,0 0 0,1-1 1,-1 1-1,0 0 1,0 0-1,0 0 0,0 0 1,-1 0-1,1 0 0,0 0 1,-1 1-1,0-1 1,1 0-1,-1 0 0,0 4 1,-1-1 62,0 0 1,0 0-1,-1 0 1,1 0-1,-1 0 1,0 0-1,0-1 1,-1 1 0,1-1-1,-1 0 1,0 0-1,0 0 1,-1 0-1,1 0 1,-1-1-1,0 1 1,0-1-1,-8 5 1,8-4 1,-1-1 0,0 0 0,1 0 0,-1-1 0,0 1 1,-1-1-1,1 0 0,0 0 0,-1-1 0,1 1 0,-1-1 0,1-1 0,-1 1 1,1-1-1,-1 0 0,1 0 0,-8-1 0,12 0-129,0 1 1,0-1-1,0 0 0,0 1 0,0-1 1,0 0-1,1 0 0,-1 0 0,0 0 1,0 0-1,1 0 0,-1 1 0,1-1 1,-1-1-1,1 1 0,-1 0 0,1 0 1,-1 0-1,1 0 0,0 0 0,0 0 1,0 0-1,0-1 0,-1 1 0,2 0 1,-1 0-1,0 0 0,0 0 0,1-2 1,-1-1-649,0 0 0,1 0 1,0 0-1,0 1 0,0-1 0,1 0 1,2-6-1,13-9-6892</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58.072"/>
    </inkml:context>
    <inkml:brush xml:id="br0">
      <inkml:brushProperty name="width" value="0.025" units="cm"/>
      <inkml:brushProperty name="height" value="0.025" units="cm"/>
    </inkml:brush>
  </inkml:definitions>
  <inkml:trace contextRef="#ctx0" brushRef="#br0">92 5 9033,'0'0'22383,"5"8"-21224,-4-6-1123,0 1-30,1 0 0,0-1 1,-1 1-1,1 0 0,0-1 0,0 0 1,0 1-1,1-1 0,-1 0 0,0 0 1,1 0-1,0 0 0,-1-1 0,1 1 1,0-1-1,0 1 0,0-1 0,0 0 1,0 0-1,0 0 0,0-1 0,0 1 1,0-1-1,6 0 0,48-6-6,-56 6 0,1-1 0,0 1 0,-1 0 0,1-1 0,0 1 0,-1-1 0,1 0 0,-1 1 0,1-1 0,-1 0 0,0 0 0,1 0 0,-1 0 0,0 0 0,0 0 0,1 0 0,-1-1 0,0 1 0,0 0 0,0-1 0,-1 1 0,1-1 0,0 1 0,0-1 0,-1 1 0,1-1 0,-1 1 0,1-1 0,-1 0 0,0-2 0,0 3 0,-1 0 0,1 0 0,-1 0 0,0 0 0,1 0 0,-1 0 0,0 1 0,0-1 0,0 0 0,0 0 0,0 1 0,0-1 0,0 1 0,0-1 0,0 0 0,0 1 0,0 0 0,0-1 0,0 1 0,0 0 0,0 0 0,0-1 0,-1 1 0,1 0 0,0 0 0,0 0 0,-2 1 0,-38-2 0,37 2 0,-6 1 0,-1 0 0,1 1 0,-1 0 0,1 1 0,0 0 0,0 0 0,1 1 0,-1 1 0,1-1 0,0 2 0,1-1 0,-1 1 0,1 0 0,1 1 0,-1 0 0,1 0 0,-7 12 0,13-18 0,-1-1 0,1 1 0,0-1 0,0 1 0,0 0 0,0 0 0,0-1 0,0 1 0,0 0 0,1 0 0,-1 0 0,1 0 0,0 0 0,-1 0 0,1 0 0,0 0 0,0 0 0,0 0 0,1 3 0,-1-4 0,1 0 0,0 1 0,0-1 0,0 0 0,0 0 0,0 0 0,0 0 0,1-1 0,-1 1 0,0 0 0,0 0 0,1-1 0,-1 1 0,0 0 0,1-1 0,-1 0 0,1 1 0,-1-1 0,0 0 0,1 0 0,-1 1 0,1-1 0,-1 0 0,1-1 0,1 1 0,13 0-1223,-1 0-1,0-2 1,1 1-1,-1-2 1,24-7 0,5-4-5979</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58.414"/>
    </inkml:context>
    <inkml:brush xml:id="br0">
      <inkml:brushProperty name="width" value="0.025" units="cm"/>
      <inkml:brushProperty name="height" value="0.025" units="cm"/>
    </inkml:brush>
  </inkml:definitions>
  <inkml:trace contextRef="#ctx0" brushRef="#br0">195 0 6662,'0'0'15882,"-12"1"-12460,-2 2-2771,0-1 1,0 2-1,0 0 0,1 0 1,-21 11-1,29-13-529,0 0-1,0 0 1,0 1 0,0 0 0,1 0-1,-1 0 1,1 1 0,0-1 0,0 1-1,0 0 1,1 0 0,-1 1 0,1-1-1,0 1 1,0 0 0,1-1 0,-1 1-1,1 0 1,0 1 0,-2 7 0,4-11-113,0-1 1,0 0 0,0 0 0,0 0 0,0 0-1,0 0 1,0 0 0,0 0 0,1 0 0,-1 0-1,0 0 1,1 0 0,-1 0 0,1 0 0,-1 0-1,1 0 1,-1 0 0,1 0 0,0 0 0,0 0-1,-1-1 1,1 1 0,0 0 0,0-1 0,1 2-1,1 0-40,1-1-1,-1 0 0,0 1 0,0-1 1,1-1-1,-1 1 0,0 0 0,6 0 1,3-1-552,-1 0-1,1 0 1,0-1 0,14-4 0,-16 2-917,1 0 1,-1-1-1,0-1 1,-1 0-1,1 0 1,-1-1-1,0 0 1,15-14-1,7-11-7473</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58.755"/>
    </inkml:context>
    <inkml:brush xml:id="br0">
      <inkml:brushProperty name="width" value="0.025" units="cm"/>
      <inkml:brushProperty name="height" value="0.025" units="cm"/>
    </inkml:brush>
  </inkml:definitions>
  <inkml:trace contextRef="#ctx0" brushRef="#br0">96 0 4676,'0'0'23206,"-6"14"-21337,-6 13-1327,1 1 1,1 0-1,1 1 0,-8 48 1,11 44-789,7-158-1361,-1-48-2450,-1 80 4079,0-1 0,0 1 0,0 0 0,-1 0 0,0 0 0,1 0 0,-6-8 0,1 10 3596,3 14-2321,3-9-1251,0 0 0,0 1 0,0-1 0,1 0 0,-1 0 0,0 1 0,1-1 0,0 0 0,0 0 0,-1 0 0,4 4 0,-1-2-221,1-1-1,0 0 1,0 0 0,0-1 0,1 1 0,-1-1-1,0 0 1,1 0 0,0 0 0,-1-1 0,1 1-1,0-1 1,0 0 0,0-1 0,0 1 0,7-1-1,37-5-6208,-8-10-3530,-14-1 5259</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59.100"/>
    </inkml:context>
    <inkml:brush xml:id="br0">
      <inkml:brushProperty name="width" value="0.025" units="cm"/>
      <inkml:brushProperty name="height" value="0.025" units="cm"/>
    </inkml:brush>
  </inkml:definitions>
  <inkml:trace contextRef="#ctx0" brushRef="#br0">128 1 2338,'0'0'23318,"-5"0"-21625,0 1-1424,0 1 1,0 0 0,0 0 0,0 0 0,0 0 0,0 1 0,1 0 0,-9 6 0,11-7-241,-1-1 1,1 1 0,0 0 0,0 0-1,0 0 1,0 0 0,1 0-1,-1 0 1,0 0 0,1 0-1,0 1 1,-1-1 0,1 1 0,0-1-1,0 1 1,0-1 0,1 1-1,-1 0 1,1-1 0,-1 1-1,1 0 1,0 2 0,1-4-25,-1 0 0,1 0 0,-1 0 0,1 0 1,0 0-1,0-1 0,-1 1 0,1 0 0,0-1 0,0 1 1,0 0-1,0-1 0,-1 1 0,1-1 0,0 0 0,0 1 1,0-1-1,0 0 0,0 1 0,0-1 0,0 0 0,0 0 1,2 0-1,30 3-276,-26-3 33,16 2-516,-11-2-113,-1 0 0,1 1 0,0 1 0,-1 0 1,1 0-1,14 7 0,-25-9 937,0 0-1,-1 0 1,1 0 0,0 1 0,0-1-1,-1 0 1,1 1 0,-1-1 0,1 1-1,0-1 1,-1 1 0,1-1 0,-1 1-1,1-1 1,-1 1 0,1-1 0,-1 1-1,0 0 1,1-1 0,-1 1 0,0 0-1,1-1 1,-1 1 0,0 0 0,0-1-1,0 1 1,0 0 0,1 0 0,-1-1-1,0 1 1,0 0 0,0-1 0,-1 1-1,1 0 1,0 0 0,0-1 0,0 1-1,0 0 1,-1-1 0,1 1 0,0 0-1,-1-1 1,1 1 0,0 0-1,-1-1 1,1 1 0,-1-1 0,1 1-1,-1-1 1,1 1 0,-1-1 0,0 1-1,1-1 1,-1 1 0,1-1 0,-2 1-1,-40 23 3003,-55 16-1465,30-23-4293,48-16-3026</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59.585"/>
    </inkml:context>
    <inkml:brush xml:id="br0">
      <inkml:brushProperty name="width" value="0.025" units="cm"/>
      <inkml:brushProperty name="height" value="0.025" units="cm"/>
    </inkml:brush>
  </inkml:definitions>
  <inkml:trace contextRef="#ctx0" brushRef="#br0">81 198 3716,'0'0'27471,"-10"5"-26553,6-4-897,0 0 1,0 0-1,0 1 0,1 0 1,-1-1-1,1 1 1,-1 1-1,1-1 0,0 0 1,0 1-1,0 0 0,0-1 1,0 1-1,1 1 0,-1-1 1,1 0-1,0 0 0,0 1 1,0-1-1,0 1 0,1 0 1,-1-1-1,1 1 1,0 0-1,0 0 0,0 0 1,1 0-1,0 0 0,-1 0 1,2 7-1,-1-10-21,1 0 0,-1 1 0,1-1 0,-1 0 0,1 0 0,0 1 0,0-1 0,0 0 0,0 0 0,-1 0 0,1 0 0,0 0 0,1 0 0,-1 0 0,0-1 0,0 1 0,0 0 0,0 0 0,1-1 0,-1 1 0,0-1 0,1 1 0,-1-1 0,0 0 0,1 0 0,-1 1 0,1-1 0,-1 0 0,0 0 0,1 0 0,-1 0 0,1-1 0,1 1 0,4-1 0,-1 1 0,1-1 0,0-1 0,-1 1 0,1-1 0,6-3 0,1-3-38,0 0 0,-1-1 0,0 0 1,-1-1-1,0-1 0,0 0 0,-1 0 0,-1-1 0,0 0 0,11-19 1,-7 10-33,-2-1 1,0 0-1,-1-1 1,-2 0 0,13-45-1,-39 128 218,8-29 23,0 1 0,2-1 1,-5 66-1,12-96-276,0 0-1,0 0 1,0 0 0,0 0-1,0 0 1,0 0 0,0 0 0,1 1-1,-1-1 1,0 0 0,1 0-1,-1 0 1,1 0 0,-1 0-1,1 0 1,0 0 0,-1 0 0,1-1-1,0 1 1,-1 0 0,1 0-1,0 0 1,0-1 0,0 1-1,0-1 1,0 1 0,0 0 0,0-1-1,0 1 1,2 0 0,-2-1-289,1 0 1,-1 0 0,1 0-1,0 0 1,-1 0 0,1-1-1,-1 1 1,1 0 0,-1-1 0,1 1-1,-1-1 1,1 1 0,-1-1-1,0 0 1,1 0 0,-1 1-1,0-1 1,0 0 0,1 0 0,-1 0-1,0-1 1,2-1 0,11-19-14331</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5:59.929"/>
    </inkml:context>
    <inkml:brush xml:id="br0">
      <inkml:brushProperty name="width" value="0.025" units="cm"/>
      <inkml:brushProperty name="height" value="0.025" units="cm"/>
    </inkml:brush>
  </inkml:definitions>
  <inkml:trace contextRef="#ctx0" brushRef="#br0">49 88 352,'0'0'21108,"0"8"-17611,0-5-3335,4 26 2514,-3-28-2597,0-1 1,0 1-1,-1 0 1,1 0-1,0 0 1,0-1-1,0 1 1,0 0-1,0-1 1,0 1-1,0-1 1,0 1-1,0-1 0,0 0 1,0 1-1,1-1 1,-1 0-1,0 0 1,0 0-1,0 0 1,0 0-1,1 0 1,-1 0-1,0 0 1,0 0-1,0-1 1,0 1-1,0 0 1,0-1-1,0 1 1,2-2-1,3 0-73,0 0-1,0-1 1,0 0-1,-1 0 1,1-1-1,-1 1 1,0-1 0,0 0-1,0 0 1,-1-1-1,0 0 1,1 1-1,-2-1 1,1-1-1,0 1 1,-1-1 0,0 1-1,-1-1 1,1 0-1,-1 0 1,0 0-1,0 0 1,1-10-1,-3 15-5,-1 0-1,1 0 0,0 1 0,-1-1 0,1 0 0,0 1 0,-1-1 1,1 0-1,-1 1 0,1-1 0,-1 0 0,1 1 0,-1-1 0,1 1 1,-1-1-1,0 1 0,1-1 0,-1 1 0,0 0 0,1-1 0,-1 1 0,0 0 1,0-1-1,1 1 0,-1 0 0,0 0 0,0 0 0,0 0 0,1 0 1,-1 0-1,0 0 0,0 0 0,0 0 0,1 0 0,-1 0 0,0 0 0,0 1 1,1-1-1,-2 0 0,-34 12 313,26-5-206,0 0 1,1 0-1,0 1 0,0 0 0,1 1 0,0 0 1,1 0-1,0 1 0,0 0 0,1 0 0,0 0 1,1 1-1,0 0 0,1 0 0,0 1 0,0-1 1,2 1-1,-3 14 0,5-25-114,0 1-1,0-1 1,0 0 0,1 0 0,-1 1-1,0-1 1,1 0 0,-1 0-1,1 0 1,-1 1 0,1-1 0,-1 0-1,1 0 1,0 0 0,-1 0-1,1 0 1,0 0 0,0 0 0,0 0-1,0 0 1,0-1 0,0 1-1,0 0 1,0-1 0,2 2-1,0-1-70,1 1-1,0-1 1,0 0-1,0 0 1,0-1-1,0 1 1,0-1-1,5 0 0,5 0-590,-1-1 1,0-1-1,1 0 0,15-6 0,13-8-6201,3-4-3950</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00.271"/>
    </inkml:context>
    <inkml:brush xml:id="br0">
      <inkml:brushProperty name="width" value="0.025" units="cm"/>
      <inkml:brushProperty name="height" value="0.025" units="cm"/>
    </inkml:brush>
  </inkml:definitions>
  <inkml:trace contextRef="#ctx0" brushRef="#br0">231 4 7687,'0'0'12428,"-10"0"-8515,1-1-3359,0 0-59,1 0 1,-1 1-1,0 0 1,0 0-1,1 1 1,-1 0 0,0 0-1,1 1 1,-1 0-1,1 1 1,0 0-1,0 0 1,0 1 0,0-1-1,-7 6 1,7-1-456,0-1 0,0 1 0,1 1 0,0-1 0,-9 17 0,14-22-39,0 0 0,0 0-1,0 1 1,1-1 0,0 1 0,-1-1 0,1 1-1,0-1 1,0 1 0,1 0 0,-1 0 0,1-1-1,0 1 1,0 0 0,0 0 0,1 0 0,-1-1-1,1 1 1,2 7 0,-2-9 0,1-1-1,-1 1 1,1 0-1,0 0 1,-1-1-1,1 1 1,0-1 0,0 1-1,0-1 1,0 0-1,0 0 1,0 0-1,1 0 1,-1 0-1,0-1 1,0 1 0,1-1-1,-1 1 1,4-1-1,51 3-482,-47-3 206,-2 0-697,1-1 1,-1 1 0,0-2-1,15-3 1,-15 2-799,0 0 1,-1 0-1,0 0 1,14-10-1,11-11-7501</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00.646"/>
    </inkml:context>
    <inkml:brush xml:id="br0">
      <inkml:brushProperty name="width" value="0.025" units="cm"/>
      <inkml:brushProperty name="height" value="0.025" units="cm"/>
    </inkml:brush>
  </inkml:definitions>
  <inkml:trace contextRef="#ctx0" brushRef="#br0">67 0 4388,'0'0'24354,"-7"12"-22416,-4 10-1590,1 1-1,1 0 1,1 1 0,1 0 0,-7 46 0,14-49-348,3-22 0,9-35 0,-8 23 0,16-81 0,-20 96 0,0 0 0,1 0 0,-1 1 0,0-1 0,1 0 0,-1 0 0,1 0 0,0 0 0,0 0 0,0 0 0,0 0 0,0 0 0,0 0 0,0 0 0,1 0 0,-1 0 0,0-1 0,1 1 0,0-1 0,-1 1 0,1-1 0,3 2 0,0 0 0,0-1 0,0 0 0,0 0 0,0 0 0,1-1 0,-1 1 0,1-1 0,-1 0 0,7-1 0,-1 1 0,0-1 0,-1-1 0,1 1 0,0-2 0,-1 0 0,1 0 0,-1-1 0,1 0 0,16-8 0,22-24 0,-47 33 0,0 1 0,0-1 0,0 0 0,0 0 0,0 0 0,-1 0 0,1 0 0,-1 0 0,1 0 0,-1-1 0,0 1 0,0-1 0,0 1 0,0-1 0,0 1 0,-1-1 0,1 1 0,-1-1 0,0 1 0,1-4 0,-2 5 0,0-1 0,0 1 0,0 0 0,0 0 0,0 0 0,0 0 0,-1 1 0,1-1 0,0 0 0,0 0 0,-1 1 0,1-1 0,0 0 0,-1 1 0,1 0 0,0-1 0,-1 1 0,1 0 0,-1-1 0,1 1 0,-1 0 0,1 0 0,-1 0 0,1 1 0,-1-1 0,-1 1 0,-41 7 0,38-5 0,0 1 0,0 1 0,1-1 0,0 1 0,0 0 0,0 0 0,0 0 0,1 1 0,0 0 0,0 0 0,0 0 0,1 0 0,0 0 0,0 1 0,1-1 0,0 1 0,0 0 0,0 0 0,1 0 0,0 0 0,0 9 0,1-14 5,1 0 0,-1-1 0,1 1 0,-1 0 0,1-1 0,0 1-1,-1-1 1,1 1 0,0-1 0,0 1 0,0-1 0,0 0 0,0 0 0,1 1 0,-1-1 0,0 0 0,1 0 0,-1 0 0,1 0 0,-1 0-1,1-1 1,-1 1 0,1 0 0,-1-1 0,1 1 0,0-1 0,-1 1 0,1-1 0,0 0 0,3 0 0,61 4-453,-55-4 113,5 0-2226,0-1 0,0 0 0,26-6 0,6-8-5751</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01.287"/>
    </inkml:context>
    <inkml:brush xml:id="br0">
      <inkml:brushProperty name="width" value="0.025" units="cm"/>
      <inkml:brushProperty name="height" value="0.025" units="cm"/>
    </inkml:brush>
  </inkml:definitions>
  <inkml:trace contextRef="#ctx0" brushRef="#br0">162 91 7175,'0'0'19634,"-11"-3"-16559,10 3-3026,-3-1 52,1 0 1,-1 0-1,1 0 0,-1 0 0,0 0 0,0 1 1,1 0-1,-1 0 0,0 0 0,0 0 0,1 1 1,-1-1-1,0 1 0,1 0 0,-1 0 0,1 0 1,-1 0-1,1 1 0,-1 0 0,1-1 1,0 1-1,0 1 0,0-1 0,0 0 0,0 1 1,0-1-1,-3 5 0,-31 45-101,35-49 0,1-1 0,-1 1 0,1 0 0,0-1 0,0 1 0,0 0 0,0 0 0,0 0 0,0 0 0,1 0 0,0 0 0,0 0 0,-1 0 0,2 0 0,-1 0 0,0 0 0,1 0 0,-1 0 0,2 3 0,-1-5 0,0 1 0,0-1 0,0 0 0,1 0 0,-1 0 0,0 0 0,1 0 0,-1 0 0,1 0 0,-1 0 0,1 0 0,-1-1 0,1 1 0,0-1 0,-1 1 0,1-1 0,0 0 0,-1 0 0,1 1 0,0-1 0,-1 0 0,1 0 0,0-1 0,0 1 0,-1 0 0,1-1 0,0 1 0,-1-1 0,4-1 0,1 1 0,0-1 0,-1 0 0,1-1 0,-1 0 0,1 1 0,-1-2 0,6-3 0,-3-1-81,0 1-1,-1-2 1,0 1 0,0-1-1,-1 0 1,0 0 0,-1 0 0,0-1-1,0 0 1,-1 0 0,0-1-1,2-10 1,-6 20 316,-9 23 539,3-8-768,0 0 0,1 0 0,1 1 0,0-1 0,1 1 0,1 0 0,-2 21 0,4-34-94,0-1 0,0 0 0,1 1 0,-1-1 0,0 0 0,0 0 0,1 1 0,-1-1 0,0 0 0,1 0 0,-1 0 0,1 1 0,0-1 0,-1 0 0,1 0 0,0 0 0,0 0 1,0 0-1,0 0 0,0 0 0,0-1 0,0 1 0,0 0 0,0 0 0,0-1 0,0 1 0,0-1 0,0 1 0,1-1 0,-1 1 0,0-1 0,0 0 0,1 1 0,-1-1 0,0 0 0,0 0 0,1 0 0,-1 0 0,0 0 0,1 0 0,-1-1 0,0 1 0,0 0 0,1-1 0,-1 1 0,0-1 0,2 0 0,4-1-719,-1-1 0,0 1-1,1-1 1,-1 0 0,0 0 0,-1 0-1,1-1 1,5-5 0,30-41-12952,-7-11 6672,-9-3 8289,-12 2 9906,-21 72 1716,-11 17-8905,17-24-3821,0 1 1,0-1-1,-1 1 1,2-1-1,-1 1 1,0 0-1,1 0 1,0 0-1,0 0 0,0 0 1,0 0-1,1 0 1,0 0-1,0 6 1,2-9-164,1 1 0,0-1 0,0 1 0,0-1 1,0 0-1,0 0 0,0-1 0,0 1 0,0-1 1,1 1-1,-1-1 0,0 0 0,0 0 1,5-1-1,2 1-522,1 1-48,1 1 0,-1 0 0,0 0 0,0 1 0,12 5 0,-21-7 631,1 0 0,-1 0 0,0 0-1,0 0 1,0 1 0,0-1-1,0 1 1,0-1 0,0 1-1,-1 0 1,1 0 0,-1 0 0,3 3-1,-3-4 144,-1 1-1,1 0 1,-1-1-1,0 1 1,0-1 0,1 1-1,-1 0 1,0-1-1,0 1 1,-1-1-1,1 1 1,0 0-1,0-1 1,-1 1-1,1-1 1,-1 1 0,0-1-1,1 1 1,-1-1-1,0 1 1,0-1-1,0 0 1,-1 2-1,-5 4 107,0-1-1,-1 0 0,0 0 0,0-1 0,0 0 1,-1-1-1,0 1 0,0-2 0,0 1 1,0-1-1,0-1 0,-1 0 0,1 0 1,-1 0-1,-10-1 0,19-1-396,0 0 0,0 0-1,0 0 1,0-1 0,0 1 0,0 0-1,0 0 1,0-1 0,0 1 0,0-1 0,0 1-1,0-1 1,1 1 0,-1-1 0,0 0-1,0 1 1,0-1 0,1 0 0,-1 1 0,0-1-1,1 0 1,-1 0 0,1 0 0,-1 0 0,1 0-1,-1 0 1,1 0 0,0 0 0,-1 0-1,1 0 1,0 0 0,0 0 0,0 0 0,0-1-1,-1-1-867,1-1 0,0 1 0,0 0 0,1-1 0,-1 1 0,1 0-1,0 0 1,0 0 0,0 0 0,2-6 0,14-13-13949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13.883"/>
    </inkml:context>
    <inkml:brush xml:id="br0">
      <inkml:brushProperty name="width" value="0.025" units="cm"/>
      <inkml:brushProperty name="height" value="0.025" units="cm"/>
    </inkml:brush>
  </inkml:definitions>
  <inkml:trace contextRef="#ctx0" brushRef="#br0">242 48 19154,'0'0'6609,"-10"-7"-3993,-3 0-1938,-1 0 1,0 1 0,-24-8-1,34 12-585,-1 1 0,0 0 0,0 0 0,0 0 0,0 1 0,0-1 0,0 1 0,0 0 0,0 1 0,0-1 0,0 1 0,0 0 0,0 1 0,0-1 0,1 1 0,-1 0 0,-8 4 0,7-2-93,1 1 0,0-1 0,0 1 0,0 0 0,1 0 0,0 0 0,0 1 0,0-1 0,-5 12 0,8-15 0,0-1 0,0 1 0,1-1 0,-1 1 0,1-1 0,-1 1 0,1 0 0,0-1 0,0 1 0,-1-1 0,1 1 0,0 0 0,1-1 0,-1 1 0,0-1 0,0 1 0,1 0 0,-1-1 0,1 1 0,-1-1 0,1 1 0,-1-1 0,1 1 0,0-1 0,0 0 0,0 1 0,0-1 0,0 0 0,0 0 0,0 1 0,0-1 0,1 0 0,-1 0 0,0 0 0,1-1 0,-1 1 0,1 0 0,-1 0 0,0-1 0,1 1 0,0-1 0,-1 1 0,1-1 0,-1 0 0,4 1 0,8 1 0,1 1 0,-1-2 0,1 0 0,-1 0 0,1-2 0,0 0 0,23-4 0,-29 4 0,0-1 0,-1-1 0,1 1 0,-1-1 0,1 0 0,-1-1 0,0 1 0,-1-1 0,1-1 0,-1 1 0,1-1 0,-2-1 0,1 1 0,9-12 0,-55 63 0,40-46 0,0 1 0,0-1 0,0 0 0,0 0 0,0 0 0,0 1 0,0-1 0,0 0 0,0 0 0,0 0 0,0 0 0,0 0 0,1 1 0,-1-1 0,0 0 0,0 0 0,0 0 0,0 0 0,0 0 0,0 0 0,0 1 0,1-1 0,-1 0 0,0 0 0,0 0 0,0 0 0,0 0 0,1 0 0,-1 0 0,0 0 0,0 0 0,0 0 0,0 0 0,1 0 0,-1 0 0,0 0 0,0 0 0,0 0 0,0 0 0,1 0 0,-1 0 0,0 0 0,0 0 0,0 0 0,0 0 0,1 0 0,-1 0 0,0 0 0,0 0 0,0 0 0,0-1 0,0 1 0,1 0 0,-1 0 0,0 0 0,0 0 0,0 0 0,0 0 0,0-1 0,0 1 0,0 0 0,0 0 0,0 0 0,1-1 0,12-4 0,61-53 0,-52 39 0,-22 19 0,0-1 0,0 1 0,0 0 0,1 0 0,-1 0 0,0-1 0,0 1 0,0 0 0,0 0 0,1 0 0,-1 0 0,0 0 0,0 0 0,0 0 0,1-1 0,-1 1 0,0 0 0,0 0 0,0 0 0,1 0 0,-1 0 0,0 0 0,0 0 0,1 0 0,-1 0 0,0 0 0,0 0 0,1 0 0,-1 0 0,0 0 0,0 0 0,0 0 0,1 1 0,-1-1 0,0 0 0,0 0 0,0 0 0,1 0 0,-1 0 0,0 0 0,0 1 0,0-1 0,0 0 0,1 0 0,-1 0 0,0 0 0,0 1 0,0-1 0,0 0 0,0 0 0,0 1 0,4 16 0,1 3 0,-4-19 0,-1-1 0,1 0 0,-1 0 0,1 0 0,-1 0 0,1 0 0,-1 0 0,1 0 0,-1 1 0,1-1 0,0-1 0,-1 1 0,1 0 0,-1 0 0,1 0 0,-1 0 0,1 0 0,-1 0 0,1-1 0,-1 1 0,1 0 0,-1 0 0,0-1 0,1 1 0,-1 0 0,1-1 0,-1 1 0,0 0 0,1-1 0,-1 1 0,0-1 0,1 1 0,-1 0 0,0-1 0,1 1 0,-1-1 0,0 1 0,0-1 0,0 1 0,1-1 0,1-3-2196</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01.632"/>
    </inkml:context>
    <inkml:brush xml:id="br0">
      <inkml:brushProperty name="width" value="0.025" units="cm"/>
      <inkml:brushProperty name="height" value="0.025" units="cm"/>
    </inkml:brush>
  </inkml:definitions>
  <inkml:trace contextRef="#ctx0" brushRef="#br0">0 57 5029,'0'0'20136,"10"-2"-17413,187-7 1094,-164-1-3767,-32 10-36,0-1 0,0 1 0,0 0 0,-1 0 0,1-1 0,0 1 0,0-1 0,-1 1 0,1-1 0,0 1 0,-1-1 0,1 1 0,0-1 0,-1 1 0,1-1 0,-1 0 0,1 1 0,-1-1 0,1 0 0,-1 0 0,0 1 0,1-1 0,-1 0 0,0 0 0,0 0 0,1 1 0,-1-1 0,0 0 0,0 0 0,0 0 0,0 0 0,0 0 0,0 1 0,0-1 0,-1 0 0,1 0 0,0-1 0,-2 1 4,1 0 0,-1 0 1,0 0-1,1 0 1,-1 0-1,0 0 1,1 1-1,-1-1 1,0 1-1,0-1 1,0 1-1,0 0 1,1-1-1,-1 1 1,0 0-1,0 0 1,-2 1-1,-37 1 129,38-2-146,-3 2-1,-1-1 0,0 1 0,1 0 0,-1 0 0,1 1 0,0 0 0,0 0 0,0 1 0,0-1 0,0 1 0,1 1 0,-7 6 0,9-9 0,0 0 0,1 1 0,0 0 0,-1-1 0,1 1 0,0 0 0,0 0 0,0 0 0,1 0 0,-1 0 0,1 0 0,0 1 0,0-1 0,0 0 0,0 1 0,1-1 0,-1 1 0,1-1 0,0 1 0,0-1 0,0 1 0,0-1 0,1 1 0,-1-1 0,1 1 0,1 4 0,1-5-65,-1 0 1,1 0-1,-1 0 1,1-1-1,0 1 1,0-1-1,0 1 1,0-1-1,1 0 1,-1 0-1,1 0 1,-1-1-1,1 1 1,0-1-1,-1 0 1,1 0-1,0 0 1,0-1-1,0 1 1,7-1-1,9 2-1777,1-2 0,30-2 0,-3-5-8285</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02.509"/>
    </inkml:context>
    <inkml:brush xml:id="br0">
      <inkml:brushProperty name="width" value="0.025" units="cm"/>
      <inkml:brushProperty name="height" value="0.025" units="cm"/>
    </inkml:brush>
  </inkml:definitions>
  <inkml:trace contextRef="#ctx0" brushRef="#br0">174 183 5765,'0'0'22416,"-11"-1"-21364,5 0-1006,0 1 1,0 0-1,0 0 0,0 0 0,0 1 1,0 0-1,0 0 0,1 0 0,-1 1 1,0 0-1,0 0 0,1 1 0,-1-1 1,1 1-1,0 0 0,0 1 1,0-1-1,0 1 0,1 0 0,0 0 1,-1 1-1,1-1 0,-5 9 0,5-6 28,0-1 0,1 0 0,-1 1 0,2 0 0,-1 0 0,1 0 0,-2 11 0,3-17-57,0 1 0,1 0-1,0-1 1,-1 1-1,1-1 1,0 1 0,0 0-1,0 0 1,0-1-1,0 1 1,0 0 0,0-1-1,1 1 1,-1-1-1,1 1 1,-1 0 0,1-1-1,0 1 1,-1-1 0,1 1-1,0-1 1,0 0-1,0 1 1,0-1 0,0 0-1,0 1 1,1-1-1,-1 0 1,0 0 0,1 0-1,-1 0 1,1 0-1,-1-1 1,1 1 0,-1 0-1,4 0 1,4 0-7,0 0 1,0-1 0,-1-1-1,1 1 1,0-2 0,0 1-1,0-1 1,-1 0 0,1-1-1,-1 0 1,1 0 0,-1-1-1,0 0 1,0 0 0,-1-1-1,1 0 1,-1 0-1,0-1 1,-1 0 0,1 0-1,6-10 1,3-2-20,-2 0-1,0-1 1,-1 0 0,-1-1 0,0-1-1,-2 1 1,9-27 0,-16 40-216,-4 14 95,1 35 115,0-40 23,1-1 1,-1 1-1,0-1 0,0 1 1,1 0-1,-1-1 1,1 0-1,-1 1 0,1-1 1,0 1-1,-1-1 0,1 0 1,0 1-1,0-1 0,0 0 1,0 0-1,0 0 1,0 1-1,1-1 0,-1 0 1,0-1-1,0 1 0,1 0 1,-1 0-1,0-1 0,3 2 1,1-1 16,-1-1 0,0 1-1,0-1 1,0 0 0,1 0 0,-1 0 0,0-1 0,0 1-1,0-1 1,0 0 0,0-1 0,0 1 0,0-1 0,0 1 0,0-1-1,0 0 1,-1 0 0,1-1 0,-1 1 0,0-1 0,1 0-1,-1 0 1,0 0 0,-1 0 0,1 0 0,-1-1 0,5-6-1,-2 1-18,-1 0-1,1-1 0,-1 1 0,-1-1 0,0 0 1,0 0-1,-1 0 0,0 0 0,-1 0 0,1-13 1,-2 23-10,0 0 0,0-1 0,0 1 1,0 0-1,0 0 0,0-1 0,0 1 0,0 0 1,0 0-1,0 0 0,0-1 0,0 1 1,0 0-1,0 0 0,0-1 0,-1 1 1,1 0-1,0 0 0,0 0 0,0-1 1,0 1-1,0 0 0,0 0 0,-1 0 1,1-1-1,0 1 0,0 0 0,0 0 1,0 0-1,-1 0 0,1 0 0,0 0 1,0-1-1,-1 1 0,1 0 0,0 0 0,0 0 1,0 0-1,-1 0 0,1 0 0,0 0 1,0 0-1,-1 0 0,1 0 0,0 0 1,0 0-1,-1 0 0,1 0 0,0 0 1,0 0-1,0 0 0,-1 1 0,1-1 1,0 0-1,0 0 0,0 0 0,-1 0 1,1 0-1,0 0 0,0 1 0,0-1 0,0 0 1,-1 0-1,1 0 0,0 0 0,0 1 1,0-1-1,-13 15-189,4 7 172,1 1-1,1 1 1,1-1-1,1 1 1,-3 40-1,2 125 11,6-155-14,0-22-355,1 0 1,0-1-1,0 1 1,1 0-1,1 0 1,0-1-1,1 1 1,0-1-1,0 0 1,1 0-1,8 11 1,-47-46 1820,25 16-995,1-1-1,0-1 0,1 0 1,-1 0-1,2 0 0,-7-14 1,10 18-373,0 0 1,1-1-1,0 1 1,0 0 0,0-1-1,1 0 1,0 1 0,0-1-1,1 1 1,0-1-1,0 0 1,1 1 0,1-10-1,-1 13-67,0 0-1,1 0 0,-1 0 0,1 0 0,0 0 1,0 0-1,0 1 0,0-1 0,0 1 1,0-1-1,1 1 0,-1 0 0,1 0 1,0 0-1,0 0 0,0 0 0,-1 1 1,2-1-1,-1 1 0,0 0 0,6-2 1,9-2-453,2 1 0,31-4 1,-16 3-2072,17-5-3771</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03.151"/>
    </inkml:context>
    <inkml:brush xml:id="br0">
      <inkml:brushProperty name="width" value="0.025" units="cm"/>
      <inkml:brushProperty name="height" value="0.025" units="cm"/>
    </inkml:brush>
  </inkml:definitions>
  <inkml:trace contextRef="#ctx0" brushRef="#br0">346 18 7431,'0'0'14617,"-10"-4"-12162,7 2-2317,-1 0 0,0 0 0,0 1 0,0-1 0,0 1 0,0 0 0,-1 0 0,1 1 0,0-1 0,0 1 0,-1 0-1,1 0 1,0 0 0,-1 1 0,1-1 0,0 1 0,0 0 0,0 0 0,0 1 0,0-1 0,0 1 0,0 0 0,0 0 0,-6 5 0,0 0 307,-46 38 1059,53-42-1463,0-1 0,0 1-1,1 0 1,-1 0 0,1 0 0,-1 0 0,1 0 0,0 0 0,1 1 0,-1-1 0,0 1 0,1-1-1,0 1 1,-2 7 0,6-11-107,1 1 0,-1-1-1,0 0 1,0 0 0,1 0-1,-1 0 1,0-1 0,0 1 0,1-1-1,-1 0 1,3-1 0,6-1-584,1 0 1,-1 0-1,1 1 1,-1 1-1,23 0 1,-33 1 640,0 0 1,-1 0 0,1 0-1,0 0 1,0 0 0,0 0-1,0 0 1,0 1-1,0-1 1,0 1 0,0 0-1,-1-1 1,1 1 0,0 0-1,0 0 1,-1 0 0,1 0-1,-1 1 1,1-1 0,-1 0-1,1 0 1,-1 1-1,0-1 1,0 1 0,0 0-1,0-1 1,0 1 0,0 0-1,0-1 1,0 1 0,-1 0-1,1 0 1,0 0 0,-1 0-1,0 0 1,0-1 0,1 1-1,-1 0 1,0 0-1,0 0 1,-1 0 0,1 0-1,0 0 1,-1 0 0,0 3-1,-1 1 100,-1-1-1,0 1 0,0-1 0,0 0 0,-1 0 0,0 0 1,0 0-1,0 0 0,0-1 0,-1 0 0,1 0 0,-1 0 1,-9 5-1,-73 40 565,84-48-619,-9 6 132,-1-1-1,1-1 1,-1 0 0,0 0-1,-1-1 1,1-1 0,-1-1-1,0 0 1,-15 1 0,29-3-168,-1 0 0,0 0 1,1 0-1,-1 0 1,0 0-1,1 0 1,-1 0-1,1 0 0,-1-1 1,0 1-1,1 0 1,-1 0-1,1-1 1,-1 1-1,0 0 0,1-1 1,-1 1-1,1 0 1,-1-1-1,1 1 1,0-1-1,-1 1 0,1-1 1,-1 1-1,1-1 1,0 1-1,-1-1 1,1 1-1,0-1 1,0 1-1,-1-1 0,1 0 1,6-23-867,24-19-1598,45-23-2839,-23 25-1122,-1 2-4684</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03.498"/>
    </inkml:context>
    <inkml:brush xml:id="br0">
      <inkml:brushProperty name="width" value="0.025" units="cm"/>
      <inkml:brushProperty name="height" value="0.025" units="cm"/>
    </inkml:brush>
  </inkml:definitions>
  <inkml:trace contextRef="#ctx0" brushRef="#br0">104 1 7143,'0'0'18252,"-6"12"-16144,-56 161 1021,53-142-2702,1 0 0,2 0 0,1 0 0,-1 41 0,6-71-426,-1 1-1,1-1 1,0 1-1,0-1 1,0 0-1,0 1 1,0-1 0,0 1-1,0-1 1,1 0-1,-1 1 1,0-1-1,1 0 1,-1 1-1,1-1 1,-1 0 0,1 1-1,0-1 1,0 0-1,-1 0 1,1 0-1,0 0 1,0 0 0,0 0-1,0 0 1,0 0-1,1 0 1,-1 0-1,0 0 1,0-1 0,0 1-1,1 0 1,-1-1-1,0 1 1,1-1-1,-1 0 1,1 1 0,-1-1-1,0 0 1,1 0-1,-1 0 1,1 0-1,-1 0 1,0 0-1,1 0 1,1-1 0,2 0-13,1-1-1,-1 0 1,0 0 0,0-1 0,0 1 0,0-1 0,0 0 0,0 0-1,-1-1 1,8-6 0,-2-2-158,0 0 0,0-1-1,-1 0 1,-1 0 0,0-1-1,-1 0 1,-1 0 0,0-1 0,6-25-1,-20 72 624,1 1-1,1 0 1,-3 59-1,9-91-501,0 0 1,0 0-1,0 0 1,1 0-1,-1 0 1,0-1-1,0 1 1,1 0-1,-1 0 1,0 0-1,1 0 1,-1 0-1,1-1 1,-1 1-1,1 0 1,-1 0-1,1-1 1,0 1-1,-1 0 1,1-1-1,0 1 1,0 0-1,-1-1 0,1 1 1,0-1-1,0 0 1,0 1-1,0-1 1,-1 0-1,1 1 1,0-1-1,0 0 1,0 0-1,0 0 1,0 0-1,0 0 1,0 0-1,0 0 1,0 0-1,0 0 1,1 0-1,1-1-347,0 1-1,-1-1 1,1 1 0,0-1-1,0 0 1,0 0-1,-1 0 1,1-1 0,0 1-1,-1-1 1,1 1 0,3-4-1,12-17-7146</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04.681"/>
    </inkml:context>
    <inkml:brush xml:id="br0">
      <inkml:brushProperty name="width" value="0.025" units="cm"/>
      <inkml:brushProperty name="height" value="0.025" units="cm"/>
    </inkml:brush>
  </inkml:definitions>
  <inkml:trace contextRef="#ctx0" brushRef="#br0">96 303 5189,'0'0'13960,"9"-7"-11499,28-22-358,-36 29-1927,0-1-1,0 0 0,0 0 1,0 1-1,0-1 1,0 0-1,-1 0 1,1 0-1,0 0 1,-1 0-1,1 0 1,0 0-1,-1 0 1,1 0-1,-1 0 0,1 0 1,-1 0-1,0 0 1,1 0-1,-1-1 1,0 1-1,0-1 1,0 1-85,-1 0 0,1 1 0,-1-1 1,0 1-1,1-1 0,-1 0 0,0 1 1,1-1-1,-1 1 0,0 0 0,1-1 1,-1 1-1,0 0 0,0-1 0,1 1 0,-1 0 1,0 0-1,0-1 0,0 1 0,0 0 1,1 0-1,-2 0 0,-4 0 111,0 0 0,0 0 0,0 0 0,0 1 0,0 0 1,-7 2-1,7 0-167,0 0 0,0 1 0,0 0 0,1 1 1,-1-1-1,1 1 0,0 0 0,0 0 0,0 1 0,1 0 1,0-1-1,0 1 0,1 1 0,-1-1 0,1 0 1,1 1-1,-1 0 0,1-1 0,0 1 0,1 0 0,-2 8 1,3-14-31,0 0 1,1-1-1,-1 1 1,0 0-1,0 0 1,0-1 0,0 1-1,1 0 1,-1 0-1,0-1 1,1 1-1,-1 0 1,0-1-1,1 1 1,-1 0 0,1-1-1,-1 1 1,1-1-1,-1 1 1,1-1-1,0 1 1,-1-1-1,1 1 1,0-1 0,-1 1-1,1-1 1,0 0-1,-1 0 1,3 1-1,31 2 111,32-15-41,-57 9-67,19-5-333,1 1 0,-1 2 0,58-5 0,-85 11 349,1-1 0,0 0-1,-1 0 1,1 1-1,-1-1 1,0 1-1,1 0 1,-1-1 0,1 1-1,-1 0 1,0 0-1,1-1 1,-1 1-1,0 0 1,0 0-1,0 1 1,0-1 0,0 0-1,0 0 1,0 0-1,0 1 1,-1-1-1,1 1 1,0-1 0,-1 0-1,1 1 1,-1-1-1,1 1 1,-1-1-1,0 1 1,0-1 0,1 1-1,-1-1 1,0 3-1,0-1 21,0 0 1,0-1-1,0 1 0,0 0 0,-1 0 1,1-1-1,-1 1 0,1 0 0,-1 0 1,0-1-1,0 1 0,0-1 0,-1 1 1,1-1-1,0 1 0,-1-1 0,0 0 1,-3 4-1,3-12-44,1 0 0,0 0 0,0-1 0,1 1 0,-1 0 0,2-8 0,-1-210-390,4 223 359,0-1-1,1 1 0,-1 0 0,0 1 0,1-1 1,-1 1-1,1 0 0,-1 0 0,1 0 0,5 1 1,-1-1-25,2 0-265,1 0 0,0-1 0,0 0 1,-1-1-1,1 0 0,-1-1 0,1 0 0,18-9 1,-26 10 286,0-1 0,0 1 0,0-1 1,0 0-1,-1 0 0,1 0 0,-1-1 0,0 1 1,0-1-1,0 0 0,0 1 0,0-1 0,-1-1 1,0 1-1,0 0 0,0-1 0,-1 1 1,1-1-1,-1 1 0,0-1 0,0 0 0,-1 1 1,1-1-1,-1-8 0,-4-16 870,-5 42 182,-7 45 198,16-54-1201,-7 40 411,0 59 0,6-92-377,1 0 0,1 0 1,0 0-1,1 0 0,0-1 0,0 1 0,1 0 0,1-1 1,-1 0-1,2 0 0,5 10 0,-10-18-96,1-1-1,0 0 1,-1 1-1,1-1 1,0 0-1,0 0 1,-1 0-1,1 0 1,0 1-1,0-1 1,0-1-1,0 1 1,0 0-1,1 0 1,-1 0 0,0 0-1,0-1 1,1 1-1,-1-1 1,0 1-1,1-1 1,-1 1-1,0-1 1,1 0-1,-1 0 1,0 1-1,1-1 1,-1 0-1,3-1 1,-2 0-46,-1 0 0,0 0 0,1 0 0,-1-1 0,0 1 1,0-1-1,0 1 0,0-1 0,0 1 0,0-1 0,-1 1 0,1-1 0,0 0 0,-1 1 0,1-1 1,-1 0-1,0 1 0,0-1 0,1 0 0,-1 0 0,0 0 0,-1-3 0,0-4-174,0-1 0,-1 1 0,-1-1 0,0 1 0,0 0 0,0 0 0,-1 0-1,-1 0 1,1 1 0,-1-1 0,-1 1 0,0 1 0,0-1 0,0 1 0,-13-11 0,-1 0 1284,-1 0 0,0 1 0,-1 2 0,-35-19 0,137 49 947,20 1-2454,-32-13-4855,-31-3-2577</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05.954"/>
    </inkml:context>
    <inkml:brush xml:id="br0">
      <inkml:brushProperty name="width" value="0.025" units="cm"/>
      <inkml:brushProperty name="height" value="0.025" units="cm"/>
    </inkml:brush>
  </inkml:definitions>
  <inkml:trace contextRef="#ctx0" brushRef="#br0">116 3 5285,'5'-2'10052,"-2"5"-4534,-3 13-2132,-7 19-2873,-57 274 7500,66-333-8013,-2 0 0,0 0 0,-2 0 0,0 0 0,-9-34 0,1 38 0,10 19 0,0 1 0,-1 0 0,1-1 0,0 1 0,-1 0 0,1 0 0,-1 0 0,1-1 0,0 1 0,-1 0 0,1 0 0,-1 0 0,1 0 0,-1 0 0,1 0 0,0 0 0,-1 0 0,1 0 0,-1 0 0,1 0 0,-1 0 0,1 0 0,0 0 0,-1 0 0,1 0 0,-1 1 0,0-1 0,0 1 0,-1 1 0,1-1 0,0 1 0,-1-1 0,1 0 0,0 1 0,0 0 0,0-1 0,0 1 0,1 0 0,-1-1 0,0 1 0,1 0 0,-1 0 0,1 0 0,-1 0 0,1-1 0,0 4 0,-1-3 0,1 0 0,0 0 0,-1 0 0,1 0 0,0 1 0,0-1 0,1 0 0,-1 0 0,0 0 0,1 0 0,-1 0 0,1 0 0,-1 0 0,1 0 0,0 0 0,0 0 0,0 0 0,0-1 0,0 1 0,1 0 0,-1-1 0,0 1 0,1 0 0,2 1 0,0-1 0,1-1 0,-1 1 0,1-1 0,-1 0 0,1 0 0,0 0 0,0-1 0,-1 1 0,10-2 0,-2 0 0,-1 0 0,1-1 0,-1 0 0,0-1 0,0 0 0,0-1 0,0 0 0,14-8 0,-18 9 0,0-1 0,0 0 0,0 0 0,-1-1 0,0 0 0,0 0 0,0 0 0,-1-1 0,0 0 0,0 0 0,0 0 0,0-1 0,4-9 0,-9 15 0,1 0 0,0 0 0,-1 0 0,1 0 0,-1 0 0,0 0 0,1 0 0,-1 0 0,0 0 0,0 0 0,1 0 0,-1-1 0,0 1 0,0 0 0,0 0 0,0 0 0,-1 0 0,1 0 0,0 0 0,0-1 0,-1 1 0,1 0 0,0 0 0,-1 0 0,-1-2 0,1 3 0,0-1 0,0 1 0,0-1 0,-1 1 0,1-1 0,0 1 0,0 0 0,-1 0 0,1 0 0,0-1 0,-1 1 0,1 0 0,0 1 0,-1-1 0,1 0 0,0 0 0,0 0 0,-2 1 0,-6 2 0,1 0 0,-1 0 0,1 1 0,0-1 0,-10 8 0,12-7 0,0 1 0,0 1 0,1-1 0,0 1 0,0-1 0,0 2 0,0-1 0,1 0 0,0 1 0,-4 9 0,7-14 0,1 0 0,-1-1 0,1 1 0,-1 0 0,1 0 0,0 0 0,-1-1 0,1 1 0,0 0 0,0 0 0,0 0 0,1 0 0,-1-1 0,0 1 0,1 0 0,-1 0 0,1 0 0,0-1 0,0 3 0,1-2 0,0 0 0,-1-1 0,1 1 0,0-1 0,0 1 0,0-1 0,0 1 0,0-1 0,1 0 0,-1 0 0,0 0 0,1 0 0,-1-1 0,0 1 0,1-1 0,-1 1 0,1-1 0,3 0 0,14 1 0,0-1 0,0-1 0,-1-1 0,1-1 0,-1 0 0,1-2 0,-1 0 0,35-15 0,-54 19 0,1 1 0,0-1 0,0 1 0,0-1 0,0 1 0,0-1 0,0 1 0,0 0 0,0-1 0,0 1 0,0 0 0,1 0 0,-1 0 0,0 0 0,0 0 0,0 0 0,0 0 0,0 0 0,0 0 0,0 0 0,0 1 0,0-1 0,0 0 0,0 1 0,0-1 0,0 1 0,0-1 0,0 1 0,0-1 0,0 1 0,0 0 0,0-1 0,1 3 0,-1 0 0,-1 0 0,1 0 0,0 1 0,-1-1 0,0 0 0,0 1 0,0-1 0,0 0 0,-1 4 0,1-4 0,-1 0 0,1 0 0,0 0 0,0 0 0,0 0 0,1 1 0,-1-1 0,1 0 0,-1 0 0,3 5 0,-3-8 0,1 1 0,-1-1 0,1 1 0,-1-1 0,1 1 0,-1-1 0,1 1 0,-1-1 0,1 0 0,0 1 0,-1-1 0,1 0 0,0 1 0,-1-1 0,1 0 0,0 0 0,-1 1 0,1-1 0,0 0 0,-1 0 0,2 0 0,27-7 0,-21 2 0,0 0 0,-1 0 0,1 0 0,8-8 0,-12 8 0,0 1 0,1 0 0,-1 1 0,1-1 0,0 1 0,0 0 0,1 0 0,-1 0 0,0 1 0,1 0 0,0 0 0,-1 0 0,7 0 0,-11 2 0,-1 0 0,0 0 0,1 0 0,-1 0 0,1 1 0,-1-1 0,1 0 0,-1 0 0,0 0 0,1 1 0,-1-1 0,0 0 0,1 1 0,-1-1 0,0 0 0,1 1 0,-1-1 0,0 0 0,0 1 0,1-1 0,-1 1 0,0-1 0,0 1 0,0-1 0,0 0 0,0 1 0,1-1 0,-1 1 0,0-1 0,0 1 0,0-1 0,0 2 0,0 23 0,-1-22 0,1-1 0,-1 0 0,1 1 0,0-1 0,0 1 0,1-1 0,-1 1 0,0-1 0,1 0 0,-1 1 0,1-1 0,1 3 0,-1-5 0,1 1 0,0 0 0,0 0 0,-1-1 0,1 1 0,0-1 0,0 1 0,0-1 0,0 0 0,-1 0 0,1 0 0,0 0 0,0 0 0,0 0 0,0 0 0,0-1 0,-1 1 0,4-2 0,33-12 0,-21 6 0,-6 1 0,0 1 0,0 1 0,1 0 0,0 0 0,0 1 0,0 1 0,1 0 0,18-2 0,-31 5 0,1 0 0,-1 0 0,1 1 0,-1-1 0,1 0 0,-1 0 0,1 0 0,-1 1 0,1-1 0,-1 0 0,1 0 0,-1 1 0,0-1 0,1 0 0,-1 1 0,1-1 0,-1 1 0,0-1 0,1 0 0,-1 1 0,0-1 0,0 1 0,1-1 0,-1 1 0,0-1 0,0 1 0,0-1 0,0 1 0,0-1 0,1 1 0,-1-1 0,0 1 0,0 0 0,0-1 0,0 1 0,0-1 0,-1 2 0,-3 27 0,2-16 0,2-12-30,0-1-1,0 0 1,1 0 0,-1 1 0,0-1-1,1 0 1,-1 0 0,0 0 0,0 1-1,1-1 1,-1 0 0,0 0 0,1 0-1,-1 0 1,0 0 0,1 0 0,-1 0-1,1 0 1,-1 0 0,0 0 0,1 0-1,-1 0 1,0 0 0,1 0 0,-1 0-1,0 0 1,1 0 0,-1 0 0,0 0-1,1 0 1,-1-1 0,0 1 0,1 0-1,-1 0 1,1-1 0,14-6-4678,8-9-4517</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06.701"/>
    </inkml:context>
    <inkml:brush xml:id="br0">
      <inkml:brushProperty name="width" value="0.025" units="cm"/>
      <inkml:brushProperty name="height" value="0.025" units="cm"/>
    </inkml:brush>
  </inkml:definitions>
  <inkml:trace contextRef="#ctx0" brushRef="#br0">2 0 6790,'-1'2'11735,"1"4"-6715,0 16-4843,0-19 1490,0 9-640,-1-3-575,1-1 0,1 1 0,-1-1 1,1 1-1,1-1 0,2 11 0,-3-17-401,0 0 0,0 0-1,0 0 1,0 0-1,0 0 1,1-1-1,-1 1 1,1 0 0,-1 0-1,1-1 1,0 1-1,-1-1 1,1 0-1,0 1 1,0-1 0,0 0-1,0 0 1,0 0-1,0 0 1,1-1-1,-1 1 1,0-1 0,0 1-1,0-1 1,1 0-1,-1 0 1,0 0-1,4 0 1,3-1 59,1 0-1,-1-1 1,0 0 0,0-1-1,1 0 1,-2 0 0,1-1-1,0 0 1,-1-1 0,8-5 0,-8 4-107,0 2 0,1-1 1,-1 1-1,1 0 1,0 1-1,0 0 0,0 0 1,0 1-1,0 0 0,10-1 1,-18 3-1,0 0 0,0 1-1,0-1 1,0 0 0,-1 0 0,1 0 0,0 1 0,0-1-1,0 0 1,-1 1 0,1-1 0,0 1 0,0-1 0,-1 1-1,1-1 1,0 1 0,-1 0 0,1-1 0,0 1 0,-1 0-1,1-1 1,-1 1 0,0 0 0,1 0 0,-1-1 0,1 1-1,-1 0 1,0 0 0,0 0 0,1 1 0,3 36 174,-4-35-167,-1-1 0,1 1 0,0 0 0,0 0 0,0-1 0,1 1 0,-1 0 0,0-1 0,1 1 0,0 0 0,0-1 0,0 1 0,0-1 0,0 1 0,0-1 0,0 0 0,1 1 0,0-1 0,-1 0 0,3 2 0,-2-3-36,0-1 0,1 1 0,-1-1 0,0 0 0,0 0 0,1 0 0,-1 0 0,0 0 0,0-1 1,0 1-1,1-1 0,-1 1 0,0-1 0,0 0 0,0 0 0,0 0 0,0 0 0,0 0 0,0 0 0,2-2 0,41-36-1792,-25 20 60,-9 10-3890,-3-2-1687</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07.684"/>
    </inkml:context>
    <inkml:brush xml:id="br0">
      <inkml:brushProperty name="width" value="0.025" units="cm"/>
      <inkml:brushProperty name="height" value="0.025" units="cm"/>
    </inkml:brush>
  </inkml:definitions>
  <inkml:trace contextRef="#ctx0" brushRef="#br0">69 1 5477,'0'0'21989,"0"9"-20105,-23 175 325,0 0-1001,19-140-1208,1-12 0,10-67 0,2-35 0,-9 64 0,0 0 0,0-1 0,0 1 0,-1-1 0,1 1 0,-2 0 0,1-1 0,-4-9 0,5 15 0,0 1 0,-1-1 0,1 1 0,0-1 0,0 0 0,0 1 0,-1-1 0,1 1 0,0-1 0,-1 1 0,1-1 0,-1 1 0,1-1 0,0 1 0,-1 0 0,1-1 0,-1 1 0,1-1 0,-1 1 0,1 0 0,-1 0 0,1-1 0,-1 1 0,0 0 0,1 0 0,-2-1 0,-5 13 0,6-9 0,0 1 0,1-1 0,-1 0 0,1 1 0,0-1 0,0 1 0,0-1 0,1 0 0,0 6 0,1-6 0,0 0 0,0-1 0,0 1 0,1-1 0,-1 0 0,1 1 0,-1-1 0,1 0 0,0 0 0,0-1 0,0 1 0,0-1 0,0 1 0,0-1 0,0 0 0,1 0 0,-1-1 0,0 1 0,1-1 0,-1 1 0,0-1 0,5 0 0,1 0 0,0 1 0,-1-2 0,1 1 0,0-1 0,0-1 0,-1 1 0,15-6 0,-20 6 0,1-1 0,0 0 0,0 0 0,-1 0 0,1 0 0,-1-1 0,0 1 0,0-1 0,0 0 0,0 0 0,0 0 0,-1 0 0,1-1 0,-1 1 0,0-1 0,0 1 0,0-1 0,0 0 0,-1 1 0,0-1 0,0 0 0,0 0 0,1-8 0,-2 12 0,0 0 0,0 0 0,0 0 0,0-1 0,0 1 0,-1 0 0,1 0 0,0 0 0,0 0 0,0 0 0,0-1 0,-1 1 0,1 0 0,0 0 0,0 0 0,0 0 0,-1 0 0,1 0 0,0 0 0,0 0 0,0 0 0,-1 0 0,1 0 0,0 0 0,0 0 0,0 0 0,-1 0 0,1 0 0,0 0 0,0 0 0,0 0 0,-1 0 0,1 0 0,0 0 0,0 0 0,0 0 0,-1 0 0,1 0 0,0 0 0,0 1 0,0-1 0,0 0 0,-1 0 0,1 0 0,0 0 0,0 0 0,0 1 0,0-1 0,0 0 0,0 0 0,-1 0 0,1 1 0,0-1 0,0 0 0,0 0 0,0 0 0,0 1 0,0-1 0,0 0 0,0 0 0,0 0 0,0 1 0,-11 12 0,8-7 0,0 0 0,1 1 0,0-1 0,0 1 0,0-1 0,0 1 0,1 0 0,0-1 0,1 1 0,0 0 0,0 0 0,1 12 0,0-18 0,0 0 0,-1 0 0,1 0 0,0 0 0,-1 0 0,1 0 0,0 0 0,0 0 0,0 0 0,0 0 0,0-1 0,0 1 0,0 0 0,0-1 0,0 1 0,0-1 0,1 1 0,-1-1 0,0 0 0,0 1 0,2-1 0,33 5 0,-22-4 0,5 3-22,-13-2 19,1 0 0,-1-1-1,0 0 1,0 0 0,1-1-1,-1 0 1,13-1 0,-18-2 7,1 0 0,-1 0 1,0 0-1,-1 0 0,1-1 0,0 1 0,-1 0 0,0-1 1,1 1-1,-1 0 0,-1-4 0,1 3-6,1-8 2,0-46 0,-1 55 0,0 1 0,-1 0 0,1 0 0,0-1 0,-1 1 0,1 0 0,-1 0 0,0-1 0,1 1 0,-1 0 0,0 0 0,-1 0 0,1 0 0,0 0 0,0 0 0,-1 1 0,1-1 0,-1 0 0,0 1 0,-1-2 0,2 3 0,1 0 0,0 0 0,0 0 0,-1 0 0,1 0 0,0 0 0,0 0 0,-1 0 0,1 0 0,0 0 0,0 0 0,-1 0 0,1 1 0,0-1 0,0 0 0,0 0 0,-1 0 0,1 0 0,0 1 0,0-1 0,0 0 0,0 0 0,-1 0 0,1 1 0,0-1 0,0 0 0,0 0 0,0 1 0,0-1 0,0 0 0,0 0 0,0 1 0,0-1 0,0 0 0,0 0 0,0 1 0,0-1 0,0 0 0,0 1 0,0-1 0,0 0 0,0 0 0,0 1 0,0-1 0,0 0 0,0 0 0,0 1 0,0-1 0,1 0 0,-1 0 0,0 0 0,0 1 0,0-1 0,0 0 0,1 0 0,-1 1 0,0-1 0,3 2 0,-1 0 0,0 0 0,1 0 0,-1 0 0,1 0 0,0-1 0,-1 1 0,1-1 0,0 0 0,0 0 0,0 0 0,0 0 0,0 0 0,0-1 0,0 1 0,4-1 0,58 2 0,-47-3 0,-7 1 0,-1 0 0,1-1 0,-1 0 0,0-1 0,15-4 0,-23 5 0,0 1 0,0-1 0,0 0 0,0 1 0,0-1 0,-1 0 0,1 0 0,0 0 0,-1 0 0,1-1 0,0 1 0,-1 0 0,1-1 0,-1 1 0,0-1 0,1 1 0,-1-1 0,0 0 0,0 1 0,0-1 0,0 0 0,-1 0 0,1 0 0,0 0 0,-1 0 0,1 1 0,-1-1 0,0 0 0,1 0 0,-1-1 0,0 1 0,0 0 0,0 0 0,-1 0 0,0-2 0,1 3 0,-1 0 0,0 1 0,0-1 0,1 1 0,-1-1 0,0 1 0,0-1 0,0 1 0,0-1 0,0 1 0,0 0 0,0 0 0,0-1 0,0 1 0,0 0 0,0 0 0,0 0 0,0 0 0,0 0 0,0 0 0,0 0 0,1 1 0,-1-1 0,-2 1 0,-25 5 0,21-1 0,0-1 0,1 1 0,0 0 0,0 1 0,0 0 0,0 0 0,1 0 0,0 0 0,0 1 0,1 0 0,0 0 0,0 0 0,1 0 0,0 1 0,0-1 0,0 1 0,1 0 0,0 0 0,0 10 0,2-18-88,0 1-1,0 0 1,1 0 0,-1 0-1,0 0 1,1-1 0,-1 1-1,1 0 1,-1 0 0,1-1 0,-1 1-1,1 0 1,-1-1 0,1 1-1,0-1 1,-1 1 0,1-1-1,0 1 1,0-1 0,-1 1-1,1-1 1,0 1 0,0-1-1,0 0 1,0 0 0,-1 0-1,1 1 1,0-1 0,0 0-1,0 0 1,0 0 0,0 0 0,1 0-1,35-2-8215,-5-4-4540</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08.012"/>
    </inkml:context>
    <inkml:brush xml:id="br0">
      <inkml:brushProperty name="width" value="0.025" units="cm"/>
      <inkml:brushProperty name="height" value="0.025" units="cm"/>
    </inkml:brush>
  </inkml:definitions>
  <inkml:trace contextRef="#ctx0" brushRef="#br0">119 1 6022,'0'0'13938,"-11"2"-8007,8-2-5564,-54 18 3802,55-17-4079,0 0 0,0 0 0,-1 0 0,1 0 0,0 1 0,0-1 0,0 1 0,0-1 0,1 1 0,-1-1 0,0 1 0,1 0 0,-1 0 0,1 0 0,0 0 0,-1 0 0,1 0 0,0 0 0,0 0 0,0 1 0,1-1 0,-1 0 0,0 1 0,1-1 0,-1 5 0,2-6-159,-1-1 0,1 1 0,-1 0 0,1 0-1,0-1 1,-1 1 0,1-1 0,0 1 0,-1 0 0,1-1 0,0 0 0,0 1 0,-1-1 0,1 1-1,0-1 1,0 0 0,0 1 0,0-1 0,0 0 0,-1 0 0,1 0 0,0 0 0,0 0 0,1 0-1,30 3-2902,-23-3 2168,45 8-2400,-51-8 3232,1 0 0,-1 1 0,0 0 0,0 0-1,0 0 1,0 0 0,0 0 0,0 1 0,0-1-1,0 1 1,-1 0 0,1 0 0,-1 0 0,4 3-1,-6-4 109,1 0 0,-1 0-1,0 0 1,0 0-1,0 0 1,0 0-1,0 0 1,0 0 0,0 0-1,0 0 1,0 0-1,0 0 1,-1-1-1,1 1 1,0 0 0,-1 0-1,1 0 1,0 0-1,-1 0 1,1 0-1,-1-1 1,0 1 0,1 0-1,-1 0 1,1-1-1,-1 1 1,0 0-1,0-1 1,0 1 0,1-1-1,-1 1 1,0-1-1,0 1 1,-1 0-1,-36 17 1397,32-16-1242,2 0-202,-7 3 16,-1 0 0,1-1 0,-1 0 0,0-1 0,-1 0 0,-21 1 0,33-4-262,1 0-1,0-1 0,-1 1 0,1 0 0,0-1 0,-1 1 0,1 0 0,0-1 0,0 1 0,0-1 1,0 1-1,-1-1 0,1 1 0,0 0 0,0-1 0,0 1 0,0-1 0,0 1 0,0-1 0,0 1 1,0-1-1,0 1 0,0 0 0,0-1 0,0 1 0,1-1 0,-1 1 0,0-1 0,0 1 0,0 0 1,0-1-1,1 1 0,-1-1 0,0 1 0,1-1 0,7-17-4573,8-6-2550</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08.353"/>
    </inkml:context>
    <inkml:brush xml:id="br0">
      <inkml:brushProperty name="width" value="0.025" units="cm"/>
      <inkml:brushProperty name="height" value="0.025" units="cm"/>
    </inkml:brush>
  </inkml:definitions>
  <inkml:trace contextRef="#ctx0" brushRef="#br0">59 0 6054,'0'0'21129,"2"14"-19175,1 41-366,-4 73 0,-1-94-1410,0-18-144,0-1 1,2 1-1,0 0 1,0-1-1,2 1 1,0-1 0,7 28-1,-9-43-40,0 0-1,0 0 1,0 0-1,0 0 1,0 1-1,0-1 1,0 0 0,0 0-1,0 0 1,0 0-1,0 1 1,0-1-1,0 0 1,0 0 0,0 0-1,0 0 1,0 1-1,0-1 1,0 0-1,0 0 1,0 0 0,0 0-1,0 0 1,1 1-1,-1-1 1,0 0-1,0 0 1,0 0 0,0 0-1,0 0 1,0 0-1,1 0 1,-1 1-1,0-1 1,0 0 0,0 0-1,0 0 1,1 0-1,-1 0 1,0 0-1,0 0 1,0 0 0,0 0-1,1 0 1,-1 0-1,0 0 1,0 0-1,0 0 1,0 0 0,1 0-1,-1 0 1,0 0-1,0 0 1,0 0-1,0-1 1,1 1 0,-1 0-1,0 0 1,0 0-1,3-14-871,-2-22-682,-3 28 1536,0 1 1,-1-1-1,1 1 1,-1 0-1,-1 0 1,1 0-1,-1 0 0,0 0 1,-1 1-1,0 0 1,-5-6-1,-22-32 2250,32 44-2218,0 0 0,0 0 0,0-1 0,0 1 0,0 0 0,0 0 0,0-1-1,0 1 1,0 0 0,-1 0 0,1-1 0,0 1 0,0 0 0,0 0 0,0-1 0,1 1 0,-1 0-1,0 0 1,0-1 0,0 1 0,0 0 0,0 0 0,0-1 0,0 1 0,0 0 0,0 0 0,1-1 0,-1 1-1,0 0 1,0 0 0,0 0 0,0-1 0,1 1 0,-1 0 0,0 0 0,0 0 0,0 0 0,1 0-1,-1-1 1,17-3 246,26 3 33,-33 1-263,50-4-1825,-19-4-2836,-3-2-5901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16.200"/>
    </inkml:context>
    <inkml:brush xml:id="br0">
      <inkml:brushProperty name="width" value="0.025" units="cm"/>
      <inkml:brushProperty name="height" value="0.025" units="cm"/>
    </inkml:brush>
  </inkml:definitions>
  <inkml:trace contextRef="#ctx0" brushRef="#br0">149 276 12908,'0'0'11344,"-12"-3"-10207,5 0-956,4 2-138,1 0 1,-1 0 0,0 0-1,1 0 1,-1 0-1,0 1 1,0-1 0,1 1-1,-1 0 1,0 0-1,0 0 1,0 0 0,1 0-1,-1 0 1,0 1-1,0-1 1,0 1 0,1 0-1,-1 0 1,1 0-1,-1 0 1,0 1 0,1-1-1,-5 4 1,-32 42 875,36-43-875,1-1 1,0 1-1,0-1 0,0 1 0,1 0 0,-1-1 0,1 1 1,0 0-1,0 0 0,1 0 0,-1 0 0,1 0 0,0 6 0,0-10-35,1 1 0,-1 0 0,1 0 0,0 0-1,-1 0 1,1 0 0,0-1 0,0 1 0,-1 0-1,1-1 1,0 1 0,0-1 0,0 1 0,0-1 0,0 1-1,0-1 1,0 0 0,0 1 0,0-1 0,0 0-1,0 0 1,0 0 0,0 1 0,0-1 0,1-1-1,-1 1 1,0 0 0,0 0 0,0 0 0,0 0-1,0-1 1,0 1 0,0 0 0,0-1 0,1 0 0,41-16 426,-27 6-347,-1 0 0,0-2 0,0 0 1,21-26-1,-28 30 98,-1-1 1,0 0-1,0 0 1,-1-1-1,-1 0 1,1 0-1,-2 0 1,7-22-1,-30 82 191,15-12-353,4-36-22,0 0 0,1 0 0,-1 0 0,0 0 0,1 0 0,-1 0 0,0 0 0,1 0 0,-1-1 0,1 1 0,-1 0 0,1 0 0,0 0 0,-1 0 0,1-1 0,0 1 0,-1 0 0,1-1 0,0 1 0,0-1 0,0 1 0,0-1 0,-1 1 0,1-1 0,0 1 0,0-1 0,0 0 0,2 1 0,5 0 28,1-1-1,-1 0 0,1 0 0,-1-1 1,1 0-1,-1 0 0,1-1 0,-1 0 1,0 0-1,0-1 0,0 0 0,0-1 1,-1 0-1,1 0 0,-1-1 0,0 1 1,0-1-1,0-1 0,-1 0 0,0 0 1,8-10-1,-2 3 30,-1-1 1,-1 0-1,0 0 1,-1-1-1,-1-1 1,0 0-1,-1 0 1,-1 0-1,7-28 1,-11 28-60,-6 5-53,-1 15-87,5-4 119,-11 13-23,0 2 0,1-1 0,0 1 0,2 1 0,0-1 0,0 2 0,-9 30 0,9-23 85,1 1-1,0-1 0,2 1 1,1 0-1,1 1 1,1-1-1,1 1 0,1-1 1,2 0-1,0 1 1,2-1-1,1 0 1,15 47-1,-18-66-40,3 6 0,-1 0 0,0 0 0,-1 1 0,0-1 0,-1 1 0,1 13 0,-3-26 0,0 1 0,0 0 0,0-1 0,0 1 0,-1 0 0,1-1 0,0 1 0,0-1 0,-1 1 0,1-1 0,0 1 0,-1-1 0,1 1 0,-1-1 0,1 1 0,-1-1 0,1 1 0,-1-1 0,1 1 0,-1-1 0,1 0 0,-1 1 0,1-1 0,-1 0 0,0 0 0,1 0 0,-1 1 0,1-1 0,-1 0 0,0 0 0,1 0 0,-1 0 0,0 0 0,1 0 0,-1 0 0,0 0 0,1 0 0,-1 0 0,0 0 0,1-1 0,-1 1 0,1 0 0,-1 0 0,0-1 0,-28-12 0,21 3 0,0 0 0,1 0 0,0 0 0,1-1 0,0 0 0,1 0 0,0-1 0,0 0 0,2 1 0,-1-2 0,2 1 0,-1 0 0,2 0 0,-1-1 0,2 1 0,0-1 0,0 1 0,4-19 0,-3 27-41,0-1 0,1 1-1,0 0 1,-1-1 0,2 1 0,-1 0 0,0 0-1,1 0 1,0 0 0,0 1 0,0-1 0,0 1-1,0 0 1,1 0 0,0 0 0,-1 0 0,1 0-1,0 1 1,5-3 0,11-4-798,1 1 0,42-12 0,7-3-2189,-29 3-4408</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08.918"/>
    </inkml:context>
    <inkml:brush xml:id="br0">
      <inkml:brushProperty name="width" value="0.025" units="cm"/>
      <inkml:brushProperty name="height" value="0.025" units="cm"/>
    </inkml:brush>
  </inkml:definitions>
  <inkml:trace contextRef="#ctx0" brushRef="#br0">44 0 15535,'0'0'4441,"-3"14"-725,-4 21-1794,-5 19 456,3 0-1,-3 66 0,11-118-2376,1 0 1,0 0-1,1 1 1,-1-1-1,0 0 1,1 0-1,-1 0 1,1 0-1,0 0 1,-1 0-1,1 0 1,0 0-1,2 3 1,-2-4-2,-1 0 0,1-1 1,0 1-1,0-1 0,-1 1 0,1 0 1,0-1-1,0 1 0,0-1 0,0 0 1,-1 1-1,1-1 0,0 0 0,0 1 1,0-1-1,0 0 0,0 0 0,0 0 1,0 0-1,0 0 0,2 0 0,-1-1 0,1 0 0,0 0-1,0 0 1,0 0 0,-1 0 0,1-1-1,-1 1 1,1-1 0,-1 0-1,1 0 1,-1 0 0,0 0-1,0 0 1,0 0 0,0-1 0,-1 1-1,4-5 1,0-4 0,0 0 0,-1 0 0,0-1 0,0 1 0,-1-1 0,-1 0 0,0 0 0,-1 0 0,0 0 0,-1 0 0,0 0 0,-1 0 0,-2-13 0,3 25 0,0-1 0,-1 0 0,1 0 0,0 1 0,0-1 0,-1 0 0,1 1 0,0-1 0,-1 0 0,1 1 0,0-1 0,-1 0 0,1 1 0,-1-1 0,1 1 0,-1-1 0,0 1 0,1-1 0,-1 1 0,1-1 0,-1 1 0,0 0 0,1-1 0,-1 1 0,0 0 0,0-1 0,1 1 0,-1 0 0,0 0 0,0 0 0,1 0 0,-1 0 0,0 0 0,0 0 0,1 0 0,-1 0 0,0 0 0,0 0 0,1 0 0,-1 1 0,0-1 0,1 0 0,-1 1 0,0-1 0,0 0 0,1 1 0,-1-1 0,1 1 0,-1-1 0,0 1 0,1-1 0,-1 1 0,1-1 0,-1 1 0,1 0 0,0-1 0,-1 1 0,1-1 0,0 1 0,-1 0 0,1 0 0,0-1 0,0 1 0,-1 0 0,1 0 0,0-1 0,0 1 0,0 0 0,0 0 0,0 2-196,-1 0 1,1-1-1,0 1 1,0-1-1,0 1 0,0 0 1,1-1-1,-1 1 0,1-1 1,-1 1-1,1-1 1,0 1-1,0-1 0,0 1 1,0-1-1,0 0 0,1 0 1,-1 1-1,1-1 1,0 0-1,-1 0 0,1-1 1,0 1-1,0 0 0,0-1 1,0 1-1,1-1 1,-1 1-1,0-1 0,5 2 1,3 0-1033,1 0 0,-1-1 0,1 0 0,0 0 0,-1-1 1,16-1-1,15 0-4324</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09.713"/>
    </inkml:context>
    <inkml:brush xml:id="br0">
      <inkml:brushProperty name="width" value="0.025" units="cm"/>
      <inkml:brushProperty name="height" value="0.025" units="cm"/>
    </inkml:brush>
  </inkml:definitions>
  <inkml:trace contextRef="#ctx0" brushRef="#br0">144 220 4708,'0'0'19240,"-12"-2"-16977,7 1-2129,1 1 0,-1-1-1,0 1 1,1 0 0,-1 0-1,0 0 1,0 1-1,1-1 1,-1 1 0,0 1-1,1-1 1,-1 0-1,1 1 1,0 0 0,-1 0-1,1 1 1,0-1 0,0 1-1,1 0 1,-1 0-1,0 0 1,1 0 0,0 0-1,0 1 1,0 0-1,0-1 1,0 1 0,1 1-1,0-1 1,0 0-1,0 0 1,0 1 0,0-1-1,0 7 1,1-10-114,1 0 0,-1 1 1,1-1-1,0 1 0,-1-1 0,1 1 1,0 0-1,0-1 0,0 1 0,0-1 0,0 1 1,1-1-1,-1 1 0,0-1 0,1 1 1,-1-1-1,1 1 0,-1-1 0,1 0 1,0 1-1,0-1 0,-1 0 0,1 1 1,0-1-1,2 1 0,-1-1-16,0 0-1,0 0 1,0 0 0,0 0 0,0-1-1,0 1 1,0-1 0,0 0-1,0 0 1,0 0 0,0 0 0,1 0-1,-1 0 1,0 0 0,4-1-1,4-2-171,0 0 0,-1 0 0,1-1-1,-1 0 1,1-1 0,12-8-1,-1-5-298,-17 14 308,0 0 0,0 0 0,0 1 0,0 0 0,0 0 0,10-5 0,0 10-955,-13-2 1124,0 1 1,0-1-1,0 0 0,0 0 0,0 1 1,0-1-1,0 0 0,0 0 1,1 0-1,-1 0 0,0 0 1,0 0-1,0 0 0,0-1 0,0 1 1,0 0-1,3-2 0,2-2-9,0 0 0,0-1 1,-1 0-1,1 0 0,-1-1 0,0 1 0,-1-1 0,1 0 0,-1 0 0,0-1 0,-1 1 0,1-1 0,-1 0 0,-1 0 1,1 0-1,1-9 0,0-3-6,0 1 0,-2 0 0,0-1 0,-1 0 0,-1-25 1,-5 27 26,-3 15 174,6 3-162,1 0 1,0 0 0,-1 0-1,1 0 1,0 1-1,0-1 1,0 0-1,0 0 1,0 1 0,0-1-1,1 1 1,-1-1-1,0 1 1,1-1 0,-1 1-1,0 1 1,-9 34 428,1 1 1,2 0-1,2 1 1,1-1-1,3 67 1,1-104-445,0 0 0,0 0 0,0 0 0,0 1 1,0-1-1,0 0 0,1 0 0,-1 0 0,0 0 0,1 0 0,-1 0 0,1 0 0,-1 0 0,1 0 1,-1 0-1,1 0 0,0 0 0,-1-1 0,1 1 0,0 0 0,0 0 0,0 0 0,0-1 0,0 1 1,0-1-1,-1 1 0,1-1 0,1 1 0,-1-1 0,0 1 0,0-1 0,0 0 0,0 0 0,0 1 1,0-1-1,0 0 0,0 0 0,0 0 0,1 0 0,-1 0 0,1-1 0,0 1 7,1-1-1,-1 0 1,1 1-1,-1-1 1,0 0-1,0 0 1,0 0-1,0-1 1,1 1-1,-2-1 1,1 1-1,0-1 1,0 1-1,0-1 1,-1 0-1,1 0 1,-1 0-1,2-2 1,-1 0-22,-1 1 1,0-1-1,1 1 1,-1-1 0,-1 0-1,1 0 1,-1 1-1,1-1 1,-1 0 0,0 0-1,0 1 1,-1-1-1,1 0 1,-1 0 0,0 1-1,0-1 1,-2-4-1,3 6-2,-1 0-1,0-1 0,0 1 1,0 0-1,0 1 0,0-1 1,-1 0-1,1 0 0,-1 0 1,1 1-1,-1-1 0,1 1 1,-1-1-1,0 1 0,0 0 1,0-1-1,0 1 0,0 0 1,0 0-1,0 1 0,0-1 1,0 0-1,0 1 0,-1-1 1,-1 1-1,54 2-226,-25-1-161,0 0-1,1-1 0,38-6 1,-59 5 346,1 0 0,-1 0 1,0-1-1,0 1 0,0-1 0,0 0 1,0 0-1,0-1 0,-1 0 0,1 1 1,-1-2-1,0 1 0,0 0 0,0-1 1,0 0-1,0 0 0,-1 0 0,0 0 1,0 0-1,0-1 0,0 0 1,2-6-1,-4 11 64,-1-1 0,1 0 0,-1 0 0,1 0 0,-1 0 0,0 0 0,1 0 0,-1 0 0,0 0 0,0 0 0,1 0 0,-1 0 0,0-1 0,0 1 0,0 0 1,0 0-1,-1 0 0,1 0 0,0 0 0,0 0 0,-1 0 0,1 0 0,0 0 0,-1 0 0,1 0 0,-1 0 0,1 0 0,-1 0 0,0 1 0,1-1 0,-1 0 0,0 0 0,0 0 0,1 1 0,-1-1 0,0 1 0,0-1 1,0 0-1,0 1 0,0-1 0,0 1 0,0 0 0,0-1 0,0 1 0,0 0 0,0 0 0,0 0 0,0-1 0,0 1 0,0 0 0,0 0 0,0 1 0,-1-1 0,1 0 0,0 0 0,0 0 0,0 1 0,-1 0 0,-4-1 117,-1 1 0,1 1 0,0 0-1,0-1 1,-1 2 0,1-1 0,1 1-1,-9 5 1,5-1-141,0 1 0,1 1 0,0-1 0,1 1 0,-1 1 0,-7 15 0,12-21 0,0 0 0,1 0 0,0 1 0,0-1 0,0 1 0,1 0 0,0-1 0,-1 1 0,2 0 0,-1 0 0,0 0 0,1 0 0,0 0 0,0 0 0,1-1 0,-1 1 0,1 0 0,2 6 0,-1-9-118,-1 0 0,1 1-1,0-1 1,0-1 0,1 1 0,-1 0-1,0-1 1,1 1 0,-1-1 0,1 1-1,-1-1 1,1 0 0,0 0 0,-1-1 0,1 1-1,0 0 1,0-1 0,-1 1 0,1-1-1,0 0 1,5-1 0,62-2-5967,-28-8-1725</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6:10.071"/>
    </inkml:context>
    <inkml:brush xml:id="br0">
      <inkml:brushProperty name="width" value="0.025" units="cm"/>
      <inkml:brushProperty name="height" value="0.025" units="cm"/>
    </inkml:brush>
  </inkml:definitions>
  <inkml:trace contextRef="#ctx0" brushRef="#br0">351 1 5381,'0'0'24252,"-10"0"-22885,4 0-1238,0 0 0,0 1 0,0-1-1,0 1 1,0 1 0,0-1 0,0 1 0,-9 4 0,13-5-108,0 0 1,-1 1 0,1-1 0,0 1-1,0-1 1,0 1 0,0 0-1,0 0 1,1 0 0,-1 0-1,0 0 1,1 0 0,0 0-1,-1 1 1,1-1 0,0 0-1,0 1 1,0-1 0,0 1 0,1-1-1,-1 1 1,1-1 0,0 1-1,-1 0 1,1-1 0,0 1-1,1 4 1,0-5-49,-1 0 1,1-1-1,0 1 0,0-1 1,0 1-1,0-1 0,0 1 1,0-1-1,0 1 1,0-1-1,1 0 0,-1 0 1,0 0-1,1 1 0,-1-2 1,1 1-1,-1 0 0,1 0 1,0 0-1,-1-1 0,1 1 1,0-1-1,-1 1 1,1-1-1,0 1 0,0-1 1,-1 0-1,3 0 0,60 2-1298,-51-2 1047,-9 0 182,0 0-1,0 0 0,0 1 0,0-1 0,0 1 0,0 0 0,0 1 0,0-1 0,5 3 0,-9-4 121,1 0 0,-1 1 0,1-1 0,-1 0-1,1 1 1,-1-1 0,0 1 0,1-1 0,-1 0-1,1 1 1,-1-1 0,0 1 0,0-1-1,1 1 1,-1-1 0,0 1 0,0-1 0,1 1-1,-1-1 1,0 1 0,0-1 0,0 1 0,0 0-1,0-1 1,0 1 0,0-1 0,0 2 0,-1-1 87,1 1 1,-1-1 0,0 1-1,0-1 1,0 1 0,0-1-1,0 0 1,0 1-1,-1-1 1,1 0 0,0 0-1,-1 0 1,1 0 0,-2 1-1,-29 17 80,-1-2 0,0-2 0,-1-1 0,-38 11 0,-3 1-142,23-7-631,19-7-3400,2-1-7950</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29.175"/>
    </inkml:context>
    <inkml:brush xml:id="br0">
      <inkml:brushProperty name="width" value="0.025" units="cm"/>
      <inkml:brushProperty name="height" value="0.025" units="cm"/>
    </inkml:brush>
  </inkml:definitions>
  <inkml:trace contextRef="#ctx0" brushRef="#br0">0 1 9801,'0'0'19891,"48"50"-19314,1-43-353,7 0-128,3-2-32,2 0-801,-6 0-1185,-9-1-1473,-11 0-1057,-14-3-2370</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29.517"/>
    </inkml:context>
    <inkml:brush xml:id="br0">
      <inkml:brushProperty name="width" value="0.025" units="cm"/>
      <inkml:brushProperty name="height" value="0.025" units="cm"/>
    </inkml:brush>
  </inkml:definitions>
  <inkml:trace contextRef="#ctx0" brushRef="#br0">1 1 10730,'0'0'13805,"56"14"-13260,-8-20-417,7 1-64,1 5-577,-2 0-1857,-8 0-1281,-6 0-4229</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29.847"/>
    </inkml:context>
    <inkml:brush xml:id="br0">
      <inkml:brushProperty name="width" value="0.025" units="cm"/>
      <inkml:brushProperty name="height" value="0.025" units="cm"/>
    </inkml:brush>
  </inkml:definitions>
  <inkml:trace contextRef="#ctx0" brushRef="#br0">1 0 9353,'0'0'5861,"12"1"-3763,4-1-1865,0 2 0,0 0 0,0 1 0,0 0 0,0 1 0,24 11-1,-34-13-128,0 0 0,-1 0 0,1 1 0,-1 0 1,0 1-1,0-1 0,0 1 0,-1 0 0,1 0 0,-1 0 0,0 0 0,0 1 0,0 0 0,-1 0 0,1 0 0,-1 0 0,0 1 0,-1-1 0,0 1 0,1-1 0,-2 1 0,1 0 0,1 10 0,-3-8 316,0 0 0,-1 0 0,0 0 0,0 0 0,0 0 0,-1 0 0,-1 0 0,1-1 0,-1 1 0,0-1 0,-1 0 0,0 0 0,0 0 0,-8 10 0,-7 6 498,-2 0 1,-35 31 0,20-20-969,32-31-6,-24 23-725,10-11-2797,3-9-4835</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30.706"/>
    </inkml:context>
    <inkml:brush xml:id="br0">
      <inkml:brushProperty name="width" value="0.025" units="cm"/>
      <inkml:brushProperty name="height" value="0.025" units="cm"/>
    </inkml:brush>
  </inkml:definitions>
  <inkml:trace contextRef="#ctx0" brushRef="#br0">0 4 12812,'0'0'14654,"9"-1"-12946,-7 1-1656,0-1-1,0 1 1,0 0 0,0 0-1,0-1 1,0 1-1,0 1 1,0-1-1,0 0 1,0 0-1,0 1 1,0-1 0,0 1-1,0 0 1,0 0-1,0-1 1,-1 1-1,1 0 1,0 1-1,-1-1 1,1 0 0,0 0-1,-1 1 1,0-1-1,1 1 1,-1-1-1,0 1 1,0-1 0,1 1-1,-1 0 1,-1 0-1,1 0 1,0-1-1,0 1 1,-1 0-1,1 0 1,-1 0 0,1 0-1,-1 0 1,0 3-1,3 14 68,-2-9-111,1-1 1,0 1-1,0-1 0,1 1 1,0-1-1,5 10 1,-7-18-77,0 1 1,1 0 0,-1 0 0,0-1-1,1 1 1,-1-1 0,1 1 0,0-1-1,-1 1 1,1-1 0,0 0 0,0 0 0,0 0-1,-1 0 1,1 0 0,0-1 0,0 1-1,1 0 1,-1-1 0,0 0 0,0 1-1,0-1 1,0 0 0,0 0 0,0 0-1,1 0 1,-1-1 0,0 1 0,0 0 0,0-1-1,0 0 1,0 1 0,3-3 0,4-1-895,0-1 1,0 0-1,0-1 1,-1 0-1,0-1 1,0 0-1,-1 0 1,0 0-1,0-1 1,0 0-1,5-9 1,-4 6-244,0 0 1,1 1-1,0 1 1,0-1 0,19-12-1,-28 22 1395,0-1 1,0 1-1,0 0 0,1 0 0,-1 0 0,0 0 1,0 0-1,0 0 0,1 0 0,-1-1 0,0 1 0,0 0 1,1 0-1,-1 0 0,0 0 0,0 0 0,0 0 1,1 0-1,-1 0 0,0 0 0,0 0 0,1 0 1,-1 0-1,0 0 0,0 1 0,0-1 0,1 0 1,-1 0-1,0 0 0,0 0 0,0 0 0,1 0 1,-1 0-1,0 1 0,0-1 0,0 0 0,0 0 0,1 0 1,-1 0-1,0 1 0,0-1 0,3 14 2907,-5 16-238,-12 37 1597,9-53-4350,1 1-1,1 0 0,1 0 1,0 0-1,1 0 1,1 17-1,5-24-5005,10-7-6300</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31.816"/>
    </inkml:context>
    <inkml:brush xml:id="br0">
      <inkml:brushProperty name="width" value="0.025" units="cm"/>
      <inkml:brushProperty name="height" value="0.025" units="cm"/>
    </inkml:brush>
  </inkml:definitions>
  <inkml:trace contextRef="#ctx0" brushRef="#br0">75 129 5830,'0'0'7713,"6"-9"-4878,-2 4-2550,21-32 2385,-22 32-2045,-1 1 0,0-1-1,0 0 1,0 1 0,-1-1 0,0 0 0,0 0 0,0 0 0,0-6 0,-1 11-531,0-1 0,0 1 0,0-1 0,0 1 0,-1-1 0,1 1 0,0-1 0,0 0 0,0 1 0,-1 0 0,1-1 0,0 1 0,-1-1 0,1 1 0,0-1 0,-1 1 0,1-1 0,0 1 0,-1 0 0,1-1 0,-1 1 0,1 0 0,-1-1 0,1 1 0,-1 0 0,1 0 0,-1 0 0,1-1 0,-1 1 0,1 0 0,-1 0 0,1 0 0,-1 0 0,0 0 0,1 0 0,-1 0 0,1 0 0,-1 0 0,1 0 0,-1 0 0,1 0 0,-1 1 0,1-1 0,-1 0 0,1 0 0,-1 0 0,1 1 0,-1-1 0,1 0 0,-1 1 0,-28 16 498,21-10-529,1 1-1,0 0 1,1 0 0,0 0 0,0 1-1,1 0 1,0 0 0,1 1-1,0-1 1,0 1 0,1 0 0,0 0-1,0 0 1,2 0 0,-2 18 0,3-27-60,0 0 1,0 0-1,0 0 0,0 0 1,0 0-1,1 0 1,-1 0-1,0 0 1,1 0-1,-1 0 1,0 0-1,1 0 1,-1 0-1,1-1 1,0 1-1,-1 0 1,1 0-1,0 0 0,-1-1 1,1 1-1,0 0 1,0-1-1,0 1 1,0-1-1,0 1 1,2 0 6,0 0 1,-1 0-1,1 0 1,0-1-1,-1 1 1,1-1 0,0 0-1,0 0 1,4 0-1,2-2 31,0 1-1,0-1 0,0 0 1,0-1-1,12-5 0,4-6-4,-2 0 0,0-2 0,-1 0-1,0-2 1,-2 0 0,0-2 0,-1 0-1,-1-1 1,17-25 0,-32 52-36,-3 7 0,-4 5-14,0-1 0,-12 26 0,12-32-21,-1 0 1,1 0-1,1 1 1,0-1 0,1 1-1,0-1 1,0 1-1,1 23 1,1-35 0,0 1 1,0-1-1,0 1 0,1-1 1,-1 1-1,0-1 1,0 1-1,0-1 1,0 1-1,1 0 0,-1-1 1,0 0-1,0 1 1,1-1-1,-1 1 0,1-1 1,-1 1-1,0-1 1,1 0-1,-1 1 1,1-1-1,-1 0 0,0 1 1,1-1-1,-1 0 1,1 1-1,-1-1 1,1 0-1,0 0 0,-1 0 1,1 0-1,0 1 1,21-7-1061,16-22-1685,-29 17 814,0-1 1,-1 0-1,13-24 1,-3-8-5601</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32.190"/>
    </inkml:context>
    <inkml:brush xml:id="br0">
      <inkml:brushProperty name="width" value="0.025" units="cm"/>
      <inkml:brushProperty name="height" value="0.025" units="cm"/>
    </inkml:brush>
  </inkml:definitions>
  <inkml:trace contextRef="#ctx0" brushRef="#br0">67 1 11531,'0'0'6876,"-2"10"-2558,-23 84 448,15-65-3447,1 0 0,2 1 0,-5 39 0,11 90-1714,1-159 270,0 0 0,0 0 0,0 0-1,0 0 1,0-1 0,0 1 0,0 0 0,0 0 0,0 0 0,0 0 0,1 0 0,-1 0-1,0 0 1,0 0 0,0-1 0,0 1 0,0 0 0,0 0 0,0 0 0,0 0-1,1 0 1,-1 0 0,0 0 0,0 0 0,0 0 0,0 0 0,0 0 0,1 0-1,-1 0 1,0 0 0,0 0 0,0 0 0,0 0 0,0 0 0,0 0 0,1 0-1,-1 0 1,0 0 0,0 0 0,0 0 0,0 0 0,0 0 0,0 0 0,0 1 0,1-1-1,-1 0 1,0 0 0,0 0 0,0 0 0,0 0 0,0 0 0,0 0 0,0 0-1,0 1 1,0-1 0,0 0 0,0 0 0,1 0 0,-1 0 0,0 0 0,0 1-1,7-13-6935,0-12-7866</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32.641"/>
    </inkml:context>
    <inkml:brush xml:id="br0">
      <inkml:brushProperty name="width" value="0.025" units="cm"/>
      <inkml:brushProperty name="height" value="0.025" units="cm"/>
    </inkml:brush>
  </inkml:definitions>
  <inkml:trace contextRef="#ctx0" brushRef="#br0">66 67 5029,'0'0'9561,"9"-9"-6694,35-30-74,-40 37-1621,-1-1 0,1 1 1,0 0-1,0 0 0,0 0 0,0 1 1,9-3-1,-28 6-888,1 1 0,1 1 0,-1 0 0,0 1 0,1 0 0,0 1 0,1 1 0,-1 0 0,-14 11 0,27-17-283,-1-1 0,0 1 0,0-1-1,1 1 1,-1 0 0,0-1 0,1 1 0,-1 0 0,1-1-1,-1 1 1,1 0 0,-1 0 0,1 0 0,-1 0 0,1-1-1,0 1 1,-1 0 0,1 0 0,0 0 0,0 0-1,0 0 1,0 0 0,0 0 0,0 0 0,0 0 0,0 0-1,0 0 1,1 1 0,0-1-12,0 0 1,0 0-1,0 1 0,0-1 1,0 0-1,0 0 0,1 0 1,-1 0-1,0-1 1,1 1-1,-1 0 0,1-1 1,-1 1-1,4 0 0,61 10-1318,-59-10 878,2-1 100,2 1-391,-1 0 0,1 1 0,0 0 0,0 1 1,13 4-1,-22-6 735,0 0 0,-1 0 0,1-1 0,-1 1 0,1 0 1,-1 0-1,1 0 0,-1 0 0,0 1 0,1-1 0,-1 0 1,0 1-1,0-1 0,0 1 0,0-1 0,0 1 0,0-1 1,0 1-1,-1 0 0,1-1 0,0 1 0,-1 0 0,0-1 1,1 1-1,-1 0 0,0 0 0,0 0 0,0-1 0,0 1 1,0 0-1,0 0 0,-1-1 0,1 1 0,0 0 0,-1 0 1,0-1-1,1 1 0,-1 0 0,0-1 0,-2 4 0,-2 2 506,0 1 0,0-1-1,-1-1 1,0 1 0,-1-1 0,1 0-1,-1 0 1,0 0 0,-11 5-1,8-4-115,-2 0-1,1-1 1,-1-1-1,0 0 1,-24 7-1,35-11-379,-1-1 1,1 1-1,0-1 0,-1 0 1,1 0-1,0 1 1,-1-1-1,1 0 0,0 0 1,-1 0-1,1-1 1,0 1-1,-1 0 0,1 0 1,0-1-1,-1 1 0,1-1 1,0 1-1,0-1 1,-1 1-1,1-1 0,0 0 1,-1-1-1,1 1-20,1 0 1,-1 0-1,1 0 0,-1-1 0,1 1 1,0 0-1,0 0 0,0-1 0,-1 1 1,1 0-1,0-1 0,1 1 0,-1 0 1,0 0-1,0-1 0,0 1 1,1 0-1,-1 0 0,1-2 0,2-5-539,1 0 0,0 1-1,0-1 1,1 1 0,-1 0-1,8-7 1,-1 2-2225,1 0-1,1 1 1,16-11 0,10-3-7138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18.253"/>
    </inkml:context>
    <inkml:brush xml:id="br0">
      <inkml:brushProperty name="width" value="0.025" units="cm"/>
      <inkml:brushProperty name="height" value="0.025" units="cm"/>
    </inkml:brush>
  </inkml:definitions>
  <inkml:trace contextRef="#ctx0" brushRef="#br0">0 33 17969,'0'0'3854,"0"12"-3427,0 343 6551,15-436-4987,-12-116-2808,-8 236 112,5-37 712,0 1 0,0 0 0,0 0 0,1 0 0,-1 0 0,1 0 0,0 0 0,-1 0 0,1-1 0,1 1 0,-1 0 0,0-1 1,1 1-1,-1-1 0,1 1 0,0-1 0,0 0 0,-1 1 0,2-1 0,-1 0 0,5 3 0,-3-2 33,1-1 0,0 0 0,0 0 0,0 0-1,0-1 1,0 0 0,0 0 0,0 0 0,1 0 0,-1-1-1,0 0 1,0 0 0,1-1 0,-1 1 0,9-3 0,-5 0-4,-1 1 1,0-1-1,-1-1 1,1 0 0,-1 0-1,1 0 1,-1-1-1,0 0 1,9-9 0,-10 9-15,0-1 0,0 0 1,-1 0-1,0 0 0,0-1 1,0 0-1,-1 0 0,0 0 1,0 0-1,-1-1 0,0 0 1,0 1-1,-1-1 0,0 0 1,0 0-1,-1 0 0,0-1 1,0 1-1,-1 0 0,0 0 1,-2-13-1,2 20-24,-1 1-1,1-1 1,0 1-1,0-1 1,0 0-1,-1 1 1,1-1-1,0 1 1,0-1 0,-1 1-1,1-1 1,-1 1-1,1-1 1,0 1-1,-1 0 1,1-1-1,-1 1 1,1 0-1,-1-1 1,1 1 0,-1 0-1,1-1 1,-1 1-1,1 0 1,-1 0-1,1 0 1,-1-1-1,0 1 1,1 0 0,-1 0-1,1 0 1,-1 0-1,0 0 1,1 0-1,-1 0 1,1 0-1,-1 0 1,0 1 0,1-1-1,-1 0 1,1 0-1,-1 0 1,1 1-1,-1-1 1,1 0-1,-1 1 1,1-1 0,-1 0-1,1 1 1,-1-1-1,0 1 1,-23 24-197,12-5 248,0 0 0,1 1-1,1 1 1,2-1 0,0 2 0,1-1-1,-8 43 1,15-65-42,0 1-1,0 0 1,0 0 0,0 0-1,0-1 1,0 1-1,0 0 1,0 0 0,0 0-1,1-1 1,-1 1 0,0 0-1,0 0 1,1-1 0,-1 1-1,0 0 1,1 0-1,-1-1 1,1 1 0,-1-1-1,1 1 1,-1 0 0,1-1-1,0 1 1,-1-1-1,1 1 1,0-1 0,-1 1-1,1-1 1,0 0 0,-1 1-1,3-1 1,0 1 13,0-1 0,0 1 0,1-1 1,-1 0-1,0 0 0,0-1 0,0 1 1,1-1-1,2 0 0,66-26 217,-69 26-233,14-7-3,39-15-230,-52 21 197,0 1-1,0 0 0,0 0 1,0 0-1,0 1 1,0 0-1,0-1 0,0 1 1,0 1-1,0-1 0,8 2 1,-11-1 26,0 0 0,1 0 0,-1 0 0,0 0 0,0 0 0,0 0 0,0 1 0,0-1 0,0 0 0,0 0 0,0 1 0,0-1 0,-1 1 0,1-1 0,0 1 0,-1-1 1,1 1-1,-1 0 0,0-1 0,0 1 0,1-1 0,-1 1 0,0 2 0,-2 45 191,2-41-137,-16 53-31,40-107-12419,-18 24 5831</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32.984"/>
    </inkml:context>
    <inkml:brush xml:id="br0">
      <inkml:brushProperty name="width" value="0.025" units="cm"/>
      <inkml:brushProperty name="height" value="0.025" units="cm"/>
    </inkml:brush>
  </inkml:definitions>
  <inkml:trace contextRef="#ctx0" brushRef="#br0">179 5 8616,'0'0'11077,"-9"2"-6155,-8 3-3777,-1 1-1,1 0 1,1 2-1,-17 8 1,28-13-1054,0-1 0,1 1 0,-1 0 0,1 1 0,0-1 0,0 1 0,0-1 0,1 1 0,-1 0 0,1 1 0,0-1 0,0 0 0,0 1 0,1 0 0,-1 0 0,1 0 0,0 0 0,1 0 0,-1 0 0,0 8 0,2-11-86,0-1 0,0 1 0,0-1 0,0 1-1,0-1 1,0 1 0,1-1 0,-1 1 0,1-1 0,-1 1 0,1-1-1,-1 1 1,1-1 0,0 1 0,0-1 0,0 0 0,0 0 0,0 1-1,0-1 1,0 0 0,0 0 0,0 0 0,0 0 0,3 1 0,-1 0 14,1 0 0,1-1 0,-1 1 1,0-1-1,0 0 0,1 0 1,-1 0-1,8 0 0,1-1 18,0 0 0,0 0 1,0-2-1,-1 0 0,21-5 0,-24 4-37,0-1 0,-1 1 0,1-2 0,-1 1 0,1-1 0,-2-1 0,15-11 0,-19 14 0,0 0 0,1 0 0,-1-1 0,-1 1 0,1-1 0,0 0 0,-1 0 0,0 0 0,0 0 0,0 0 0,0 0 0,-1-1 0,0 1 0,0-1 0,0 1 0,0-1 0,0 1 0,-1-6 0,0 9-3,0-1 0,-1 0 0,1 1 0,0-1 0,-1 0 0,0 1-1,1-1 1,-1 1 0,0-1 0,1 1 0,-1-1 0,0 1 0,0 0 0,0-1 0,0 1 0,-1 0 0,1 0 0,0 0-1,0 0 1,-4-2 0,1 1-44,-1-1 0,1 1 0,-1 1 0,0-1 0,1 0-1,-1 1 1,-6 0 0,-6-1-650,-1 0 0,0 2 0,-17 1 0,18 2-7230,5 0-7821</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34.013"/>
    </inkml:context>
    <inkml:brush xml:id="br0">
      <inkml:brushProperty name="width" value="0.025" units="cm"/>
      <inkml:brushProperty name="height" value="0.025" units="cm"/>
    </inkml:brush>
  </inkml:definitions>
  <inkml:trace contextRef="#ctx0" brushRef="#br0">182 78 6566,'0'0'10127,"3"-8"-4885,10-29-1574,-13 36-3541,0 1 1,1-1-1,-1 0 0,0 0 1,0 0-1,0 0 0,0 0 1,0 0-1,0 0 0,0 0 1,0 1-1,0-1 0,0 0 1,-1 0-1,1 0 0,0 0 1,-1 0-1,1 1 0,0-1 1,-1 0-1,1 0 0,-1 0 1,1 1-1,-1-1 0,0 0 1,1 1-1,-1-1 0,0 0 1,-2 0 4,1-1 0,0 1 0,0 0 0,-1 1 0,1-1 1,0 0-1,-1 1 0,1-1 0,-1 1 0,-3 0 0,-1-1-47,0 1 0,0 1-1,-1-1 1,1 1-1,0 1 1,-9 2 0,9 0-51,0 0 1,0 1-1,0 0 1,1 0 0,0 0-1,0 1 1,0 0-1,0 0 1,1 1-1,0-1 1,1 1 0,0 0-1,0 0 1,0 1-1,1-1 1,0 1 0,0 0-1,1 0 1,0 0-1,0 0 1,1 0-1,-1 13 1,2-20-27,0 0 0,0 1 0,1-1 0,-1 1 0,0-1 0,1 0 0,-1 1 0,0-1 0,1 0 0,0 0 0,-1 1 0,1-1 0,0 0 0,0 0 0,-1 0-1,1 0 1,0 0 0,0 0 0,0 0 0,0 0 0,0 0 0,1 0 0,-1-1 0,0 1 0,0 0 0,0-1 0,1 1 0,-1-1 0,0 1 0,1-1 0,-1 0 0,0 1 0,1-1 0,-1 0 0,0 0 0,1 0 0,-1 0 0,1 0 0,-1 0 0,0-1 0,1 1 0,-1 0-1,3-2 1,3 1 29,1-1-1,0 0 0,-1-1 0,1 0 0,-1 0 0,11-6 0,0-4-32,0-1 0,0-1 0,-2 0 0,0-1-1,0-1 1,15-23 0,-50 75-4,14-28 0,0 1 0,1-1 0,0 1 0,0-1 0,1 1 0,0 1 0,0-1 0,1 0 0,0 1 0,0-1 0,1 1 0,0 9 0,1-17 0,1 0 0,-1 0 0,1-1 0,0 1 0,-1-1 0,1 1 0,0 0 0,0-1 0,-1 1 0,1-1 0,0 0 0,0 1 0,0-1 0,-1 1 0,1-1 0,0 0 0,0 0 0,0 0 0,0 1 0,0-1 0,0 0 0,0 0 0,0 0 0,-1 0 0,1-1 0,0 1 0,0 0 0,0 0 0,1-1 0,30-7 0,-9-3 0,0 0 0,0-2 0,36-29 0,-31 22 0,41-22 0,-67 40 0,0 1 0,0 0 0,0 0 0,0 0 0,0 0 0,1 1 0,-1-1 0,0 1 0,1-1 0,-1 1 0,0 0 0,6 0 0,-8 0 0,1 0 0,0 1 0,0-1 0,-1 0 0,1 1 0,0-1 0,-1 1 0,1-1 0,0 0 0,-1 1 0,1 0 0,0-1 0,-1 1 0,1-1 0,-1 1 0,1 0 0,-1-1 0,0 1 0,1 0 0,-1 0 0,1-1 0,-1 1 0,0 0 0,1 1 0,-1 6 0,1-1 0,-1 1 0,0-1 0,-1 1 0,0 0 0,-2 9 0,-1 7 0,4-24 0,0 1 0,0-1 0,0 1 0,0 0 0,0-1 0,0 1 0,1-1 0,-1 1 0,0-1 0,0 1 0,0-1 0,1 1 0,-1 0 0,0-1 0,1 0 0,-1 1 0,1-1 0,-1 1 0,0-1 0,1 1 0,-1-1 0,1 0 0,-1 1 0,1-1 0,-1 0 0,1 1 0,-1-1 0,1 0 0,0 0 0,-1 0 0,1 0 0,-1 1 0,1-1 0,-1 0 0,1 0 0,0 0 0,-1 0 0,1 0 0,-1 0 0,1 0 0,0-1 0,-1 1 0,1 0 0,-1 0 0,1 0 0,-1-1 0,1 1 0,0 0 0,0-1 0,32-12 0,23-25 0,-46 29 0,1 1 0,0 0 0,1 1 0,-1 0 0,1 1 0,0 0 0,1 1 0,15-4 0,-28 9 0,1-1 0,-1 1 0,1 0 0,-1 0 0,1 0 0,-1 0 0,1 0 0,-1 0 0,1 0 0,-1 0 0,1 0 0,-1 0 0,1 0 0,-1 0 0,1 0 0,-1 1 0,1-1 0,-1 0 0,1 0 0,-1 1 0,1-1 0,-1 0 0,1 0 0,-1 1 0,0-1 0,1 1 0,-1-1 0,1 0 0,-1 1 0,0-1 0,0 1 0,1-1 0,-1 1 0,0-1 0,0 0 0,1 1 0,-1-1 0,0 1 0,0 0 0,-4 28 0,-19 23 0,15-41-51,5-7-491,1-1 1,-1 1-1,1 0 1,0 0 0,0 0-1,0 0 1,-1 7-1,3-18-8688</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34.781"/>
    </inkml:context>
    <inkml:brush xml:id="br0">
      <inkml:brushProperty name="width" value="0.025" units="cm"/>
      <inkml:brushProperty name="height" value="0.025" units="cm"/>
    </inkml:brush>
  </inkml:definitions>
  <inkml:trace contextRef="#ctx0" brushRef="#br0">4 70 1441,'0'0'3598,"0"-9"-1590,-2-3 53,1-12 882,6-1 5324,-5 47 1586,13 53-7769,-12-72-2074,-1 0 0,1 0 0,1 0 0,-1 0 0,0-1 1,1 1-1,-1 0 0,1 0 0,0-1 0,0 1 0,0-1 1,0 0-1,1 1 0,-1-1 0,0 0 0,1 0 0,0-1 1,-1 1-1,1-1 0,0 1 0,0-1 0,0 0 0,0 0 1,0 0-1,0 0 0,0 0 0,0-1 0,0 1 0,0-1 1,1 0-1,-1 0 0,0 0 0,0-1 0,0 1 1,0-1-1,6-1 0,9-3 17,0 0 0,-1-1 1,1 0-1,30-18 0,-3-2-27,-34 18 0,0 1 0,1 0 0,0 0 0,0 2 0,0-1 0,1 2 0,0-1 0,0 2 0,17-3 0,-29 6 0,0 0 0,0 0 0,-1 0 0,1 0 0,0 0 0,0 1 0,-1-1 0,1 0 0,0 0 0,-1 1 0,1-1 0,0 1 0,-1-1 0,1 0 0,-1 1 0,1-1 0,-1 1 0,1 0 0,-1-1 0,1 1 0,-1-1 0,1 1 0,-1 0 0,1-1 0,-1 1 0,0 0 0,0-1 0,1 2 0,4 30 0,-11 29 0,5-40 0,9-17 0,23-23 0,-23 13 0,5-3 8,53-35 55,-62 42-89,0-1 0,1 1 0,-1 0 0,1 1 0,0-1 0,0 1 0,-1 0 0,1 0 0,0 0 0,0 1 0,0 0-1,0 0 1,6 1 0,-11-1-334,1 1 0,0 0-1,-1 0 1,1 0-1,-1-1 1,1 1-1,-1 0 1,1 0-1,-1 0 1,0 0 0,0 0-1,1 0 1,-1 0-1,0 0 1,0 0-1,0 0 1,0 0 0,0 0-1,0 0 1,0 0-1,0 0 1,-1 0-1,1 0 1,0 0 0,0 0-1,-1 0 1,1 0-1,-2 1 1,-10 9-7343</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35.138"/>
    </inkml:context>
    <inkml:brush xml:id="br0">
      <inkml:brushProperty name="width" value="0.025" units="cm"/>
      <inkml:brushProperty name="height" value="0.025" units="cm"/>
    </inkml:brush>
  </inkml:definitions>
  <inkml:trace contextRef="#ctx0" brushRef="#br0">0 0 833,'0'0'27033,"45"63"-38948</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35.921"/>
    </inkml:context>
    <inkml:brush xml:id="br0">
      <inkml:brushProperty name="width" value="0.025" units="cm"/>
      <inkml:brushProperty name="height" value="0.025" units="cm"/>
    </inkml:brush>
  </inkml:definitions>
  <inkml:trace contextRef="#ctx0" brushRef="#br0">36 0 7719,'0'0'24311,"6"10"-23691,-2 1-611,1 0 0,-1 0 0,-1 1 0,0 0 0,-1-1 0,0 1 0,-1 0 0,0 0 0,-1 0 0,0 0 0,-1 0 0,-4 22 0,-22 102-9,16-95 0,3 0 0,1 0 0,-1 50 0,8-91 0,0 0 0,1 0 0,-1-1 0,0 1 0,0 0 0,0-1 0,0 1 0,1 0 0,-1 0 0,0 0 0,0-1 0,1 1 0,-1 0 0,0 0 0,0 0 0,1-1 0,-1 1 0,0 0 0,1 0 0,-1 0 0,0 0 0,0 0 0,1 0 0,-1 0 0,0 0 0,1 0 0,-1 0 0,0 0 0,1 0 0,-1 0 0,0 0 0,1 0 0,-1 0 0,0 0 0,1 0 0,-1 0 0,0 0 0,0 1 0,1-1 0,-1 0 0,0 0 0,1 0 0,-1 1 0,0-1 0,0 0 0,0 0 0,1 0 0,-1 1 0,0-1 0,0 0 0,0 0 0,1 1 0,-1-1 0,0 0 0,0 1 0,0-1 0,0 0 0,0 1 0,0-1 0,0 0 0,0 1 0,0-1 0,0 0 0,0 1 0,18-24 0,-7 1 0,-1 0 0,-1-1 0,-1 0 0,-1-1 0,0 0 0,-2 0 0,3-42 0,-8 71 0,0 0 0,1 0 0,0-1 0,0 1 0,0 0 0,0 0 0,1-1 0,0 1 0,0-1 0,0 1 0,0-1 0,1 0 0,-1 0 0,1 0 0,7 6 0,-9-8 0,0 0 0,1 0 0,0-1 0,-1 1 0,1-1 0,0 1 0,0-1 0,0 0 0,0 0 0,0 0 0,0 0 0,0 0 0,0 0 0,0 0 0,1-1 0,-1 1 0,0-1 0,0 0 0,1 1 0,-1-1 0,0 0 0,1 0 0,-1-1 0,0 1 0,0 0 0,1-1 0,-1 1 0,0-1 0,0 0 0,0 0 0,0 0 0,0 0 0,0 0 0,0 0 0,0-1 0,2-1 0,0-1 0,-1-1 0,0 1 0,0-1 0,0 0 0,0 0 0,-1 0 0,0 0 0,0-1 0,0 1 0,-1-1 0,0 1 0,0-1 0,0 1 0,-1-1 0,1-7 0,-14 24 0,-1 9 0,8-9 0,0 1 0,1-1 0,1 1 0,0 0 0,1 0 0,0 1 0,1-1 0,0 1 0,0 20 0,2-32 0,1 0 0,-1-1 0,1 1 0,-1 0 0,1 0 0,0 0 0,0-1 0,-1 1 0,1 0 0,0-1 0,0 1 0,0-1 0,-1 1 0,1-1 0,0 1 0,0-1 0,0 0 0,0 1 0,0-1 0,0 0 0,0 0 0,0 0 0,0 0 0,0 0 0,0 0 0,0 0 0,0 0 0,0 0 0,0 0 0,0 0 0,0-1 0,0 1 0,0 0 0,0-1 0,1 0 0,37-12 0,-29 8 0,5-3 0,0 0 0,0-1 0,-1-1 0,16-13 0,-12-15 0,-2 22 0,0 2 0,1 0 0,1 0 0,1 2 0,26-15 0,-55 33 0,1 1 0,-1 0 0,1 0 0,1 1 0,-15 16 0,19-20 0,0-1 0,1 1 0,0 1 0,0-1 0,0 0 0,0 1 0,1-1 0,-1 1 0,1 0 0,0 0 0,1 0 0,-1 0 0,1 0 0,0 0 0,0 9 0,2-12-48,0 0 1,0 0-1,0 0 0,1-1 1,-1 1-1,1 0 0,-1-1 1,1 1-1,-1-1 0,1 1 1,0-1-1,0 0 0,0 1 1,0-1-1,0 0 0,0-1 1,0 1-1,0 0 1,0 0-1,0-1 0,0 1 1,0-1-1,3 0 0,54 8-4162,-24-7-2271,4-1 1340</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36.246"/>
    </inkml:context>
    <inkml:brush xml:id="br0">
      <inkml:brushProperty name="width" value="0.025" units="cm"/>
      <inkml:brushProperty name="height" value="0.025" units="cm"/>
    </inkml:brush>
  </inkml:definitions>
  <inkml:trace contextRef="#ctx0" brushRef="#br0">161 33 13741,'0'0'15956,"-10"-7"-13729,5 4-2059,3 1-144,-1-1-1,0 1 0,1 0 1,-1 0-1,0 1 0,0-1 0,-1 0 1,1 1-1,0 0 0,0 0 0,-1 0 1,1 0-1,-1 1 0,1-1 0,-1 1 1,1 0-1,-1 0 0,1 0 0,-1 0 1,1 0-1,-1 1 0,1 0 0,0 0 1,-1 0-1,1 0 0,0 0 0,0 1 1,-6 2-1,-22 21-23,30-24 0,0 0 0,-1 0 0,1 0 0,0 1 0,0-1 0,0 0 0,0 1 0,0-1 0,0 0 0,1 1 0,-1-1 0,0 1 0,1-1 0,-1 1 0,1-1 0,-1 1 0,1 0 0,0-1 0,0 1 0,0 0 0,0 1 0,1-1-1,1-1-1,0 0 1,0 0 0,0 0-1,-1 0 1,1-1-1,0 1 1,0 0 0,0-1-1,0 0 1,0 1 0,0-1-1,1 0 1,-1 0-1,0 0 1,3-1 0,2 2-83,45 1-1126,-21-1-388,-1 1-1,51 11 1,-80-13 1654,0 0-1,0 0 1,0 0 0,0 0 0,0 0 0,0 0 0,0 1 0,0-1 0,0 0 0,0 1 0,0-1 0,0 1 0,-1-1 0,1 1 0,0-1 0,0 1 0,0 0 0,-1-1 0,1 1 0,0 0 0,-1-1 0,1 1 0,0 0 0,-1 0 0,1 0 0,-1 0 0,0 0 0,1-1-1,-1 1 1,0 0 0,1 0 0,-1 0 0,0 0 0,0 0 0,0 0 0,0 0 0,0 0 0,0 0 0,0 0 0,0 0 0,0 0 0,0 0 0,-1 0 0,1 0 0,0 0 0,-1 0 0,1 0 0,0 0 0,-1 0 0,0 0 0,1-1 0,-1 1 0,1 0 0,-1 0 0,0-1-1,-1 2 1,-6 7 563,0-1 0,0-1 0,-18 13 0,22-16-690,-14 10 362,8-6-278,1 0 1,-2 0 0,1-1-1,-1-1 1,0 0 0,0 0-1,-1-1 1,1 0 0,-16 4-1,27-10-70,-1 1-1,1 0 1,0 0-1,-1 0 1,1 0-1,0-1 1,-1 1-1,1 0 1,0 0-1,-1 0 1,1-1-1,0 1 1,0 0-1,-1-1 1,1 1-1,0 0 1,0-1-1,0 1 1,-1 0-1,1-1 1,0 1-1,0 0 1,0-1-1,0 1 1,0 0-1,0-1 0,-1 1 1,1-1-1,0 1 1,0 0-1,0-1 1,0 1-1,1 0 1,-1-1-1,0 1 1,0-1-1,0 1 1,0 0-1,0-1 1,0 1-1,1 0 1,-1-1-1,0 1 1,0 0-1,0-1 1,1 1-1,-1 0 1,0 0-1,1-1 1,10-21-2748,41-52-7578,-17 27 2546</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36.587"/>
    </inkml:context>
    <inkml:brush xml:id="br0">
      <inkml:brushProperty name="width" value="0.025" units="cm"/>
      <inkml:brushProperty name="height" value="0.025" units="cm"/>
    </inkml:brush>
  </inkml:definitions>
  <inkml:trace contextRef="#ctx0" brushRef="#br0">93 0 5381,'0'0'20142,"2"9"-17900,-1 7-1868,0 0-1,-2 0 1,1 0 0,-2-1 0,0 1-1,-1 0 1,-5 15 0,-9 65 1019,16-86-1365,-1 14 163,2 46 1,0-65-273,1 0 0,-1 1 0,1-1 1,1 0-1,-1 1 0,1-1 0,-1 0 0,2 0 1,-1 0-1,0 0 0,1-1 0,0 1 1,0-1-1,5 6 0,-8-9 25,0-1 1,0 0-1,0 0 0,0 0 1,1 1-1,-1-1 0,0 0 1,0 0-1,0 1 0,0-1 1,0 0-1,0 0 0,1 0 1,-1 0-1,0 1 0,0-1 1,0 0-1,0 0 0,1 0 1,-1 0-1,0 0 0,0 1 1,0-1-1,1 0 0,-1 0 1,0 0-1,0 0 0,1 0 1,-1 0-1,0 0 0,0 0 1,0 0-1,1 0 0,-1 0 1,0 0-1,0 0 0,1 0 1,-1 0-1,0 0 0,0 0 1,1 0-1,-1 0 0,0-1 1,0 1-1,0 0 0,1 0 1,-1 0-1,0 0 0,0 0 1,0-1-1,0 1 0,1 0 1,-1 0-1,-2-18-1039,-13-21 808,-7 2 503,-23-44 1510,41 74-1483,1 0 0,1 0 0,-1-1 0,1 1 0,1-1 0,0 0 0,0 0 0,0 0 0,1-10 0,0 17-229,0-1 1,1 1-1,-1 0 0,1 0 1,-1 0-1,1 0 0,0 0 1,-1-1-1,1 1 0,0 0 1,0 0-1,0 1 0,0-1 1,0 0-1,0 0 0,0 0 1,0 1-1,0-1 0,0 0 1,0 1-1,0-1 0,0 1 1,1-1-1,-1 1 0,0 0 1,0-1-1,1 1 0,-1 0 0,2 0 1,46-2-456,-36 2 78,45-1-3939,-17-3-2345,17-4-10190</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37.792"/>
    </inkml:context>
    <inkml:brush xml:id="br0">
      <inkml:brushProperty name="width" value="0.025" units="cm"/>
      <inkml:brushProperty name="height" value="0.025" units="cm"/>
    </inkml:brush>
  </inkml:definitions>
  <inkml:trace contextRef="#ctx0" brushRef="#br0">0 217 7719,'0'0'23329,"8"7"-22368,-4-1-921,0 0 0,0 0 0,0 0 0,-1 0-1,1 1 1,-1-1 0,-1 1 0,0 0 0,0 0 0,0 0 0,0 0 0,-1 0 0,-1 0 0,1 0-1,-1 0 1,0 0 0,-1 0 0,-1 11 0,-4 39-40,6-57 0,0 0 0,0 0 0,0 1 0,1-1 0,-1 0 0,0 0 0,0 0 0,0 0 0,0 0 0,0 0 0,1 1 0,-1-1 0,0 0 0,0 0 0,0 0 0,1 0 0,-1 0 0,0 0 0,0 0 0,0 0 0,1 0 0,-1 0 0,0 0 0,0 0 0,0 0 0,1 0 0,-1 0 0,0 0 0,0 0 0,0 0 0,0 0 0,1 0 0,-1-1 0,0 1 0,0 0 0,0 0 0,0 0 0,1 0 0,-1 0 0,0 0 0,0 0 0,0-1 0,0 1 0,0 0 0,0 0 0,1 0 0,-1 0 0,0-1 0,0 1 0,0 0 0,0 0 0,0 0 0,0-1 0,0 1 0,0 0 0,0 0 0,10-12 0,-5 1-28,0 0 1,-1-1-1,-1 0 1,0 0-1,0 0 1,1-21-1,7-28-259,-8 61-973,2 8 682,6 15 169,-10-19 200,2 2-83,0 0 1,0 0 0,1 0-1,0 0 1,8 9-1,-7-11-546,-1 0-1,0 0 0,1 0 0,0 0 0,0-1 0,0 0 0,0 0 0,0 0 0,1-1 1,9 3-1,-11-4 56,1 0 1,0 0-1,0 0 1,0-1-1,1 0 1,-1 0-1,0 0 0,0 0 1,0-1-1,0 0 1,0 0-1,7-3 1,-7 2 353,1-1 1,-1 0-1,0 1 0,0-2 1,0 1-1,-1-1 1,7-5-1,-4 2 1492,-1 1 1,0-1-1,-1-1 1,8-12-1,-9 14 158,-1-1-1,0 1 0,-1-1 1,1 0-1,-1 0 0,-1 0 1,1-1-1,-1 1 0,0-14 1,-1 20-1149,0 1 1,-1 0-1,1-1 1,0 1-1,0 0 1,0-1-1,-1 1 1,1 0-1,0 0 1,0-1-1,0 1 1,-1 0-1,1-1 1,0 1-1,-1 0 1,1 0-1,0 0 1,-1-1-1,1 1 1,0 0 0,-1 0-1,1 0 1,0 0-1,-1 0 1,1 0-1,0 0 1,-1-1-1,1 1 1,-1 0-1,1 0 1,0 1-1,-1-1 1,1 0-1,0 0 1,-1 0-1,1 0 1,-1 0-1,1 0 1,0 0-1,-1 0 1,1 1 0,-1-1-1,-16 8 867,9-1-762,1 0 1,0 1-1,0 0 0,1 0 1,0 0-1,1 1 1,0 0-1,0 0 1,1 0-1,0 1 0,0 0 1,1 0-1,1 0 1,0 0-1,0 0 0,0 13 1,1-21-165,1-1 0,0 1 0,1-1-1,-1 0 1,0 1 0,0-1 0,1 1 0,-1-1 0,1 0 0,-1 0 0,1 1-1,-1-1 1,1 0 0,0 0 0,0 1 0,-1-1 0,1 0 0,0 0 0,0 0-1,0 0 1,0 0 0,0 0 0,1-1 0,-1 1 0,2 1 0,1-1 3,-1 0 1,1 0 0,-1 0 0,1 0-1,0-1 1,-1 1 0,1-1 0,0 0 0,7-1-1,-1 0-5,0-1-1,0 0 1,1-1 0,-2 0-1,1-1 1,17-8-1,-10 1-238,-1 0-1,0-1 1,23-23-1,-33 29 170,0 0 0,-1 0 0,0-1 0,0 0 0,-1 1 0,0-1 0,0-1 0,0 1 0,-1-1 0,0 1 0,3-15 0,10 19-168,-9 3 282,1-1 0,0-1 0,-1 1 0,14-6 0,-12 1 138,0-1 0,-1 0 1,0-1-1,0 0 0,-1 0 0,0 0 1,0-1-1,-1 0 0,0-1 1,-1 1-1,0-1 0,-1 0 1,0-1-1,0 1 0,-1 0 1,0-1-1,-1 0 0,2-21 0,-23 78-470,17-39 279,-39 152 275,37-140-242,1 0 0,1 1-1,1-1 1,1 1 0,0 0 0,5 26 0,-5-44-35,0-1 0,0 1 0,1-1 0,-1 1 0,1-1 0,-1 0 0,1 1 0,-1-1 0,1 1 0,0-1 0,0 0 0,-1 0 0,1 1 0,0-1 0,0 0 0,0 0 0,1 0 0,-1 0 0,0 0 0,0 0 0,1 0 0,-1 0 0,0-1 0,1 1 0,-1 0 0,0-1 0,1 0 0,-1 1 0,1-1 0,-1 1 0,1-1 0,-1 0 0,1 0 0,0 0 0,-1 0 0,1 0 0,-1 0 0,3-1 0,-1 0 0,1 0 0,0 0 0,-1 0 0,1-1 0,-1 1 0,1-1 0,-1 0 0,0 0 0,1 0 0,-1-1 0,0 1 0,0-1 0,-1 1 0,3-4 0,4-7 0,-1 1 0,-1-1 0,0-1 0,-1 1 0,0-1 0,-1 0 0,-1 0 0,0-1 0,-1 1 0,-1-1 0,0 0 0,-1 0 0,-1-29 0,-9 76 0,9-25 0,-1 1 0,1-1 0,1 0 0,0 1 0,0-1 0,0 0 0,1 0 0,0 0 0,6 14 0,-6-18 0,0 0 0,0 0 0,0 0 0,1 0 0,-1 0 0,1-1 0,0 1 0,0-1 0,0 0 0,0 0 0,0 0 0,1 0 0,-1 0 0,1-1 0,-1 1 0,1-1 0,-1 0 0,1 0 0,0 0 0,-1-1 0,7 1 0,-4 0 0,1-1 0,0 0 0,-1 0 0,1 0 0,0-1 0,-1 0 0,1 0 0,-1-1 0,1 1 0,-1-1 0,10-5 0,-13 5 0,0 0 0,0 0 0,-1 0 0,1 0 0,0 0 0,-1-1 0,0 1 0,1-1 0,-1 0 0,0 1 0,0-1 0,-1 0 0,1 0 0,0 0 0,-1-1 0,0 1 0,0 0 0,0-1 0,0 1 0,0 0 0,-1-1 0,0 1 0,0-7 0,1 9 0,-1-1 0,0 1 0,0 0 0,-1 0 0,1-1 0,0 1 0,0 0 0,0 0 0,-1-1 0,1 1 0,-1 0 0,1 0 0,-1 0 0,1 0 0,-1 0 0,0 0 0,0 0 0,1 0 0,-1 0 0,0 0 0,0 0 0,0 0 0,0 0 0,0 1 0,0-1 0,0 0 0,0 1 0,0-1 0,0 1 0,-1-1 0,1 1 0,0 0 0,0-1 0,-1 1 0,1 0 0,0 0 0,0 0 0,-1 0 0,1 0 0,0 0 0,0 0 0,-1 0 0,1 0 0,0 1 0,0-1 0,0 1 0,-2 0 0,-2 0 0,0 1 0,1-1 0,-1 1 0,1 0 0,-1 1 0,1-1 0,0 1 0,0 0 0,0 0 0,0 0 0,-4 5 0,4-3-31,0 1-1,0 0 1,1 0-1,0 1 1,0-1 0,1 0-1,-1 1 1,2 0-1,-1-1 1,1 1-1,0 0 1,-1 8 0,2-12-79,0 1 1,0-1-1,1 0 1,-1 1-1,1-1 1,-1 0 0,1 1-1,0-1 1,0 0-1,1 0 1,-1 0-1,1 0 1,-1 0 0,1 0-1,0 0 1,0-1-1,0 1 1,1-1-1,-1 1 1,1-1-1,-1 0 1,1 0 0,0 0-1,-1 0 1,1 0-1,5 1 1,41 10-7877,10-10-5521</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38.182"/>
    </inkml:context>
    <inkml:brush xml:id="br0">
      <inkml:brushProperty name="width" value="0.025" units="cm"/>
      <inkml:brushProperty name="height" value="0.025" units="cm"/>
    </inkml:brush>
  </inkml:definitions>
  <inkml:trace contextRef="#ctx0" brushRef="#br0">199 27 6278,'5'-11'13072,"-9"3"-5603,-20 1-2546,-30 7-4720,48 1-160,0 1 0,0 0 1,0 0-1,0 0 0,0 1 0,1 0 0,-1 0 1,1 0-1,0 1 0,0 0 0,0 0 1,0 0-1,1 0 0,0 1 0,0 0 1,0-1-1,-3 7 0,3-6-43,1-1 0,0 1 0,1 0 0,-1 0 0,1 1 0,0-1 0,0 0 1,1 1-1,-1-1 0,1 1 0,1 0 0,-1-1 0,1 1 0,0 0 0,0-1 0,0 1 0,1 0 0,2 10 0,-1-13-81,-1-1 0,1 1 0,0-1 0,0 1 0,0-1 0,0 0 0,0 0 0,1 0 0,-1 0 0,1 0 0,-1 0 0,1 0 0,0-1 0,-1 0 0,1 1 0,0-1 0,0 0 0,0 0 0,0-1 0,0 1-1,0-1 1,0 1 0,5-1 0,9 1-1438,1 0 0,29-4 0,-33 2-162,0-2 0,0 1 1,0-2-1,-1 0 0,1-1 0,17-8 0,25-17-10917</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38.902"/>
    </inkml:context>
    <inkml:brush xml:id="br0">
      <inkml:brushProperty name="width" value="0.025" units="cm"/>
      <inkml:brushProperty name="height" value="0.025" units="cm"/>
    </inkml:brush>
  </inkml:definitions>
  <inkml:trace contextRef="#ctx0" brushRef="#br0">112 229 17072,'0'0'6257,"-10"10"-3754,6-6-2326,-13 13 616,2 0 0,-14 19 0,24-30-513,1 1 0,0-1 0,0 1 0,1 0 0,0 0 0,0 0 0,0 0 0,1 1 0,0-1 0,1 1-1,-2 13 1,3-20-267,1 0-1,-1 0 0,0-1 1,0 1-1,1 0 1,-1 0-1,1-1 0,-1 1 1,0 0-1,1 0 0,-1-1 1,1 1-1,0-1 0,-1 1 1,1 0-1,-1-1 1,1 1-1,0-1 0,0 1 1,-1-1-1,1 0 0,0 1 1,0-1-1,-1 0 0,1 1 1,0-1-1,0 0 1,0 0-1,-1 0 0,1 0 1,0 0-1,0 0 0,0 0 1,0 0-1,0 0 0,-1 0 1,1 0-1,0-1 1,0 1-1,0 0 0,-1 0 1,1-1-1,0 1 0,1-1 1,39-17 151,-20 1-178,-1-1-1,-1-1 1,0-1-1,-2 0 1,0-1 0,24-41-1,-34 52-81,-25 60-86,9-32 240,3-6 11,-1 1 0,2 0 0,0 0 0,0 0-1,2 0 1,-1 1 0,2 0 0,-2 26 0,4-39-69,0 0 0,1 1 0,-1-1 0,0 0 0,1 0 0,-1 0 0,1 0 0,0 0 0,-1 0 0,1 0 0,0 0 0,0 0 0,0-1 0,-1 1 0,1 0 0,0 0 0,0-1 0,0 1 0,0 0 0,0-1 0,0 1 0,0-1 0,1 0 0,-1 1 0,0-1 0,0 0 0,0 1 0,0-1 0,1 0 0,-1 0 0,0 0 0,0 0 0,0 0 0,0-1 0,1 1 0,-1 0 0,2-1 0,4 0 0,1 0 0,-1-1 0,0 0 0,1 0 0,6-3 0,2-4-108,-1-1 0,-1 0 0,1 0 1,-2-2-1,1 1 0,-2-2 0,0 0 0,18-25 0,17-16-362,-31 44-159,-14 10 684,-1-1 0,0 1 1,0-1-1,1 1 0,-1-1 1,0 0-1,0 1 0,0-1 1,0 0-1,0 0 0,0 0 1,0 0-1,0 0 0,0 0 1,1-2-1,8-12 36,-1 0 0,0-1 0,-1 0 1,-1 0-1,-1-1 0,0 1 0,-1-2 0,-1 1 0,0 0 1,-1-1-1,-1 0 0,-1-18 0,-15 44-91,-4 21 0,1 1 0,2 1 0,1 0 0,-18 58 0,22-62 0,2-5 0,1 0 0,0 0 0,2 1 0,0-1 0,2 1 0,1 0 0,0 35 0,2-57 0,0-1 0,0 1 0,1 0 0,-1-1 0,0 1 0,0-1 0,1 1 0,-1-1 0,0 1 0,1-1 0,-1 1 0,1-1 0,-1 1 0,1-1 0,-1 0 0,1 1 0,-1-1 0,1 0 0,-1 1 0,1-1 0,-1 0 0,1 1 0,-1-1 0,1 0 0,0 0 0,-1 0 0,1 0 0,-1 0 0,1 0 0,0 0 0,-1 0 0,1 0 0,0 0 0,-1 0 0,1 0 0,-1 0 0,1 0 0,0 0 0,-1-1 0,1 1 0,-1 0 0,1 0 0,-1-1 0,1 1 0,-1 0 0,1-1 0,-1 1 0,1-1 0,-1 1 0,1-1 0,-1 1 0,0-1 0,1 1 0,-1-1 0,0 1 0,1-1 0,-1 0 0,4-6 2,0 0 0,-1 0 0,0 0 0,0-1 0,-1 1 0,0-1 0,0 1 1,-1-1-1,0 0 0,0-9 0,-2-81-116,1 90 95,-1-1 0,0 0 0,-1 1 0,0 0 0,0-1-1,-1 1 1,0 0 0,0 0 0,-1 0 0,0 0 0,-10-13 0,27 27 72,0 1 0,0-2 1,1 0-1,0 0 1,18 2-1,20 0-1693,1-5-5534,-9-2-6978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6:33.124"/>
    </inkml:context>
    <inkml:brush xml:id="br0">
      <inkml:brushProperty name="width" value="0.025" units="cm"/>
      <inkml:brushProperty name="height" value="0.025" units="cm"/>
    </inkml:brush>
  </inkml:definitions>
  <inkml:trace contextRef="#ctx0" brushRef="#br0">1 246 17873,'0'0'539,"10"5"-736,18 8 218,1-1 1,0-2-1,1-1 1,0-1 0,0-1-1,55 4 1,202-5 758,-189-7-323,1176-73 3830,-697 27-3999,1775-106 10,-1168 103 2510,-1183 49-2821,-1 1 0,1 0 0,0 0 0,-1 0 0,1 0 0,0 0 0,-1 0 0,1-1 0,0 2 0,-1-1 0,1 0 0,0 0 0,-1 0 0,1 0 0,0 0 0,-1 0 0,1 1 0,-1-1 0,1 0 0,0 1 0,-1-1 0,1 0 0,-1 1 0,1-1 0,-1 0 0,1 1 0,-1-1 0,1 1 0,-1-1 0,0 1 0,1-1 0,-1 1 0,1 0 0,-15 17-1087,-33 13-3059,5-10-1057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18.597"/>
    </inkml:context>
    <inkml:brush xml:id="br0">
      <inkml:brushProperty name="width" value="0.025" units="cm"/>
      <inkml:brushProperty name="height" value="0.025" units="cm"/>
    </inkml:brush>
  </inkml:definitions>
  <inkml:trace contextRef="#ctx0" brushRef="#br0">0 83 13132,'0'0'7762,"9"6"-5632,-5-3-1868,0 0-1,1 0 0,-1-1 0,0 0 0,1 0 0,-1 0 1,1 0-1,0-1 0,-1 1 0,1-1 0,0 0 0,0-1 1,0 1-1,0-1 0,0 0 0,0 0 0,0-1 1,-1 1-1,1-1 0,0 0 0,0-1 0,0 1 0,-1-1 1,1 0-1,4-2 0,47-31 350,-53 33-564,-1 0-1,1 0 1,-1 0-1,0-1 0,1 1 1,-1-1-1,0 1 1,0-1-1,0 1 0,-1-1 1,1 0-1,-1 0 1,0 0-1,1 0 0,-1 0 1,0 0-1,0-6 1,-1 8-31,-1 0 1,1 0 0,-1 0 0,0 1-1,1-1 1,-1 0 0,0 0 0,0 1 0,1-1-1,-1 1 1,0-1 0,0 1 0,0-1-1,0 1 1,0-1 0,0 1 0,1 0-1,-1 0 1,0-1 0,0 1 0,0 0 0,0 0-1,0 0 1,0 0 0,0 0 0,0 0-1,0 0 1,-1 1 0,-35 2-55,29 0 41,0 0-1,0 1 1,1 0 0,-1 1-1,1 0 1,0 0 0,0 0-1,0 1 1,1 0 0,0 0-1,-8 11 1,10-13 29,1-1-1,0 1 1,0 1-1,0-1 1,0 0-1,1 1 1,0-1-1,0 1 1,0-1 0,0 1-1,1 0 1,0 0-1,0 0 1,0 0-1,1 0 1,-1 0-1,1 0 1,0 0-1,1 0 1,-1 0-1,2 6 1,-1-9-20,1 0-1,-1 0 1,0 0-1,1 0 1,-1 0 0,1-1-1,0 1 1,0-1-1,0 1 1,-1-1 0,1 0-1,0 1 1,1-1-1,-1 0 1,0 0-1,0-1 1,0 1 0,1 0-1,-1-1 1,0 1-1,3-1 1,55 3 54,-50-3-83,4 0-54,57-2-1313,-26-9-2371,-8-6-3596</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39.478"/>
    </inkml:context>
    <inkml:brush xml:id="br0">
      <inkml:brushProperty name="width" value="0.025" units="cm"/>
      <inkml:brushProperty name="height" value="0.025" units="cm"/>
    </inkml:brush>
  </inkml:definitions>
  <inkml:trace contextRef="#ctx0" brushRef="#br0">83 0 6150,'0'0'22085,"3"11"-20009,-1 1-1852,0 0-1,0 0 0,-2 1 0,0-1 1,0 0-1,-1 0 0,0 0 0,-1 1 1,0-1-1,-5 11 0,1-1-223,2-14 0,1 1 0,0 0 0,1 0 0,0 0 0,1 0 0,-1 0 0,2 0 0,-1 1 0,2-1 0,0 13 0,0-21 0,0 0 0,0 0 0,0 0 0,-1 0 0,1-1 0,0 1 0,0 0 0,0 0 0,0-1 0,0 1 0,1-1 0,-1 1 0,0-1 0,0 1 0,0-1 0,0 0 0,1 0 0,-1 1 0,0-1 0,0 0 0,0 0 0,1 0 0,-1 0 0,0-1 0,0 1 0,0 0 0,1 0 0,0-1 0,36-10 0,23-18 0,15-7 0,-71 34 0,1 0 0,0 0 0,0 1 0,0 0 0,0 0 0,0 0 0,0 1 0,0 0 0,0 0 0,10 2 0,-16-2 0,1 0 0,-1 0 0,1 1 0,-1-1 0,1 0 0,-1 1 0,1-1 0,-1 1 0,1-1 0,-1 0 0,1 1 0,-1-1 0,1 1 0,-1-1 0,0 1 0,1 0 0,-1-1 0,0 1 0,0-1 0,1 1 0,-1 0 0,0-1 0,0 1 0,0-1 0,0 1 0,0 0 0,0-1 0,0 1 0,0 0 0,0-1 0,0 1 0,0 0 0,0-1 0,-1 1 0,1-1 0,0 1 0,-1 0 0,-9 24 0,3-18 0,0 0 0,0 0 0,0 0 0,-1-1 0,0 0 0,0 0 0,-1-1 0,0 0 0,1-1 0,-2 0 0,1 0 0,-12 3 0,1-2 0,-1 0 0,0-1 0,0-1 0,-37 0 0,54-3-60,-1-1 0,1 1-1,-1-1 1,1 0 0,0 0 0,-1 0-1,1-1 1,0 0 0,0 0 0,0 0-1,0 0 1,0 0 0,1-1 0,-7-4-1,9 6 10,0 0-1,0 0 0,1 0 0,-1 0 1,0 0-1,0-1 0,1 1 0,-1 0 0,1 0 1,-1 0-1,1 0 0,-1-1 0,1 1 1,0 0-1,0-1 0,-1 1 0,1 0 0,0 0 1,0-1-1,1-1 0,-1 1-30,1 0 0,0 0 0,0 0 1,0 0-1,0 1 0,0-1 0,0 0 0,1 1 0,-1-1 0,1 1 1,-1-1-1,1 1 0,-1 0 0,1 0 0,0-1 0,0 1 0,2-1 0,8-4-2315,1 0 1,0 1-1,25-7 0,14-1-5403</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39.819"/>
    </inkml:context>
    <inkml:brush xml:id="br0">
      <inkml:brushProperty name="width" value="0.025" units="cm"/>
      <inkml:brushProperty name="height" value="0.025" units="cm"/>
    </inkml:brush>
  </inkml:definitions>
  <inkml:trace contextRef="#ctx0" brushRef="#br0">80 35 11627,'0'0'15535,"-9"7"-12775,1 0-2368,-1-1 1,1 2 0,1-1-1,-10 12 1,15-16-347,-1 0 1,1 0-1,0 1 1,0-1-1,0 0 0,1 1 1,-1 0-1,1-1 1,0 1-1,0 0 1,0 0-1,0 0 0,1-1 1,0 1-1,-1 0 1,1 0-1,1 0 1,0 7-1,0-9-46,0-1 0,0 0 0,0 0 0,0 1 0,0-1 0,1 0 0,-1 0 0,0 0 0,0 0 0,1-1 0,-1 1 0,0 0 0,1 0 0,-1-1 0,1 1 0,-1-1 0,1 1 0,0-1 0,-1 0 0,1 0 0,-1 1 0,1-1 0,-1 0 0,1-1 0,0 1 0,-1 0 0,1 0 0,2-1 0,48-12 0,-38 6 0,-1 0 0,-1-2 0,0 0 0,0 0 0,0-1 0,-1 0 0,12-16 0,40-54 0,-91 117 0,21-29 0,0 0 0,1 0 0,0 1 0,0 0 0,1 0 0,0 0 0,1 1 0,-7 19 0,12-28 0,-1-1 0,0 1 0,0 0 0,0 0 0,0-1 0,1 1 0,-1 0 0,0-1 0,0 1 0,1 0 0,-1-1 0,1 1 0,-1-1 0,1 1 0,-1-1 0,1 1 0,-1-1 0,1 1 0,-1-1 0,1 1 0,-1-1 0,1 0 0,0 1 0,-1-1 0,1 0 0,0 1 0,-1-1 0,1 0 0,0 0 0,-1 0 0,1 0 0,0 1 0,0-1 0,-1 0 0,1 0 0,0-1 0,-1 1 0,1 0 0,0 0 0,0 0 0,-1 0 0,1-1 0,0 1 0,-1 0 0,2-1 0,34-10 0,-34 10-391,0-1 0,1 1 0,-1 0 0,0-1 0,0 1-1,0-1 1,0 0 0,0 0 0,0 0 0,-1 0 0,1 0 0,0 0 0,-1 0 0,0 0 0,1-1-1,-1 1 1,0-1 0,0 1 0,0-1 0,-1 1 0,1-1 0,0-4 0,-1-2-6629</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40.335"/>
    </inkml:context>
    <inkml:brush xml:id="br0">
      <inkml:brushProperty name="width" value="0.025" units="cm"/>
      <inkml:brushProperty name="height" value="0.025" units="cm"/>
    </inkml:brush>
  </inkml:definitions>
  <inkml:trace contextRef="#ctx0" brushRef="#br0">369 0 9225,'0'0'21529,"-1"9"-20600,-9 20-771,-1 0-1,0 0 1,-3-1-1,-29 48 1,23-44-84,2 1 0,1 1 0,-22 62 0,17-8-74,16-57 0,-1-1 0,-2 0 0,0 0 0,-3 0 0,0-2 0,-24 41 0,34-66 0,0 0 0,0-1 0,0 1 0,-1-1 0,1 1 0,-1-1 0,1 0 0,-1 0 0,0 0 0,0 0 0,0-1 0,-6 3 0,8-3 0,0-1 0,0 0 0,0 0 0,0 0 0,0 0 0,0 0 0,0 0 0,0 0 0,0-1 0,0 1 0,0 0 0,0 0 0,0-1 0,0 1 0,0-1 0,0 1 0,0-1 0,0 1 0,1-1 0,-1 0 0,0 1 0,0-1 0,1 0 0,-1 1 0,0-1 0,1 0 0,-1 0 0,0 0 0,1 0 0,-1 0 0,1 0 0,0 0 0,-1 0 0,1 0 0,0 0 0,0 0 0,-1 0 0,1 0 0,0 0 0,0 0 0,0 0 0,0-2 0,-2-15 3,1-1 1,1 1-1,0-1 1,1 1-1,1-1 0,1 1 1,0 0-1,2-1 1,0 2-1,1-1 0,0 1 1,17-30-1,-15 33-18,1 0 1,0 1-1,1 0 0,0 0 1,1 1-1,0 0 0,1 1 1,0 1-1,1 0 0,0 0 1,1 1-1,0 1 0,0 0 1,31-10-1,-41 16-37,34-11-1894,1-1-4112,5-4-5985</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41.227"/>
    </inkml:context>
    <inkml:brush xml:id="br0">
      <inkml:brushProperty name="width" value="0.025" units="cm"/>
      <inkml:brushProperty name="height" value="0.025" units="cm"/>
    </inkml:brush>
  </inkml:definitions>
  <inkml:trace contextRef="#ctx0" brushRef="#br0">43 80 2306,'8'-10'4314,"0"-3"-1621,18-22 3017,-3 14 7526,-24 34-12043,-34 81 204,19-55-758,2 0 1,-15 64-1,26-85-639,0-8 0,1 0 0,0 0 0,1 1 0,0-1 0,0 1 0,2-1 0,-1 1 0,2 11 0,-1-22 0,-1 0 0,1 1 0,-1-1 0,1 0 0,-1 0 0,1 0 0,-1 0 0,1 0 0,-1 0 0,0 0 0,1 0 0,-1 0 0,1 0 0,-1 0 0,1 0 0,-1 0 0,1-1 0,-1 1 0,1 0 0,-1 0 0,0 0 0,1-1 0,-1 1 0,1 0 0,-1 0 0,0-1 0,1 1 0,-1 0 0,0-1 0,1 1 0,-1 0 0,0-1 0,0 1 0,1-1 0,-1 1 0,0-1 0,6-10 0,0 1 0,-1-1 0,0 0 0,-1 0 0,0 0 0,3-21 0,9-75 0,-14 66 0,-1 24 0,5 44 0,-5-19 0,1-1 0,0 1 0,0-1 0,1 1 0,0-1 0,0 0 0,0 0 0,1 0 0,0 0 0,1-1 0,-1 1 0,1-1 0,0-1 0,1 1 0,-1-1 0,1 1 0,8 3 0,-9-6 0,0 0 0,0-1 0,0 1 0,0-1 0,1-1 0,-1 1 0,1-1 0,-1 0 0,1 0 0,0 0 0,-1-1 0,1 0 0,0 0 0,0-1 0,-1 1 0,1-1 0,-1-1 0,1 1 0,-1-1 0,1 0 0,-1 0 0,0 0 0,0-1 0,7-4 0,2-2 0,0-2 0,0 1 0,-1-2 0,-1 1 0,0-2 0,-1 0 0,17-23 0,-20 24 0,-1 0 0,0 0 0,-1 0 0,0 0 0,-1-1 0,-1 0 0,0 0 0,0-1 0,2-26 0,-5 39 0,-1 1 0,0-1 0,0 0 0,1 0 0,-1 1 0,0-1 0,0 0 0,0 0 0,0 0 0,0 1 0,0-1 0,0 0 0,0 0 0,0 0 0,-1 1 0,1-1 0,0 0 0,0 0 0,-1 1 0,1-1 0,0 0 0,-1 1 0,1-1 0,-1 0 0,1 1 0,-1-1 0,1 1 0,-1-1 0,1 1 0,-1-1 0,0 0 0,-1 2 0,1-1 0,-1 1 0,1-1 0,0 1 0,-1 0 0,1-1 0,0 1 0,0 0 0,0 0 0,0 0 0,0 0 0,0 0 0,0 0 0,-2 2 0,-33 51 0,14-11 0,-27 67 0,43-92 0,0 1 0,1 0 0,1 1 0,0-1 0,2 1 0,-1 29 0,3-48 0,0 1 0,0-1 0,0 1 0,0-1 0,0 1 0,1-1 0,-1 0 0,0 1 0,1-1 0,-1 1 0,1-1 0,0 0 0,-1 1 0,1-1 0,0 0 0,0 1 0,0-1 0,0 0 0,0 0 0,0 0 0,0 0 0,0 0 0,0 0 0,0 0 0,3 0 0,-2 0 0,1 0 0,0 0 0,-1-1 0,1 0 0,0 1 0,0-1 0,0 0 0,-1 0 0,1 0 0,0-1 0,0 1 0,4-2 0,3-1 0,-1 0 0,0-1 0,0 0 0,0 0 0,0-1 0,15-12 0,-11 6 0,-1-1 0,0 0 0,-1-1 0,17-25 0,-23 30 0,0 0 0,-1 0 0,0 0 0,-1 0 0,1 0 0,-1-1 0,-1 1 0,0-1 0,0 0 0,0-15 0,-2 24 0,0-1 0,0 1 0,0 0 0,0 0 0,0-1 0,0 1 0,0 0 0,0-1 0,0 1 0,0 0 0,0-1 0,0 1 0,0 0 0,0 0 0,-1-1 0,1 1 0,0 0 0,0-1 0,0 1 0,-1 0 0,1 0 0,0 0 0,0-1 0,-1 1 0,1 0 0,0 0 0,0 0 0,-1 0 0,1-1 0,0 1 0,-1 0 0,1 0 0,0 0 0,-1 0 0,1 0 0,0 0 0,-1 0 0,1 0 0,0 0 0,0 0 0,-1 0 0,1 0 0,0 0 0,-1 0 0,1 0 0,0 0 0,-1 0 0,1 1 0,0-1 0,0 0 0,-1 0 0,1 0 0,0 0 0,-1 1 0,1-1 0,0 0 0,-1 1 0,-16 12 0,8-3 0,1 1 0,1 1 0,0-1 0,0 1 0,1 0 0,1 1 0,0-1 0,0 1 0,2 0 0,-1 0 0,2 0 0,0 1 0,-1 22 0,3-35-113,0 0 1,-1 0-1,1 0 1,0 0-1,0 0 1,0 0-1,1 0 1,-1 0-1,0 0 1,0 0-1,0 0 1,1 0-1,-1 0 0,0 0 1,1 0-1,-1 0 1,1 0-1,0 0 1,-1-1-1,1 1 1,-1 0-1,1 0 1,0-1-1,0 1 1,-1 0-1,1-1 0,0 1 1,0-1-1,0 1 1,0-1-1,0 1 1,0-1-1,0 0 1,-1 1-1,1-1 1,2 0-1,22 2-7638</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41.773"/>
    </inkml:context>
    <inkml:brush xml:id="br0">
      <inkml:brushProperty name="width" value="0.025" units="cm"/>
      <inkml:brushProperty name="height" value="0.025" units="cm"/>
    </inkml:brush>
  </inkml:definitions>
  <inkml:trace contextRef="#ctx0" brushRef="#br0">243 54 6182,'0'0'13148,"4"-9"-10324,12-25-288,-16 34-2453,0-1 0,-1 1-1,1-1 1,0 0 0,0 1 0,-1-1 0,1 1-1,-1-1 1,1 1 0,0-1 0,-1 1 0,1-1-1,-1 1 1,1 0 0,-1-1 0,1 1 0,-1-1-1,0 1 1,1 0 0,-1 0 0,1-1 0,-1 1-1,0 0 1,1 0 0,-1 0 0,0 0 0,1 0-1,-1 0 1,1 0 0,-1 0 0,0 0 0,1 0-1,-1 0 1,0 0 0,1 0 0,-1 0 0,-1 1-1,-28 2 1198,20 1-1031,0 0 1,0 1-1,0 0 1,1 1 0,-1 0-1,1 0 1,1 1 0,-1 0-1,1 0 1,-7 10-1,0-1-71,1 1 0,1 1 0,1 0 0,-11 21 0,18-30-215,1-1 0,1 1-1,-1 0 1,1 0 0,1 0 0,-3 17-1,5-25-26,-1 1-1,1 0 0,0 0 1,0 0-1,0 0 1,0 0-1,1 0 0,-1 0 1,1 0-1,-1 0 0,1-1 1,-1 1-1,1 0 1,0 0-1,0 0 0,0-1 1,0 1-1,0-1 0,0 1 1,0-1-1,1 1 0,-1-1 1,1 1-1,-1-1 1,1 0-1,-1 0 0,1 0 1,0 0-1,-1 0 0,1 0 1,0-1-1,0 1 1,-1 0-1,1-1 0,0 1 1,0-1-1,0 0 0,3 0 1,9 2-1068,1-2 0,-1 0 0,0 0 1,0-1-1,0-1 0,0-1 1,19-5-1,14-10-4986</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42.162"/>
    </inkml:context>
    <inkml:brush xml:id="br0">
      <inkml:brushProperty name="width" value="0.025" units="cm"/>
      <inkml:brushProperty name="height" value="0.025" units="cm"/>
    </inkml:brush>
  </inkml:definitions>
  <inkml:trace contextRef="#ctx0" brushRef="#br0">46 1 16335,'0'0'10111,"-3"9"-8509,-7 17-514,4-12-569,0 0 0,1 0-1,1 0 1,0 0 0,1 1-1,-1 20 1,4-34-519,1-1 0,-1 1 0,1-1 0,0 1 0,-1-1 0,1 0 0,0 1 0,0-1 0,-1 0 0,1 0 0,0 1 0,0-1 0,-1 0 0,1 0 0,0 0 0,0 0 0,-1 0 0,1 0 0,0 0 0,0 0 0,0 0 0,-1-1 0,1 1 0,0 0 0,1-1 0,22-5 0,34-25 0,-49 25 0,0 0 0,1 0 0,0 1 0,0 1 0,0-1 0,1 2 0,-1-1 0,22-2 0,-31 6 0,-1 0 0,1 1 0,0-1 0,0 0 0,0 1 0,-1-1 0,1 1 0,0-1 0,0 1 0,-1-1 0,1 1 0,0-1 0,-1 1 0,1 0 0,-1-1 0,1 1 0,0 0 0,-1 0 0,0-1 0,1 1 0,-1 0 0,0 0 0,1 0 0,-1 0 0,0-1 0,0 1 0,1 0 0,-1 0 0,0 0 0,0 0 0,0 0 0,0 0 0,-1 1 0,1 41 0,-1-31 0,1-9 0,0 2 0,0-1 0,0 1 0,0 0 0,1-1 0,-1 1 0,1-1 0,0 1 0,3 5 0,-3-8 0,0-1 0,0 0 0,0 1 0,0-1 0,0 0 0,1 0 0,-1 0 0,1 0 0,-1 0 0,1-1 0,-1 1 0,1 0 0,-1-1 0,1 1 0,-1-1 0,1 1 0,0-1 0,-1 0 0,1 0 0,0 0 0,-1 0 0,1 0 0,0 0 0,0 0 0,-1 0 0,4-1 0,3-1-541,1-1 0,0 1 0,-1-1 0,0-1 0,1 1 0,-1-2 0,-1 1 0,1-1 0,-1 0 0,1 0 0,-2-1 0,8-7 0,9-9-5114,39-51 0,-34 36-4349</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42.692"/>
    </inkml:context>
    <inkml:brush xml:id="br0">
      <inkml:brushProperty name="width" value="0.025" units="cm"/>
      <inkml:brushProperty name="height" value="0.025" units="cm"/>
    </inkml:brush>
  </inkml:definitions>
  <inkml:trace contextRef="#ctx0" brushRef="#br0">165 2 8648,'-3'-1'21152,"3"0"-20982,-61 106 631,37-67-145,-20 43 0,38-69-571,1 1 1,1-1-1,0 1 1,0 0-1,1 0 1,1 0-1,-2 27 1,4-39-86,0-1 0,0 1 0,0 0 0,-1 0 0,1 0 0,0-1 0,0 1 0,0 0 0,0 0 0,1 0 0,-1-1 0,0 1 0,0 0 0,0 0 0,1 0 0,-1-1 0,0 1 0,1 0 0,-1 0 0,0-1 0,1 1 0,-1 0 0,1-1 0,-1 1 0,1-1 0,0 1 0,-1-1 0,1 1 0,0-1 0,-1 1 0,1-1 0,0 1 0,-1-1 0,1 0 0,0 1 0,0-1 0,-1 0 0,1 0 0,0 0 0,0 0 0,0 1 0,0-1 0,-1 0 0,1 0 0,0-1 0,0 1 0,0 0 0,-1 0 0,1 0 0,0 0 0,0-1 0,-1 1 0,1 0 0,0-1 0,0 1 0,0-1 0,3-1 0,0 0 0,-1 0 0,1-1 0,-1 1 0,0-1 0,1 0 0,-1 0 0,-1 0 0,6-6 0,-5 4 0,3-5 0,0 0 0,1 0 0,14-15 0,-19 23 0,0 0 0,0 0 0,0 1 0,-1-1 0,2 1 0,-1-1 0,0 1 0,0 0 0,0 0 0,1 0 0,-1 0 0,0 0 0,1 0 0,-1 1 0,1-1 0,-1 1 0,1 0 0,-1-1 0,1 1 0,-1 0 0,1 1 0,-1-1 0,1 0 0,3 2 0,-6 0 0,1 0 0,-1 0 0,1 0 0,-1 0 0,0 0 0,0 0 0,0 0 0,0 0 0,0 0 0,-1 0 0,1 0 0,-1 0 0,1 0 0,-1 0 0,0-1 0,1 1 0,-3 3 0,-1 2 0,-1 1 0,1 1 0,0-1 0,0 1 0,0 0 0,1 0 0,1 0 0,-1 0 0,1 0 0,1 1 0,0-1 0,0 1 0,2 17 0,-1-27 2,0 1 0,0-1 0,0 0 0,0 0-1,0 0 1,0 0 0,0 0 0,0 0 0,0 0 0,0 0 0,1 1 0,-1-1-1,0 0 1,0 0 0,0 0 0,0 0 0,0 0 0,0 0 0,0 0 0,0 0-1,1 0 1,-1 0 0,0 0 0,0 0 0,0 0 0,0 0 0,0 0 0,0 0-1,1 0 1,-1 0 0,0 0 0,0 0 0,0 0 0,0 0 0,0 0-1,0 0 1,0 0 0,1 0 0,-1 0 0,0 0 0,0 0 0,0 0 0,0 0-1,0 0 1,0 0 0,0 0 0,1 0 0,-1 0 0,0 0 0,0-1 0,0 1-1,0 0 1,0 0 0,0 0 0,0 0 0,0 0 0,0 0 0,0 0 0,0-1-1,0 1 1,0 0 0,0 0 0,0 0 0,0 0 0,0 0 0,0 0 0,0-1-1,0 1 1,5-10-649,-4-36-7675,-1 18 1435</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43.145"/>
    </inkml:context>
    <inkml:brush xml:id="br0">
      <inkml:brushProperty name="width" value="0.025" units="cm"/>
      <inkml:brushProperty name="height" value="0.025" units="cm"/>
    </inkml:brush>
  </inkml:definitions>
  <inkml:trace contextRef="#ctx0" brushRef="#br0">1 113 10858,'0'0'11387,"12"2"-8574,4 0-1987,1-1-1,-1-1 0,1 0 1,28-4-1,-41 3-753,-1 1-1,1-1 1,0 0 0,0 0-1,0 0 1,0 0 0,-1-1 0,1 1-1,-1-1 1,1 0 0,-1 0-1,0-1 1,1 1 0,-1 0 0,0-1-1,-1 0 1,1 0 0,0 0-1,-1 0 1,0 0 0,1-1 0,-1 1-1,-1-1 1,1 1 0,0-1-1,-1 0 1,0 1 0,0-1 0,1-7-1,-1 9-59,-1 1 1,0 0-1,0 0 0,0 0 0,0 0 0,0-1 0,0 1 0,0 0 1,-1 0-1,1 0 0,0 0 0,0-1 0,-1 1 0,1 0 0,-1 0 1,1 0-1,-1 0 0,0 0 0,1 0 0,-1 0 0,0 0 0,0 0 1,1 1-1,-1-1 0,0 0 0,-2-1 0,1 1-6,0 1 0,-1-1-1,1 0 1,0 1 0,-1 0 0,1-1-1,0 1 1,0 0 0,-1 0 0,1 1-1,0-1 1,-1 0 0,-1 1 0,-2 1-15,0-1 1,0 1-1,0 0 1,1 1-1,-1-1 1,1 1-1,0 0 1,0 1-1,0-1 1,-7 7-1,8-4-8,-1 0 0,1 0-1,0 1 1,1-1 0,0 1-1,0 0 1,0 0 0,1 0-1,-1 1 1,2-1 0,-1 0-1,1 1 1,1-1 0,-1 1-1,1-1 1,0 1 0,2 9-1,-1-10-408,1-1 0,-1 0 1,1 0-1,0 0 0,1 0 0,0 0 0,0 0 0,7 10 0,-7-12-611,1 1 0,0-1 0,0 0 0,1 0 1,-1 0-1,1 0 0,0-1 0,0 0 0,0 0 0,8 3 1,18 6-9043</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44.023"/>
    </inkml:context>
    <inkml:brush xml:id="br0">
      <inkml:brushProperty name="width" value="0.025" units="cm"/>
      <inkml:brushProperty name="height" value="0.025" units="cm"/>
    </inkml:brush>
  </inkml:definitions>
  <inkml:trace contextRef="#ctx0" brushRef="#br0">165 311 2018,'0'0'16853,"3"-9"-12022,11-29-827,-14 37-3933,1 1-1,-1-1 0,0 0 1,0 0-1,0 1 1,0-1-1,0 0 0,0 0 1,0 0-1,0 1 1,0-1-1,0 0 0,0 0 1,0 0-1,-1 1 1,1-1-1,0 0 0,0 0 1,-1 1-1,1-1 1,-1 0-1,1 1 0,-1-1 1,1 1-1,-1-1 1,1 0-1,-1 1 0,1-1 1,-1 1-1,0-1 1,1 1-1,-1-1 0,0 1 1,1 0-1,-1-1 1,0 1-1,0 0 0,1 0 1,-1 0-1,0-1 1,0 1-1,1 0 0,-1 0 1,0 0-1,0 0 1,0 0-1,-1 1 0,-36 2 1612,31-1-1682,0 1 0,0-1 0,1 2 0,-1-1 0,1 1 0,-1 0 0,1 0 0,1 0 0,-1 1 0,0 0 0,1 0 0,-8 11 0,9-11 0,0-1 0,1 1 0,0-1 0,0 1 0,0 0 0,1 0 0,-1 1 0,1-1 0,1 0 0,-1 1 0,1-1 0,-1 1 0,2 0 0,-1-1 0,1 1 0,-1 0 0,2 5 0,-1-10 0,0 0 0,1 0 0,-1 0 0,0 0 0,1 0 0,-1 0 0,1 0 0,-1 0 0,1 0 0,-1-1 0,1 1 0,-1 0 0,1 0 0,0-1 0,-1 1 0,1 0 0,0-1 0,0 1 0,0-1 0,0 1 0,-1-1 0,1 1 0,0-1 0,0 1 0,2-1 0,29-1 0,-25-1 0,0 0 0,0-1 0,0 0 0,0 0 0,-1 0 0,10-7 0,1-5 0,-1-1 0,0 0 0,-1-1 0,-1-1 0,-1 0 0,0-1 0,10-23 0,-29 56 0,0 1 0,1 0 0,0 0 0,1 0 0,1 0 0,-2 27 0,5-41 0,0 0 0,0 0 0,0 1 0,0-1 0,0 0 0,0 0 0,1 1 0,-1-1 0,1 0 0,-1 0 0,1 0 0,-1 0 0,1 1 0,0-1 0,-1 0 0,1 0 0,0 0 0,0 0 0,0-1 0,0 1 0,0 0 0,0 0 0,0 0 0,0-1 0,0 1 0,0-1 0,0 1 0,0-1 0,1 1 0,-1-1 0,0 1 0,0-1 0,1 0 0,-1 0 0,0 0 0,0 0 0,1 0 0,-1 0 0,0 0 0,0 0 0,1 0 0,-1-1 0,0 1 0,2-1 0,3 0 0,0-1 0,0 1 0,0-1 0,0-1 0,0 1 0,0-1 0,10-7 0,14-13 0,-1-2 0,-1-1 0,-2-1 0,0-1 0,-2-1 0,-1-1 0,-2-1 0,-1-1 0,24-52 0,-43 82 0,0 0 0,0 0 0,0 0 0,0-1 0,0 1 0,-1 0 0,1 0 0,-1-1 0,0 1 0,0 0 0,0-5 0,0 6 0,0 1 0,0 0 0,-1 0 0,1-1 0,0 1 0,-1 0 0,1 0 0,-1 0 0,1 0 0,0-1 0,-1 1 0,1 0 0,0 0 0,-1 0 0,1 0 0,-1 0 0,1 0 0,0 0 0,-1 0 0,1 0 0,-1 0 0,1 0 0,0 0 0,-1 0 0,1 1 0,-1-1 0,1 0 0,0 0 0,-1 0 0,1 0 0,0 1 0,-1-1 0,1 0 0,0 0 0,-1 1 0,1-1 0,-1 1 0,-44 41 0,-62 95 0,98-124 0,1 0 0,0 1 0,1 0 0,0 1 0,1-1 0,1 1 0,0 0 0,-4 30 0,9-42-30,-1 0 1,1 0-1,1-1 0,-1 1 1,0 0-1,1 0 0,-1 0 1,1-1-1,0 1 0,0 0 0,0-1 1,0 1-1,0-1 0,1 1 1,-1-1-1,1 0 0,0 0 1,-1 1-1,1-1 0,0 0 1,0 0-1,0-1 0,1 1 1,-1 0-1,0-1 0,1 1 1,-1-1-1,1 0 0,-1 0 0,1 0 1,0 0-1,-1 0 0,1-1 1,0 1-1,0-1 0,4 1 1,1-1-624,0 1 0,0-1 0,1 0 1,-1 0-1,0-1 0,0 0 1,0-1-1,0 0 0,0 0 0,0-1 1,13-5-1,20-22-17353</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44.686"/>
    </inkml:context>
    <inkml:brush xml:id="br0">
      <inkml:brushProperty name="width" value="0.025" units="cm"/>
      <inkml:brushProperty name="height" value="0.025" units="cm"/>
    </inkml:brush>
  </inkml:definitions>
  <inkml:trace contextRef="#ctx0" brushRef="#br0">105 1 8296,'0'0'19672,"2"11"-17179,-1-2-2316,0 0 1,-1 0-1,0 0 0,0 0 1,0 0-1,-2 0 1,1 0-1,-1-1 0,0 1 1,-1 0-1,0-1 1,-5 11-1,2-6-177,0-2 0,1 1 0,1-1 0,0 1 0,0 0 0,1-1 0,-3 22 0,6-32 0,1 0 0,-1 1 0,0-1 0,1 0 0,-1 0 0,1 0 0,0 0 0,-1 0 0,1 0 0,0-1 0,-1 1 0,1 0 0,0 0 0,0 0 0,0-1 0,0 1 0,0 0 0,-1-1 0,1 1 0,1-1 0,-1 1 0,0-1 0,0 1 0,0-1 0,0 0 0,0 1 0,0-1 0,0 0 0,0 0 0,1 0 0,-1 0 0,0 0 0,0 0 0,0 0 0,2-1 0,55-5 0,-41 4 0,-14 1 0,0 1 0,0-1 0,1 1 0,-1 0 0,0 0 0,0 0 0,0 1 0,0-1 0,1 1 0,-1 0 0,0 0 0,0 0 0,0 0 0,0 0 0,0 0 0,-1 1 0,6 3 0,-6-2 0,-1-1 0,1 1 0,-1 0 0,1-1 0,-1 1 0,0 0 0,0 0 0,0 0 0,-1 0 0,1 0 0,-1 0 0,0 0 0,0 0 0,0 0 0,0 0 0,0 0 0,0 0 0,-1 0 0,0 3 0,-2 0 0,1 0 0,-1 0 0,0-1 0,0 1 0,0-1 0,-1 1 0,0-1 0,0 0 0,0 0 0,-1-1 0,1 1 0,-1-1 0,0 0 0,0 0 0,-1-1 0,1 0 0,-1 0 0,0 0 0,0 0 0,-11 2 0,12-3 0,-1 0 0,1-1 0,0 0 0,-1 0 0,1 0 0,-1-1 0,1 0 0,-1 0 0,1 0 0,-1-1 0,-6-1 0,10 1 0,-1 0 0,0 0 0,0 0 0,1 0 0,-1 0 0,1-1 0,-1 1 0,1-1 0,0 0 0,0 0 0,-1 0 0,1 0 0,0 0 0,1 0 0,-1 0 0,0-1 0,1 1 0,-1-1 0,1 1 0,0-1 0,-2-4 0,2 4-171,0 1-1,0 0 1,0-1 0,0 1-1,1-1 1,-1 1 0,1-1-1,0 1 1,-1-1 0,1 0-1,0 1 1,0-1 0,1 1-1,-1-1 1,1 1 0,-1-1-1,1 1 1,0-1 0,0 1-1,0-1 1,0 1 0,0 0-1,0 0 1,1-1 0,-1 1 0,1 0-1,0 0 1,-1 0 0,1 1-1,0-1 1,0 0 0,0 1-1,0-1 1,0 1 0,1 0-1,-1-1 1,0 1 0,1 0-1,-1 1 1,4-2 0,9-2-1656,1 1 0,0 1 0,0 0 0,0 1 0,20 2 1,-22-1 849,28 0-6710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21.208"/>
    </inkml:context>
    <inkml:brush xml:id="br0">
      <inkml:brushProperty name="width" value="0.025" units="cm"/>
      <inkml:brushProperty name="height" value="0.025" units="cm"/>
    </inkml:brush>
  </inkml:definitions>
  <inkml:trace contextRef="#ctx0" brushRef="#br0">0 195 993,'4'-12'2564,"38"-119"6259,-16 80-1024,-25 61-1478,3 41-4362,-11 51 144,4-71-1987,1 1-1,4 63 1,9-66-1510,-11-29 1134,0 1 0,1 0 0,-1-1 0,1 1 0,0 0 0,-1-1 0,1 1 0,-1-1 0,1 1 0,0-1 0,-1 1 0,1-1 0,0 0 0,-1 1 0,1-1 0,0 0 0,0 0 0,0 1 0,-1-1 0,2 0 0</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45.398"/>
    </inkml:context>
    <inkml:brush xml:id="br0">
      <inkml:brushProperty name="width" value="0.025" units="cm"/>
      <inkml:brushProperty name="height" value="0.025" units="cm"/>
    </inkml:brush>
  </inkml:definitions>
  <inkml:trace contextRef="#ctx0" brushRef="#br0">81 328 18738,'0'0'13661,"-10"-1"-13320,7 1-338,0-1-1,0 1 0,0 0 1,0 0-1,-1 0 1,1 1-1,0-1 0,0 1 1,0-1-1,0 1 1,0 0-1,0 0 0,-5 3 1,6-2-4,0 0 1,0 0 0,1 0-1,-1 0 1,0 0 0,1 0-1,-1 1 1,1-1 0,0 1 0,0-1-1,0 1 1,0 0 0,0-1-1,0 1 1,1 0 0,-1-1-1,1 1 1,0 0 0,0 0-1,0 3 1,1-4 0,-1-1 0,0 0 0,1 1 0,-1-1 0,1 0 0,-1 0 0,1 1 0,-1-1 0,1 0 0,0 0 0,0 0 0,0 0 0,0 0 0,0 0 0,0 0 0,0 0 0,0 0 0,0-1 0,0 1 0,0 0 0,0-1 0,1 1 0,-1 0 0,0-1 0,0 0 0,1 1 0,-1-1 0,0 0 0,1 0 0,-1 1 0,0-1 0,1 0 0,-1 0 0,0-1 0,1 1 0,-1 0 0,3-1 0,4 1 0,0-1 0,1-1 0,-1 1 0,0-1 0,10-4 0,2-4 0,0-1 0,0-2 0,-1 0 0,31-27 0,-19 15 0,-31 26-139,0 0 0,0-1 0,0 1 0,1-1 0,-1 1 0,0 0-1,1-1 1,-1 1 0,0-1 0,1 1 0,-1-1 0,1 1 0,-1-1 0,1 1 0,-1-1 0,1 1 0,-1-1 0,1 0 0,-1 1 0,1-1-1,0 0 1,-1 1 0,1-1 0,0 0 0,-1 0 0,1 0 0,0 0 0,-1 1 0,1-1 0,0 0 0,-1 0 0,1 0 0,0 0 0,-1-1-1,1 1 1,0 0 0,-1 0 0,2-1 0,2-1-244,1 0-1,-1 0 1,0-1 0,0 1-1,0-1 1,-1 0 0,1-1-1,-1 1 1,1-1-1,-1 1 1,0-1 0,0 0-1,-1 0 1,4-6 0,29-65-1271,2-29 1354,-22 34 3072,-19 90-1883,-1 0 0,-1-1 0,0 1 0,-18 34 0,16-39-298,0 0 0,2 1 1,0 1-1,0-1 0,2 1 0,0 0 0,1 0 0,0 0 0,1 28 0,2-44-591,0 0 0,0 0 0,0 0 0,1 0 0,-1 0 0,0 0 0,1 0 0,-1 0 0,1-1 0,-1 1 0,1 0 0,-1 0 0,1-1 0,0 1 0,-1 0 0,1-1 0,0 1 0,0 0 0,-1-1 0,1 1 0,0-1 0,0 1 0,0-1 0,0 0 0,0 1 0,0-1 0,0 0 0,-1 0 0,1 0 0,0 1 0,0-1 0,0 0 0,0 0 0,0 0 0,0-1 0,0 1 0,0 0 0,0 0 0,0 0 0,0-1 0,0 1 0,1-1 0,2 0 0,0 0 0,0 0 0,0-1 0,-1 1 0,1-1 0,0 0 0,-1 0 0,6-4 0,0-4 0,1 0 0,-1-1 0,-1 0 0,0 0 0,-1-1 0,0 0 0,0 0 0,-1-1 0,6-19 0,-12 32-8,0 0 1,0 0-1,0 0 1,0 0-1,0 0 1,0 0-1,1-1 1,-1 1-1,0 0 1,0 0-1,0 0 1,0 0-1,0-1 1,0 1-1,0 0 1,0 0-1,0 0 1,0 0-1,0-1 1,0 1-1,0 0 1,0 0-1,0 0 1,0 0-1,0-1 1,0 1-1,0 0 1,0 0-1,0 0 1,0 0-1,0-1 1,0 1-1,0 0 1,-1 0-1,1 0 1,0 0-1,0 0 0,0-1 1,0 1-1,0 0 1,0 0-1,-1 0 1,1 0-1,0 0 1,0 0-1,0 0 1,0 0-1,0 0 1,-1-1-1,1 1 1,0 0-1,0 0 1,0 0-1,-1 0 1,1 0-1,0 0 1,0 0-1,0 0 1,-1 0-1,-13 9-985,-14 17-467,21-21 1599,1 1 0,0 0-1,1 1 1,-1-1 0,1 1 0,0 0 0,1 0-1,0 1 1,0-1 0,0 1 0,1 0-1,0 0 1,1 0 0,0 1 0,-1 8 0,3-16-133,0 0 1,0 0 0,0-1 0,0 1-1,0 0 1,0-1 0,0 1 0,0 0-1,0-1 1,1 1 0,-1 0 0,0-1 0,0 1-1,1 0 1,-1-1 0,1 1 0,-1-1-1,0 1 1,1-1 0,-1 1 0,1-1-1,-1 1 1,1-1 0,-1 1 0,1-1-1,0 1 1,-1-1 0,1 0 0,0 0-1,-1 1 1,1-1 0,0 0 0,29-2 214,24-22 18,-54 24-239,3-2-193,-1 1 1,1 0-1,-1 0 1,1 0-1,-1 0 1,1 0-1,-1 0 0,1 0 1,0 1-1,0-1 1,-1 1-1,1 0 1,5 0-1,-8 0 125,1 1 0,-1-1-1,0 0 1,1 0 0,-1 0 0,1 1-1,-1-1 1,0 0 0,1 1 0,-1-1-1,0 0 1,1 1 0,-1-1-1,0 0 1,0 1 0,1-1 0,-1 0-1,0 1 1,0-1 0,0 1 0,0-1-1,0 1 1,1-1 0,-1 0 0,0 1-1,0-1 1,0 1 0,0 0 0,-8 23-1097,0-11-624</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7:45.773"/>
    </inkml:context>
    <inkml:brush xml:id="br0">
      <inkml:brushProperty name="width" value="0.025" units="cm"/>
      <inkml:brushProperty name="height" value="0.025" units="cm"/>
    </inkml:brush>
  </inkml:definitions>
  <inkml:trace contextRef="#ctx0" brushRef="#br0">66 1 16912,'0'0'15855,"15"76"-15855,-28-32 0,-2 4 0,1 1 0,4-3 0,1-5 0,5-5 0,2-7-2530,2-9-3268,0-8-1633</inkml:trace>
  <inkml:trace contextRef="#ctx0" brushRef="#br0" timeOffset="1">42 400 13100,'0'0'17617,"-33"58"-15567,27-41-2050,4 2 0,2-1 0,0-2 0,0-8-1185</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09.401"/>
    </inkml:context>
    <inkml:brush xml:id="br0">
      <inkml:brushProperty name="width" value="0.025" units="cm"/>
      <inkml:brushProperty name="height" value="0.025" units="cm"/>
    </inkml:brush>
  </inkml:definitions>
  <inkml:trace contextRef="#ctx0" brushRef="#br0">0 1 5445,'0'0'18706,"58"38"-16752,-2-38-353,9-3-672,9-8-513,-2 3-287,-3 1-33,-7 7-96,-12 0-1121,-10 5-1570,-16 10-1377,-13 1-1633,-11-2-2595</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09.729"/>
    </inkml:context>
    <inkml:brush xml:id="br0">
      <inkml:brushProperty name="width" value="0.025" units="cm"/>
      <inkml:brushProperty name="height" value="0.025" units="cm"/>
    </inkml:brush>
  </inkml:definitions>
  <inkml:trace contextRef="#ctx0" brushRef="#br0">90 5 8104,'0'0'1249,"-66"18"5701,48-14-4611,12-4 2273,25 0-3107,16 0-351,10-4-130,12-2-607,8 2-353,1 1-192,1 1-2018,-8-1-2146,-5-1-2563</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0.089"/>
    </inkml:context>
    <inkml:brush xml:id="br0">
      <inkml:brushProperty name="width" value="0.025" units="cm"/>
      <inkml:brushProperty name="height" value="0.025" units="cm"/>
    </inkml:brush>
  </inkml:definitions>
  <inkml:trace contextRef="#ctx0" brushRef="#br0">32 43 12780,'0'0'11040,"10"-8"-9465,-5 3-1311,-3 2-207,0 1 0,0 0 0,0-1 0,1 1 0,-1 0 0,1 0 0,-1 1 0,1-1 0,0 0 0,-1 1 1,1-1-1,0 1 0,0 0 0,0 0 0,0 0 0,0 1 0,0-1 0,0 1 0,0-1 0,1 1 0,-1 0 0,0 0 0,4 1 0,0 2-22,0-1 0,-1 1 0,1 0 0,-1 1-1,0 0 1,0 0 0,0 0 0,0 1 0,-1 0 0,0 0 0,0 0-1,0 0 1,0 1 0,-1 0 0,0 0 0,0 0 0,-1 1-1,5 10 1,-6-11-24,0 0 1,0 0-1,-1 0 0,0 0 0,0 0 0,0 0 0,-1 0 0,0 0 1,0 0-1,-1 0 0,1 0 0,-1 0 0,-1 0 0,1 0 0,-1 0 0,0-1 1,0 1-1,-1-1 0,0 1 0,0-1 0,0 0 0,-6 8 0,-22 20 114,-2-2-1,-1-2 0,-53 37 0,73-57-3525</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0.805"/>
    </inkml:context>
    <inkml:brush xml:id="br0">
      <inkml:brushProperty name="width" value="0.025" units="cm"/>
      <inkml:brushProperty name="height" value="0.025" units="cm"/>
    </inkml:brush>
  </inkml:definitions>
  <inkml:trace contextRef="#ctx0" brushRef="#br0">120 59 6406,'0'0'20473,"3"12"-19299,-1 11-758,-1 1 0,-1-1-1,-1 1 1,-6 35 0,0 14-2,7-62-354,-2 14 50,1-1 0,3 41 0,5-53-1819,-10-27-2198,-6 1 698,1 1 1,-2 1-1,-19-21 1,-3-3-458,6-3 7429,41 39 2571,17 1-4607,-11 1-1254,1-1 1,0-1 0,1-1-1,-2-1 1,1 0 0,0-2-1,0 0 1,-1-2 0,24-9-1,-35 11-458,1-1 0,-2 0 0,1 0 0,0-1 0,-1-1 0,0 1 0,-1-1 0,0-1 0,0 1-1,0-2 1,-1 1 0,0-1 0,0 0 0,-1 0 0,-1-1 0,0 0 0,0 0 0,0 0 0,-1 0 0,2-13 0,0-21 617,-6 44-608,1-1 1,-1 0 0,0 1-1,0-1 1,0 0 0,0 1-1,0-1 1,0 0 0,0 1-1,0-1 1,0 1 0,0-1-1,0 0 1,0 1 0,0-1-1,0 0 1,-1 1 0,1-1-1,0 1 1,-1-1 0,1 0-1,0 1 1,-1-1 0,1 1-1,0-1 1,-1 1 0,1-1-1,-1 1 1,1 0 0,-1-1-1,1 1 1,-1-1 0,1 1-1,-1 0 1,0 0 0,1-1-1,-1 1 1,0 0 0,1 0-1,-1 0 1,1-1 0,-1 1-1,0 0 1,1 0 0,-1 0-1,0 0 1,1 0 0,-1 0-1,0 1 1,1-1 0,-1 0-1,0 0 1,1 0 0,-1 1-1,1-1 1,-1 0 0,1 1-1,-2-1 1,-3 5 34,-1-1 0,1 1-1,0 0 1,0 0 0,0 0 0,1 1-1,0 0 1,0-1 0,1 2 0,-1-1 0,-3 10-1,-27 78 833,10 0 11,23-85-792,-1 0 0,1 0-1,1 0 1,0 0 0,0 0 0,1 0-1,0 0 1,3 14 0,-3-21-85,1 0 0,-1 0 1,0 0-1,0 0 0,1 0 0,0 0 1,-1 0-1,1 0 0,0 0 0,0-1 1,0 1-1,0-1 0,0 0 0,0 1 1,0-1-1,0 0 0,0 0 0,1 0 0,-1-1 1,0 1-1,1 0 0,-1-1 0,1 0 1,-1 1-1,1-1 0,-1 0 0,1 0 1,-1-1-1,0 1 0,1 0 0,-1-1 1,1 0-1,3-1 0,3 0 55,1-1 1,-1 0-1,1 0 0,-1-1 0,0-1 1,-1 1-1,10-8 0,1-4-80,-1-1 0,-1 0 0,0-2 0,-1 0 0,24-38 0,-40 57 0,0 0 0,0 0 0,0 0 0,0 0 0,0 0 0,0 0 0,0 1 0,0-1 0,1 0 0,-1 0 0,0 0 0,0 0 0,0 0 0,0 0 0,0 0 0,0 0 0,0 0 0,1 0 0,-1 0 0,0 0 0,0 0 0,0 0 0,0 0 0,0 0 0,1 0 0,-1 0 0,0 0 0,0 0 0,0 0 0,0 0 0,0 0 0,0 0 0,1 0 0,-1 0 0,0 0 0,0 0 0,0 0 0,0 0 0,0 0 0,0 0 0,0 0 0,1 0 0,-1 0 0,0-1 0,0 1 0,0 0 0,0 0 0,0 0 0,0 0 0,0 0 0,0 0 0,0 0 0,0-1 0,0 1 0,0 0 0,0 0 0,1 0 0,-1 0 0,0 0 0,0-1 0,-2 21 0,-8 26 0,7-38 0,-2 4 0,0 1 0,1 0 0,0 0 0,1 0 0,0 0 0,1 1 0,1-1 0,0 20 0,1-32 2,1 0 0,0 1-1,0-1 1,0 0 0,0 0 0,0 0 0,0 0-1,0 0 1,1 0 0,-1 0 0,0 0 0,0-1 0,1 1-1,-1 0 1,0-1 0,1 1 0,-1-1 0,1 1-1,-1-1 1,1 0 0,-1 1 0,1-1 0,-1 0-1,1 0 1,-1 0 0,1 0 0,-1-1 0,1 1-1,-1 0 1,3-1 0,48-11-282,-15-11-2270,-7-9-4445,-17 7-372</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1.132"/>
    </inkml:context>
    <inkml:brush xml:id="br0">
      <inkml:brushProperty name="width" value="0.025" units="cm"/>
      <inkml:brushProperty name="height" value="0.025" units="cm"/>
    </inkml:brush>
  </inkml:definitions>
  <inkml:trace contextRef="#ctx0" brushRef="#br0">0 1 7431,'0'0'18738,"42"54"-20532,-14-47-3267,8-2-5381</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1.490"/>
    </inkml:context>
    <inkml:brush xml:id="br0">
      <inkml:brushProperty name="width" value="0.025" units="cm"/>
      <inkml:brushProperty name="height" value="0.025" units="cm"/>
    </inkml:brush>
  </inkml:definitions>
  <inkml:trace contextRef="#ctx0" brushRef="#br0">163 0 10025,'0'0'13192,"-10"5"-9829,-142 54 1441,173-53-8261,30 2 653,-32-5 1335,-8-1 785,89 18-3991,-91-17 4736,-1-1-1,1 1 0,-1 1 0,0-1 1,0 2-1,0-1 0,-1 1 0,1 0 1,6 6-1,-13-10 166,0 0 0,0 0 0,-1-1 0,1 1 0,0 0 0,0 0 0,-1 0 0,1 0 0,-1 0 0,1 0 0,-1 0 0,1 1 0,-1-1 1,0 0-1,1 0 0,-1 0 0,0 0 0,0 0 0,0 1 0,0-1 0,0 0 0,0 0 0,0 0 0,0 0 0,0 1 0,-1 0 0,0 1 107,-1-1 0,1 0 0,-1 1-1,1-1 1,-1 0 0,0 0 0,0 0 0,0 0 0,0 0-1,0-1 1,-3 3 0,-7 3 557,0 0-1,0-1 1,-18 7-1,29-13-884,-6 3 14,-1 0 0,0 0 0,0 0 0,0-1 0,0 0 0,0-1 0,0 0 0,0 0 0,-1-1 0,-8 0 0,17-1-99,-1 1-1,0 0 1,1-1-1,-1 1 1,1-1 0,-1 1-1,0-1 1,1 0-1,-1 1 1,1-1-1,0 1 1,-1-1 0,1 0-1,-1 1 1,1-1-1,0 0 1,0 0 0,-1 1-1,1-1 1,0 0-1,0 0 1,0 1 0,0-1-1,0 0 1,0 0-1,0 1 1,0-1 0,0 0-1,0 0 1,1 0-1,-1 1 1,0-1-1,0 0 1,1 1 0,-1-1-1,0 0 1,1 1-1,-1-1 1,1 0 0,-1 1-1,1-1 1,-1 1-1,2-2 1,21-29-7182,8 6-964</inkml:trace>
  <inkml:trace contextRef="#ctx0" brushRef="#br0" timeOffset="1">789 19 20403,'0'0'10410,"-28"55"-8648,15-31-1570,5 2-192,2-1 0,6 2 0,0-4 0,2-3 0,10-4-1025,1-8-1121,-1-8-1409,-5-1-1602,-1-18-3716</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1.831"/>
    </inkml:context>
    <inkml:brush xml:id="br0">
      <inkml:brushProperty name="width" value="0.025" units="cm"/>
      <inkml:brushProperty name="height" value="0.025" units="cm"/>
    </inkml:brush>
  </inkml:definitions>
  <inkml:trace contextRef="#ctx0" brushRef="#br0">1 1 12011,'0'0'15951,"36"48"-16623,-6-35-2755,9 0-2883,9-1-10955</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2.207"/>
    </inkml:context>
    <inkml:brush xml:id="br0">
      <inkml:brushProperty name="width" value="0.025" units="cm"/>
      <inkml:brushProperty name="height" value="0.025" units="cm"/>
    </inkml:brush>
  </inkml:definitions>
  <inkml:trace contextRef="#ctx0" brushRef="#br0">209 0 8232,'0'0'7431,"-12"3"-1607,-9 1-3582,-64 15 3609,78-17-5597,1 0-1,-1 0 1,1 0 0,0 1 0,0 0 0,0 1 0,0-1-1,1 1 1,-1 0 0,-7 8 0,12-11-259,1-1 1,0 0-1,-1 1 1,1-1-1,-1 1 1,1-1-1,0 1 1,0-1-1,-1 1 1,1-1-1,0 1 1,0-1-1,0 1 1,-1-1-1,1 1 1,0 0-1,0-1 1,0 1-1,0-1 1,0 1-1,0-1 1,0 1-1,0 0 1,0-1-1,1 1 1,-1-1-1,0 1 1,0-1-1,0 1 1,1-1-1,-1 1 1,0-1-1,0 1 1,1-1-1,-1 1 1,1-1-1,-1 1 1,0-1-1,1 0 1,-1 1-1,1-1 1,-1 0-1,1 1 1,-1-1-1,1 0 1,-1 1-1,1-1 1,-1 0-1,1 0 1,-1 0-1,1 0 1,0 0-1,-1 0 1,1 1-1,-1-1 1,1 0-1,-1-1 1,1 1-1,0 0 0,-1 0 1,1 0-1,48 0-1572,-39 0 952,11 0-631,59 2-3635,-76-1 4741,1-1 1,0 1-1,0 0 0,0 0 1,-1 1-1,1-1 0,-1 1 0,1 0 1,-1 0-1,0 1 0,1-1 1,-1 1-1,3 3 0,-6-5 322,-1 0 0,1 0 0,0 0-1,-1-1 1,1 1 0,-1 0 0,0 0 0,1 0 0,-1 0 0,0 0-1,1 0 1,-1 0 0,0 0 0,0 0 0,0 0 0,0 0-1,0 0 1,0 0 0,0 0 0,0 0 0,-1 0 0,1 0-1,0 0 1,-1 0 0,1 0 0,0 0 0,-1 0 0,1-1-1,-1 1 1,1 0 0,-1 0 0,0 0 0,1-1 0,-1 1-1,0 0 1,0 0 0,1-1 0,-1 1 0,0-1 0,0 1 0,0-1-1,0 1 1,-1 0 0,-49 23 2918,44-21-2877,-19 8-162,-1-1 0,0-1 1,-1-2-1,-44 7 0,66-16-1626,5-4-3736,1 6 5060,0-15-13400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21.596"/>
    </inkml:context>
    <inkml:brush xml:id="br0">
      <inkml:brushProperty name="width" value="0.025" units="cm"/>
      <inkml:brushProperty name="height" value="0.025" units="cm"/>
    </inkml:brush>
  </inkml:definitions>
  <inkml:trace contextRef="#ctx0" brushRef="#br0">14 90 15599,'0'0'8936,"-2"-9"-7591,-8-28-346,9 35-930,1 1 0,0 0 0,-1 0 0,1-1 0,0 1 1,0 0-1,0 0 0,0-1 0,0 1 0,1 0 0,-1 0 0,0-1 1,1 1-1,-1 0 0,0 0 0,1 0 0,0-1 0,-1 1 0,1 0 0,-1 0 1,1 0-1,0 0 0,0 0 0,0 0 0,0 0 0,0 1 0,0-1 1,0 0-1,0 0 0,1 0 0,1 0 59,0-1 1,0 1-1,0 0 1,0 0-1,0 0 0,0 1 1,0-1-1,1 1 1,3-1-1,-6 10 330</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2.704"/>
    </inkml:context>
    <inkml:brush xml:id="br0">
      <inkml:brushProperty name="width" value="0.025" units="cm"/>
      <inkml:brushProperty name="height" value="0.025" units="cm"/>
    </inkml:brush>
  </inkml:definitions>
  <inkml:trace contextRef="#ctx0" brushRef="#br0">15 60 9513,'0'0'5477,"0"9"-2124,-8 154 7856,2-83-9649,6-78-1521,0-1-1,0 1 1,-1-1-1,1 1 1,0-1-1,0 0 0,0 1 1,0-1-1,1 1 1,-1-1-1,0 0 1,0 1-1,1-1 1,-1 1-1,1-1 1,0 0-1,-1 1 1,1-1-1,0 0 1,0 0-1,-1 0 1,1 0-1,1 2 1,0-4-10,-1 1 0,1 0 0,-1 0 1,0 0-1,1-1 0,-1 1 0,0-1 1,1 1-1,-1-1 0,0 1 0,0-1 1,0 0-1,1 1 0,-1-1 0,0 0 1,0 0-1,0 0 0,0 0 0,0 0 1,-1 0-1,1 0 0,0 0 1,0-1-1,0-1 0,11-16-29,-1-1 0,0-1 0,-2 0 0,0-1 0,-2 1 0,0-2 0,6-37 0,-8 35 0,-2 32 0,1-1 0,0-1 0,0 1 0,0 0 0,0-1 0,1 0 0,0 0 0,0 0 0,0-1 0,10 7 0,-8-9-7,0 0-1,0 0 1,0-1 0,-1 1 0,1-2-1,0 1 1,1-1 0,-1 0 0,0 0-1,0-1 1,0 0 0,-1 0-1,1-1 1,0 0 0,0 0 0,-1 0-1,1-1 1,-1 0 0,8-5 0,-9 5 1,0-1 0,0 1 0,0-1 1,-1 1-1,0-1 0,0-1 0,0 1 1,0 0-1,-1-1 0,1 0 1,-1 0-1,-1 0 0,1 0 0,-1-1 1,1 1-1,-2 0 0,1-1 0,0 0 1,-1 1-1,0-1 0,-1 0 1,1 0-1,-1-10 0,-1 16 5,1-1 0,0 0 0,0 0 0,0 0 0,-1 1 0,1-1 0,0 0 0,-1 0 0,1 0 0,0 1 0,-1-1 0,1 0 0,-1 1 0,1-1 0,-1 0-1,0 1 1,1-1 0,-1 1 0,0-1 0,1 1 0,-1-1 0,0 1 0,1 0 0,-1-1 0,0 1 0,0 0 0,0-1 0,1 1 0,-1 0 0,0 0 0,0 0 0,0 0 0,0 0 0,1 0 0,-1 0 0,0 0 0,0 0 0,0 0 0,0 0 0,1 0 0,-1 1 0,0-1-1,0 0 1,0 1 0,-1 0 0,-2 1 1,-1-1-1,1 1 0,-1 1 1,1-1-1,0 1 0,0-1 0,-4 4 1,-3 5 21,0 0 0,1 0 0,1 1 0,0 1 0,0-1 0,1 1 0,1 1 0,0-1 0,1 1 0,0 0 0,1 1 0,1-1 0,0 1 0,1 0 0,-1 18 0,4-31-57,0 0-1,0-1 1,1 1 0,-1 0-1,0 0 1,1-1 0,-1 1-1,1 0 1,-1-1 0,1 1-1,0 0 1,0-1 0,0 1-1,0-1 1,0 1 0,0-1-1,0 0 1,0 1 0,1-1-1,-1 0 1,2 1 0,1 0-200,-1 0 1,1 0 0,0 0 0,0-1 0,0 1-1,0-1 1,0 0 0,8 1 0,3-1-1064,1-1 0,-1 0 0,1-1 0,16-3-1,20-9-7193</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3.047"/>
    </inkml:context>
    <inkml:brush xml:id="br0">
      <inkml:brushProperty name="width" value="0.025" units="cm"/>
      <inkml:brushProperty name="height" value="0.025" units="cm"/>
    </inkml:brush>
  </inkml:definitions>
  <inkml:trace contextRef="#ctx0" brushRef="#br0">237 1 17136,'-12'3'4815,"-14"6"-2458,0 1-1,-30 16 0,43-19-1900,1 0 1,0 0-1,1 1 0,0 1 1,0 0-1,0 0 1,-12 15-1,22-22-450,0 0 0,-1-1 0,1 1 0,0 0 0,0 0 0,0 0 0,0-1 0,0 1 0,1 0 0,-1 0 0,0 1 0,1-1 0,0 0 0,-1 0 0,1 0 0,0 0 0,0 0 0,0 0 0,1 3 0,-1-4-7,1 0 0,0 0 0,-1 1 0,1-1 1,0 0-1,0 0 0,0 0 0,0 0 0,0 0 0,0 0 0,0 0 0,0 0 0,0 0 1,1 0-1,-1 0 0,0-1 0,0 1 0,1-1 0,-1 1 0,0-1 0,1 1 0,-1-1 1,1 0-1,-1 0 0,1 1 0,1-1 0,9 0-27,-1 0 0,0 0 0,1-1 0,-1 0-1,0-1 1,0-1 0,0 1 0,0-2 0,-1 1 0,1-2 0,-1 1 0,0-1-1,0-1 1,11-8 0,-8 5-14,-1-1 0,-1 0 0,0-1 0,0 0-1,-1-1 1,0 0 0,-1-1 0,-1 0 0,13-26 0,-51 87 214,-16 26 256,44-68-408,-1-1 0,1 0 1,0 1-1,0-1 0,1 1 0,-1 0 1,1 0-1,1 0 0,-1-1 0,1 1 1,0 12-1,1-17-24,0 1 1,0-1-1,0 1 1,0-1-1,0 1 0,1-1 1,-1 0-1,0 0 1,0 0-1,1 1 0,-1-1 1,1 0-1,-1-1 1,1 1-1,0 0 0,-1 0 1,1-1-1,-1 1 1,1-1-1,0 1 0,0-1 1,-1 0-1,1 0 1,0 0-1,0 0 0,0 0 1,-1 0-1,1 0 1,2-1-1,4 1-194,0-1 0,0 0-1,0 0 1,0-1 0,10-3 0,-9 1-1423,-1-1 0,0 0 0,0 0-1,-1 0 1,12-12 0,13-12-6381</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3.438"/>
    </inkml:context>
    <inkml:brush xml:id="br0">
      <inkml:brushProperty name="width" value="0.025" units="cm"/>
      <inkml:brushProperty name="height" value="0.025" units="cm"/>
    </inkml:brush>
  </inkml:definitions>
  <inkml:trace contextRef="#ctx0" brushRef="#br0">169 1 9353,'0'0'18561,"-12"1"-15721,-68 15-1253,75-15-1564,0 0-1,1 1 0,-1 0 1,1-1-1,-1 1 1,1 0-1,0 1 1,0-1-1,0 1 0,0 0 1,0 0-1,1 0 1,-1 1-1,1-1 0,0 1 1,0 0-1,0 0 1,-2 4-1,5-6-29,0-1 0,0 0 0,0 1 1,0-1-1,0 1 0,0-1 0,1 1 0,-1-1 0,1 0 0,-1 1 0,1-1 1,0 0-1,-1 1 0,1-1 0,0 0 0,0 0 0,0 1 0,0-1 0,0 0 1,0 0-1,0 0 0,0 0 0,0-1 0,0 1 0,1 0 0,-1 0 0,0-1 1,1 1-1,-1-1 0,0 1 0,1-1 0,1 1 0,57 19-623,-48-17 387,50 10-1949,-44-10 1951,-1 1 1,1 0-1,22 9 0,-40-13 284,0 1 0,0-1-1,0 0 1,0 0 0,0 0-1,0 0 1,1 0 0,-1 1 0,0-1-1,0 0 1,0 0 0,0 0-1,0 0 1,0 1 0,0-1-1,0 0 1,0 0 0,0 0 0,0 0-1,0 1 1,0-1 0,0 0-1,0 0 1,0 0 0,0 0-1,0 1 1,0-1 0,0 0 0,0 0-1,0 0 1,0 0 0,0 1-1,0-1 1,-1 0 0,1 0-1,0 0 1,0 0 0,0 0 0,0 0-1,0 1 1,0-1 0,-1 0-1,1 0 1,0 0 0,0 0-1,0 0 1,0 0 0,0 0 0,-1 0-1,1 0 1,0 0 0,0 0-1,0 0 1,-1 1 0,1-1-1,0 0 1,0 0 0,0 0-1,0-1 1,-1 1 0,1 0 0,0 0-1,0 0 1,0 0 0,-14 5 630,-60 7 179,-69 17-999,156-31-7974,16-4 2287,6-6-738</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3.782"/>
    </inkml:context>
    <inkml:brush xml:id="br0">
      <inkml:brushProperty name="width" value="0.025" units="cm"/>
      <inkml:brushProperty name="height" value="0.025" units="cm"/>
    </inkml:brush>
  </inkml:definitions>
  <inkml:trace contextRef="#ctx0" brushRef="#br0">83 1 5445,'0'0'26687,"-11"4"-26153,9-4-508,-45 24 74,46-23-101,-1 0 1,1 0-1,-1 0 0,1 0 1,-1 0-1,1 0 0,0 1 0,0-1 1,-1 0-1,1 1 0,0-1 1,0 1-1,1-1 0,-1 1 0,0-1 1,0 1-1,1 0 0,-1 0 1,1-1-1,-1 1 0,1 0 0,0 0 1,0-1-1,0 1 0,0 0 1,0 0-1,0-1 0,0 1 0,0 0 1,1 0-1,-1-1 0,1 1 0,-1 0 1,2 1-1,-1-2 1,0 0 0,0 0 0,0 1 0,0-2 0,0 1 0,0 0 0,0 0 0,1 0 0,-1 0 0,0-1 0,1 1 0,-1-1 0,0 1 0,1-1 0,-1 1 0,1-1 0,-1 0 0,1 0 0,1 0 0,33 1 0,-24-2 0,11 0 0,0-2 0,0 0 0,-1-1 0,42-15 0,23-4 0,-86 23 0,-1 0 0,1-1 0,-1 1 0,1 0 0,0 0 0,-1 0 0,1-1 0,0 1 0,-1 0 0,1 0 0,-1 0 0,1 0 0,0 0 0,-1 0 0,1 1 0,0-1 0,-1 0 0,1 0 0,0 0 0,-1 1 0,1-1 0,-1 0 0,1 1 0,-1-1 0,1 0 0,-1 1 0,1-1 0,-1 1 0,1-1 0,-1 0 0,1 1 0,-1-1 0,1 2 0,-2 20 0,0-21 0,1 0 0,0 0 0,-1 1 0,1-1 0,-1 0 0,1 0 0,0 0 0,0 1 0,0-1 0,0 0 0,0 0 0,0 0 0,0 1 0,0-1 0,0 0 0,1 0 0,-1 0 0,1 1 0,-1-1 0,0 0 0,1 0 0,0 0 0,-1 0 0,1 0 0,0 0 0,-1 0 0,1 0 0,0 0 0,0 0 0,1 0 0,8 1-200,1 0 1,-1-1-1,1-1 0,-1 0 0,1 0 1,-1-1-1,0 0 0,1-1 0,-1 0 1,0 0-1,12-6 0,9-3-5192,43-24 1,-21 6-4619</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4.139"/>
    </inkml:context>
    <inkml:brush xml:id="br0">
      <inkml:brushProperty name="width" value="0.025" units="cm"/>
      <inkml:brushProperty name="height" value="0.025" units="cm"/>
    </inkml:brush>
  </inkml:definitions>
  <inkml:trace contextRef="#ctx0" brushRef="#br0">162 1 19410,'-9'2'4410,"-10"3"-2596,1 0 0,-26 13 0,39-16-1595,0 0 0,0 0 0,0 1 1,0-1-1,1 1 0,-1 1 0,1-1 0,0 1 0,0-1 0,0 1 0,1 0 0,-1 0 0,1 1 0,0-1 0,-5 10 0,8-14-222,0 1-1,0 0 1,0-1-1,0 1 1,-1-1 0,1 1-1,0-1 1,0 1 0,0 0-1,0-1 1,1 1-1,-1-1 1,0 1 0,0-1-1,0 1 1,0 0 0,0-1-1,1 1 1,-1-1-1,0 1 1,1-1 0,-1 1-1,0-1 1,1 1 0,-1-1-1,0 0 1,1 1-1,-1-1 1,1 0 0,-1 1-1,1-1 1,0 1 0,25 5-293,29-8-616,-17-12-819,-33 12 1518,-1 0-1,0 0 1,1 0 0,0 0-1,-1 1 1,1 0 0,6-1 0,-24 35 1878,9-26-1458,0 0-1,1 1 1,0 0-1,0-1 1,-2 12-1,5-18-196,-1 1 0,1-1 0,0 0 0,0 0 0,-1 1 0,1-1 0,0 0 0,0 1 0,0-1 0,0 0 0,1 0 0,-1 1 1,0-1-1,1 0 0,-1 0 0,0 1 0,1-1 0,-1 0 0,1 0 0,0 0 0,-1 0 0,1 0 0,0 0 0,0 0 0,0 0 0,0 0 0,0 0 0,0 0 0,0 0 0,0 0 0,0-1 0,0 1 0,0-1 0,0 1 0,0 0 0,1-1 0,-1 0 0,0 1 0,0-1 0,1 0 0,1 0 0,4 1-239,0-1-1,0 0 1,1 0 0,-1-1-1,0 0 1,0 0-1,0-1 1,0 0-1,0 0 1,11-6-1,-4 1-2267,-1-1 0,1-1-1,22-19 1,3-6-7037</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4.469"/>
    </inkml:context>
    <inkml:brush xml:id="br0">
      <inkml:brushProperty name="width" value="0.025" units="cm"/>
      <inkml:brushProperty name="height" value="0.025" units="cm"/>
    </inkml:brush>
  </inkml:definitions>
  <inkml:trace contextRef="#ctx0" brushRef="#br0">134 1 10154,'0'0'7345,"-9"3"-2316,1 0-4490,1 0 0,-1 1 0,1 0 0,0 0-1,0 0 1,1 1 0,-1 0 0,1 0 0,0 1 0,0-1 0,1 1 0,-1 1 0,1-1 0,1 1-1,-1 0 1,1 0 0,0 0 0,-3 11 0,4-9-538,1-1 0,1 0 0,-1 1 1,1-1-1,1 1 0,0 10 0,0-18-2,0 1 0,0 0-1,0 0 1,0 0 0,0 0 0,1-1 0,-1 1 0,1 0-1,-1 0 1,1-1 0,0 1 0,0 0 0,0-1 0,-1 1-1,2-1 1,-1 1 0,0-1 0,0 0 0,0 1-1,1-1 1,-1 0 0,0 0 0,1 0 0,-1 0 0,1 0-1,0 0 1,-1 0 0,1 0 0,0-1 0,-1 1 0,1-1-1,0 1 1,2-1 0,10 1-279,0-2 0,-1 0-1,1 0 1,20-6 0,-19 3-75,1 1 0,28-1 0,-43 4 367,0 0 1,0 0-1,0 0 0,0 0 1,0 0-1,0 1 1,0-1-1,0 0 1,0 0-1,0 1 0,-1-1 1,1 0-1,0 1 1,0-1-1,0 1 1,0-1-1,-1 1 1,1-1-1,0 1 0,-1 0 1,1-1-1,0 1 1,-1 0-1,1-1 1,-1 1-1,1 0 1,0 1-1,-1 0 53,1 0 0,-1 0 0,1 0 0,-1 0 0,0 0 0,0 0 0,0 0 0,0 0 1,-1 1-1,1-1 0,-1 4 0,-1-1 76,0 1 1,0-1-1,0 1 1,-1-1-1,1 0 1,-1 0-1,-1 0 0,-4 6 1,1-5-127,-1 0 0,1-1 0,-1 0 0,0 0 0,0 0 0,-1-1 0,-9 3 0,13-5-17,0 0 1,0-1-1,0 0 1,0 0-1,-1 0 0,1 0 1,0-1-1,0 0 1,-1 0-1,1 0 0,0-1 1,0 1-1,-1-1 1,-4-2-1,8 2-103,0 0-1,0 0 1,0-1 0,0 1-1,0 0 1,1-1 0,-1 0 0,0 1-1,1-1 1,-1 0 0,1 0-1,0 1 1,0-1 0,-1 0-1,1-1 1,0 1 0,1 0-1,-1 0 1,0 0 0,1 0 0,-1-1-1,1 1 1,-1 0 0,1-1-1,0 1 1,0 0 0,0 0-1,1-1 1,-1 1 0,0 0-1,2-5 1,-1 2-407,1-1-1,0 0 1,0 0 0,0 1-1,1 0 1,-1-1 0,1 1-1,1 0 1,-1 0-1,1 0 1,5-4 0,20-15-5905,6 2-2504</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4.856"/>
    </inkml:context>
    <inkml:brush xml:id="br0">
      <inkml:brushProperty name="width" value="0.025" units="cm"/>
      <inkml:brushProperty name="height" value="0.025" units="cm"/>
    </inkml:brush>
  </inkml:definitions>
  <inkml:trace contextRef="#ctx0" brushRef="#br0">134 1 6342,'0'0'26425,"-37"65"-26425,16-29 0,0 2 0,2 3 0,4 0 0,2-3 0,8-4 0,2-8 0,3-8-545,0-13-1761,11-5-1377,7-1-1250,4-16-4292</inkml:trace>
  <inkml:trace contextRef="#ctx0" brushRef="#br0" timeOffset="1">188 194 4420,'0'0'18599,"8"2"-15625,15 5-1454,1-1 0,33 5 0,-48-10-1431,-1 0-1,1 0 0,-1-1 1,1 0-1,0-1 1,-1 0-1,1 0 0,-1-1 1,0 0-1,1 0 1,12-6-1,-20 7-78,1 1 1,0-1-1,-1 0 0,1 0 1,-1-1-1,1 1 0,-1 0 0,0 0 1,0-1-1,1 1 0,-1 0 1,0-1-1,0 1 0,0-3 1,0 4-4,-1-1 0,0 0 1,0 1-1,0-1 1,0 0-1,0 1 0,0-1 1,0 0-1,0 0 1,0 1-1,0-1 0,0 0 1,-1 1-1,1-1 0,0 0 1,0 1-1,-1-1 1,1 1-1,0-1 0,-1 0 1,1 1-1,0-1 0,-1 1 1,0-1-1,-2-1 32,0 0 0,1 0 0,-1 0-1,0 0 1,0 1 0,0 0 0,0 0-1,0-1 1,-1 2 0,1-1 0,0 0 0,-7 0-1,0 0-17,-1 1-1,1 1 0,-1-1 0,1 1 1,0 1-1,0 0 0,-1 0 0,1 1 1,0 1-1,1 0 0,-16 8 0,19-9-17,1 1 1,0-1-1,0 1 0,0 1 0,0-1 0,1 1 1,0-1-1,0 1 0,0 1 0,0-1 0,1 0 0,0 1 1,0 0-1,1 0 0,-1 0 0,1 0 0,1 0 0,-1 0 1,1 0-1,-1 9 0,2-11-166,-1 0 0,1-1 0,0 1 0,1 0 1,-1 0-1,1-1 0,-1 1 0,1 0 0,0-1 0,0 1 0,1-1 0,-1 1 0,1-1 0,0 0 1,0 0-1,0 0 0,5 6 0,-4-6-488,1 0 1,0 0 0,-1 0-1,1 0 1,1-1-1,-1 1 1,0-1-1,1 0 1,-1-1 0,1 1-1,-1-1 1,1 0-1,8 1 1,36 0-15146</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5.793"/>
    </inkml:context>
    <inkml:brush xml:id="br0">
      <inkml:brushProperty name="width" value="0.025" units="cm"/>
      <inkml:brushProperty name="height" value="0.025" units="cm"/>
    </inkml:brush>
  </inkml:definitions>
  <inkml:trace contextRef="#ctx0" brushRef="#br0">75 0 5637,'0'0'22123,"-10"14"-21755,8-11-342,-5 7 44,-1 0 1,2 0 0,-1 1 0,2 0 0,-1 0-1,1 1 1,1-1 0,0 1 0,1 0 0,0 0 0,-2 22-1,5-33-42,0 0-1,0 0 1,0 0-1,0 0 0,1 0 1,-1 0-1,0 0 0,0 0 1,1 0-1,-1 0 0,0 0 1,1 0-1,-1 0 0,1 0 1,-1-1-1,1 1 1,-1 0-1,1 0 0,0-1 1,-1 1-1,1 0 0,0 0 1,0-1-1,-1 1 0,1-1 1,0 1-1,0-1 1,1 1-1,0 0 26,1-1 0,0 1 0,-1-1 0,1 0 0,0 0 0,0 0 0,-1 0 0,1 0 0,0 0 0,3-2 0,4 0 55,0-1 0,0-1 0,-1 0 0,16-8 0,-7 0-56,-1-1 1,-1 0-1,0-1 1,24-28-1,-3 3 54,-39 70-314,-6-2 185,3-16 28,1 0 1,1 0-1,0 0 1,1 1-1,0-1 1,1 1 0,1 0-1,0-1 1,3 19-1,-3-30 17,1-1 1,0 1-1,0 0 1,0 0-1,0 0 0,0 0 1,1-1-1,-1 1 0,0 0 1,1-1-1,-1 1 0,1-1 1,0 0-1,-1 1 1,1-1-1,0 0 0,0 0 1,0 0-1,0 0 0,-1-1 1,1 1-1,1 0 0,-1-1 1,0 1-1,0-1 1,0 0-1,0 0 0,0 0 1,0 0-1,0 0 0,0 0 1,1 0-1,-1-1 1,3 0-1,3-1 71,0 0-1,0 0 1,-1 0 0,1-1 0,-1 0-1,0-1 1,0 1 0,7-6 0,-3 1-91,-1-1 0,0 0 0,-1 0 0,0-1 0,-1 0 0,0-1 0,0 0 0,-1 0 0,0 0 0,-1-1 0,-1 0 1,0-1-1,0 1 0,-1-1 0,-1 0 0,0 1 0,2-24 0,-5 36-2,0 0 0,-1 0 0,1 0 0,0 0 0,0 0 0,0 0 0,0 0 0,0 0 0,0 0 0,0 0 0,0 0 0,0 0 0,0 0 0,0 0 0,-1 0 0,1 0 0,0 0 0,0 0 0,0 0 0,0 0 0,0 0 0,0 0 0,0 0 0,0 0 0,0 0 0,-1 0 0,1 0 0,0 0 0,0 0 0,0 0 0,0 0 0,0 0 0,0 0 0,0 0 0,0 0 0,0 0 0,0 0 0,0 0 0,0 0 0,0 0 0,-1 0 0,1-1 0,0 1 0,0 0 0,0 0 0,0 0 0,0 0 0,0 0 0,0 0 0,0 0 0,0 0 0,0 0 0,0 0 0,0-1 0,0 1 0,0 0 0,0 0 0,0 0 0,0 0 0,0 0 0,0 0 0,0 0 0,0 0 0,0 0 0,0 0 0,0-1 0,-7 11 0,-5 13 0,12-23 0,-4 9 0,1-1 0,0 0 0,0 1 0,1-1 0,0 1 0,0 0 0,1 0 0,0 0 0,1 10 0,0-18-17,1 0 0,0 0 0,-1 1-1,1-1 1,0 0 0,0 0 0,-1 0 0,1 0 0,0 0-1,0 0 1,0 0 0,0 0 0,0 0 0,1-1 0,-1 1 0,0 0-1,0-1 1,0 1 0,1 0 0,-1-1 0,0 0 0,1 1-1,-1-1 1,0 0 0,1 0 0,-1 0 0,0 1 0,1-2 0,-1 1-1,1 0 1,-1 0 0,0 0 0,3-1 0,2 0-294,1 0 0,-1 0 0,0 0 0,1-1 0,-1 0 0,6-3 0,-3 0-1612,0-1 0,-1 0 0,0 0 1,11-11-1,5-7-5370</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6.120"/>
    </inkml:context>
    <inkml:brush xml:id="br0">
      <inkml:brushProperty name="width" value="0.025" units="cm"/>
      <inkml:brushProperty name="height" value="0.025" units="cm"/>
    </inkml:brush>
  </inkml:definitions>
  <inkml:trace contextRef="#ctx0" brushRef="#br0">62 1 7623,'0'0'20404,"-46"62"-19508,38-45-479,3 1-321,2 3-64,3 0 0,0 3-320,0 1-1314,0-4-1697,0-5-2178,0-6-4036</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6.584"/>
    </inkml:context>
    <inkml:brush xml:id="br0">
      <inkml:brushProperty name="width" value="0.025" units="cm"/>
      <inkml:brushProperty name="height" value="0.025" units="cm"/>
    </inkml:brush>
  </inkml:definitions>
  <inkml:trace contextRef="#ctx0" brushRef="#br0">182 3 12332,'0'0'15326,"-8"13"-14365,-28 55-286,3 1 1,3 1-1,-40 142 0,65-185-689,6-16 76,6-14 248,4-12-311,0 0 1,-1-1 0,-1 0-1,-1 0 1,10-28-1,-10 26-82,0-1 1,1 1-1,1 0 0,19-26 1,-27 42 74,0 0 0,0 0 0,1 0 1,-1 0-1,0 1 0,1-1 0,0 1 1,-1 0-1,1 0 0,0 0 0,0 0 1,0 0-1,-1 0 0,1 1 0,5-1 1,53 2 22,-14-1 30,-36-2-37,-1 0 1,1-1 0,-1-1 0,0 1 0,0-2 0,0 1 0,0-2 0,-1 1 0,0-1 0,0-1-1,10-9 1,-13 11 6,0 0-1,-1 0 1,0-1-1,0 1 1,0-1-1,-1-1 0,0 1 1,0 0-1,0-1 1,-1 0-1,0 0 1,0 0-1,-1 0 1,0-1-1,0 1 0,1-14 1,-3 20-15,0 0 1,0 0 0,0 0-1,0 0 1,0 0 0,-1 0-1,1 0 1,0 0-1,0 0 1,-1 0 0,1 0-1,0 1 1,-1-1 0,1 0-1,-1 0 1,1 0-1,-1 0 1,1 1 0,-1-1-1,0 0 1,0 0-1,1 1 1,-1-1 0,0 1-1,0-1 1,1 1 0,-3-2-1,1 2-4,-1-1-1,1 1 0,-1-1 1,1 1-1,-1 0 0,1 0 0,0 0 1,-1 1-1,1-1 0,-1 0 1,-2 2-1,-3 0-3,0 1 1,-1 0-1,2 0 0,-1 1 0,-13 9 0,0 3 42,1 1 0,-25 28-1,39-40 33,1 1 1,0 0-1,0 1 0,1-1 0,0 1 0,0 0 0,0 0 1,1 0-1,0 0 0,0 0 0,1 1 0,-2 11 0,4-18-59,1 0 1,-1 0-1,0 0 0,1 0 0,-1 0 0,1 0 0,-1 0 0,1-1 0,-1 1 0,1 0 0,0 0 0,-1-1 1,1 1-1,0 0 0,0-1 0,0 1 0,0 0 0,-1-1 0,1 1 0,0-1 0,0 0 0,0 1 0,0-1 1,0 0-1,0 1 0,0-1 0,0 0 0,0 0 0,0 0 0,0 0 0,2 0 0,42 1 102,-36-1-103,-2 0-9,8-1-48,-1 1-1,1 1 1,0 0-1,-1 1 1,0 1-1,16 4 1,-28-6 43,1 0 1,-1 0-1,0 0 1,0 0 0,1 1-1,-1-1 1,0 1-1,0-1 1,-1 1 0,1 0-1,0 0 1,0 0-1,-1 0 1,1 0-1,-1 0 1,0 0 0,2 3-1,-2-1 16,-1-1 0,1 1 0,-1 0 0,1-1 0,-1 1 0,0 0 0,0-1 0,-1 1 0,1 0 0,-1-1 1,0 1-1,0-1 0,0 1 0,0-1 0,-3 5 0,-50 89 360,54-97-375,0 0-1,0 0 1,0 0 0,0 0 0,0 0-1,1 0 1,-1 0 0,0 0-1,0 0 1,0 0 0,0 0 0,0-1-1,0 1 1,1 0 0,-1 0-1,0 0 1,0 0 0,0 0 0,0 0-1,0 1 1,1-1 0,-1 0-1,0 0 1,0 0 0,0 0-1,0 0 1,0 0 0,0 0 0,1 0-1,-1 0 1,0 0 0,0 0-1,0 0 1,0 0 0,0 1 0,0-1-1,0 0 1,0 0 0,1 0-1,-1 0 1,0 0 0,0 0 0,0 0-1,0 1 1,0-1 0,0 0-1,0 0 1,0 0 0,0 0 0,0 0-1,0 1 1,11-10-1557,49-64-13592,-35 44 3620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22.281"/>
    </inkml:context>
    <inkml:brush xml:id="br0">
      <inkml:brushProperty name="width" value="0.025" units="cm"/>
      <inkml:brushProperty name="height" value="0.025" units="cm"/>
    </inkml:brush>
  </inkml:definitions>
  <inkml:trace contextRef="#ctx0" brushRef="#br0">24 0 9449,'0'0'18562,"-2"12"-17874,-16 137 786,15-80-7443,3-61-1056</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6.959"/>
    </inkml:context>
    <inkml:brush xml:id="br0">
      <inkml:brushProperty name="width" value="0.025" units="cm"/>
      <inkml:brushProperty name="height" value="0.025" units="cm"/>
    </inkml:brush>
  </inkml:definitions>
  <inkml:trace contextRef="#ctx0" brushRef="#br0">92 1 10922,'0'0'16101,"-9"9"-13875,4-4-1943,-48 56 1809,50-58-2032,0 1 0,1 0 1,-1-1-1,1 1 0,0 0 0,1 0 0,-1 0 0,1 0 0,-1 0 1,1 0-1,0 1 0,1-1 0,-1 0 0,1 1 0,0-1 1,0 0-1,0 1 0,1 4 0,0-8-60,-1 0 0,1 0 0,0 0 0,0 0 0,0 0 0,0 0 0,0 0 0,0 0 0,0-1 0,0 1 0,0 0 0,0 0 0,1-1 0,-1 1 0,0-1 0,0 1 0,1-1 0,-1 0 0,0 1 0,1-1 0,-1 0 0,0 0 0,3 0 0,37-1 0,-34 0 0,20-2 0,0-2 0,-1-1 0,0-2 0,45-17 0,-41 13 0,0 1 0,58-11 0,-88 22 0,1-1 0,-1 1 0,1 0 0,-1 0 0,1 0 0,-1 0 0,1-1 0,-1 1 0,1 0 0,-1 0 0,0 0 0,1 0 0,-1 0 0,1 0 0,-1 0 0,1 0 0,-1 1 0,1-1 0,-1 0 0,1 0 0,-1 0 0,1 0 0,-1 1 0,0-1 0,1 0 0,-1 0 0,1 1 0,-1-1 0,0 0 0,1 1 0,-1-1 0,0 0 0,0 1 0,1-1 0,-1 0 0,0 1 0,0-1 0,1 1 0,-1-1 0,0 1 0,0-1 0,0 1 0,0-1 0,0 0 0,1 1 0,-1-1 0,0 1 0,0-1 0,0 1 0,0-1 0,0 1 0,-1-1 0,1 1 0,0-1 0,0 1 0,0-1 0,0 1 0,0-1 0,-1 0 0,1 1 0,0-1 0,0 1 0,-1-1 0,1 0 0,0 1 0,-1-1 0,0 1 0,-29 42 0,11-16 0,19-27 0,0 0 0,0 1 0,0-1 0,0 0 0,0 0 0,1 1 0,-1-1 0,0 0 0,0 1 0,0-1 0,0 0 0,1 0 0,-1 0 0,0 1 0,0-1 0,1 0 0,-1 0 0,0 0 0,0 1 0,1-1 0,-1 0 0,0 0 0,0 0 0,1 0 0,-1 0 0,0 0 0,1 0 0,-1 0 0,0 1 0,1-1 0,-1 0 0,0 0 0,1-1 0,-1 1 0,0 0 0,0 0 0,1 0 0,-1 0 0,0 0 0,1 0 0,-1 0 0,0 0 0,0 0 0,1-1 0,-1 1 0,0 0 0,1-1 0,14-3 0,29-21-2671,-42 23 2302,0 1-1,1-1 1,-1 0-1,0 0 1,0 0-1,-1 0 1,1 0-1,0-1 1,-1 1-1,1-1 1,-1 1-1,0-1 1,0 1-1,0-1 1,0 1-1,0-4 1,0-12-7975</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7.300"/>
    </inkml:context>
    <inkml:brush xml:id="br0">
      <inkml:brushProperty name="width" value="0.025" units="cm"/>
      <inkml:brushProperty name="height" value="0.025" units="cm"/>
    </inkml:brush>
  </inkml:definitions>
  <inkml:trace contextRef="#ctx0" brushRef="#br0">1 0 17424,'0'0'6407,"66"8"-7400,-29 4-5349</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7.693"/>
    </inkml:context>
    <inkml:brush xml:id="br0">
      <inkml:brushProperty name="width" value="0.025" units="cm"/>
      <inkml:brushProperty name="height" value="0.025" units="cm"/>
    </inkml:brush>
  </inkml:definitions>
  <inkml:trace contextRef="#ctx0" brushRef="#br0">197 106 4901,'1'-11'8733,"2"-3"-6511,-1 8-1343,-1 0 0,0 0-1,0-1 1,0 1 0,-1 0-1,0-1 1,-2-11 0,2 17-754,0 0 1,-1 0-1,1 0 0,-1 0 1,1 0-1,-1 0 1,0 0-1,1 0 1,-1 0-1,0 1 1,0-1-1,0 0 1,0 0-1,1 1 1,-1-1-1,0 0 0,0 1 1,0-1-1,0 1 1,0-1-1,-1 1 1,1 0-1,0-1 1,0 1-1,0 0 1,0 0-1,0 0 0,0 0 1,0 0-1,-1 0 1,1 0-1,0 0 1,0 0-1,0 1 1,0-1-1,0 0 1,0 1-1,-2 0 0,-3 1 28,0-1 0,1 1 0,0 1 0,-1-1 0,1 1 0,-8 5 0,0 3-58,0 2 1,0 0-1,1 0 1,1 1-1,-11 16 1,17-23-71,1 0 1,0 0 0,0 0 0,0 1 0,1-1-1,0 1 1,1 0 0,0 0 0,0 0 0,0 0-1,1 0 1,0 0 0,1 10 0,0-17-21,1 0-1,-1 1 1,1-1 0,-1 0 0,1 0 0,-1 0-1,1 0 1,0 0 0,-1 0 0,1 0 0,0 0-1,0 0 1,0 0 0,0 0 0,0-1 0,0 1-1,0 0 1,0-1 0,0 1 0,0-1-1,0 1 1,1-1 0,-1 1 0,0-1 0,0 0-1,0 1 1,1-1 0,-1 0 0,0 0 0,0 0-1,1 0 1,0 0 0,44-7 285,-23-2-223,-1-1-1,-1-2 1,0 0-1,-1-1 1,0-1-1,-1-1 1,0 0-1,-1-2 1,-1 0 0,-1-1-1,0 0 1,13-23-1,-38 61-57,1 1 0,1 0 1,1 0-1,1 0 0,0 1 0,-1 23 0,6-42-31,-1 1 1,1-1-1,0 1 0,0-1 1,0 1-1,0-1 0,1 1 1,-1-1-1,1 1 0,0-1 1,0 0-1,0 1 0,1-1 1,-1 0-1,1 0 0,-1 0 1,1 0-1,0 0 0,0 0 0,1 0 1,-1-1-1,1 1 0,-1-1 1,1 1-1,5 3 0,-3-4-315,-1 0 0,0 0 0,1-1 0,-1 1 0,1-1 0,-1 0 0,1 0 0,4 0 0,45-5-7084,1-16-8333</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8.146"/>
    </inkml:context>
    <inkml:brush xml:id="br0">
      <inkml:brushProperty name="width" value="0.025" units="cm"/>
      <inkml:brushProperty name="height" value="0.025" units="cm"/>
    </inkml:brush>
  </inkml:definitions>
  <inkml:trace contextRef="#ctx0" brushRef="#br0">177 115 2787,'9'-8'3181,"-1"3"-1567,36-31 5586,-41 34-6534,-1-1 0,1 0 0,0 0-1,-1 0 1,1 0 0,-1-1 0,0 1-1,0-1 1,-1 1 0,1-1 0,-1 0-1,0 1 1,2-8 0,-3 10-586,0 1 1,0-1-1,0 1 1,0-1 0,0 1-1,0-1 1,0 1-1,0-1 1,-1 1-1,1-1 1,0 1-1,0-1 1,0 1 0,-1 0-1,1-1 1,0 1-1,0-1 1,-1 1-1,1 0 1,-1-1-1,1 1 1,0 0-1,-1-1 1,1 1 0,-1 0-1,1-1 1,0 1-1,-1 0 1,1 0-1,-1 0 1,1-1-1,-1 1 1,0 0 0,-24 0 1001,-23 15-387,30-6-535,2 1-1,-1 1 1,1 1 0,1 0 0,-16 16-1,23-20-57,1 0 0,0 0 1,1 0-1,-1 1 0,2 0 0,-1 0 0,1 0 0,0 1 0,1-1 0,1 1 0,-4 12 0,6-19-93,1-1-1,-1 0 0,1 1 0,0-1 0,0 0 0,0 0 0,0 1 0,0-1 0,1 0 1,-1 0-1,1 1 0,-1-1 0,1 0 0,0 0 0,0 0 0,0 0 0,0 0 0,0 0 0,0 0 1,1 0-1,-1 0 0,1 0 0,-1-1 0,1 1 0,0-1 0,0 1 0,-1-1 0,1 0 0,0 1 1,0-1-1,0 0 0,0 0 0,1 0 0,-1-1 0,3 2 0,9 1-67,-1 0 0,1-1 0,0-1 0,24 0 1,-23-1-105,-5 0 2,99-1-2987,-38-9-2106,-14-8-1606</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8.786"/>
    </inkml:context>
    <inkml:brush xml:id="br0">
      <inkml:brushProperty name="width" value="0.025" units="cm"/>
      <inkml:brushProperty name="height" value="0.025" units="cm"/>
    </inkml:brush>
  </inkml:definitions>
  <inkml:trace contextRef="#ctx0" brushRef="#br0">156 18 17232,'0'0'6759,"-11"6"-4330,2-2-2076,0 1 0,0 0 0,1 0 1,-1 1-1,2 0 0,-1 1 0,1-1 0,-1 2 1,2-1-1,-1 1 0,-9 15 0,10-14-211,1 1-1,0 0 0,0 0 0,1 0 1,0 1-1,1-1 0,0 1 0,0 0 1,2 0-1,-1 0 0,1 0 0,1 19 1,0-30-139,1 0 0,-1 0-1,0 0 1,0 0 0,0 1 0,1-1 0,-1 0 0,0 0 0,0 0 0,0 0-1,1 0 1,-1 0 0,0 1 0,0-1 0,1 0 0,-1 0 0,0 0 0,0 0-1,1 0 1,-1 0 0,0 0 0,1 0 0,-1 0 0,0 0 0,0 0 0,1 0 0,-1-1-1,0 1 1,0 0 0,1 0 0,-1 0 0,0 0 0,0 0 0,0 0 0,1-1-1,-1 1 1,0 0 0,0 0 0,0 0 0,1 0 0,-1-1 0,0 1 0,0 0 0,0 0-1,0-1 1,0 1 0,1 0 0,-1 0 0,0-1 0,0 1 0,0 0 0,0 0-1,0-1 1,0 1 0,0 0 0,0-1 0,10-14 105,2-13-108,-1 0 0,-1-1 0,-2 0 0,-1-1 0,6-46 0,-14 84 0,0-1 0,1 0 0,0 0 0,0 0 0,1 0 0,0 0 0,0 0 0,1 0 0,3 8 0,-4-12 0,1 0 0,-1-1 0,1 1 0,0-1 0,0 1 0,0-1 0,0 0 0,1 1 0,-1-1 0,1 0 0,-1-1 0,1 1 0,0 0 0,-1-1 0,1 1 0,0-1 0,0 0 0,0 0 0,0 0 0,0-1 0,0 1 0,0-1 0,1 1 0,-1-1 0,4 0 0,2 0 0,0 0 0,-1-1 0,1 0 0,0-1 0,0 1 0,-1-2 0,1 1 0,-1-1 0,0 0 0,0-1 0,0 0 0,0 0 0,13-11 0,-6 3 0,-1 0 0,-1-1 0,0-1 0,-1 0 0,17-25 0,-29 39 0,0 0 0,0 0 0,0 0 0,0 1 0,0-1 0,0 0 0,0 0 0,0 0 0,0 0 0,1 0 0,-1 0 0,0 0 0,0 0 0,0 0 0,0 0 0,0 0 0,0 0 0,0 0 0,1 0 0,-1 0 0,0 0 0,0 0 0,0 0 0,0 0 0,0 0 0,0 0 0,1 0 0,-1 0 0,0 0 0,0 0 0,0 0 0,0 0 0,0 0 0,0 0 0,0 0 0,1 0 0,-1 0 0,0 0 0,0 0 0,0 0 0,0 0 0,0 0 0,0 0 0,0-1 0,0 1 0,0 0 0,1 0 0,-1 0 0,0 0 0,0 0 0,0 0 0,0 0 0,0-1 0,0 1 0,0 0 0,0 0 0,0 0 0,0 0 0,0 0 0,0 0 0,0-1 0,0 1 0,-2 16 0,-9 24 0,10-37 0,-6 13 0,0 1 0,2 0 0,-1 1 0,2-1 0,1 1 0,0 0 0,1 0 0,0 31 0,2-48 0,1 0 0,-1 1 0,1-1 0,-1 0 0,0 1 0,1-1 0,0 0 0,-1 1 0,1-1 0,0 0 0,0 0 0,0 0 0,0 0 0,0 0 0,0 0 0,0 0 0,0 0 0,0 0 0,0 0 0,0 0 0,1-1 0,-1 1 0,0-1 0,1 1 0,-1-1 0,0 1 0,1-1 0,-1 0 0,1 1 0,-1-1 0,0 0 0,1 0 0,-1 0 0,1 0 0,-1 0 0,3-1 0,3 0 0,-1 0 0,1-1 0,-1 1 0,0-1 0,0-1 0,11-5 0,-2-1 0,-1 0 0,0-1 0,-1-1 0,0 0 0,-1-1 0,0 0 0,-1-1 0,0 0 0,-1-1 0,0 0 0,-2-1 0,1 0 0,-2 0 0,0-1 0,6-20 0,-13 36 0,0 1 0,-1-1 0,1 0 0,0 0 0,0 0 0,0 1 0,-1-1 0,1 0 0,0 0 0,0 0 0,-1 1 0,1-1 0,0 0 0,0 0 0,-1 0 0,1 0 0,0 0 0,-1 0 0,1 0 0,0 0 0,0 1 0,-1-1 0,1 0 0,0 0 0,-1 0 0,1-1 0,0 1 0,-1 0 0,1 0 0,0 0 0,0 0 0,-1 0 0,1 0 0,0 0 0,-1 0 0,1-1 0,0 1 0,0 0 0,-1 0 0,1 0 0,0 0 0,0-1 0,0 1 0,-1 0 0,1 0 0,0-1 0,0 1 0,0 0 0,0 0 0,-1-1 0,1 1 0,0 0 0,0-1 0,0 1 0,0 0 0,0 0 0,0-1 0,0 1 0,0 0 0,0-1 0,0 1 0,0-1 0,0 1 0,-18 22 0,1 0 0,1 1 0,1 1 0,1 0 0,-13 31 0,24-49 0,0-1 0,1 1 0,-1-1 0,1 1 0,0 0 0,1 0 0,-1 0 0,1 0 0,0 0 0,0 0 0,1 1 0,1 8 0,-1-14-102,1 0 0,-1-1 0,1 1 0,0 0 0,-1-1 0,1 1 0,0 0 0,0-1 0,-1 1 1,1-1-1,0 1 0,0-1 0,0 0 0,0 1 0,0-1 0,-1 0 0,1 0 0,0 1 0,0-1 0,0 0 0,0 0 0,0 0 0,0 0 0,0 0 0,0 0 0,0-1 0,0 1 1,0 0-1,0 0 0,1-1 0,1 0-518,-1 1 1,1-1 0,0 0 0,-1 0-1,1 0 1,-1 0 0,0 0 0,1-1-1,-1 1 1,3-3 0,8-12-7602</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9.130"/>
    </inkml:context>
    <inkml:brush xml:id="br0">
      <inkml:brushProperty name="width" value="0.025" units="cm"/>
      <inkml:brushProperty name="height" value="0.025" units="cm"/>
    </inkml:brush>
  </inkml:definitions>
  <inkml:trace contextRef="#ctx0" brushRef="#br0">0 26 15150,'0'0'13677,"50"-25"-13709,-37 42-448,7 1-1955,2 1-1696,2 0-2211,10-3-7880</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9.506"/>
    </inkml:context>
    <inkml:brush xml:id="br0">
      <inkml:brushProperty name="width" value="0.025" units="cm"/>
      <inkml:brushProperty name="height" value="0.025" units="cm"/>
    </inkml:brush>
  </inkml:definitions>
  <inkml:trace contextRef="#ctx0" brushRef="#br0">347 1 10634,'0'0'6556,"-9"0"-1565,-1 0-4546,-116 5 5824,115-4-5882,0 1 0,-1 0 0,1 0 1,0 1-1,0 1 0,0 0 0,1 0 1,-1 1-1,-12 8 0,22-13-387,1 1 0,-1-1 0,0 1 0,0-1 0,0 1 0,1 0 0,-1-1 0,0 1 0,0 0 0,1 0 0,-1-1 0,1 1 0,-1 0 0,1 0 0,-1 0 0,1 0 0,0 0 0,-1 0 0,1 0 0,0 0 0,0 0 0,-1 0 0,1 0 0,0 0 0,0 0 0,0 0 0,0 0 0,1 2 0,0-1 0,0 0 0,0-1 0,0 1 0,1 0 0,-1 0 0,1-1 0,-1 1 0,1-1 0,-1 1 0,1-1 0,0 0 0,3 3 0,8 3 0,0-1 0,1 0 0,14 4 0,-24-9 0,51 15 0,-37-12 0,-1 1 0,0 1 0,-1 0 0,0 1 0,0 0 0,25 17 0,-40-24 0,0 1 0,0 0 0,0-1 0,0 1 0,0 0 0,0-1 0,0 1 0,-1 0 0,1 0 0,0 0 0,-1 0 0,1 0 0,-1-1 0,1 1 0,-1 0 0,1 0 0,-1 1 0,1-1 0,-1 0 0,0 0 0,0 0 0,0 0 0,1 0 0,-1 0 0,0 0 0,0 0 0,-1 2 0,0-1 0,0-1 0,0 1 0,0 0 0,0-1 0,0 0 0,0 1 0,-1-1 0,1 0 0,-1 0 0,1 1 0,-1-1 0,1 0 0,-1-1 0,-2 3 0,-8 1 0,1 1 0,-1-2 0,-21 5 0,-5-1 0,-1-1 0,0-3 0,0 0 0,-72-7 0,96-2 47,17-3-53,25-7-1033,89-12-15558,-70 15 4596</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19.851"/>
    </inkml:context>
    <inkml:brush xml:id="br0">
      <inkml:brushProperty name="width" value="0.025" units="cm"/>
      <inkml:brushProperty name="height" value="0.025" units="cm"/>
    </inkml:brush>
  </inkml:definitions>
  <inkml:trace contextRef="#ctx0" brushRef="#br0">44 222 12588,'0'0'5792,"3"-9"-3502,1-2-1255,5-10 127,-7 7 6715,-4 34-7634,0 0 0,-2-1-1,0 0 1,-1 1 0,-8 20 0,5-19-130,1 1 0,2-1 1,0 1-1,-2 24 0,7-41-104,1 26 97,-1-31-118,0 1 0,0-1 0,0 1 0,0-1 0,0 1 0,0-1 0,0 1 0,0-1 0,0 1 0,1-1 0,-1 1 1,0-1-1,0 0 0,1 1 0,-1-1 0,0 1 0,1-1 0,-1 0 0,0 1 0,1-1 0,-1 0 0,0 1 0,1-1 0,-1 0 0,1 1 1,-1-1-1,1 0 0,-1 0 0,1 0 0,-1 1 0,0-1 0,1 0 0,-1 0 0,1 0 0,-1 0 0,1 0 0,0 0 0,-1 0 0,1 0 1,-1 0-1,1 0 0,-1 0 0,1 0 0,-1-1 0,0 1 0,1 0 0,-1 0 0,1-1 0,0 1-275,0-1-1,0 0 0,0 0 0,0 0 1,0 0-1,0 0 0,-1 0 1,1 0-1,0 0 0,-1 0 0,1 0 1,0 0-1,-1 0 0,0 0 1,1-1-1,-1 1 0,0 0 0,1 0 1,-1-1-1,0-1 0,0-32-5557,0 25 3169,0-35-6954</inkml:trace>
  <inkml:trace contextRef="#ctx0" brushRef="#br0" timeOffset="1">37 1 11563,'0'0'20019,"58"6"-20243,-43 11-1954,1 2-2851,7-4-4004</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20.196"/>
    </inkml:context>
    <inkml:brush xml:id="br0">
      <inkml:brushProperty name="width" value="0.025" units="cm"/>
      <inkml:brushProperty name="height" value="0.025" units="cm"/>
    </inkml:brush>
  </inkml:definitions>
  <inkml:trace contextRef="#ctx0" brushRef="#br0">355 0 3299,'0'0'27018,"-8"1"-25433,-4 0-1453,1 1 0,0-1 0,0 2 0,0 0 0,0 0 0,-15 8 0,23-10-137,1 0 1,-1 0-1,1 1 0,0-1 1,0 1-1,-1 0 1,1-1-1,0 1 0,0 0 1,1 0-1,-1 1 0,0-1 1,1 0-1,-1 1 1,1-1-1,0 0 0,0 1 1,0 0-1,0-1 0,0 1 1,1-1-1,-1 1 1,1 0-1,-1 0 0,1-1 1,0 1-1,0 0 0,0 0 1,1-1-1,-1 1 1,1 0-1,-1-1 0,1 1 1,0 0-1,0-1 1,3 5-1,-1 0-134,1-1 0,0 0 0,0 0 0,1 0 0,0-1 0,0 0 0,0 0 0,0 0 0,1 0 1,9 5-1,70 39-755,-62-37 625,-2-2-1,-14-7 247,-1-1 1,0 1 0,0 0 0,0 0 0,0 1-1,-1 0 1,1 0 0,-1 0 0,0 1-1,0-1 1,0 1 0,-1 0 0,5 7-1,-9-11 67,0 0 0,0-1 0,0 1-1,0 0 1,0-1 0,0 1-1,0 0 1,0-1 0,-1 1-1,1 0 1,0 0 0,0-1-1,-1 1 1,1-1 0,0 1-1,-1 0 1,1-1 0,0 1-1,-1-1 1,1 1 0,-1-1 0,1 1-1,-1-1 1,1 1 0,-1-1-1,0 1 1,1-1 0,-1 0-1,1 1 1,-1-1 0,0 0-1,1 0 1,-1 0 0,0 1-1,1-1 1,-2 0 0,-31 7 839,28-7-735,-61 11 310,-226 27-1797,245-35-5248,11-3-6668</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32.287"/>
    </inkml:context>
    <inkml:brush xml:id="br0">
      <inkml:brushProperty name="width" value="0.025" units="cm"/>
      <inkml:brushProperty name="height" value="0.025" units="cm"/>
    </inkml:brush>
  </inkml:definitions>
  <inkml:trace contextRef="#ctx0" brushRef="#br0">1939 308 3427,'0'0'3369,"-8"-11"-1490,-12-17-651,-1 0 0,-1 2 1,-1 0-1,-1 2 0,-54-42 0,60 54-1011,0 0-1,-1 1 1,0 1-1,-1 0 1,0 2-1,0 0 0,-1 2 1,0 0-1,0 1 1,0 1-1,-30-1 1,-12 4-151,0 3 1,0 2 0,1 4 0,-1 2 0,2 3 0,-68 23-1,51-9-102,3 4 1,0 2-1,2 4 0,-89 60 0,111-63 73,2 3 0,1 2 0,2 2 0,1 2 1,3 2-1,-41 57 0,65-78-1,1 1 0,2 0 0,0 1 0,2 1 0,1 0 0,1 1 0,1 0 0,2 1 0,1-1 0,1 2 0,1-1 1,2 1-1,1-1 0,3 50 0,2-56-23,2 0 1,1 0-1,0-1 1,2 1 0,1-2-1,0 1 1,2-1-1,0-1 1,1 0 0,1 0-1,1-2 1,1 1-1,0-2 1,2 0 0,34 28-1,-15-17 131,1-2-1,2-1 1,0-2 0,2-1-1,0-2 1,1-3 0,56 17-1,-21-15 159,1-4 0,0-3 0,1-3 0,0-4 0,0-4-1,0-2 1,1-5 0,-2-2 0,1-4 0,116-34 0,-149 32 54,-2-1 0,0-3 0,-1-1-1,0-2 1,-2-2 0,-1-2 0,68-55 0,-89 64-213,0-2 0,-1 0-1,-1-2 1,-1 1 0,-1-2 0,0 0-1,-2-1 1,-1 0 0,0-1 0,-2-1 0,0 1-1,-2-2 1,-1 1 0,0-1 0,-2 0-1,2-26 1,-6 23-92,0 1 0,-2-1 0,-1 1 0,-1-1 0,-2 1 0,0 0 0,-2 1 0,-1-1 0,-1 1 0,-17-33 0,19 45-106,0 0 1,-1 1 0,-1 0 0,0 0 0,-1 1-1,0 0 1,0 1 0,-2 0 0,1 0 0,-1 1 0,-1 1-1,0 0 1,0 1 0,-1 1 0,0 0 0,0 0-1,-1 1 1,1 1 0,-26-5 0,-63 0-3874,35 9-2212,-14 0-8188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22.998"/>
    </inkml:context>
    <inkml:brush xml:id="br0">
      <inkml:brushProperty name="width" value="0.025" units="cm"/>
      <inkml:brushProperty name="height" value="0.025" units="cm"/>
    </inkml:brush>
  </inkml:definitions>
  <inkml:trace contextRef="#ctx0" brushRef="#br0">7 1 12107,'0'0'15364,"-2"13"-14504,-1 30-22,2 0 0,1 0 0,9 62 0,-2 3-272,-6-79-393,0 1-1,12 57 1,-13-87-173,0 0 0,0 1 0,0-1 0,0 0 0,0 0 0,0 0 0,0 1 0,0-1 0,0 0 0,0 0 0,1 1 0,-1-1 0,0 0 0,0 0 0,0 0 0,0 1 0,0-1 0,0 0 0,1 0 0,-1 0 0,0 0 0,0 1 0,0-1 0,1 0 0,-1 0 0,0 0 0,0 0 0,0 0 0,1 0 0,-1 0 0,0 1 0,0-1 0,1 0 0,-1 0 0,0 0 0,0 0 0,1 0 0,-1 0 0,0 0 0,0 0 0,1 0 0,-1-1 0,0 1 0,0 0 0,0 0 0,1 0 0,-1 0 0,0 0 0,0 0 0,1 0 0,-1 0 0,0-1 0,0 1 0,0 0 0,0 0 0,1 0 0,-1 0 0,0-1 0,0 1 0,0 0 0,0 0 0,0 0 0,1-1 0,-1 1 0,0 0 0,0 0 0,0-1 0,0 1 0,9-15 0,79-199 0,-87 214 0,-1-1 0,0 1 0,0-1 0,0 1 0,0-1 0,0 0 0,0 1 0,1-1 0,-1 1 0,0-1 0,0 1 0,1-1 0,-1 1 0,0-1 0,1 1 0,-1-1 0,1 1 0,-1 0 0,0-1 0,1 1 0,-1 0 0,1-1 0,-1 1 0,1 0 0,-1-1 0,1 1 0,0 0 0,-1 0 0,1 0 0,-1 0 0,1 0 0,-1-1 0,1 1 0,0 0 0,-1 0 0,2 0 0,13 19 0,4 33 0,-18-44 0,0 1 0,-1-1 0,0 1 0,-1-1 0,0 1 0,0-1 0,-1 0 0,0 1 0,0-1 0,-1 0 0,0 0 0,0-1 0,-6 10 0,7-13 0,-1 1 0,0-1 0,0 1 0,0-1 0,-1 0 0,1 0 0,-1-1 0,0 1 0,0-1 0,0 0 0,0 0 0,-1 0 0,1-1 0,-1 1 0,0-1 0,0 0 0,0 0 0,0-1 0,0 0 0,0 1 0,0-2 0,-8 1 0,11-1-42,0 0-1,0-1 1,1 1 0,-1-1-1,0 1 1,0-1 0,0 0-1,1 0 1,-1 0 0,0 0-1,1 0 1,-1 0 0,1 0 0,-1 0-1,1-1 1,-1 1 0,1-1-1,0 1 1,0-1 0,0 0-1,0 1 1,0-1 0,0 0-1,0 1 1,1-1 0,-1 0-1,0 0 1,1 0 0,0 0-1,-1-3 1,1 2-103,-1 0 0,1 0-1,-1 0 1,1 0 0,0 0 0,0 1 0,1-1-1,-1 0 1,1 0 0,-1 0 0,1 0 0,0 1-1,0-1 1,0 0 0,0 1 0,0-1-1,1 0 1,-1 1 0,1 0 0,2-4 0,4 1-1699,0 0-1,0 0 1,0 1 0,1 0 0,0 0 0,15-4 0,6-1-3820</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33.219"/>
    </inkml:context>
    <inkml:brush xml:id="br0">
      <inkml:brushProperty name="width" value="0.025" units="cm"/>
      <inkml:brushProperty name="height" value="0.025" units="cm"/>
    </inkml:brush>
  </inkml:definitions>
  <inkml:trace contextRef="#ctx0" brushRef="#br0">0 1 8040,'0'0'13458,"4"12"-11558,16 98 1573,-14-68-2988,1 0 0,16 48-1,-22-86-387,1 1-1,0-1 0,0 1 0,1-1 0,-1 1 0,1-1 0,0 0 0,6 6 0,-8-9-36,0 0 1,0-1-1,0 1 1,0 0-1,0-1 1,0 1-1,0-1 1,1 1-1,-1-1 0,0 0 1,0 1-1,0-1 1,1 0-1,-1 0 1,0 0-1,0 0 1,1 0-1,-1 0 1,0 0-1,0 0 1,1 0-1,-1-1 1,0 1-1,0 0 1,0-1-1,0 1 0,1-1 1,-1 0-1,0 1 1,0-1-1,0 0 1,0 1-1,0-1 1,0 0-1,-1 0 1,1 0-1,0 0 1,0 0-1,1-2 1,13-17 147,-1 0 0,-1-2 0,21-42 0,-24 41-143,1 2 1,1-1-1,2 1 0,17-21 0,-30 41-65,-1 0 0,1 0 0,-1 0 0,1 1 0,0-1 0,-1 0 0,1 0 0,0 1 0,0-1 0,0 1 0,-1-1 0,1 1 0,0-1 0,0 1 0,0-1 0,0 1 0,0 0 0,0 0 0,0-1 0,0 1 0,0 0 0,2 0 0,-3 1 0,1-1 0,0 0 0,-1 1 0,1 0 0,0-1 0,-1 1 0,1-1 0,0 1 0,-1 0 0,1-1 0,-1 1 0,1 0 0,-1 0 0,0-1 0,1 1 0,-1 0 0,0 0 0,1 0 0,-1 0 0,0 1 0,5 54 0,-5-47 0,0 10 0,0-14 0,-1 0 0,1 1 0,0-1 0,0 0 0,1 1 0,0-1 0,0 0 0,0 0 0,0 0 0,1 0 0,0 0 0,0 0 0,4 7 0,12-8-1815,-17-4 1604,-1 0 0,1 0 1,0 0-1,-1 0 0,1 0 0,-1 0 1,1 0-1,0 0 0,-1 0 0,1-1 1,-1 1-1,1 0 0,-1 0 0,1 0 0,-1-1 1,1 1-1,-1 0 0,1-1 0,-1 1 1,1 0-1,-1-1 0,1 1 0,-1-1 1,0 1-1,1 0 0,0-1 0,-1-5-8586</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34.031"/>
    </inkml:context>
    <inkml:brush xml:id="br0">
      <inkml:brushProperty name="width" value="0.025" units="cm"/>
      <inkml:brushProperty name="height" value="0.025" units="cm"/>
    </inkml:brush>
  </inkml:definitions>
  <inkml:trace contextRef="#ctx0" brushRef="#br0">13 61 15407,'0'0'11408,"-2"9"-9679,-2 13-1232,1 1 0,1-1 0,0 1-1,3 33 1,0-50-386,0 0 0,0 0-1,0 0 1,1 0 0,-1 0 0,1 0 0,1 0-1,-1-1 1,1 1 0,5 6 0,-7-10-88,2 0 1,-1 1 0,0-1-1,0 0 1,1 0 0,-1-1-1,1 1 1,0 0 0,-1-1-1,1 0 1,0 1 0,0-1-1,0 0 1,0 0 0,0-1-1,0 1 1,0-1-1,0 1 1,0-1 0,0 0-1,6-1 1,-6 1-24,0-1 0,1 0 0,-1 0 0,0 0 0,1-1 0,-1 1 0,0-1 0,0 0 0,0 0 0,0 0 0,0 0 0,-1 0 0,1-1 0,-1 1 0,1-1 0,-1 1 0,0-1 0,0 0 0,0 0 0,0 0 0,-1 0 0,1-1 0,-1 1 0,0 0 0,0 0 0,0-1 0,0 1 0,0-6 0,3-11 0,-1 0 0,-1-1 0,-1-28 0,-1 43 0,0 4 0,1 0 0,-1 1 0,0-1 0,0 0 0,0 1 0,0-1 0,0 0 0,0 0 0,0 1 0,-1-1 0,1 0 0,-1 1 0,1-1 0,-1 0 0,1 1 0,-1-1 0,0 1 0,0-1 0,0 1 0,0-1 0,0 1 0,0 0 0,-2-2 0,3 3 0,-1 1 0,0-1 0,0 0 0,0 1 0,1-1 0,-1 1 0,0-1 0,1 1 0,-1-1 0,0 1 0,1 0 0,-1-1 0,1 1 0,-1 0 0,1-1 0,-1 1 0,1 0 0,-1 0 0,1 0 0,0-1 0,-1 1 0,1 0 0,0 0 0,0 0 0,0 0 0,-1-1 0,1 1 0,0 0 0,0 0 0,0 0 0,0 0 0,1 1 0,-4 36 0,3-36 0,0 2 0,0 1 0,0-1 0,0 1 0,1-1 0,-1 0 0,1 0 0,0 1 0,0-1 0,0 0 0,1 0 0,-1 0 0,5 7 0,-4-9 0,0 0 0,0 0 0,1 0 0,-1 0 0,1 0 0,-1-1 0,1 1 0,-1-1 0,1 0 0,0 0 0,0 0 0,0 0 0,-1 0 0,1 0 0,0-1 0,0 0 0,0 1 0,0-1 0,0 0 0,3-1 0,3 1 0,-1-1 0,0-1 0,-1 1 0,1-2 0,0 1 0,0-1 0,-1 0 0,1 0 0,-1-1 0,0 0 0,0 0 0,-1-1 0,1 0 0,-1 0 0,0 0 0,0-1 0,-1 0 0,0 0 0,0 0 0,0-1 0,0 0 0,-1 0 0,-1 0 0,1 0 0,-1-1 0,0 1 0,-1-1 0,0 0 0,0 0 0,0 0 0,-1 0 0,0 0 0,-1-10 0,0 18 0,0-1 0,0 1 0,-1-1 0,1 1 0,0-1 0,0 1 0,-1-1 0,1 1 0,0 0 0,-1-1 0,1 1 0,0-1 0,-1 1 0,1 0 0,0-1 0,-1 1 0,1 0 0,-1-1 0,1 1 0,-1 0 0,1 0 0,-1 0 0,1-1 0,-1 1 0,1 0 0,-1 0 0,1 0 0,-1 0 0,1 0 0,-1 0 0,1 0 0,-1 0 0,1 0 0,-1 0 0,1 0 0,-1 0 0,1 0 0,-1 0 0,1 1 0,-1-1 0,1 0 0,-1 1 0,-23 10 0,22-9 0,-6 5 0,2-1 0,-1 1 0,1 0 0,0 0 0,0 0 0,1 1 0,0 0 0,-7 15 0,39-22 0,20-4-48,21 0-108,-64 3 150,-1 1 0,1 0 0,-1-1-1,1 1 1,-1 0 0,1 1 0,-1-1-1,0 1 1,0-1 0,1 1 0,-1 0 0,0 0-1,-1 1 1,1-1 0,0 0 0,2 4-1,-2-2 24,1 1-1,-1-1 0,1 0 1,0 0-1,0-1 0,0 1 1,1-1-1,4 3 0,-8-6-11,0 1-1,-1-1 1,1 0-1,0 0 0,0 0 1,-1 0-1,1 1 1,0-1-1,0 0 1,-1-1-1,1 1 1,0 0-1,-1 0 1,1 0-1,0 0 0,0 0 1,-1-1-1,1 1 1,0 0-1,-1-1 1,1 1-1,0 0 1,-1-1-1,2 0 1,0-1 0,-1-1 0,1 1 0,0 0 0,-1-1 0,0 1 0,1-1 1,-1 0-1,0 1 0,1-7 0,1 0-5,-1-1 0,-1 0 0,0 0 0,0 0 0,-1-16 0,0 21 0,-1 0 0,1 0 0,-1 0 0,0 0 0,0 0 0,-1 0 0,1 0 0,-1 1 0,0-1 0,-1 0 0,1 1 0,-1 0 0,-3-5 0,6 9 1,0 0 0,0-1 0,0 1 0,0 0 0,0 0 0,-1-1 0,1 1 0,0 0 0,0 0 0,0-1 0,0 1 0,-1 0 1,1 0-1,0 0 0,0-1 0,0 1 0,-1 0 0,1 0 0,0 0 0,0 0 0,-1 0 0,1 0 0,0-1 0,-1 1 0,1 0 0,0 0 0,0 0 0,-1 0 0,1 0 0,0 0 0,-1 0 0,1 0 0,0 0 0,0 0 0,-1 0 0,1 0 0,0 0 0,-1 1 1,1-1-1,0 0 0,0 0 0,-1 0 0,1 0 0,0 0 0,0 1 0,0-1 0,-1 0 0,1 0 0,0 0 0,0 1 0,0-1 0,-1 0 0,1 1 0,0-1-10,0 1 0,0-1 0,0 1 0,0-1 0,0 1 0,0 0 0,1-1 0,-1 1 0,0-1 0,0 1 0,1-1 0,-1 1 0,0-1-1,1 1 1,-1-1 0,0 1 0,1-1 0,-1 0 0,0 1 0,1-1 0,-1 1 0,1-1 0,-1 0 0,1 1 0,-1-1 0,1 0 0,-1 0 0,1 0 0,-1 1 0,2-1 0,4 2-790,0-1 1,0 0 0,1 0-1,-1 0 1,0-1 0,11 0-1,-10-1-862,1 0 0,0 0 0,-1 0-1,1-1 1,8-3 0,15-11-8792</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34.405"/>
    </inkml:context>
    <inkml:brush xml:id="br0">
      <inkml:brushProperty name="width" value="0.025" units="cm"/>
      <inkml:brushProperty name="height" value="0.025" units="cm"/>
    </inkml:brush>
  </inkml:definitions>
  <inkml:trace contextRef="#ctx0" brushRef="#br0">138 1 17489,'0'0'3982,"-10"1"-875,2 0-2627,0 0-1,0 1 1,0 0-1,0 0 1,1 1 0,-1 0-1,1 1 1,-9 5 0,12-7-357,1 0 0,-1 1 0,1-1 0,0 1 0,0 0 0,0-1 1,0 2-1,0-1 0,1 0 0,-1 0 0,1 1 0,0-1 0,0 1 0,0 0 0,1 0 1,-1-1-1,1 1 0,0 0 0,0 0 0,0 0 0,0 7 0,2-10-131,-1 0-1,1 0 1,-1-1 0,1 1-1,0 0 1,-1-1-1,1 1 1,0 0-1,-1-1 1,1 1 0,0-1-1,0 1 1,0-1-1,-1 0 1,1 1-1,0-1 1,0 0 0,0 0-1,0 1 1,0-1-1,0 0 1,0 0-1,-1 0 1,1 0 0,0 0-1,2-1 1,36 1-419,-29 0-2,54-6-3371,-50 4 2550,-1 1-1,1 0 1,0 0 0,0 1-1,18 3 1,-31-3 1304,-1 1 1,1-1-1,-1 0 0,1 1 0,0-1 0,-1 0 1,1 1-1,-1-1 0,1 0 0,-1 1 0,1-1 1,-1 1-1,0-1 0,1 1 0,-1-1 0,1 1 1,-1 0-1,0-1 0,0 1 0,1-1 0,-1 1 1,0 0-1,0-1 0,0 1 0,0 0 1,1-1-1,-1 1 0,0 0 0,0-1 0,0 1 1,-1 0-1,1-1 0,0 1 0,0 0 0,0-1 1,0 1-1,-1-1 0,1 1 0,0 0 0,0-1 1,-1 1-1,-13 26 2725,8-20-2457,-22 27 723,27-33-1133,1 1 0,-1-1 0,0 0 0,-1 0 0,1 0 0,0 0 0,0 0 0,0 0 0,-1-1 0,1 1 0,0 0 0,-1 0 0,1-1 0,-1 1 0,1-1 0,0 0 0,-1 1 0,1-1 0,-1 0 0,1 0 0,-1 0 0,-1 0 0,-1-7-4092,1-12-3470</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34.732"/>
    </inkml:context>
    <inkml:brush xml:id="br0">
      <inkml:brushProperty name="width" value="0.025" units="cm"/>
      <inkml:brushProperty name="height" value="0.025" units="cm"/>
    </inkml:brush>
  </inkml:definitions>
  <inkml:trace contextRef="#ctx0" brushRef="#br0">27 162 10890,'0'0'4960,"10"-3"-957,-2 0-3206,0 0-1,0 0 1,-1-1-1,1 0 1,-1 0-1,0-1 1,11-9-1,-14 11-506,-1-1 0,1 0 0,-1 1 0,0-1 0,0 0 0,0-1 0,-1 1 0,1-1 0,-1 1 0,0-1 0,0 1 0,-1-1 0,0 0 0,1 0 0,-1 0 0,0-10 0,-1 14-270,1 0 1,-1 0-1,0-1 1,0 1-1,0 0 1,0 0-1,0 0 1,0 0-1,0-1 0,0 1 1,-1 0-1,1 0 1,0 0-1,-1 0 1,1-1-1,-1 1 1,1 0-1,-1 0 1,0 0-1,1 0 1,-1 0-1,0 0 0,0 1 1,1-1-1,-1 0 1,0 0-1,0 0 1,0 1-1,0-1 1,0 0-1,0 1 1,0-1-1,0 1 1,-1 0-1,1-1 1,0 1-1,0 0 0,0-1 1,0 1-1,-1 0 1,1 0-1,0 0 1,0 0-1,0 0 1,-1 0-1,1 1 1,-2 0-1,-2 0 37,0 0 1,1 1-1,-1 0 0,1 0 0,-1 0 1,1 1-1,0 0 0,0 0 0,0 0 1,-7 6-1,5-1-57,-1 1 0,1 0 0,1 0 0,-1 0 0,2 1 0,-1-1 0,1 1 0,1 0 0,-4 17 0,6-24 0,0 1 0,0 0 0,0-1 0,1 1 0,-1 0 0,1-1 0,0 1 0,0 0 0,1-1 0,-1 1 0,1 0 0,0-1 0,0 1 0,0 0 0,0-1 0,0 1 0,1-1 0,0 0 0,0 0 0,0 1 0,0-1 0,0 0 0,0-1 0,1 1 0,0 0 0,-1-1 0,1 1 0,0-1 0,0 0 0,4 2 0,5 0-729,0 0 1,1-1-1,0 0 0,-1-1 1,1 0-1,0-1 0,0-1 0,0 0 1,20-3-1,0-2-7198</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35.092"/>
    </inkml:context>
    <inkml:brush xml:id="br0">
      <inkml:brushProperty name="width" value="0.025" units="cm"/>
      <inkml:brushProperty name="height" value="0.025" units="cm"/>
    </inkml:brush>
  </inkml:definitions>
  <inkml:trace contextRef="#ctx0" brushRef="#br0">1 106 14350,'0'0'10906,"2"12"-8472,0-2-2027,0 0 0,0 0 1,1 0-1,1-1 0,0 1 0,7 12 0,-10-20-357,0 1 0,1-1 0,0 0 0,0 0 0,0 1 0,0-1-1,0-1 1,0 1 0,0 0 0,0 0 0,1-1 0,-1 0 0,1 1 0,-1-1 0,1 0 0,-1 0-1,1 0 1,0 0 0,0-1 0,-1 1 0,1-1 0,0 0 0,0 0 0,-1 0 0,1 0-1,0 0 1,0 0 0,0-1 0,-1 1 0,1-1 0,0 0 0,-1 0 0,1 0 0,2-2 0,5-2 1,0-1 0,-1 0 0,0 0 0,0-1 0,-1 0 0,0 0 1,0-1-1,0 0 0,9-14 0,56-92-755,-58 89 224,-15 25 470,0 1 0,0-1 0,0 0 1,0 0-1,0 0 0,0 1 0,1-1 0,-1 0 1,0 0-1,0 0 0,0 0 0,0 0 0,1 1 1,-1-1-1,0 0 0,0 0 0,0 0 0,0 0 1,1 0-1,-1 0 0,0 0 0,0 0 0,0 0 1,1 0-1,-1 0 0,0 0 0,0 0 0,1 0 1,-1 0-1,0 0 0,0 0 0,0 0 0,1 0 1,-1 0-1,0 0 0,0 0 0,0 0 0,1 0 1,-1 0-1,0 0 0,0 0 0,0 0 0,1-1 1,-1 1-1,0 0 0,0 0 0,0 0 0,0 0 0,0-1 1,1 1-1,-1 0 0,0 0 0,0 0 0,0-1 1,0 1-1,0 0 0,0 0 0,0 0 0,0-1 1,0 1-1,0 0 0,0 0 0,0 0 0,0-1 1,0 1-1,0 0 0,0 0 0,0-1 0,2 28-193,-9 36 346,-35 92 782,-2 14 40,43-157-1936,4-14-1523,5-18-4558,-2-5-1169</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35.437"/>
    </inkml:context>
    <inkml:brush xml:id="br0">
      <inkml:brushProperty name="width" value="0.025" units="cm"/>
      <inkml:brushProperty name="height" value="0.025" units="cm"/>
    </inkml:brush>
  </inkml:definitions>
  <inkml:trace contextRef="#ctx0" brushRef="#br0">1 0 15150,'0'0'9545,"3"52"-6726,-3-18-737,0 5-705,0-3-448,0-3-384,0-6-353,0-4-192,0-13-288,3-10-2755,0-13 384,-2-13-1793,-1-6-3107</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35.798"/>
    </inkml:context>
    <inkml:brush xml:id="br0">
      <inkml:brushProperty name="width" value="0.025" units="cm"/>
      <inkml:brushProperty name="height" value="0.025" units="cm"/>
    </inkml:brush>
  </inkml:definitions>
  <inkml:trace contextRef="#ctx0" brushRef="#br0">0 169 10794,'0'0'7559,"11"2"-4628,1 1-1844,0-1 0,0-1 1,0 0-1,20-1 0,-27 0-748,0-1 1,0 0 0,0 0-1,1 0 1,-1-1-1,-1 0 1,1 0-1,0 0 1,0-1 0,-1 1-1,1-1 1,-1 0-1,0 0 1,0-1 0,6-6-1,-4 3-254,-1 0 0,1 0 1,-2-1-1,1 1 0,5-15 0,-8 18-78,-1 0-1,0 1 1,0-1-1,0 0 0,0 0 1,0 0-1,-1 0 1,1 0-1,-1 0 0,0 0 1,0 0-1,-1 0 1,1 0-1,-1 0 1,-1-4-1,1 7-6,0 0 0,0 0 0,1 0 0,-1 0 0,0 1 0,0-1 0,0 0 0,0 0 0,0 1 0,0-1 0,0 1 0,0-1 0,0 1 0,0-1 0,0 1 0,0-1 0,-1 1 0,1 0 0,0 0 0,0 0 0,0-1 0,0 1 0,-1 0 0,1 1 0,0-1 0,0 0 0,0 0 0,-1 0 0,0 1 0,-1 0 0,-1 0 0,1-1 0,0 2 0,-1-1 0,1 0 0,0 1 0,0-1 0,0 1 0,-4 3 0,-1 4 0,0-1 0,0 1 0,1 1 0,1 0 0,0 0 0,0 0 0,1 0 0,0 1 0,1 0 0,0 0 0,1 0 0,0 1 0,1-1 0,0 1 0,1-1 0,0 1 0,1 0 0,0 0 0,2 13 0,-1-23 1,-1 0 1,1 0-1,0-1 0,-1 1 1,1 0-1,0 0 1,0-1-1,0 1 0,1-1 1,-1 1-1,0-1 0,1 1 1,-1-1-1,1 0 1,-1 0-1,1 1 0,-1-1 1,1 0-1,0-1 0,0 1 1,-1 0-1,1 0 0,0-1 1,0 1-1,0-1 1,0 0-1,0 1 0,0-1 1,0 0-1,0 0 0,0 0 1,-1 0-1,1-1 0,0 1 1,0 0-1,0-1 1,0 0-1,0 1 0,0-1 1,2-1-1,1 0-21,0 0 0,1 0 0,-1 0 0,0-1 0,0 0 0,0 0 0,-1 0 0,1 0 0,-1-1 0,0 0 0,1 0 0,-2 0 0,5-5 0,2-25-2829,-10 25 820,1 1 0,-1-1 0,-1 0 0,-2-12 0,-9-21-8584</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36.155"/>
    </inkml:context>
    <inkml:brush xml:id="br0">
      <inkml:brushProperty name="width" value="0.025" units="cm"/>
      <inkml:brushProperty name="height" value="0.025" units="cm"/>
    </inkml:brush>
  </inkml:definitions>
  <inkml:trace contextRef="#ctx0" brushRef="#br0">0 82 18385,'0'0'8777,"65"56"-11532,-30-45-3267,-1-1-7238</inkml:trace>
  <inkml:trace contextRef="#ctx0" brushRef="#br0" timeOffset="1">378 0 20980,'0'0'7175,"15"52"-5670,-10-16-160,0 11-448,0 5-416,3 3-257,-1-2-192,4-3 0,1-5 64,1-13-256,5-14-609,0-7-928,0-11-1346,3-2-1538,1-21-3650</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36.496"/>
    </inkml:context>
    <inkml:brush xml:id="br0">
      <inkml:brushProperty name="width" value="0.025" units="cm"/>
      <inkml:brushProperty name="height" value="0.025" units="cm"/>
    </inkml:brush>
  </inkml:definitions>
  <inkml:trace contextRef="#ctx0" brushRef="#br0">93 194 15407,'0'0'6411,"-9"7"-2018,2-1-4098,0 1-1,0-1 0,0 2 0,1-1 1,0 1-1,1 0 0,0 0 0,0 0 1,0 1-1,1 0 0,1 0 0,-1 0 1,2 0-1,-1 1 0,1-1 0,-1 14 1,2-15-170,0 0 1,1 0-1,0 0 1,0 0-1,1 0 1,3 15-1,-4-21-117,1-1 0,-1 1 0,1 0 0,0-1 0,0 1-1,0-1 1,0 0 0,0 1 0,0-1 0,0 0 0,0 1 0,0-1-1,0 0 1,1 0 0,-1 0 0,1 0 0,-1 0 0,1 0 0,-1-1-1,1 1 1,-1 0 0,1-1 0,0 1 0,-1-1 0,1 1 0,0-1-1,-1 0 1,1 0 0,0 0 0,-1 0 0,1 0 0,0 0 0,-1 0-1,1-1 1,0 1 0,-1-1 0,1 1 0,3-2 0,1-1 8,0 0 1,1-1 0,-1 1 0,0-1 0,-1-1 0,1 1-1,-1-1 1,0 0 0,0 0 0,0 0 0,-1-1-1,1 0 1,-1 0 0,5-10 0,4-8 22,-1-2-1,12-34 1,-14 29-39,-2 0 0,-1 0 0,-1-1 0,-2 0 0,0-55 0,-8 71 0,3 17 0,0-1 0,1 0 0,-1 0 0,1 1 0,-1-1 0,0 0 0,1 1 0,-1-1 0,1 0 0,-1 1 0,1-1 0,-1 1 0,1-1 0,0 1 0,-1-1 0,1 1 0,0-1 0,-1 1 0,1-1 0,0 1 0,-1 0 0,1-1 0,0 1 0,0 0 0,0-1 0,0 2 0,-7 19 0,2 0 0,0 0 0,2 1 0,0-1 0,1 1 0,2 0 0,0 0 0,4 28 0,-4-46-80,1 1 0,0 0 0,1 0 0,-1-1 0,1 1 0,-1 0-1,2-1 1,-1 0 0,0 1 0,1-1 0,0 0 0,0 0 0,0-1 0,0 1 0,1 0 0,-1-1 0,1 0 0,0 0 0,0 0-1,0-1 1,0 1 0,0-1 0,1 0 0,-1 0 0,1 0 0,0-1 0,-1 1 0,1-1 0,0 0 0,0-1 0,0 1 0,0-1 0,0 0-1,-1 0 1,1-1 0,0 1 0,0-1 0,0 0 0,0-1 0,6-1 0,17-16-7111</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37.372"/>
    </inkml:context>
    <inkml:brush xml:id="br0">
      <inkml:brushProperty name="width" value="0.025" units="cm"/>
      <inkml:brushProperty name="height" value="0.025" units="cm"/>
    </inkml:brush>
  </inkml:definitions>
  <inkml:trace contextRef="#ctx0" brushRef="#br0">1 118 8872,'0'0'22486,"66"4"-21525,-34-18-513,3-5-448,1-2 0,0 3-705,-6-1-3074,-6 2-3204,-4 4-4644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23.368"/>
    </inkml:context>
    <inkml:brush xml:id="br0">
      <inkml:brushProperty name="width" value="0.025" units="cm"/>
      <inkml:brushProperty name="height" value="0.025" units="cm"/>
    </inkml:brush>
  </inkml:definitions>
  <inkml:trace contextRef="#ctx0" brushRef="#br0">21 8 13196,'0'0'16896,"-3"12"-15999,2-7-630,-12 47 729,12-48-953,0 0 0,1 0 0,-1 0 0,1 0 0,0 0-1,0 0 1,0 0 0,1 0 0,-1 0 0,1 0 0,2 7 0,-1-9-43,-1-1 0,1 0 0,-1 1 0,1-1 0,-1 0 0,1 0 0,0 0 0,0 0 0,0-1 0,0 1 0,-1 0 0,1-1 0,0 0 0,0 1 0,0-1 0,0 0 0,0 0 0,0 0 0,0 0 0,0 0 0,0 0 0,0-1 0,0 1 0,0-1 0,3-1 0,2 1 0,0-1 0,0-1 0,0 1 0,0-1 0,10-6 0,-8 2 0,1-1 0,-1 0 0,-1 0 0,0 0 0,0-1 0,0-1 0,-1 1 0,-1-1 0,1 0 0,-2 0 0,7-15 0,-19 44 0,1-7 0,1 1 0,1 0 0,0 0 0,0 0 0,1 1 0,1-1 0,1 1 0,-1 17 0,3-30-37,0 0-1,0-1 1,0 1 0,-1 0 0,1-1-1,0 1 1,0-1 0,0 1 0,0-1-1,0 1 1,0-1 0,0 0 0,0 1-1,0-1 1,0 0 0,1 0 0,-1 0-1,0 0 1,0 0 0,0 0-1,0 0 1,0 0 0,0 0 0,2-1-1,30-5-2222,6-16-3481,-5-9-3525,-11 7 15</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37.697"/>
    </inkml:context>
    <inkml:brush xml:id="br0">
      <inkml:brushProperty name="width" value="0.025" units="cm"/>
      <inkml:brushProperty name="height" value="0.025" units="cm"/>
    </inkml:brush>
  </inkml:definitions>
  <inkml:trace contextRef="#ctx0" brushRef="#br0">70 1 10186,'0'0'18161,"-6"8"-18006,5-6-136,-44 66 398,42-64-266,1 1 0,0-1-1,0 0 1,0 1 0,1-1 0,-1 1 0,1 0-1,0-1 1,0 1 0,1 0 0,-1 0 0,1-1 0,0 1-1,0 0 1,1 0 0,1 8 0,0-11-142,-1-1 0,0 0 0,0 1 0,1-1 0,-1 0-1,1 0 1,-1 0 0,1 0 0,0 0 0,-1 0 0,1 0 0,0-1 0,0 1 0,0 0 0,-1-1 0,1 0 0,0 1 0,0-1 0,0 0 0,0 0 0,0 0 0,0 0 0,-1 0-1,1-1 1,3 0 0,3 0-242,0 0 0,0 0-1,0-1 1,14-6 0,-14 4-581,0-1 0,0 1 0,-1-1 0,1-1 1,-1 0-1,0 0 0,9-10 0,-9 7-1059,1-1 0,-1 0-1,-1 0 1,0 0 0,6-15-1,3-14-6427</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38.121"/>
    </inkml:context>
    <inkml:brush xml:id="br0">
      <inkml:brushProperty name="width" value="0.025" units="cm"/>
      <inkml:brushProperty name="height" value="0.025" units="cm"/>
    </inkml:brush>
  </inkml:definitions>
  <inkml:trace contextRef="#ctx0" brushRef="#br0">54 74 11979,'0'0'8440,"-6"12"-5642,-2 2-2136,1 1 0,1 0 0,0 0-1,1 1 1,1 0 0,0 0 0,-2 25 0,5-29-333,0 1-1,1-1 1,1 0 0,0 0-1,3 12 1,-3-23-306,-1 1 0,0 0 1,1-1-1,-1 1 0,1 0 1,0-1-1,-1 1 1,1-1-1,0 1 0,0-1 1,0 0-1,0 1 0,0-1 1,0 0-1,0 0 1,1 1-1,-1-1 0,0 0 1,1 0-1,-1-1 0,1 1 1,-1 0-1,1 0 0,-1-1 1,1 1-1,-1-1 1,1 1-1,0-1 0,-1 0 1,1 1-1,0-1 0,-1 0 1,1 0-1,0 0 1,-1 0-1,1-1 0,0 1 1,-1 0-1,1-1 0,0 1 1,-1-1-1,1 0 0,-1 1 1,1-1-1,-1 0 1,3-2-1,2-1 5,-1 1 0,0-2 1,-1 1-1,1 0 0,-1-1 1,0 0-1,0 0 0,0 0 1,-1-1-1,0 1 0,0-1 0,0 0 1,-1 1-1,1-1 0,-2-1 1,3-6-1,2-12 43,-1 1 0,3-45 0,-7 58-283,-2 12 70,2 26 38,8 9 177,-8-35-65,-1 0-1,1 0 1,0 0-1,-1 0 1,1 0 0,0 1-1,-1-1 1,1-1-1,0 1 1,0 0-1,0 0 1,0 0 0,0 0-1,0-1 1,0 1-1,0 0 1,0-1 0,1 1-1,-1-1 1,0 1-1,0-1 1,1 0-1,1 1 1,6-2 30,1 0 0,-1-1 0,1 0-1,-1-1 1,0 1 0,0-2 0,0 1 0,0-2-1,-1 1 1,1-1 0,10-8 0,-8 6-73,-1 0 0,2 1 0,-1 1 0,1 0-1,0 0 1,14-3 0,-25 7 40,1 1 0,-1-1 0,1 1 0,-1 0 0,1 0 0,0-1-1,-1 1 1,1 0 0,-1 0 0,1 1 0,-1-1 0,1 0 0,0 0 0,-1 1-1,1-1 1,-1 1 0,1-1 0,-1 1 0,0 0 0,1-1 0,-1 1 0,0 0 0,1 0-1,-1 0 1,0 0 0,0 0 0,0 0 0,0 1 0,0-1 0,1 2 0,-1 0 29,0 1 1,0-1-1,0 1 1,0 0 0,-1-1-1,0 1 1,0 0-1,0 7 1,-1-2-12,3-189-1192,1 182 382,-1 0 1,1 0-1,0 0 1,-1-1-1,1 1 1,0-1-1,0 0 0,0 1 1,0-1-1,4 0 1,19 2-9572,-8-3-2230</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38.730"/>
    </inkml:context>
    <inkml:brush xml:id="br0">
      <inkml:brushProperty name="width" value="0.025" units="cm"/>
      <inkml:brushProperty name="height" value="0.025" units="cm"/>
    </inkml:brush>
  </inkml:definitions>
  <inkml:trace contextRef="#ctx0" brushRef="#br0">15 141 4644,'0'0'10944,"-3"9"-9113,-7 25-288,10-33-1442,0-1 0,-1 1 1,1-1-1,0 1 0,0-1 1,0 1-1,0-1 0,0 1 0,0-1 1,0 1-1,0-1 0,0 1 0,0-1 1,0 1-1,0-1 0,0 1 1,0-1-1,0 1 0,0-1 0,1 0 1,-1 1-1,0-1 0,0 1 0,1-1 1,-1 1-1,0-1 0,0 0 0,1 1 1,-1-1-1,0 0 0,1 1 1,-1-1-1,1 0 0,-1 1 0,1-1 1,-1 0-1,0 0 0,1 1 0,-1-1 1,1 0-1,-1 0 0,1 0 0,-1 0 1,1 0-1,-1 0 0,1 0 1,-1 0-1,1 0 0,-1 0 0,1 0 1,-1 0-1,1 0 0,-1 0 0,1 0 1,-1 0-1,1-1 0,34-10 2983,-25 7-1557,-9 5-1463,0-1 0,0 0 0,0 1 0,0-1 0,0 1 0,0-1 0,0 1 0,0 0 0,0-1 0,0 1 0,0 0 0,0 0 0,0 0 0,-1 0 1,1-1-1,0 1 0,0 0 0,-1 0 0,1 0 0,-1 1 0,1-1 0,-1 1 0,13 33 899,-9-23-698,6 23-26,-9-28-199,1 1 0,0-1 1,0 0-1,1 1 0,0-1 0,0 0 0,0-1 0,1 1 1,0-1-1,1 1 0,9 10 0,-13-16-40,0-1 0,0 1 0,0 0 0,0 0 0,0-1 0,0 1 0,0-1 0,1 1 0,-1-1 0,0 1 0,0-1 0,0 0 0,1 0 0,-1 0 0,0 0 0,0 1 0,1-2 0,-1 1 0,0 0 0,0 0 0,1 0 0,-1 0 0,0-1 0,0 1 0,0-1 0,3 0 0,-2-1 0,0 0 0,1 0 0,-1 0 0,0 0 0,0-1 0,0 1 0,0 0 0,0-1 0,-1 0 0,3-4 0,1-5 0,-1 1 0,0-1 0,0-1 0,2-14 0,-4 11 0,0 0 0,-1 0 0,-1-27 0,-1 39 0,1 0 0,-1 0 0,0 0 0,0 0 0,0 0 0,-1 0 0,1 1 0,-4-8 0,4 10 0,0-1 0,0 1 0,-1 0 0,1-1 0,0 1 0,0 0 0,-1 0 0,1 0 0,0 0 0,-1 0 0,1 1 0,-1-1 0,1 0 0,-1 0 0,0 1 0,1-1 0,-1 1 0,0 0 0,1-1 0,-1 1 0,-3 0 0,5 0 0,0 0 0,-1 1 0,1-1 0,0 0 0,-1 0 0,1 0 0,0 0 0,-1 1 0,1-1 0,0 0 0,0 0 0,-1 0 0,1 1 0,0-1 0,0 0 0,-1 1 0,1-1 0,0 0 0,0 1 0,0-1 0,-1 0 0,1 1 0,0-1 0,0 0 0,0 1 0,0-1 0,0 0 0,0 1 0,0-1 0,0 0 0,0 1 0,0-1 0,0 1 0,0-1 0,0 0 0,0 1 0,0-1 0,0 0 0,1 1 0,-1-1 0,9 16 0,-5-14 0,1 0 0,-1 0 0,1 0 0,0-1 0,-1 0 0,1 0 0,0 0 0,0-1 0,0 0 0,0 0 0,0 0 0,0 0 0,-1-1 0,1 0 0,0 0 0,0 0 0,9-4 0,-4 1 0,0 0 0,-1-1 0,1 0 0,-1-1 0,0 0 0,0 0 0,8-9 0,-11 11 0,-1-1 0,1 1 0,-1-1 0,-1 0 0,1-1 0,-1 1 0,0-1 0,0 0 0,-1 0 0,1 0 0,-1-1 0,-1 1 0,1-1 0,-1 1 0,2-11 0,-4 17 0,0 0 0,0-1 0,0 1 0,-1 0 0,1 0 0,0-1 0,0 1 0,0 0 0,0 0 0,0-1 0,0 1 0,-1 0 0,1 0 0,0-1 0,0 1 0,0 0 0,0 0 0,-1 0 0,1-1 0,0 1 0,0 0 0,-1 0 0,1 0 0,0 0 0,0-1 0,-1 1 0,1 0 0,0 0 0,-1 0 0,1 0 0,0 0 0,0 0 0,-1 0 0,1 0 0,0 0 0,-1 0 0,1 0 0,0 0 0,0 0 0,-1 0 0,1 0 0,0 0 0,0 1 0,-1-1 0,1 0 0,0 0 0,-1 0 0,1 0 0,0 1 0,-13 6 0,6 1 0,1 0 0,0 1 0,0 0 0,1 0 0,0 0 0,1 0 0,0 1 0,0 0 0,1 0 0,1 0 0,-1 0 0,2 1 0,-1-1 0,1 1 0,1 15 0,0-24 10,1 0 1,-1 1-1,0-1 1,1 1-1,-1-1 1,1 0-1,0 0 1,0 1-1,0-1 1,0 0-1,0 0 1,0 0-1,0 0 1,1 0-1,-1 0 1,1-1-1,0 1 1,-1 0-1,1-1 1,3 3-1,-1-2-102,0 0 1,-1 0-1,1-1 0,0 1 0,1-1 1,-1 0-1,0 0 0,0 0 0,0-1 1,0 0-1,5 0 0,25 0-4312</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39:40.052"/>
    </inkml:context>
    <inkml:brush xml:id="br0">
      <inkml:brushProperty name="width" value="0.025" units="cm"/>
      <inkml:brushProperty name="height" value="0.025" units="cm"/>
    </inkml:brush>
  </inkml:definitions>
  <inkml:trace contextRef="#ctx0" brushRef="#br0">2891 525 6118,'1'-9'2765,"-2"1"-2675,1 1 0,-1-1 0,0 1 0,0 0 0,-1-1 1,0 1-1,-1 0 0,1 0 0,-1 0 0,-1 0 0,1 1 0,-1-1 0,0 1 0,-1 0 0,-8-9 0,-17-16 852,-1 2-1,-2 2 1,-1 1-1,-1 1 1,-1 2-1,-65-31 1,32 23 46,-2 3 1,-143-36-1,107 43-603,-1 4-1,-1 6 0,0 4 1,-1 5-1,-214 24 0,218-7-372,0 4-1,1 5 0,2 4 1,-129 54-1,174-58 19,1 4 0,1 2 0,2 2-1,1 2 1,2 3 0,1 2 0,2 2 0,-70 79 0,104-103 158,0 1-1,1 0 1,1 1 0,1 0 0,1 1-1,1 0 1,0 1 0,1 0-1,2 0 1,-8 43 0,12-50-141,0 1-1,2 0 1,0 0-1,0 0 1,2 0 0,0 0-1,0 0 1,1-1-1,1 1 1,1-1 0,0 0-1,1 0 1,0-1 0,1 0-1,0 0 1,1 0-1,12 13 1,1-2-25,2-1 1,1-1-1,1-1 1,1-1-1,0-1 1,1-1-1,1-2 1,1-1-1,0-1 1,1-1-1,39 10 0,0-4 33,1-2 0,1-4 1,0-3-1,76 1 0,7-8 577,-1-8 0,0-6 0,157-32 0,-103 1-383,334-115 0,-214 25-162,-264 101-2,-1-3 0,113-81 0,-157 100-22,0-1-1,0 0 0,-1-1 1,-1 0-1,25-38 1,-36 48-50,-1 0 1,0 0 0,0-1-1,-1 1 1,0-1 0,0 1-1,-1-1 1,0 0 0,0 0 0,-1 0-1,0 0 1,0-1 0,-1 1-1,0 0 1,0 0 0,-1 0-1,0 0 1,-1 0 0,0 0-1,-4-13 1,0 10-17,0 0 0,-1 1 0,0 0 0,0 0 0,-1 1 0,0 0 0,-1 0 0,0 1 0,0 0 0,-1 0 0,-13-7 0,-15-7-166,-74-33 0,35 24-633,-1 4 0,-1 3 0,-131-22 0,-22 18-2918,0 16-4187,90 11-2743</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0:33.794"/>
    </inkml:context>
    <inkml:brush xml:id="br0">
      <inkml:brushProperty name="width" value="0.025" units="cm"/>
      <inkml:brushProperty name="height" value="0.025" units="cm"/>
    </inkml:brush>
  </inkml:definitions>
  <inkml:trace contextRef="#ctx0" brushRef="#br0">75 256 4452,'0'0'385,"0"-10"282,13-130 5977,-2 53 1904,-8 69-80,-14 67-7365,-15 73-480,-9 125-1,30-188-501,-1-3 257,3 0 0,6 93 0,3-241-378,0 25 0,8-98 0,3-73 0,-18 249 0,-1 0 0,0 0 0,-1 0 0,0-1 0,-7 17 0,-7 27 0,3 39-2951,5 48-8550,9-139 11283,0 25-13907</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0:35.542"/>
    </inkml:context>
    <inkml:brush xml:id="br0">
      <inkml:brushProperty name="width" value="0.025" units="cm"/>
      <inkml:brushProperty name="height" value="0.025" units="cm"/>
    </inkml:brush>
  </inkml:definitions>
  <inkml:trace contextRef="#ctx0" brushRef="#br0">18963 70 4356,'0'0'6369,"-11"-3"-4906,-60-7-522,0 4 0,-129 3 0,1 0 618,-68-13-880,-349-12-407,-1267 28-646,385 90 973,253-6-184,312-48-128,-546 17 296,936-43-703,-622 23-411,983-22 549,-1133 49 210,-474 27-212,479-29-11,120-21 1622,1032-30-1647,-823-12 367,841 1-304,-871 36 3208,457-5-1815,547-27-1486,-6 0-132,0 0 0,-1-1 0,-25-5-1,34 5-180,1 0-1,0-1 0,0 0 1,0 0-1,0 0 0,0 0 1,0 0-1,1-1 0,-6-4 1,-12-19-5499</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0:40.534"/>
    </inkml:context>
    <inkml:brush xml:id="br0">
      <inkml:brushProperty name="width" value="0.025" units="cm"/>
      <inkml:brushProperty name="height" value="0.025" units="cm"/>
    </inkml:brush>
  </inkml:definitions>
  <inkml:trace contextRef="#ctx0" brushRef="#br0">0 104 9385,'0'0'7970,"16"-8"-7110,15-6-324,0 0 0,2 2-1,-1 2 1,49-10 0,26 7 483,1 4 0,125 5 0,218 32-363,-23 0-146,-86-26 892,333 22 2102,-661-22-3442,8 2 169,-20-6-172,-12-4-112,-19-13-2638,-10-10-3992</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19.510"/>
    </inkml:context>
    <inkml:brush xml:id="br0">
      <inkml:brushProperty name="width" value="0.025" units="cm"/>
      <inkml:brushProperty name="height" value="0.025" units="cm"/>
    </inkml:brush>
  </inkml:definitions>
  <inkml:trace contextRef="#ctx0" brushRef="#br0">0 0 4933,'0'0'9054,"7"3"-8094,35 12 2283,83 17 0,-20-7-2746,22 15 0,152 71 1,111 78 1599,-78-37 859,-102-70-2565,-140-58-292,-1 3 1,71 39-1,-49-15 739,1-5 0,3-3 1,132 41-1,-206-76-748,0 0 1,-1 2-1,0 1 1,0 0 0,18 15-1,41 23 114,-22-6-204,-48-36 0,0 1 0,0-1 0,0-1 0,1 0 0,12 6 0,-21-12-52,-1 0 1,0 0-1,0 1 0,1-1 1,-1 0-1,0 0 1,0 0-1,1 0 0,-1 0 1,0 0-1,0 1 0,0-1 1,1 0-1,-1 0 1,0 0-1,0 1 0,0-1 1,0 0-1,1 0 0,-1 0 1,0 1-1,0-1 0,0 0 1,0 0-1,0 1 1,0-1-1,0 0 0,0 0 1,0 1-1,0-1 0,0 0 1,0 1-1,0-1 1,0 0-1,0 0 0,0 1 1,0-1-1,0 0 0,0 0 1,0 1-1,0-1 0,0 0 1,0 0-1,-1 1 1,1-1-1,0 0 0,0 0 1,-13 7-6423,-4-8-2831</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27.747"/>
    </inkml:context>
    <inkml:brush xml:id="br0">
      <inkml:brushProperty name="width" value="0.025" units="cm"/>
      <inkml:brushProperty name="height" value="0.025" units="cm"/>
    </inkml:brush>
  </inkml:definitions>
  <inkml:trace contextRef="#ctx0" brushRef="#br0">15 122 6342,'0'0'8504,"-4"-8"-6860,2 4-1536,1 2 13,0 0 0,0 0 0,0 0 0,0-1 0,0 1 0,0 0 0,1-1-1,-1 1 1,1 0 0,0-1 0,-1-3 0,2 5-46,0 0-1,-1 0 1,1 0 0,0 0-1,0 0 1,0 0-1,0 0 1,0 0-1,0 0 1,0 0-1,0 1 1,0-1-1,0 0 1,1 1 0,-1-1-1,0 1 1,0-1-1,1 1 1,-1 0-1,0-1 1,1 1-1,-1 0 1,0 0 0,1 0-1,-1 0 1,0 0-1,1 0 1,-1 0-1,3 1 1,34 1 679,1 2 1,52 12-1,-48-7-535,66 4 0,-24-12-116,0-3 0,0-5-1,153-30 1,97-18 887,-266 50-539,-1 3 0,134 13 1,109 46 3044,-347-59-3694,-4 1-4702,1-15-3545</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35.018"/>
    </inkml:context>
    <inkml:brush xml:id="br0">
      <inkml:brushProperty name="width" value="0.025" units="cm"/>
      <inkml:brushProperty name="height" value="0.025" units="cm"/>
    </inkml:brush>
  </inkml:definitions>
  <inkml:trace contextRef="#ctx0" brushRef="#br0">41 70 3844,'-5'-1'275,"3"0"169,0 1 1,0 0-1,-1-1 1,1 1-1,0-1 1,0 1-1,0-1 1,0 0-1,0 0 1,0 0-1,0 0 1,1 0-1,-1-1 1,0 1-1,1 0 1,-4-4-1,50 3 2433,38 6-524,120 22-1,-62-6-1414,348 13 0,-367-34-595,244-34-1,-285 21-246,323-48 1737,-287 50-265,175 4 1,-261 9-1482,-1 1 0,1 1-1,0 2 1,-1 1 0,0 1 0,-1 2-1,30 13 1,-83-20-7470,0 1 1121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23.745"/>
    </inkml:context>
    <inkml:brush xml:id="br0">
      <inkml:brushProperty name="width" value="0.025" units="cm"/>
      <inkml:brushProperty name="height" value="0.025" units="cm"/>
    </inkml:brush>
  </inkml:definitions>
  <inkml:trace contextRef="#ctx0" brushRef="#br0">115 155 15086,'0'0'6321,"-11"11"-4282,2-2-1924,-48 53 2411,53-56-2252,0-1 0,0 1 0,0-1 1,1 1-1,0 1 0,0-1 0,0 0 0,1 1 1,0-1-1,0 1 0,-1 9 0,3-16-277,0 1-1,0-1 0,0 1 1,0-1-1,0 1 1,0 0-1,0-1 1,0 1-1,0-1 0,1 1 1,-1-1-1,0 1 1,0-1-1,0 1 1,1-1-1,-1 1 0,0-1 1,1 1-1,-1-1 1,0 1-1,1-1 1,-1 0-1,1 1 0,-1-1 1,1 0-1,-1 1 1,1-1-1,-1 0 1,1 0-1,-1 1 0,1-1 1,-1 0-1,1 0 1,0 0-1,25-3-216,22-19-310,-35 11 449,-1 0 1,-1-1-1,0 0 1,0 0-1,-2-2 1,1 1-1,-2-1 0,14-26 1,-13 18 1,-1 0-1,0 0 1,-1 0-1,-2-1 1,5-35-1,-25 75 593,-6 18 128,-36 86 1331,51-106-1698,1 0-1,0 1 0,2-1 1,0 1-1,0 0 1,1 21-1,2-35-262,0 1-1,1 0 1,-1-1-1,1 1 1,0 0 0,0-1-1,0 1 1,0-1 0,1 1-1,-1-1 1,1 0 0,-1 0-1,1 1 1,0-1 0,0 0-1,0 0 1,0-1-1,0 1 1,0 0 0,0-1-1,1 1 1,-1-1 0,0 0-1,5 2 1,31 9-3051,-2-8-7057,-24-6 4625,-2-8-3688</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38.165"/>
    </inkml:context>
    <inkml:brush xml:id="br0">
      <inkml:brushProperty name="width" value="0.025" units="cm"/>
      <inkml:brushProperty name="height" value="0.025" units="cm"/>
    </inkml:brush>
  </inkml:definitions>
  <inkml:trace contextRef="#ctx0" brushRef="#br0">0 58 7559,'0'0'9588,"11"10"-8798,-3-3-550,0 0 0,1 0 1,0-1-1,1 0 0,-1-1 0,1 0 1,0-1-1,0 0 0,0 0 0,1-1 0,0 0 1,-1-1-1,18 2 0,19-3 685,0-2-1,91-14 0,91-33 89,43-7-411,-162 43 167,215 7 0,109 40 2220,-392-30-2756,0-2 0,1-1 1,0-3-1,-1-1 0,49-10 0,-89 12-3321,-22 9-23644</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45.039"/>
    </inkml:context>
    <inkml:brush xml:id="br0">
      <inkml:brushProperty name="width" value="0.025" units="cm"/>
      <inkml:brushProperty name="height" value="0.025" units="cm"/>
    </inkml:brush>
  </inkml:definitions>
  <inkml:trace contextRef="#ctx0" brushRef="#br0">1 10 3972,'0'0'7281,"4"-10"-4136,39 47 394,-17-24-3151,1-1 0,0-1 0,1-2 0,0 0 0,1-2 0,-1-1 0,34 2 1,59 15 29,-54-8-32,1-2 0,0-4-1,125 1 1,9-4 634,276 45-1,-241-31-877,-10-2 26,-218-17-163,275 33 268,-260-30-17,1 0 0,29 9 1,-6 0 1205,-34-12-1741,-11-1-5432</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00.020"/>
    </inkml:context>
    <inkml:brush xml:id="br0">
      <inkml:brushProperty name="width" value="0.025" units="cm"/>
      <inkml:brushProperty name="height" value="0.025" units="cm"/>
    </inkml:brush>
  </inkml:definitions>
  <inkml:trace contextRef="#ctx0" brushRef="#br0">0 0 4324,'0'0'9817,"10"5"-9512,41 17 524,62 17 1,4 1 20,208 89 29,241 90-461,-277-117 427,320 109 814,-353-142-1270,-249-65-267,1-1 0,-1 1 0,-1 0 0,1 0 0,-1 1 0,0 0 0,0 0 0,0 1 0,0 0 0,-1 0 0,0 0 0,0 0-1,-1 1 1,0 0 0,0-1 0,3 9 0,3 3-348,-26-18-6601,-8-5 591</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01.650"/>
    </inkml:context>
    <inkml:brush xml:id="br0">
      <inkml:brushProperty name="width" value="0.025" units="cm"/>
      <inkml:brushProperty name="height" value="0.025" units="cm"/>
    </inkml:brush>
  </inkml:definitions>
  <inkml:trace contextRef="#ctx0" brushRef="#br0">713 484 14542,'-37'0'7,"0"2"1,0 2 0,0 1-1,1 2 1,-1 1 0,-38 15-1,52-15 177,1 2 0,0 1 0,0 1 0,1 0 0,1 2 0,0 0 0,1 1 0,1 1 0,0 1-1,-21 26 1,19-16-166,2 1 0,0 0-1,2 1 1,1 1-1,2 1 1,1 0 0,1 1-1,2 0 1,-7 39-1,5 2-35,3 0-1,2 1 0,6 78 1,3-108 49,1 1 0,3-1 1,1 0-1,2-1 0,2 0 0,2 0 1,2-2-1,2 1 0,1-2 0,3-1 1,0-1-1,3 0 0,40 46 1,-12-22 39,4-2 0,1-3 0,4-2 0,1-3 1,3-3-1,2-3 0,2-3 0,97 44 0,-45-33 15,2-7-1,3-4 0,1-7 1,180 29-1,-79-29-14,1-11 0,2-9-1,294-17 1,-443-6-55,-1-3 0,0-4 0,-1-4 0,91-31 0,-128 33 82,-1-1 0,-1-2 0,-1-2 0,0-2 0,-2-1-1,-1-2 1,-1-2 0,66-64 0,-82 68-40,-1-1-1,-1-1 1,-1-1-1,-1 0 0,-1-2 1,-2 1-1,15-41 1,-16 27 72,-1 0 1,-2-1-1,-2 0 0,4-82 1,-11 51 68,-4-1 1,-3 1 0,-3 0-1,-4 1 1,-3 0 0,-27-78-1,9 51-4,-4 2 0,-5 2 0,-4 2 0,-4 2 1,-79-109-1,90 147-59,-2 2 0,-2 2 0,-3 2 0,-2 2 0,-1 2 0,-3 3 0,-1 1 0,-2 4 0,-87-44 0,59 44-101,-1 4 0,-1 3 0,-1 4 1,-133-19-1,103 29-43,1 5 0,-1 5 0,-123 11 0,137 5-274,0 4 1,1 4-1,1 5 0,-147 54 1,107-21-1462,3 5 1,-192 119-1,60-7-4167</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06.036"/>
    </inkml:context>
    <inkml:brush xml:id="br0">
      <inkml:brushProperty name="width" value="0.025" units="cm"/>
      <inkml:brushProperty name="height" value="0.025" units="cm"/>
    </inkml:brush>
  </inkml:definitions>
  <inkml:trace contextRef="#ctx0" brushRef="#br0">1 5 5381,'0'0'16869,"6"9"-15940,-3-5-821,0 0-1,1 0 0,-1 0 0,1-1 1,0 0-1,0 1 0,0-1 1,0-1-1,1 1 0,-1-1 1,1 1-1,-1-1 0,7 1 0,5 2 228,0-2-1,1 0 1,29 1-1,699-7 3163,-300-8-2851,851 25 902,-1034-10-1019,323-36-1,-570 32-725,13-3-1493,-27 2 1543,0 1 0,-1 0 0,1-1 0,0 1 0,0 0 0,-1-1 0,1 1 1,0-1-1,-1 1 0,1-1 0,0 1 0,-1-1 0,1 1 0,-1-1 0,1 0 0,-1 1 0,1-1 1,-1 0-1,1 1 0,-1-1 0,0 0 0,1 0 0,-1 1 0,0-1 0,0 0 0,0 0 1,1-1-1,-1-21-8875</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07.017"/>
    </inkml:context>
    <inkml:brush xml:id="br0">
      <inkml:brushProperty name="width" value="0.025" units="cm"/>
      <inkml:brushProperty name="height" value="0.025" units="cm"/>
    </inkml:brush>
  </inkml:definitions>
  <inkml:trace contextRef="#ctx0" brushRef="#br0">2 203 12748,'0'0'14798,"1"12"-14264,-1 162 1275,-2-71 263,12-113-1282,-1-8-787,-1 0 1,0-1-1,-2 0 0,0 0 1,5-27-1,10-102-7,-13-21 4,-29 311 0,20-125 0,0-2 0,0 1 0,1-1 0,1 1 0,4 29 0,-5-43 0,1 0 0,-1 0 0,1 0 0,0 0 0,-1 0 0,1 0 0,0 0 0,0 0 0,0 0 0,0-1 0,0 1 0,1 0 0,-1-1 0,1 1 0,-1-1 0,1 1 0,-1-1 0,1 0 0,0 0 0,-1 0 0,1 0 0,0 0 0,0 0 0,0 0 0,0 0 0,0-1 0,0 1 0,0-1 0,0 1 0,0-1 0,0 0 0,0 0 0,0 0 0,0 0 0,1 0 0,-1-1 0,0 1 0,0-1 0,0 1 0,0-1 0,0 0 0,0 1 0,-1-1 0,1 0 0,2-2 0,4-1 0,0 0 0,0-1 0,-1-1 0,0 1 0,0-1 0,0 0 0,-1-1 0,0 1 0,8-13 0,4-5 0,21-42 0,35-100 0,-74 166 0,0 0 0,0 0 0,0 0 0,0 0 0,0 0 0,0 0 0,0 0 0,0 0 0,0 1 0,0-1 0,0 0 0,0 0 0,0 0 0,0 0 0,0 0 0,0 0 0,0 0 0,0 0 0,1 0 0,-1 1 0,0-1 0,0 0 0,0 0 0,0 0 0,0 0 0,0 0 0,0 0 0,0 0 0,1 0 0,-1 0 0,0 0 0,0 0 0,0 0 0,0 0 0,0 0 0,0 0 0,0 0 0,0 0 0,1 0 0,-1 0 0,0 0 0,0 0 0,0 0 0,0 0 0,0 0 0,0 0 0,0 0 0,1 0 0,-1 0 0,0 0 0,0 0 0,0 0 0,0-1 0,0 1 0,0 0 0,0 0 0,0 0 0,0 0 0,0 0 0,3 20 0,-4 26 0,-6-2 0,-20 60 0,18-75 0,1 1 0,1-1 0,2 1 0,1 0 0,-1 45 0,5-74-2,0 0 0,1 1 0,-1-1 1,0 0-1,0 0 0,1 0 0,-1 0 0,0 1 0,1-1 1,-1 0-1,1 0 0,-1 0 0,1 0 0,0 0 0,-1 0 0,1 0 1,0 0-1,0-1 0,0 1 0,0 0 0,0 0 0,0-1 1,0 1-1,0 0 0,0-1 0,0 1 0,0-1 0,0 0 0,0 1 1,0-1-1,0 0 0,1 1 0,-1-1 0,0 0 0,0 0 0,0 0 1,0 0-1,3-1 0,-1 1-110,-1 0 1,1-1-1,-1 1 0,1-1 1,-1 0-1,1 0 0,-1 0 1,0 0-1,1 0 0,-1 0 1,0-1-1,0 1 0,0-1 1,0 0-1,0 1 0,0-1 1,2-2-1,8-21-6588,-5-4-5017</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07.673"/>
    </inkml:context>
    <inkml:brush xml:id="br0">
      <inkml:brushProperty name="width" value="0.025" units="cm"/>
      <inkml:brushProperty name="height" value="0.025" units="cm"/>
    </inkml:brush>
  </inkml:definitions>
  <inkml:trace contextRef="#ctx0" brushRef="#br0">78 54 10090,'0'0'9465,"4"-9"-6391,13-27-116,-15 27 290,-11 12-2225,2 4-828,0 1 1,0 0 0,1 0 0,0 0 0,0 1 0,1 0 0,0 0 0,-6 16 0,4-9 33,2 0 0,0 0 0,0 0 1,-2 28-1,6-43-229,1 0 0,0 1 0,-1-1 0,1 0 0,0 1 0,0-1 0,0 0 0,0 1 0,0-1 0,0 1 0,0-1 0,0 0 0,1 1 0,-1-1 0,1 0 0,-1 1 0,1-1 0,-1 0 0,1 0 0,0 1 0,-1-1 0,1 0 0,0 0 0,0 0 0,0 0 0,0 0 0,0 0 0,0 0 0,0 0 0,0 0 0,0-1 0,1 1 0,1 1 0,0-2 0,-1-1 0,1 1 0,0 0 0,-1-1 0,1 1 0,-1-1 0,1 0 0,-1 0 0,0 0 0,1 0 0,-1 0 0,0 0 0,1-1 0,-1 1 0,0-1 0,0 1 0,0-1 0,2-3 0,9-9 0,-1 0 0,0-1 0,-1 0 0,-1-1 0,0 0 0,-1-1 0,10-28 0,-16 62 0,-6 19 0,-7 11 0,6-34 0,0 1 0,1-1 0,1 0 0,0 1 0,1-1 0,1 1 0,2 23 0,-2-37-17,0 1-1,1 0 1,-1 0-1,0 0 1,1 0-1,-1 0 1,1-1-1,-1 1 1,1 0-1,0 0 1,-1-1-1,1 1 1,0 0-1,0-1 1,-1 1-1,1-1 1,0 1 0,0-1-1,0 1 1,0-1-1,0 0 1,-1 1-1,1-1 1,0 0-1,0 0 1,0 0-1,0 1 1,0-1-1,0 0 1,0 0-1,0 0 1,0-1-1,0 1 1,0 0 0,0 0-1,0 0 1,0-1-1,0 1 1,-1-1-1,1 1 1,0 0-1,0-1 1,1 0-1,2-1-238,1 0 0,-1-1 0,1 1-1,-1-1 1,0 0 0,0 0 0,5-4-1,-2-2-1156,-1 0-1,0 0 0,0 0 0,-1-1 0,8-18 1,3-22-5575</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08.139"/>
    </inkml:context>
    <inkml:brush xml:id="br0">
      <inkml:brushProperty name="width" value="0.025" units="cm"/>
      <inkml:brushProperty name="height" value="0.025" units="cm"/>
    </inkml:brush>
  </inkml:definitions>
  <inkml:trace contextRef="#ctx0" brushRef="#br0">188 0 12876,'0'0'15935,"-1"13"-14675,-30 168 98,17-120-912,4 2 0,-6 96 0,17-147-446,0 0 0,0 0 0,1-1 0,0 1 0,1-1 0,0 1 0,8 16 0,-146-239 0,135 210 0,-1 1 0,1-1 0,-1 0 0,1 0 0,-1 0 0,1 0 0,0 0 0,-1 0 0,1 1 0,0-1 0,0 0 0,0 0 0,0 0 0,0 0 0,0 0 0,0 0 0,0 0 0,0 0 0,0 0 0,1 0 0,-1 0 0,0 0 0,1 0 0,-1 0 0,0 1 0,1-2 0,1 0 0,0 0 0,-1 1 0,1-1 0,0 1 0,0 0 0,0-1 0,0 1 0,0 0 0,0 0 0,0 0 0,2 0 0,11-4 0,0 2 0,29-4 0,-27 5 0,50-8-149,47-9-3375,-86 11-4206</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09.885"/>
    </inkml:context>
    <inkml:brush xml:id="br0">
      <inkml:brushProperty name="width" value="0.025" units="cm"/>
      <inkml:brushProperty name="height" value="0.025" units="cm"/>
    </inkml:brush>
  </inkml:definitions>
  <inkml:trace contextRef="#ctx0" brushRef="#br0">1 306 4740,'2'-8'8841,"20"-65"-2219,-12 43-1849,-16 58 1326,-2 8-5761,1 0 1,1 1-1,3 0 1,0 46-1,3-82-338,0 0 0,0 0 0,0 0 0,0 0 0,0 0 0,0 1 0,0-1 0,1 0 0,-1 0 0,0 0 0,1 0 0,-1 0 0,1 0 0,-1 0 0,1 0 0,-1 0 0,1 0 0,0-1 0,-1 1 0,1 0 0,0 0 0,0 0 0,0-1 0,0 1 0,-1 0 0,3 0 0,-1-1 0,0 1 0,-1-1 0,1 0 0,0 0 0,0 0 0,0 0 0,0 0 0,0 0 0,0-1 0,-1 1 0,1-1 0,0 1 0,0-1 0,1 0 0,6-4 0,0 1 0,0-1 0,-1-1 0,15-11 0,98-101 0,-120 116 0,0 1 0,1 0 0,-1 0 0,0 1 0,0-1 0,0 0 0,1 0 0,-1 0 0,1 1 0,-1-1 0,0 1 0,1-1 0,-1 1 0,1 0 0,-1-1 0,1 1 0,-1 0 0,1 0 0,-1 0 0,3 0 0,-3 1 0,0-1 0,0 1 0,0 0 0,-1-1 0,1 1 0,0 0 0,0 0 0,0 0 0,-1 0 0,1-1 0,0 1 0,-1 0 0,1 0 0,-1 0 0,1 0 0,-1 1 0,0-1 0,1 0 0,-1 0 0,0 2 0,2 10 0,-1 0 0,-1-1 0,-2 26 0,1-18 0,-2 11 0,1-5 0,11-43 0,4-21 0,15-76 0,-29 133 0,0-15 0,0-1 0,1 1 0,0 0 0,0 0 0,0 0 0,0 0 0,1 0 0,-1 0 0,3 6 0,-2-9 0,0 0 0,0 0 0,0 1 0,0-1 0,0 0 0,1 0 0,-1 0 0,0-1 0,1 1 0,-1 0 0,1 0 0,-1-1 0,1 1 0,-1-1 0,1 1 0,-1-1 0,1 0 0,-1 0 0,1 1 0,0-1 0,-1 0 0,1 0 0,0-1 0,-1 1 0,1 0 0,-1 0 0,1-1 0,2 0 0,2-1 0,0-1 0,0 1 0,-1-1 0,1 0 0,-1 0 0,1 0 0,-1-1 0,0 0 0,0 0 0,-1 0 0,1-1 0,-1 1 0,0-1 0,0 0 0,-1 0 0,6-11 0,-4 8 0,1 1 0,-1-1 0,1 1 0,0 0 0,1 1 0,10-9 0,-17 15 0,0 0 0,1 0 0,-1 1 0,1-1 0,-1 0 0,0 0 0,1 0 0,-1 1 0,0-1 0,1 0 0,-1 1 0,0-1 0,1 0 0,-1 0 0,0 1 0,0-1 0,1 1 0,-1-1 0,0 0 0,0 1 0,0-1 0,1 0 0,-1 1 0,0-1 0,0 1 0,0-1 0,0 1 0,0-1 0,0 0 0,0 1 0,0-1 0,0 1 0,0-1 0,0 1 0,0-1 0,0 0 0,-1 1 0,1-1 0,0 1 0,0 0 0,-2 22 0,-15 34 0,-1 11 0,18-69 0,0 1 0,0 0 0,0 0 0,0 0 0,0-1 0,0 1 0,0 0 0,0 0 0,1 0 0,-1 0 0,0-1 0,0 1 0,0 0 0,0 0 0,1 0 0,-1 0 0,0-1 0,0 1 0,0 0 0,0 0 0,1 0 0,-1 0 0,0 0 0,0 0 0,0 0 0,1 0 0,-1 0 0,0 0 0,0 0 0,1 0 0,-1 0 0,0 0 0,0 0 0,0 0 0,1 0 0,-1 0 0,0 0 0,0 0 0,1 0 0,-1 0 0,0 0 0,0 0 0,0 0 0,0 1 0,1-1 0,-1 0 0,0 0 0,0 0 0,0 0 0,0 0 0,1 1 0,-1-1 0,0 0 0,0 0 0,0 0 0,0 1 0,0-1 0,0 0 0,0 0 0,0 0 0,0 1 0,1-1 0,-1 0 0,0 0 0,0 0 0,0 1 0,0-1 0,0 1 0,0-1 0,10-11-605,0-1 0,-1 1 0,0-1 0,-1-1 1,-1 1-1,0-2 0,0 1 0,4-15 0,36-121-6966,-40 124 6989,-4 10-109,1 1 457,-1 0 1,2 0-1,0 0 1,0 1-1,14-24 0,-19 37 351,0 1-1,0-1 0,1 0 0,-1 0 0,0 0 0,0 1 1,0-1-1,0 0 0,0 0 0,0 0 0,0 1 0,0-1 1,0 0-1,1 0 0,-1 0 0,0 1 0,0-1 0,0 0 1,0 0-1,1 0 0,-1 0 0,0 0 0,0 0 0,0 1 0,1-1 1,-1 0-1,0 0 0,0 0 0,0 0 0,1 0 0,-1 0 1,0 0-1,0 0 0,0 0 0,1 0 0,-1 0 0,0 0 1,0 0-1,1 0 0,-1 0 0,0 0 0,0 0 0,0 0 0,1 0 1,-1 0-1,0-1 0,0 1 0,0 0 0,1 0 0,-1 0 1,0 0-1,0 0 0,0-1 0,-2 23 1891,-6 3-564,-1 1 0,-15 29 0,-13 36-423,29-66-990,2 1-1,0-1 0,1 1 1,2 0-1,0 1 1,2-1-1,3 47 0,-2-73-27,0 0-1,0 0 0,0 1 1,0-1-1,0 0 0,0 0 1,0 0-1,0 0 0,0 1 1,0-1-1,0 0 1,1 0-1,-1 0 0,0 0 1,0 1-1,0-1 0,0 0 1,0 0-1,0 0 0,0 0 1,0 0-1,0 1 0,0-1 1,1 0-1,-1 0 1,0 0-1,0 0 0,0 0 1,0 0-1,0 0 0,1 1 1,-1-1-1,0 0 0,0 0 1,0 0-1,0 0 0,1 0 1,-1 0-1,0 0 0,0 0 1,0 0-1,0 0 1,1 0-1,-1 0 0,0 0 1,0 0-1,0 0 0,1 0 1,-1 0-1,0 0 0,0 0 1,0-1-1,0 1 0,0 0 1,1 0-1,-1 0 1,0 0-1,0 0 0,0 0 1,0 0-1,0-1 0,0 1 1,1 0-1,-1 0 0,0 0 1,0-1-1,7-10 149,-3-8 72,0-1 1,-2 0 0,0 1-1,-2-1 1,0 0 0,-4-33-1,-7 27-188,6 24-38,4 16 1,2-12 3,0-1 0,-1 1 0,1 0 0,0 0 0,0-1 0,0 1 0,0-1 0,0 1 0,1-1 0,-1 1 0,0-1 0,1 0 0,-1 0 0,1 1 0,-1-1 0,1 0 0,0 0 0,-1-1 0,1 1 0,0 0 0,0 0 0,-1-1 0,1 1 0,0-1 0,0 0 0,0 1 0,0-1 0,2 0 0,62 1 0,-55-2 0,1 0 0,0 0 0,0-1 0,0-1 0,0 0 0,-1-1 0,1 0 0,-1-1 0,0 0 0,0-1 0,-1 0 0,0 0 0,0-1 0,0-1 0,-1 1 0,0-2 0,0 1 0,-1-1 0,0-1 0,11-17 0,-59 115 0,37-79 0,0-1 0,0 1 0,1 0 0,0 0 0,1 0 0,0 0 0,0 0 0,2 17 0,-1-25 0,0-1 0,1 1 0,-1 0 0,0-1 0,1 1 0,-1-1 0,0 1 0,1-1 0,-1 1 0,1-1 0,-1 0 0,1 1 0,-1-1 0,1 0 0,-1 1 0,1-1 0,-1 0 0,1 1 0,-1-1 0,1 0 0,0 0 0,-1 0 0,1 1 0,-1-1 0,1 0 0,0 0 0,-1 0 0,1 0 0,-1 0 0,1 0 0,0 0 0,-1-1 0,1 1 0,0 0 0,-1 0 0,2-1 0,22-7 0,-14 1 0,-1 0 0,1-1 0,-1 0 0,-1-1 0,0 0 0,9-11 0,-9 9 0,2 1 0,-1 0 0,1 0 0,14-10 0,-23 20-1,-1-1-1,0 1 1,0 0-1,0 0 1,1 0-1,-1 0 1,0 0 0,0 0-1,1-1 1,-1 1-1,0 0 1,0 0-1,1 0 1,-1 0 0,0 0-1,0 0 1,1 0-1,-1 0 1,0 0-1,1 0 1,-1 0 0,0 0-1,0 0 1,1 0-1,-1 0 1,0 1-1,0-1 1,1 0 0,-1 0-1,0 0 1,0 0-1,0 0 1,1 1-1,-1-1 1,0 0 0,0 0-1,0 0 1,1 1-1,-1-1 1,0 0-1,0 0 1,0 0 0,0 1-1,0-1 1,0 0-1,0 0 1,1 1-1,-1-1 1,3 22-153,-7 24-70,-10 45 294,2-24 119,-6 136 0,18-174-189,1-5 0,-1 1 0,-1 0 0,-1-1 0,-6 26 0,7-46 0,0 0 0,0 0 0,0 1 0,0-1 0,-1 0 0,0 0 0,0 0 0,0 0 0,0 0 0,0-1 0,-1 1 0,0-1 0,0 0 0,0 1 0,0-1 0,0 0 0,-1-1 0,1 1 0,-1-1 0,0 1 0,1-1 0,-1 0 0,0 0 0,0-1 0,-1 1 0,1-1 0,0 0 0,0 0 0,-5 0 0,5-1 0,1 0 0,0 0 0,-1 0 0,1 0 0,0-1 0,-1 0 0,1 1 0,0-1 0,0 0 0,0-1 0,-1 1 0,1 0 0,1-1 0,-1 0 0,0 0 0,0 1 0,1-2 0,-5-3 0,3 1 0,0 0 0,0 0 0,0 0 0,1-1 0,0 0 0,0 0 0,1 0 0,-1 0 0,-1-8 0,1 1 0,0 0 0,1-1 0,0 0 0,1 1 0,1-1 0,0 0 0,1 1 0,4-25 0,-2 29-37,0-1-1,1 1 1,0 0-1,1 0 1,-1 1-1,2-1 1,-1 1-1,1 0 1,0 0-1,13-11 1,8-5-1272,51-35-1,-49 39-1819,36-34 0,-29 21-14872</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13.377"/>
    </inkml:context>
    <inkml:brush xml:id="br0">
      <inkml:brushProperty name="width" value="0.025" units="cm"/>
      <inkml:brushProperty name="height" value="0.025" units="cm"/>
    </inkml:brush>
  </inkml:definitions>
  <inkml:trace contextRef="#ctx0" brushRef="#br0">31 84 5765,'8'-20'2615,"6"-15"6986,-5 12-2101,-7 17-5430,-5 73-787,-4-1-1,-15 71 0,-9 79-1173,35-258 872,8-99-718,-10 110-246,-1 23-17,0 0 0,-1 0 0,1 0 0,-2 0-1,1 0 1,-1 0 0,0 0 0,-4-10 0,5 80 0,0-59 0,1 0 0,0 0 0,1-1 0,-1 1 0,0-1 0,1 1 0,0-1 0,-1 0 0,1 1 0,0-1 0,0 0 0,0 0 0,1 0 0,-1-1 0,0 1 0,1 0 0,-1-1 0,1 0 0,-1 1 0,1-1 0,0 0 0,0 0 0,-1-1 0,1 1 0,0-1 0,0 1 0,0-1 0,0 0 0,0 0 0,-1 0 0,4-1 0,1 1 0,-1-1 0,0 0 0,0 0 0,0-1 0,0 1 0,-1-1 0,1-1 0,0 1 0,-1-1 0,1 0 0,-1 0 0,0-1 0,8-6 0,-1-4 0,-1 0 0,-1 0 0,15-27 0,-21 72 0,-14 28 0,6-44 0,2 1 0,-1-1 0,2 1 0,0 0 0,2 24 0,-1-39 0,0 0 0,1 0 0,-1 1 0,0-1 0,1 0 0,-1 0 0,1 0 0,-1 0 0,1 0 0,-1 0 0,1 0 0,-1 0 0,1 0 0,0 0 0,0 0 0,0-1 0,-1 1 0,1 0 0,0 0 0,0-1 0,0 1 0,0-1 0,0 1 0,0-1 0,3 2 0,-1-2 0,0 1 0,0-1 0,0 0 0,1 1 0,-1-1 0,0-1 0,0 1 0,1 0 0,3-2 0,4-1 0,-1 0 0,1-1 0,-1 0 0,16-10 0,37-33 0,-48 33 0,1 2 0,33-20 0,-48 31 0,0 1 0,-1 0 0,1-1 0,-1 1 0,1-1 0,-1 1 0,1 0 0,0-1 0,-1 1 0,1 0 0,-1 0 0,1 0 0,0-1 0,0 1 0,-1 0 0,1 0 0,0 0 0,-1 0 0,1 0 0,0 0 0,-1 0 0,1 1 0,0-1 0,-1 0 0,1 0 0,0 0 0,-1 1 0,1-1 0,-1 0 0,1 1 0,0-1 0,-1 0 0,1 1 0,-1-1 0,1 1 0,-1-1 0,1 1 0,-1-1 0,0 1 0,1-1 0,-1 1 0,1 0 0,-1-1 0,1 2 0,2 40 0,-1-6 0,-1-35 0,-1 0 0,0 0 0,0 0 0,0 0 0,0 0 0,1 0 0,-1 0 0,0 0 0,1-1 0,-1 1 0,1 0 0,-1 0 0,1 0 0,0 0 0,-1 0 0,1-1 0,0 1 0,-1 0 0,1-1 0,0 1 0,0 0 0,0-1 0,1 1 0,0 0 0,0-1 0,1 0 0,-1 0 0,1 0 0,-1 0 0,1 0 0,-1-1 0,1 1 0,-1-1 0,0 0 0,1 1 0,-1-1 0,0 0 0,0 0 0,1 0 0,-1-1 0,0 1 0,3-3 0,41-37 0,-17 16 0,16-1 0,-43 25 0,0 0 0,1 0 0,-1 0 0,0 1 0,1-1 0,-1 0 0,1 1 0,-1 0 0,1-1 0,-1 1 0,1 0 0,0 0 0,-1 1 0,1-1 0,-1 1 0,0-1 0,6 2 0,-7 3 0,1 0 0,-1-1 0,1 1 0,-1 0 0,-1 0 0,1 0 0,-1 0 0,1 0 0,-2 0 0,1 0 0,0 0 0,-2 4 0,1 5 0,3-19-2429,2-13-6262,-4 2-208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24.241"/>
    </inkml:context>
    <inkml:brush xml:id="br0">
      <inkml:brushProperty name="width" value="0.025" units="cm"/>
      <inkml:brushProperty name="height" value="0.025" units="cm"/>
    </inkml:brush>
  </inkml:definitions>
  <inkml:trace contextRef="#ctx0" brushRef="#br0">144 1 13389,'0'0'11712,"-7"8"-10164,2-2-1460,-1-1 156,1 1 0,1-1 0,-1 1 0,1 0 0,0 0 1,0 1-1,1-1 0,-1 1 0,2 0 0,-1-1 1,1 1-1,-2 10 0,41-19-105,-33 2-192,-1-1 0,1 1 0,0 0-1,0 0 1,0 1 0,-1-1 0,1 1 0,0 0 0,0 0 0,-1 0 0,1 1 0,-1-1 0,1 1 0,-1-1 0,1 1 0,-1 1-1,5 3 1,-4-2 32,1 1 0,-1-1 0,0 1 0,0 0 0,-1 1 0,1-1 0,-1 1 0,0-1 0,-1 1 0,3 8 0,-2-6 79,-1 0 1,0 0-1,0 1 1,-1-1-1,0 0 1,0 1-1,-1 0 1,0-1-1,-1 1 1,0-1 0,0 1-1,-1-1 1,0 0-1,0 1 1,-1-1-1,-5 11 1,1-8 210,-1 0 1,0-1 0,0 0 0,-1 0 0,-20 17-1,24-23-176,0 0-1,-1-1 0,1 1 0,-1-1 0,0 0 1,0 0-1,0-1 0,-1 1 0,1-1 0,-1-1 0,1 1 1,-1-1-1,-11 0 0,16-1-92,-1-1 0,0 1 0,1-1 0,-1 0 0,1 0 0,-1 0 0,1 0 0,0 0 0,-1 0 0,1-1 0,0 1 0,0-1 0,0 0 0,0 0 0,0 1 0,0-1 0,1 0 0,-1-1 0,0 1 0,1 0 0,0 0 0,-1-1 0,1 1 0,0-1 0,0 1 0,1-1 0,-2-2 0,1 2 0,1 1 0,-1-1 0,1 0 0,-1 0 0,1 1 0,0-1 0,0 0 0,0 0 0,0 0 0,0 1 0,1-1 0,-1 0 0,1 0 0,0 1 0,0-1 0,0 0 0,0 1 0,0-1 0,1 1 0,-1-1 0,1 1 0,-1 0 0,1-1 0,0 1 0,0 0 0,2-2 0,65-36-1114,-47 28 53,0-1 0,23-19 0,-38 27 863,-1 0 0,-1 0 0,1-1 0,-1 0 0,0 0 0,0-1 0,-1 1 0,0-1 0,0 0 0,0 0 0,2-10 0,-5 15-876</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13.719"/>
    </inkml:context>
    <inkml:brush xml:id="br0">
      <inkml:brushProperty name="width" value="0.025" units="cm"/>
      <inkml:brushProperty name="height" value="0.025" units="cm"/>
    </inkml:brush>
  </inkml:definitions>
  <inkml:trace contextRef="#ctx0" brushRef="#br0">0 28 18802,'0'0'13292,"57"-27"-23285,-36 39-2403</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14.046"/>
    </inkml:context>
    <inkml:brush xml:id="br0">
      <inkml:brushProperty name="width" value="0.025" units="cm"/>
      <inkml:brushProperty name="height" value="0.025" units="cm"/>
    </inkml:brush>
  </inkml:definitions>
  <inkml:trace contextRef="#ctx0" brushRef="#br0">81 156 6887,'0'0'24337,"10"-2"-23360,-4 1-955,0-1 0,0 1-1,-1-1 1,1 0 0,-1 0 0,1-1-1,-1 0 1,0 0 0,0 0 0,0 0 0,-1-1-1,1 0 1,-1 0 0,0 0 0,0 0-1,0-1 1,0 0 0,-1 0 0,0 0-1,0 0 1,0 0 0,-1-1 0,1 1-1,-1-1 1,2-10 0,-3 14-22,-1 1 0,1-1 0,-1 1 0,0-1 0,1 1 0,-1-1 0,0 1 0,0-1 0,0 0 0,0 1 0,0-1 0,-1 1 0,1-1 0,0 1 0,-1-1 0,1 0 0,-1 1 0,1 0 0,-1-1 0,0 1 0,0-1 0,1 1 0,-1 0 0,0-1 0,0 1 0,-1 0 0,1 0 0,0 0 0,-2-2 0,0 3 0,1 0 0,0 0 0,-1 0 0,1 0 0,-1 0 0,1 1 0,0-1 0,-1 1 0,1-1 0,0 1 0,-1 0 0,1 0 0,0 0 0,0 0 0,0 0 0,0 1 0,0-1 0,0 0 0,0 1 0,-2 2 0,-12 10 0,1 0 0,0 2 0,1-1 0,-19 28 0,27-34 0,0 1 0,1 0 0,-1 0 0,2 0 0,0 0 0,0 1 0,1 0 0,0 0 0,1 0 0,-2 14 0,4-24 0,0 0 0,0 0 0,0 0 0,0 0 0,0 0 0,1 0 0,-1 0 0,0 0 0,0 0 0,1 0 0,-1-1 0,1 1 0,-1 0 0,1 0 0,-1 0 0,1 0 0,-1-1 0,1 1 0,0 0 0,0-1 0,-1 1 0,1 0 0,0-1 0,0 1 0,0-1 0,-1 1 0,3 0 0,33 4 0,-23-6 0,1 0 0,-1-1 0,19-5 0,19-12-2374,-37 13-73,-1 0 1,-1-1-1,20-14 0,-16 7-9191</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14.699"/>
    </inkml:context>
    <inkml:brush xml:id="br0">
      <inkml:brushProperty name="width" value="0.025" units="cm"/>
      <inkml:brushProperty name="height" value="0.025" units="cm"/>
    </inkml:brush>
  </inkml:definitions>
  <inkml:trace contextRef="#ctx0" brushRef="#br0">242 1 11723,'0'0'17542,"0"13"-15690,-2 8-1616,-1 1 0,-1-1-1,-1 1 1,-1-1 0,-1 0-1,-16 34 1,-49 90-236,-42 103 0,108-227-1609,10-15-2383,-2-7 3147,0 0-1,0-1 1,0 1 0,0-1 0,0 0 0,0 1 0,-1-1 0,1 0 0,0 0-1,-1 0 1,2-3 0,17-24-10125</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15.308"/>
    </inkml:context>
    <inkml:brush xml:id="br0">
      <inkml:brushProperty name="width" value="0.025" units="cm"/>
      <inkml:brushProperty name="height" value="0.025" units="cm"/>
    </inkml:brush>
  </inkml:definitions>
  <inkml:trace contextRef="#ctx0" brushRef="#br0">113 1 12043,'0'0'16806,"-3"8"-14762,-11 33-1300,-15 47 96,27-79-808,0-1 0,0 1 1,1-1-1,0 1 0,1 0 0,0 0 1,0-1-1,2 10 0,-1-16-32,-1 0 0,1 0 0,0 0 0,0 0 0,0 0 0,0-1 0,1 1 0,-1 0 0,0-1 0,1 1 0,-1-1 0,1 1 0,0-1 0,-1 0 0,1 0 0,0 0 0,0 0 0,0 0 0,-1 0 0,1 0 0,0 0 0,0-1 0,1 1 0,-1-1 0,0 1 0,0-1 0,0 0 0,0 0 0,0 0 0,0 0 0,0 0 0,0-1 0,4 0 0,2 0 0,0-1 0,0 1 0,-1-1 0,1-1 0,-1 0 0,0 0 0,13-7 0,-7 0 0,-1-1 0,0 0 0,-1 0 0,0-2 0,0 1 0,-2-1 0,0-1 0,15-28 0,-5 10 0,-73 144 0,34-70 0,12-26 0,1 0 0,0 1 0,1 0 0,1 0 0,0 1 0,2-1 0,0 1 0,1 0 0,0 0 0,2 0 0,0 0 0,1 0 0,3 20 0,0-19 0,0 1 0,-2 0 0,-1 0 0,0 0 0,-1 0 0,-5 30 0,5-45 0,-1-1 0,0 1 0,0 0 0,-1-1 0,1 1 0,-1-1 0,0 0 0,0 0 0,-1 1 0,1-1 0,-1-1 0,0 1 0,0 0 0,0-1 0,0 1 0,-1-1 0,1 0 0,-1 0 0,0 0 0,0-1 0,0 1 0,0-1 0,0 0 0,-1 0 0,1-1 0,-1 1 0,1-1 0,-1 0 0,0 0 0,1 0 0,-1-1 0,0 0 0,-5 0 0,7 0 0,-1 0 0,1 0 0,0-1 0,-1 1 0,1-1 0,0 0 0,0 0 0,-1 0 0,1-1 0,0 1 0,0-1 0,0 1 0,0-1 0,1 0 0,-1 0 0,0-1 0,-3-2 0,2 0 0,0 0 0,1-1 0,-1 1 0,1-1 0,0 1 0,1-1 0,-1 0 0,-2-12 0,2 5 0,0 0 0,1 0 0,1 0 0,0 0 0,1 0 0,1 0 0,0 0 0,5-24 0,-3 27-302,0 0-1,1 1 1,1-1-1,0 1 1,0 0-1,1 0 1,0 1-1,0-1 1,1 2-1,0-1 1,0 1-1,1 0 1,0 0-1,13-8 1,12-5-2985,1 1 0,55-23 0,-84 40 2898,30-14-12979</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16.196"/>
    </inkml:context>
    <inkml:brush xml:id="br0">
      <inkml:brushProperty name="width" value="0.025" units="cm"/>
      <inkml:brushProperty name="height" value="0.025" units="cm"/>
    </inkml:brush>
  </inkml:definitions>
  <inkml:trace contextRef="#ctx0" brushRef="#br0">109 129 17104,'0'0'14216,"8"4"-12945,-6-3-1268,0 0 1,1 0 0,-1 0-1,0 0 1,1 0-1,-1-1 1,0 1 0,1-1-1,-1 1 1,1-1-1,-1 0 1,1 0 0,-1 0-1,1-1 1,-1 1-1,0 0 1,1-1 0,-1 0-1,1 1 1,-1-1-1,0 0 1,0 0 0,0 0-1,1-1 1,-1 1-1,0 0 1,0-1 0,-1 0-1,1 1 1,0-1-1,0 0 1,-1 0-1,1 0 1,-1 0 0,0 0-1,1 0 1,-1 0-1,0 0 1,0-1 0,0 1-1,-1 0 1,1-1-1,-1 1 1,1-1 0,-1 1-1,0 0 1,0-1-1,0-2 1,0 4-4,0 0 0,0 1 0,0-1 0,0 0 0,0 0 0,0 1 0,0-1 0,0 0 0,0 0 0,0 0 0,-1 1 0,1-1 0,0 0 0,-1 1 0,1-1 0,0 0 0,-1 1 0,1-1 0,-1 0 0,1 1 0,-1-1 0,1 1 0,-1-1 0,0 1 0,1-1 0,-1 1 0,0-1 0,1 1 0,-1 0 0,0-1 0,0 1 0,0-1 0,-2 1 0,1 0 0,-1 0 0,1 0 0,-1 0 0,1 1 0,-1-1 0,1 1 0,-1-1 0,1 1 0,-4 1 0,-3 2 0,0 0 0,0 1 0,1 0 0,-14 11 0,11-8 0,0 1 0,1 1 0,0 0 0,1 0 0,0 1 0,0 0 0,1 1 0,1 0 0,-9 18 0,16-30 0,0 0 0,0 1 0,0-1 0,0 0 0,-1 1 0,1-1 0,0 0 0,0 1 0,0-1 0,0 0 0,0 1 0,1-1 0,-1 0 0,0 1 0,0-1 0,0 0 0,0 1 0,0-1 0,0 0 0,0 0 0,1 1 0,-1-1 0,0 0 0,0 0 0,0 1 0,1-1 0,-1 0 0,0 0 0,0 1 0,1-1 0,-1 0 0,0 0 0,0 0 0,1 0 0,-1 1 0,1-1 0,16 2 0,20-9 0,36-17 0,33-8 0,-96 30 0,1 0 0,-1 1 0,1 0 0,-1 1 0,1 0 0,0 0 0,-1 1 0,13 3 0,-21-3 0,0-1 0,0 1 0,0 0 0,0 0 0,1 1 0,-2-1 0,1 0 0,0 1 0,0-1 0,0 1 0,-1-1 0,1 1 0,0 0 0,-1 0 0,0 0 0,1 0 0,-1 0 0,0 0 0,0 0 0,0 0 0,0 0 0,-1 0 0,1 1 0,0 2 0,1 6 0,-1 0 0,0 0 0,0 19 0,-1-22 0,10-53 0,-8-86 0,-2 84 0,37 64 0,-21-12-487,1-2-1,0 0 1,1-1-1,-1-1 1,0 0-1,27-4 1,-6 2-1167,-26 1 272,-1-1 0,1-1-1,-1 0 1,1 0 0,15-6 0,-22 6 1335,1 0 1,-1 0 0,0-1-1,0 1 1,-1-1 0,1 0-1,0-1 1,-1 1 0,0-1-1,0 0 1,0 0 0,0 0-1,4-6 1,-8 9 270,1 1 1,-1-1-1,1 1 0,-1-1 1,0 1-1,1-1 1,-1 1-1,0-1 0,1 1 1,-1-1-1,0 0 0,0 1 1,0-1-1,0 0 0,1 1 1,-1-1-1,0 0 0,0 1 1,0-1-1,0 0 0,0 1 1,-1-1-1,1 0 1,0 1-1,0-1 0,0 1 1,0-1-1,-1 0 0,1 1 1,0-1-1,-1 0 0,-21-3 3941,-27 17-1634,-6 19-2365,52-30-167,1-1-1,-1 1 0,1 0 0,-1 0 1,1 0-1,0 1 0,0-1 0,0 0 1,0 1-1,1-1 0,-1 1 0,1 0 1,-1-1-1,1 1 0,0 0 0,0 0 0,0 0 1,0 4-1,1-6 2,1 0 0,-1 0 0,1-1 0,0 1 0,-1 0 0,1 0 0,0-1 0,-1 1 0,1-1 0,0 1 0,0-1 0,0 1 0,0-1 0,-1 1 0,1-1 0,0 0 0,0 0 0,0 1 0,0-1 0,0 0 0,0 0 0,0 0 0,0 0 0,0 0 0,0 0 0,1 0 0,35 0 0,-30 0 0,24-1-85,56 2-459,-81 0 523,-1-1 0,0 1 1,1 0-1,-1 1 1,0-1-1,0 1 1,0 0-1,0 0 0,0 0 1,0 1-1,-1 0 1,8 5-1,-11-7 28,0-1 1,0 1-1,-1 0 0,1 0 0,0 0 1,0 0-1,0 1 0,-1-1 0,1 0 1,-1 0-1,1 0 0,-1 1 0,1-1 1,-1 0-1,0 0 0,1 1 0,-1-1 0,0 0 1,0 1-1,0-1 0,0 0 0,0 1 1,0-1-1,-1 0 0,1 2 0,-1 0 19,-1 0 0,1 0-1,-1-1 1,1 1 0,-1 0-1,0-1 1,0 0 0,0 1-1,-1-1 1,-2 3-1,-8 5 80,-1-1 0,1 0 0,-19 7 0,27-13-98,-6 3-7,-2 2 0,0-1 0,0-1 0,-1 0 0,1-1 0,-1 0 0,-1-1 0,1 0 0,-25 2 0,38-6-7,1 0 0,0 0 0,-1 0 0,1 0-1,0 0 1,-1 0 0,1 0 0,0 0 0,-1 0 0,1 0 0,0 0 0,-1 0 0,1 0-1,0 0 1,-1 0 0,1 0 0,0 0 0,0 0 0,-1 0 0,1-1 0,0 1 0,-1 0-1,1 0 1,0 0 0,0 0 0,-1-1 0,1 1 0,0 0 0,0 0 0,0-1-1,-1 1 1,1 0 0,0 0 0,0-1 0,0 1 0,0 0 0,0-1 0,-1 1 0,1 0-1,0-1 1,0 1 0,0 0 0,0-1 0,10-15-991,22-11-3403,-4 6-3057,4-3-2562</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17.191"/>
    </inkml:context>
    <inkml:brush xml:id="br0">
      <inkml:brushProperty name="width" value="0.025" units="cm"/>
      <inkml:brushProperty name="height" value="0.025" units="cm"/>
    </inkml:brush>
  </inkml:definitions>
  <inkml:trace contextRef="#ctx0" brushRef="#br0">25 41 4740,'4'-29'8616,"-4"17"-4235,-3 17 1878,-5 24-5661,2 0 0,1 0 0,-1 52 0,7 97 467,0-112-817,-1-37-286,1-1 0,1 1-1,2-1 1,0 1 0,2-1 0,17 48 0,-23-74-93,1 0-1,0 0 1,0 0-1,0 0 1,1 0 0,-1 0-1,0 0 1,1 0-1,-1 0 1,1-1 0,0 1-1,-1 0 1,1-1-1,0 0 1,2 2 0,-3-3-35,0 1 0,0-1 0,0 0 1,0 0-1,0 0 0,0 0 0,0 0 0,0 0 1,0 0-1,0 0 0,0 0 0,0 0 1,0-1-1,0 1 0,0 0 0,0-1 0,0 1 1,0-1-1,0 1 0,0-1 0,0 1 1,-1-1-1,2-1 0,3-2-745,-1-1 0,0 0-1,-1 0 1,1 0 0,-1-1 0,0 1 0,-1-1-1,1 0 1,1-6 0,13-43-6429</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17.579"/>
    </inkml:context>
    <inkml:brush xml:id="br0">
      <inkml:brushProperty name="width" value="0.025" units="cm"/>
      <inkml:brushProperty name="height" value="0.025" units="cm"/>
    </inkml:brush>
  </inkml:definitions>
  <inkml:trace contextRef="#ctx0" brushRef="#br0">0 119 13773,'14'-5'2568,"14"-1"-1658,0 0 1,1 2 0,0 1-1,0 2 1,0 0-1,40 6 1,5 4-196,331 29-1078,-171-42-5129,-1-13 3347,230-42 4417,-76 9 2170,-325 43-4252,0 2 1,0 3 0,78 7 0,-132-4-170,-1 0 0,1 0 0,0 1-1,-1 0 1,1 1 0,-1 0 0,0 0 0,1 0 0,-1 1 0,-1 0 0,1 0-1,-1 1 1,1 0 0,8 9 0,-11-9 203,-1 0 0,1 0 0,-1 0 0,0 1 0,0 0 0,-1 0 0,0 0 0,0 0 0,0 0 0,0 0 0,-1 0 0,0 0 0,-1 1 1,1-1-1,-1 0 0,-1 1 0,1-1 0,-3 11 0,-3 7 529,0-1 0,-2 1 1,-1-1-1,-1 0 0,-14 23 1,-10 24-91,12-21-562,3 1-1,-24 101 1,38-125-390,1 1 1,2-1-1,0 1 0,2-1 1,1 1-1,1-1 1,10 50-1,-11-72-751,2 7-3054,-5-5-1614,-4-3-2316</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1:17.920"/>
    </inkml:context>
    <inkml:brush xml:id="br0">
      <inkml:brushProperty name="width" value="0.025" units="cm"/>
      <inkml:brushProperty name="height" value="0.025" units="cm"/>
    </inkml:brush>
  </inkml:definitions>
  <inkml:trace contextRef="#ctx0" brushRef="#br0">50 12 19346,'0'0'1185,"-49"-8"1666,77 8-1826,28 0 288,22 0 193,24 0-738,21 0-607,5 0-97,-2 0-160,-9 0-1057,-11 0-2851,-24-4-4164</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19.389"/>
    </inkml:context>
    <inkml:brush xml:id="br0">
      <inkml:brushProperty name="width" value="0.025" units="cm"/>
      <inkml:brushProperty name="height" value="0.025" units="cm"/>
    </inkml:brush>
  </inkml:definitions>
  <inkml:trace contextRef="#ctx0" brushRef="#br0">297 41 12684,'9'-4'3417,"2"-1"-2336,43-19 1878,-17 16 2914,-59 23-3860,-15 10-1322,-130 91 643,143-97-1304,2 1-1,0 1 0,0 0 1,-28 41-1,44-54-24,1 0 0,0 0 0,1 0 0,0 1 0,0 0 0,1 0 0,0 0 0,-4 18 1,7-24 0,0 0 0,0-1 1,-1 1-1,2 0 0,-1 0 1,0-1-1,0 1 0,1 0 1,0 0-1,-1-1 1,1 1-1,0 0 0,1-1 1,-1 1-1,0-1 0,1 1 1,-1-1-1,1 0 0,0 0 1,-1 0-1,1 0 0,0 0 1,0 0-1,1 0 1,-1 0-1,0-1 0,1 1 1,-1-1-1,1 0 0,-1 0 1,1 0-1,-1 0 0,5 1 1,16 3-405,1 0-1,0-1 1,-1-2 0,1 0 0,0-2-1,46-4 1,-37 0-3725,-1-2 1,41-12-1,-20 0-7338</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19.949"/>
    </inkml:context>
    <inkml:brush xml:id="br0">
      <inkml:brushProperty name="width" value="0.025" units="cm"/>
      <inkml:brushProperty name="height" value="0.025" units="cm"/>
    </inkml:brush>
  </inkml:definitions>
  <inkml:trace contextRef="#ctx0" brushRef="#br0">21 0 12236,'0'0'10538,"2"14"-8558,2 11-1133,-2 1-1,-1 0 1,0 0 0,-6 40-1,4-58-703,-10 53 1414,-3 104 0,23-170-1050,-3-6-505,0 1 0,0-1 1,-1 0-1,-1 0 0,1-1 0,-2 0 1,0 1-1,2-14 0,9-101-6,-13 114 4,1-16 0,-1 18 0,-1 31 0,-1-15-508,1 0 0,0 1 0,1-1 0,-1 0 0,1 0 0,0 0-1,1 0 1,0 0 0,3 9 0,-3-13 178,0 0 0,0 0 1,0 0-1,0 0 0,0 0 0,0 0 0,1 0 0,-1-1 0,1 1 0,-1-1 1,1 1-1,0-1 0,-1 0 0,1 0 0,0-1 0,0 1 0,0 0 0,-1-1 1,1 0-1,0 0 0,0 0 0,5 0 0,23 0-5291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25.115"/>
    </inkml:context>
    <inkml:brush xml:id="br0">
      <inkml:brushProperty name="width" value="0.025" units="cm"/>
      <inkml:brushProperty name="height" value="0.025" units="cm"/>
    </inkml:brush>
  </inkml:definitions>
  <inkml:trace contextRef="#ctx0" brushRef="#br0">0 418 12684,'0'0'11664,"9"-3"-10089,10-4-1136,-1-1 0,1-1 0,28-20 0,-37 23-346,-1-1-1,1 0 1,-1 0-1,-1-1 1,1-1 0,-2 1-1,1-1 1,11-19-1,-17 25 42,-1 0-1,0 0 1,0 0-1,0 0 1,0 0-1,0 0 1,0-1 0,-1 1-1,0-4 1,0 6-117,0 0 0,0 1 0,0-1 0,0 0 0,0 1 0,0-1 0,-1 1 0,1-1 0,0 0 1,0 1-1,-1-1 0,1 1 0,0-1 0,-1 0 0,1 1 0,-1-1 0,1 1 0,-1 0 0,1-1 0,-1 1 0,1-1 1,-1 1-1,1 0 0,-1-1 0,0 1 0,1 0 0,-1 0 0,1-1 0,-1 1 0,0 0 0,1 0 0,-1 0 1,0 0-1,1 0 0,-1 0 0,0 0 0,1 0 0,-1 0 0,0 0 0,1 0 0,-1 0 0,0 1 0,1-1 1,-1 0-1,1 0 0,-1 1 0,0-1 0,0 1 0,-3 1-26,0 0 0,0 1 0,0-1 0,1 1 0,-1 0 0,1 0 0,0 0 0,-1 0-1,1 1 1,1 0 0,-1-1 0,-3 8 0,-27 52 306,32-61-268,-3 6 139,0-1-1,1 1 0,0-1 0,1 1 1,0 0-1,0 0 0,0 0 0,0 14 1,3-21-162,-1-1 1,0 1 0,1 0-1,-1 0 1,1 0-1,-1-1 1,1 1 0,-1 0-1,1-1 1,0 1 0,-1-1-1,1 1 1,0 0-1,0-1 1,-1 0 0,1 1-1,0-1 1,0 1-1,0-1 1,0 0 0,-1 0-1,1 1 1,0-1 0,0 0-1,0 0 1,0 0-1,0 0 1,0 0 0,1 0-1,35-1 153,-30 1-148,4-2-91,-1 0 0,1 0 0,-1-1 1,1 0-1,-1-1 0,0 0 0,0-1 0,-1 0 0,1 0 1,-1-1-1,0 0 0,-1-1 0,0 0 0,15-15 0,6-10-376,-2-1 0,31-48-1,-54 75 446,2-3-51,49-79-315,-50 80 393,-1-1 1,0 0 0,-1 1 0,0-1-1,0-1 1,-1 1 0,0 0 0,1-16-1,-7 21 240,-5 9-157,-7 11-5,4 4 39,0 0 1,1 1-1,2 1 1,0 0-1,1 0 0,1 0 1,1 1-1,1 0 1,1 0-1,1 1 1,1-1-1,1 1 1,2-1-1,4 41 1,-4-58-122,0 0 1,1 0-1,0 0 1,0 0 0,0-1-1,6 10 1,-7-13-2,0-1 0,0 1 0,0 0 1,0-1-1,0 1 0,1-1 0,-1 0 0,0 1 1,1-1-1,0 0 0,-1 0 0,1 0 0,0 0 1,-1 0-1,1 0 0,0-1 0,0 1 0,0 0 1,-1-1-1,1 0 0,0 1 0,0-1 1,0 0-1,3 0 0,-4-1-61,1 0 0,-1 1 0,0-1 0,0 0 0,0 0 0,0 0 0,0 0 0,0 0 1,0-1-1,0 1 0,0 0 0,0 0 0,-1-1 0,1 1 0,0 0 0,-1-1 0,1 1 0,-1-1 0,0 1 0,1-1 0,-1 1 0,0 0 0,0-1 0,0 1 1,0-1-1,0 1 0,0-1 0,-1-1 0,-4-49-2388,1 40 1871,-1 1 1,-1-1-1,1 1 0,-2 0 1,1 0-1,-1 1 1,-17-19-1,12 16 1092,-1 0 0,0 1 0,-1 1 0,0 0 0,-18-10 0,44 26-90,0 0 0,1-1 1,-1-1-1,1 0 0,0-1 0,17 1 0,93 2-5595,-83-5-1278</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20.370"/>
    </inkml:context>
    <inkml:brush xml:id="br0">
      <inkml:brushProperty name="width" value="0.025" units="cm"/>
      <inkml:brushProperty name="height" value="0.025" units="cm"/>
    </inkml:brush>
  </inkml:definitions>
  <inkml:trace contextRef="#ctx0" brushRef="#br0">182 1 9385,'0'0'14446,"-8"9"-13678,-20 20-69,-60 70 2628,81-90-3023,0 1-1,1-1 1,0 1 0,0 0-1,1 0 1,0 1 0,1 0 0,0-1-1,-2 16 1,5-24-288,1-1 1,0 0-1,0 1 0,0-1 0,0 0 1,0 1-1,0-1 0,0 0 1,0 1-1,0-1 0,1 0 0,-1 0 1,0 1-1,1-1 0,-1 0 1,1 0-1,0 0 0,-1 1 1,1-1-1,0 0 0,0 0 0,0 0 1,0 0-1,0 0 0,0 0 1,0-1-1,0 1 0,0 0 0,0 0 1,0-1-1,0 1 0,0-1 1,1 1-1,-1-1 0,0 1 1,1-1-1,-1 0 0,0 0 0,0 1 1,1-1-1,-1 0 0,0 0 1,1 0-1,-1-1 0,0 1 0,1 0 1,-1 0-1,0-1 0,2 0 1,6 0 21,0-1 1,-1-1-1,1 0 0,-1 0 1,0 0-1,10-6 1,3-4-33,0-1 0,-1-1 1,-1-1-1,33-34 1,-45 42-15,0 0 0,0-1 0,-1 0 0,0 0 0,0 0 0,-1-1 0,0 0 0,0 0 0,-2 0 0,1 0 0,-1-1 0,-1 1 0,3-19 0,-5 29 5,0 0 0,0-1 1,0 1-1,0 0 1,0 0-1,0 0 0,1 0 1,-1 0-1,0 0 1,0-1-1,0 1 0,0 0 1,0 0-1,0 0 1,0 0-1,0 0 0,0-1 1,0 1-1,0 0 1,0 0-1,0 0 0,0 0 1,-1 0-1,1 0 1,0-1-1,0 1 0,0 0 1,0 0-1,0 0 1,0 0-1,0 0 0,0 0 1,0 0-1,0-1 1,0 1-1,-1 0 0,1 0 1,0 0-1,0 0 1,0 0-1,0 0 0,0 0 1,0 0-1,-1 0 1,1 0-1,0 0 0,0 0 1,0 0-1,0 0 1,0 0-1,-1 0 0,1 0 1,0 0-1,0 0 1,0 0-1,0 0 0,0 0 1,0 0-1,-1 0 1,1 0-1,0 0 0,-10 10-92,-8 17 37,9-10 72,1 0 0,1 0 0,0 1 1,2 0-1,-1 0 0,2 1 0,1 0 1,-2 18-1,5-35-31,0 0 0,0-1 0,0 1 0,1-1 0,-1 1 0,0-1 0,1 1 0,-1-1 0,1 1 0,-1-1 0,1 0 0,0 1 0,-1-1 0,1 1 0,0-1 0,0 0 0,0 0 0,0 0 0,0 0 0,0 1 0,0-1 0,1-1 0,-1 1 0,0 0 0,2 1 0,1-1-239,-1 1 1,1-1-1,0 0 1,0-1-1,0 1 1,-1-1-1,1 1 0,0-1 1,0 0-1,4-1 1,4-1-1198,0 0 1,0 0-1,-1-1 0,1-1 1,21-9-1,9-12-5668</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20.712"/>
    </inkml:context>
    <inkml:brush xml:id="br0">
      <inkml:brushProperty name="width" value="0.025" units="cm"/>
      <inkml:brushProperty name="height" value="0.025" units="cm"/>
    </inkml:brush>
  </inkml:definitions>
  <inkml:trace contextRef="#ctx0" brushRef="#br0">225 0 14061,'0'0'8600,"-11"2"-5866,-7 1-1690,0 1-1,1 1 1,-1 1 0,-21 10 0,31-12-815,0 0-1,0 1 1,0 0-1,1 0 1,-10 10 0,14-12-247,1-1 1,-1 1 0,1-1 0,0 1-1,0 0 1,1 0 0,-1 0 0,0 0 0,1 0-1,0 0 1,0 0 0,0 1 0,0-1-1,0 0 1,0 6 0,1-8-30,0 1 0,1-1 0,-1 1 0,1 0 0,-1-1 0,1 1 0,-1-1 0,1 0 0,0 1 0,-1-1 0,1 1 0,0-1 0,0 0 0,0 0 0,0 1 0,0-1 0,0 0 0,1 0 0,-1 0 0,0 0 0,1 0 0,-1-1 1,0 1-1,1 0 0,-1-1 0,1 1 0,-1 0 0,1-1 0,-1 0 0,1 1 0,0-1 0,2 0 0,61 3-659,-51-3 512,9-1-103,40 2-340,-59-1 616,0 1 1,0 0-1,0-1 1,0 1-1,0 1 1,0-1-1,0 0 1,0 1-1,-1 0 1,1 0-1,6 4 1,-9-5 48,0 1 0,0-1 1,0 0-1,0 0 0,0 1 1,0-1-1,-1 0 0,1 1 0,0-1 1,-1 1-1,1-1 0,-1 1 0,1-1 1,-1 1-1,0-1 0,1 1 0,-1 0 1,0-1-1,0 1 0,0-1 1,0 1-1,-1 0 0,1-1 0,0 1 1,-1-1-1,1 1 0,-1-1 0,1 1 1,-1-1-1,0 1 0,0-1 0,0 0 1,0 1-1,1-1 0,-2 0 1,1 0-1,-1 2 0,-4 3 201,0 1-1,-1-1 0,0 0 1,0-1-1,-9 6 1,-11 6 579,-50 22 0,68-35-748,0-1 0,0 1 0,-1-2 0,1 1 0,-1-1 0,1-1 0,-1 1 0,0-2-1,-19 0 1,29 0-100,-1 0 0,0-1 0,1 1-1,-1-1 1,1 1 0,-1 0 0,1-1-1,-1 1 1,1-1 0,-1 1 0,1-1-1,0 1 1,-1-1 0,1 1 0,0-1-1,-1 0 1,1 1 0,0-1 0,0 1-1,0-1 1,-1 0 0,1 1 0,0-1-1,0 0 1,0 1 0,0-1 0,0 0-1,0 1 1,0-1 0,0 1 0,1-1-1,-1 0 1,0 1 0,0-1 0,0 0-1,1 1 1,-1-1 0,0 1 0,1-1-1,-1 1 1,0-1 0,1 1 0,-1-1 0,1 1-1,0-1 1,17-28-2321,59-58-8753,-28 29-791</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21.071"/>
    </inkml:context>
    <inkml:brush xml:id="br0">
      <inkml:brushProperty name="width" value="0.025" units="cm"/>
      <inkml:brushProperty name="height" value="0.025" units="cm"/>
    </inkml:brush>
  </inkml:definitions>
  <inkml:trace contextRef="#ctx0" brushRef="#br0">90 1 17809,'-3'9'3849,"-27"62"-441,-13 34 1727,40-96-4850,0 1 0,1-1 0,0 1 0,1 0 1,0-1-1,0 1 0,1 0 0,1 17 0,0-25-285,0 0 0,0 0 0,0 0 0,0 0 0,0 0 0,1 0 0,-1 0 0,0 0 0,1 0 0,0-1 0,-1 1 0,1-1 0,0 1 0,0-1 0,0 0 0,0 1 0,0-1 0,0 0 0,0 0 0,0 0 0,0-1 0,0 1 0,1-1 0,-1 1 0,0-1 0,1 0 0,-1 1 0,0-1 0,1 0 0,-1-1 0,0 1 0,3-1 0,5 1 0,-1-1 0,1-1 0,-1 1 0,0-2 0,1 1 0,13-7 0,-8 1 0,-11 6 0,0-1 0,-1 1 0,1 0 0,0 0 0,0 0 0,0 1 0,1-1 0,-1 1 0,0 0 0,1 1 0,-1-1 0,0 1 0,1-1 0,-1 1 0,5 1 0,-7 0 0,-1-1 0,0 1 0,0 0 0,-1 0 0,1 0 0,0-1 0,0 1 0,0 0 0,0 0 0,-1 0 0,1 1 0,-1-1 0,1 0 0,0 0 0,-1 0 0,0 0 0,1 1 0,-1-1 0,0 0 0,0 0 0,0 0 0,1 2 0,0 35 0,-1-26 0,1 26 0,-2-26 0,1 0 0,0 0 0,1 0 0,4 20 0,-5-32-45,1 1 0,-1 0 0,0 0 0,1 0 0,-1-1 0,1 1 0,-1 0 0,1 0 0,-1-1 0,1 1 0,-1 0 0,1-1 0,0 1 0,-1-1 0,1 1 0,0-1 0,0 1 1,-1-1-1,2 1 0,11-3-3519,1-10-5810</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21.790"/>
    </inkml:context>
    <inkml:brush xml:id="br0">
      <inkml:brushProperty name="width" value="0.025" units="cm"/>
      <inkml:brushProperty name="height" value="0.025" units="cm"/>
    </inkml:brush>
  </inkml:definitions>
  <inkml:trace contextRef="#ctx0" brushRef="#br0">93 91 8136,'0'0'4751,"5"-11"-881,-4 7-3088,14-36 989,-14 37-1189,1 0 0,-1 0 0,0 1 1,1-1-1,-1 0 0,1 1 0,0 0 1,0-1-1,0 1 0,0 0 0,0 0 1,5-4-1,-6 7-471,0 0 1,-1 0-1,1 0 1,0 0-1,-1 0 1,1 0-1,-1 0 1,1 0-1,-1 0 1,0 0-1,1 0 1,-1 0-1,0 1 1,0-1-1,1 0 1,-1 0-1,0 0 1,0 0-1,-1 3 1,1-4 23,0 13-9,0 0 1,-1-1 0,-1 1-1,0-1 1,-1 1 0,0-1-1,-9 23 1,-3-1 666,-27 42 1,24-45-333,-26 59 1,43-87-460,0-1-1,0 1 1,0-1-1,1 1 1,-1 0-1,1-1 1,0 1-1,-1 0 1,1-1-1,0 1 1,1 5-1,0-7 0,-1 0 1,0 0-1,1 0 0,-1 0 0,1 0 1,-1 0-1,1 0 0,0 0 0,-1 0 0,1 0 1,0-1-1,0 1 0,0 0 0,0 0 0,0-1 1,-1 1-1,1 0 0,0-1 0,2 1 0,4 1-15,0 0-1,0-1 0,0 0 1,0-1-1,0 1 0,0-1 1,9-2-1,2 2-86,62-10-3105,-1-12-4382,-28 3 1518</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22.119"/>
    </inkml:context>
    <inkml:brush xml:id="br0">
      <inkml:brushProperty name="width" value="0.025" units="cm"/>
      <inkml:brushProperty name="height" value="0.025" units="cm"/>
    </inkml:brush>
  </inkml:definitions>
  <inkml:trace contextRef="#ctx0" brushRef="#br0">84 103 12748,'0'0'15492,"14"6"-15230,-10-4-250,0 1-6,1 0 1,0 0 0,0-1-1,0 0 1,0 0 0,0-1-1,1 1 1,-1-1 0,0 0-1,1-1 1,-1 1 0,1-1-1,-1 0 1,1 0 0,-1-1-1,0 1 1,1-1 0,-1-1-1,0 1 1,1-1 0,-1 0-1,7-4 1,-5 2 8,0 0 1,-1-1-1,1 0 0,-1-1 0,8-9 1,-12 13 0,0 0 1,-1-1 0,1 1 0,0 0 0,-1-1-1,0 1 1,0-1 0,0 0 0,0 1-1,0-1 1,0 0 0,-1 0 0,1 1 0,-1-1-1,0 0 1,0 0 0,0 0 0,0 0-1,-1-3 1,1 5 20,-1-1 1,0 1-1,0 0 0,0-1 0,0 1 1,0 0-1,0 0 0,0 0 0,0 0 1,0 0-1,0 0 0,-1 0 0,1 0 1,0 0-1,-1 0 0,1 1 0,-1-1 0,1 0 1,-1 1-1,1 0 0,-1-1 0,1 1 1,-1 0-1,0 0 0,1 0 0,-1 0 1,1 0-1,-3 0 0,-3 0 67,1 0 0,-1 1 0,0 0-1,0 0 1,-9 4 0,1 1 1,1 2 0,0 0 0,0 0 1,1 2-1,0-1 0,1 2 0,0 0 0,1 0 0,0 1 0,1 0 0,0 1 0,1 0 0,0 1 1,1-1-1,-12 29 0,19-40-97,0 0 0,0 0 1,0 0-1,1 0 0,-1 0 1,0 1-1,1-1 1,0 0-1,-1 0 0,1 1 1,0-1-1,0 0 0,0 1 1,0-1-1,1 0 0,-1 1 1,1-1-1,-1 0 0,1 0 1,0 0-1,0 1 0,0-1 1,0 0-1,0 0 0,0 0 1,1 0-1,-1-1 0,0 1 1,1 0-1,0 0 1,-1-1-1,1 1 0,0-1 1,0 0-1,0 0 0,0 1 1,0-1-1,0 0 0,0 0 1,1-1-1,1 2 0,11 1-91,0-1 0,0-1 0,-1 0 0,1 0 0,21-3 0,-6 1-421,36-4-2908,0-11-4327,1-10-3520</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22.756"/>
    </inkml:context>
    <inkml:brush xml:id="br0">
      <inkml:brushProperty name="width" value="0.025" units="cm"/>
      <inkml:brushProperty name="height" value="0.025" units="cm"/>
    </inkml:brush>
  </inkml:definitions>
  <inkml:trace contextRef="#ctx0" brushRef="#br0">71 1 8584,'0'0'13960,"0"9"-11750,-2 15-1508,0 0-1,-2 0 1,-1 0-1,-1-1 1,-9 24-1,7-25-158,1 0 1,1 1-1,1 0 1,1 1-1,1-1 1,0 35-1,3-57-543,0 0 0,0 0 0,0-1 0,1 1 0,-1 0 0,0-1 0,0 1 0,1 0 0,-1-1 0,1 1 0,-1 0 0,0-1 0,1 1 0,-1-1 0,1 1 0,-1-1 0,1 1 0,0-1 0,-1 1 0,1-1 0,-1 1 0,1-1 0,0 0 0,-1 1 0,1-1 0,0 0 0,0 0 0,-1 0 0,1 1 0,0-1 0,0 0 0,-1 0 0,1 0 0,0 0 0,0 0 0,-1 0 0,1 0 0,0-1 0,-1 1 0,1 0 0,0 0 0,1-1 0,33-13 0,-11-1-16,-1-1 0,28-25 0,-28 22-29,45-30-1,-67 48 46,0 1 0,0-1 0,0 0 0,-1 1-1,1-1 1,0 1 0,0-1 0,0 1 0,0-1-1,0 1 1,0-1 0,0 1 0,0 0 0,1 0 0,-1 0-1,0-1 1,0 1 0,0 0 0,0 0 0,0 0 0,0 1-1,0-1 1,0 0 0,0 0 0,0 1 0,0-1 0,0 0-1,0 1 1,0-1 0,1 2 0,-1-1 3,0 1 0,0 0 0,-1 0 1,1-1-1,0 1 0,-1 0 0,0 0 0,1 0 0,-1 0 1,0 0-1,0 0 0,0-1 0,0 1 0,-1 0 0,0 3 1,-2 11 27,-1 1 0,-11 27 0,5-19-31,4-12 0,0 0 0,2 0 0,0 0 0,0 0 0,-2 19 0,6-31 0,0 0 0,0-1 0,1 1 0,-1 0 0,0-1 0,0 1 0,1 0 0,-1-1 0,0 1 0,1 0 0,-1-1 0,0 1 0,1-1 0,-1 1 0,1 0 0,-1-1 0,1 1 0,0-1 0,-1 0 0,1 1 0,-1-1 0,1 1 0,0-1 0,-1 0 0,1 0 0,0 1 0,-1-1 0,1 0 0,0 0 0,0 0 0,-1 0 0,1 0 0,0 0 0,0 0 0,-1 0 0,1 0 0,0 0 0,-1 0 0,1 0 0,0 0 0,0-1 0,-1 1 0,1 0 0,0-1 0,0 0 0,37-12 0,34-36-4523,-57 37 1989,1 1 0,1 1 0,23-12 0,-32 18-6285</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23.191"/>
    </inkml:context>
    <inkml:brush xml:id="br0">
      <inkml:brushProperty name="width" value="0.025" units="cm"/>
      <inkml:brushProperty name="height" value="0.025" units="cm"/>
    </inkml:brush>
  </inkml:definitions>
  <inkml:trace contextRef="#ctx0" brushRef="#br0">30 0 13741,'0'0'13234,"-1"11"-10618,1 3-2163,-2-1 1,0 1 0,0-1 0,-1 0-1,-1 0 1,-5 13 0,3-9-454,6-17 0,0 0 0,0 1 0,0-1 0,0 1 0,0-1 0,0 0 0,0 1 0,0-1 0,0 1 0,0-1 0,0 0 0,0 1 0,0-1 0,0 0 0,1 1 0,-1-1 0,0 0 0,0 1 0,0-1 0,1 0 0,-1 1 0,0-1 0,1 0 0,-1 1 0,0-1 0,0 0 0,1 0 0,-1 0 0,0 1 0,1-1 0,-1 0 0,1 0 0,-1 0 0,0 0 0,1 0 0,-1 0 0,1 1 0,-1-1 0,0 0 0,1 0 0,-1 0 0,0 0 0,1 0 0,-1-1 0,1 1 0,-1 0 0,0 0 0,1 0 0,-1 0 0,1 0 0,-1 0 0,0-1 0,1 1 0,-1 0 0,0 0 0,1-1 0,-1 1 0,0 0 0,87-44-72,-73 36 51,0-1 0,0 2 0,1 0-1,0 1 1,0 0 0,1 1 0,-1 1 0,1 0 0,19-1 0,-33 5 23,-1-1 0,0 1 0,0 0 0,1 0 0,-1 0 0,0 0-1,0 0 1,1 0 0,-1 1 0,0-1 0,0 0 0,0 1 0,1-1 0,-1 1 0,0-1 0,0 1 0,0-1-1,0 1 1,0 0 0,0 0 0,0-1 0,0 1 0,0 0 0,0 0 0,-1 0 0,1 0 0,0 0 0,0 0-1,-1 0 1,1 0 0,-1 0 0,1 1 0,-1-1 0,0 0 0,1 0 0,-1 0 0,0 1 0,0-1 0,0 0-1,1 0 1,-1 1 0,-1-1 0,1 2 0,-1 7 31,-1 0 0,-1 0-1,0 0 1,-6 15 0,0 2 2,10-27-35,-1 0 0,1 1 0,0-1 0,0 0 0,0 0 0,0 0 0,0 1 0,0-1 0,-1 0 0,1 0 0,0 0 0,0 0 0,0 0 0,0-1 0,0 1 0,0 0 0,0 0 0,-1-1 0,1 1 0,0 0 0,0-1 0,1 0 0,55-35 0,-49 30 0,0 0 0,0 0 0,1 1 0,0 0 0,0 0 0,0 1 0,0 0 0,1 1 0,0 0 0,-1 0 0,18-2 0,-26 6 0,0-1 0,0 1 0,0-1 0,-1 1 0,1-1 0,0 1 0,0 0 0,-1-1 0,1 1 0,0 0 0,-1 0 0,1-1 0,-1 1 0,1 0 0,-1 0 0,1 0 0,-1 0 0,0 0 0,1 0 0,-1 0 0,0-1 0,0 1 0,1 0 0,-1 0 0,0 0 0,0 0 0,0 0 0,0 0 0,-1 0 0,1 0 0,0 0 0,0 0 0,-1 2 0,-6 40 0,6-39 0,1-3-14,-4 23-1678,4-23 1462,0 0-1,0-1 1,-1 1 0,1 0-1,0 0 1,0 0-1,0 0 1,0 0 0,0 0-1,1 0 1,-1 0 0,0 0-1,0-1 1,0 1-1,1 0 1,-1 0 0,1 0-1,-1 0 1,0-1-1,1 1 1,0 1 0,14-1-8339</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23.582"/>
    </inkml:context>
    <inkml:brush xml:id="br0">
      <inkml:brushProperty name="width" value="0.025" units="cm"/>
      <inkml:brushProperty name="height" value="0.025" units="cm"/>
    </inkml:brush>
  </inkml:definitions>
  <inkml:trace contextRef="#ctx0" brushRef="#br0">1 1 5445,'0'0'192</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24.241"/>
    </inkml:context>
    <inkml:brush xml:id="br0">
      <inkml:brushProperty name="width" value="0.025" units="cm"/>
      <inkml:brushProperty name="height" value="0.025" units="cm"/>
    </inkml:brush>
  </inkml:definitions>
  <inkml:trace contextRef="#ctx0" brushRef="#br0">216 66 5894,'0'0'13927,"2"-9"-12341,1-2-865,3-10-49,-4-2 3604,-34 22-800,20 1-3352,1 1 0,0 1 0,-1 0 0,1 1-1,0 0 1,0 0 0,1 1 0,-1 1 0,-12 7 0,18-10-77,0 1-1,0 0 1,0 0-1,1 1 1,-1-1-1,1 1 1,0 0-1,0 0 1,1 0-1,-1 0 0,1 1 1,0 0-1,0-1 1,0 1-1,1 0 1,-1 0-1,1 1 1,1-1-1,-1 0 1,-1 11-1,3-14-46,0-1 0,1 1 0,-1 0 0,1-1 0,-1 1 0,1-1 0,0 1 0,-1-1 0,1 1 0,0-1 0,0 1 0,0-1 0,0 0 0,0 1 0,0-1 0,1 0 0,-1 0 0,0 0 0,0 0 0,1 0 0,-1 0 0,1 0 0,-1-1 0,1 1 0,-1 0 0,1-1 0,0 1 0,-1-1 0,1 0 0,0 1 0,-1-1 0,1 0 0,0 0 0,-1 0 0,3-1 0,69-1 0,-68 2 0,8-2 0,-1 0 0,0-1 0,0 0 0,0-1 0,0 0 0,-1 0 0,15-9 0,-3-1 0,-1-1 0,36-30 0,-63 51 0,0 1 0,1 0 0,0 0 0,0 1 0,-4 11 0,0-1 0,5-14 0,1 1 0,0 0 0,0 0 0,0-1 0,1 1 0,0 0 0,0 1 0,0-1 0,0 0 0,1 8 0,0-12 0,0 0 0,1 0 0,-1 0 0,0 0 0,0 0 0,1 0 0,-1 0 0,1 0 0,-1 0 0,1 0 0,0 0 0,-1-1 0,1 1 0,0 0 0,-1 0 0,1 0 0,0-1 0,0 1 0,0-1 0,1 2 0,1-1 0,-1 0 0,1-1 0,-1 1 0,1-1 0,-1 1 0,1-1 0,-1 0 0,1 0 0,-1 0 0,1 0 0,0-1 0,2 0 0,9-3 0,-1 0 0,0-1 0,-1 0 0,1-1 0,-1 0 0,0-1 0,19-15 0,-16 12 0,0 0 0,1 1 0,22-10 0,-37 19 0,-1 0 0,0-1 0,0 1 0,0 0 0,1 0 0,-1 0 0,0 0 0,0 0 0,0 0 0,1 0 0,-1 0 0,0 0 0,0 0 0,1 0 0,-1 0 0,0 0 0,0 0 0,0 1 0,1-1 0,-1 0 0,0 0 0,0 0 0,0 0 0,0 0 0,1 0 0,-1 0 0,0 1 0,0-1 0,0 0 0,0 0 0,1 0 0,-1 0 0,0 0 0,0 1 0,0-1 0,0 0 0,0 0 0,0 0 0,0 1 0,0-1 0,0 0 0,0 0 0,1 1 0,-1 14 0,-6 14 0,5-28 0,0 0 0,1 1 0,-1-1 0,0 1 0,1-1 0,-1 1 0,1 0 0,-1-1 0,1 1 0,0-1 0,0 1 0,0 0 0,0-1 0,0 1 0,0 0 0,0-1 0,0 1 0,1 0 0,-1-1 0,1 1 0,-1-1 0,1 1 0,-1-1 0,1 1 0,0-1 0,0 1 0,2 1 0,-1-2 0,1 0 0,0-1 0,0 0 0,0 0 0,0 1 0,0-1 0,0-1 0,-1 1 0,1 0 0,0-1 0,0 0 0,0 1 0,-1-1 0,1 0 0,0-1 0,2 0 0,12-5 0,-6 2 0,-1 1 0,1 0 0,0 0 0,0 1 0,0 1 0,1-1 0,-1 2 0,1 0 0,15 0 0,-26 2 0,0 0 0,-1-1 0,1 1 0,0 0 0,-1 0 0,1 0 0,-1 0 0,1-1 0,-1 1 0,1 0 0,-1 0 0,1 0 0,-1 0 0,0 0 0,0 0 0,1 0 0,-1 0 0,0 0 0,0 0 0,0 0 0,0 0 0,-1 2 0,1 33 0,-1-27 0,1-6-52,0-2-201,0 0 1,-1 1-1,1-1 1,0 0 0,0 1-1,0-1 1,0 0-1,0 1 1,1-1-1,-1 0 1,0 0-1,0 1 1,1-1-1,-1 0 1,1 0 0,-1 1-1,2 0 1,9-2-7227</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25.199"/>
    </inkml:context>
    <inkml:brush xml:id="br0">
      <inkml:brushProperty name="width" value="0.025" units="cm"/>
      <inkml:brushProperty name="height" value="0.025" units="cm"/>
    </inkml:brush>
  </inkml:definitions>
  <inkml:trace contextRef="#ctx0" brushRef="#br0">192 39 10858,'0'0'12279,"5"11"-10075,0 6-1695,0 0-1,-1 0 0,0 1 0,-1 0 0,-2-1 1,0 1-1,0 0 0,-2 0 0,-3 23 0,0-11-513,2-3-255,-2-1-1,-1 0 1,-11 33 0,16-59 114,-1 1-1,1 0 1,0-1 0,-1 1 0,1-1-1,-1 1 1,1 0 0,-1-1-1,1 1 1,-1-1 0,1 1-1,-1-1 1,0 0 0,1 1-1,-1-1 1,1 0 0,-1 1 0,0-1-1,1 0 1,-1 0 0,0 1-1,0-1 1,1 0 0,-1 0-1,0 0 1,0 0 0,1 0-1,-1 0 1,0 0 0,1 0-1,-1 0 1,0-1 0,0 1 0,1 0-1,-1 0 1,0-1 0,1 1-1,-1 0 1,0-1 0,1 1-1,-1 0 1,1-1 0,-1 1-1,0-1 1,-25-21-4913,7 1 1516,2-1 1,0 0-1,-23-41 0,33 49 3655,1 0-1,0 0 1,-4-17-1,7 21 1420,1-1 1,0 1-1,1 0 0,0-1 0,1-14 0,1 21-1259,0 1 0,0-1 0,0 0 0,0 1 0,1-1-1,-1 1 1,1 0 0,0-1 0,0 1 0,0 0-1,0 0 1,1 0 0,-1 0 0,1 1 0,0-1-1,0 1 1,0-1 0,0 1 0,0 0 0,0 0 0,0 0-1,7-1 1,8-5 715,1 1 0,38-9 0,-48 13-590,17-3 224,1 1 0,-1 1 0,1 1 0,0 1 0,37 3 0,-62-1-558,-1 0 0,1 0 0,0 0 0,0 1 0,0-1 0,-1 0 0,1 1 0,0-1 0,-1 1 0,1 0 0,0-1 0,-1 1 0,1 0 0,-1 0 0,1 0 0,-1 0 0,1 0 0,-1 1 0,0-1 0,0 0 0,2 3 0,-2-2 16,-1 0 1,1-1 0,-1 1-1,0 0 1,1 0 0,-1 0 0,0-1-1,0 1 1,-1 0 0,1 0 0,0-1-1,-1 1 1,1 0 0,-1 0 0,1-1-1,-1 1 1,-1 2 0,-3 5 218,0 0 1,-1-1 0,0 0-1,-1 0 1,1 0-1,-10 8 1,-18 11 142,0 0 1,-72 40-1,116-65-441,0 0 0,0-1 0,0 0 0,16-2 0,11-1-360,-14-1-335,0 1 1,0 2-1,0 0 1,0 2-1,34 6 1,-56-8 665,0 0-1,0 0 1,1 0-1,-1 1 1,0-1 0,0 0-1,1 1 1,-1-1-1,0 1 1,0-1-1,0 1 1,0 0 0,0 0-1,0-1 1,0 1-1,0 0 1,0 0 0,0 0-1,0 0 1,0 0-1,-1 0 1,1 0-1,0 0 1,-1 0 0,1 1-1,-1-1 1,1 0-1,-1 0 1,1 0-1,-1 1 1,0-1 0,0 0-1,0 1 1,0-1-1,0 2 1,-1 0 96,0-1-1,0 1 1,0-1 0,0 1-1,-1-1 1,1 0 0,-1 0 0,0 0-1,1 0 1,-1 0 0,0 0-1,0 0 1,-1 0 0,1-1-1,0 1 1,-3 1 0,-29 14 378,-1-2 0,-1-1 0,0-2 1,-1-1-1,0-2 0,-1-2 0,0-1 1,0-2-1,-39 0 0,58-8-496,23-4-172,27-10-1163,66-11-6729,-39 12 594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28.631"/>
    </inkml:context>
    <inkml:brush xml:id="br0">
      <inkml:brushProperty name="width" value="0.025" units="cm"/>
      <inkml:brushProperty name="height" value="0.025" units="cm"/>
    </inkml:brush>
  </inkml:definitions>
  <inkml:trace contextRef="#ctx0" brushRef="#br0">9 243 14894,'0'0'155,"0"-1"-1,0 1 1,0 0-1,0 0 1,0 0-1,1 0 1,-1-1-1,0 1 1,0 0-1,0 0 1,0 0-1,0 0 1,1-1-1,-1 1 1,0 0-1,0 0 1,0 0-1,1 0 1,-1 0-1,0 0 1,0 0-1,0-1 1,1 1-1,-1 0 1,0 0-1,0 0 1,1 0-1,-1 0 1,0 0-1,0 0 1,0 0-1,1 0 1,-1 0-1,0 0 1,0 1-1,1-1 1,-1 0-1,0 0 1,0 0-1,0 0 1,1 0-1,-1 0 1,5 12 1696,-2 22-1668,-3-31 481,0 28 134,-1 1-1,-1-1 1,-2 0-1,-14 57 1,28-127 686,-3 13-1208,0-1 1,-2-1-1,3-50 0,-8 85-289,0 0-1,0 0 1,1 0 0,-1 0-1,2 1 1,-1-1-1,1-1 1,4 11 0,-5-14 19,1-1 1,-1 1-1,1-1 1,0 0-1,0 0 1,0 0-1,0 0 1,0-1-1,1 1 1,-1 0-1,0-1 1,1 1 0,-1-1-1,1 0 1,0 0-1,-1 0 1,1 0-1,0-1 1,0 1-1,-1-1 1,1 1-1,0-1 1,0 0-1,4-1 1,2 1 59,0-1 0,-1 0-1,1 0 1,0-1 0,-1-1 0,1 1 0,-1-1 0,0-1-1,0 1 1,0-2 0,0 1 0,0-1 0,-1 0 0,8-7-1,-9 7-13,-1 0-1,1 0 0,-1-1 1,-1 1-1,1-1 0,-1 0 1,0 0-1,0-1 0,-1 1 1,0-1-1,0 0 0,0 0 0,-1 0 1,0 0-1,-1 0 0,1 0 1,0-12-1,-2 18-51,0 1 0,0 0 0,0-1 0,0 1 0,0 0 0,0-1 0,0 1 0,0 0 0,0-1 0,0 1 0,0 0 0,0-1 0,0 1 0,0 0 0,-1-1 0,1 1 0,0 0 0,0-1 0,0 1 0,0 0 0,-1 0 0,1-1 0,0 1 0,0 0 0,-1 0 0,1-1 0,0 1 0,0 0 0,-1 0 0,1 0 0,0-1 0,-1 1 0,1 0 0,0 0 0,-1 0 0,1 0 0,0 0 0,-1 0 0,1 0 0,0 0 0,-1-1 0,1 1 0,0 0 0,-1 1 0,1-1 0,0 0 0,-1 0 0,1 0 0,0 0 0,-1 0 0,1 0 0,0 0 0,-1 0 0,1 1 0,0-1 0,0 0 0,-1 0 0,1 0 0,0 1 0,-1-1 0,1 0 0,0 0 0,0 1 0,0-1 0,-1 0 0,1 0 0,0 1 0,-18 18 0,2 3 0,1 1 0,-11 26 0,21-39 0,1 0 0,0 0 0,0 0 0,1 1 0,0 0 0,1 0 0,-1 20 0,3-30 0,0 0 0,1 0 0,-1-1 0,0 1 0,1 0 0,-1 0 0,1 0 0,-1 0 0,1 0 0,-1-1 0,1 1 0,0 0 0,-1-1 0,1 1 0,0 0 0,-1-1 0,1 1 0,0-1 0,0 1 0,0-1 0,0 1 0,0-1 0,-1 0 0,1 1 0,0-1 0,0 0 0,0 0 0,0 1 0,0-1 0,0 0 0,0 0 0,0 0 0,0 0 0,0-1 0,0 1 0,0 0 0,0 0 0,0 0 0,1-1 0,44-12 0,-19-2 0,-1 0 0,-1-2 0,-1-1 0,0-1 0,-1 0 0,-1-2 0,-1-1 0,-1 0 0,-1-2 0,-1 0 0,-1-1 0,-2-1 0,0 0 0,-2-1 0,13-36 0,-24 59 0,0 0 0,-1 0 0,1 0 0,-1 0 0,0 0 0,0 0 0,0 0 0,0 0 0,-1-1 0,0 1 0,0 0 0,0 0 0,-1-6 0,0 10 0,0 0 0,0 0 0,0 0 0,0 0 0,0 0 0,0 1 0,0-1 0,0 0 0,0 1 0,0-1 0,0 0 0,0 1 0,0 0 0,0-1 0,0 1 0,0-1 0,1 1 0,-1 0 0,0 0 0,0-1 0,1 1 0,-1 0 0,1 0 0,-2 1 0,-22 28 0,21-25 0,-26 34 0,2 1 0,2 2 0,1 1 0,-30 77 0,51-113-90,1 0 0,0 0-1,0 0 1,1 1 0,0-1 0,-1 14 0,2-19 29,1 0 0,-1-1 1,0 1-1,0 0 1,1 0-1,-1 0 0,1-1 1,-1 1-1,1 0 0,0-1 1,0 1-1,0-1 1,0 1-1,0-1 0,0 1 1,0-1-1,0 1 1,1-1-1,-1 0 0,0 0 1,1 0-1,-1 0 0,1 0 1,-1 0-1,1 0 1,0 0-1,-1-1 0,1 1 1,0-1-1,0 1 0,-1-1 1,4 1-1,3 0-1421,0 0 0,0-1-1,0 0 1,1 0 0,12-3-1,12-8-6305</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26.859"/>
    </inkml:context>
    <inkml:brush xml:id="br0">
      <inkml:brushProperty name="width" value="0.025" units="cm"/>
      <inkml:brushProperty name="height" value="0.025" units="cm"/>
    </inkml:brush>
  </inkml:definitions>
  <inkml:trace contextRef="#ctx0" brushRef="#br0">9 186 10922,'0'0'20457,"0"11"-19293,-8 193-940,27-276-224,-13 13 0,-4 19 0,1 30 0,1 9 0,-1 3-82,-1 0 0,1 0 0,0 0 0,0-1 0,0 1 0,0-1 0,0 0 0,0 1 0,0-2 0,0 1 0,1 0 0,-1 0 0,6-1 0,51 0-2018,-35-1 1318,21 2-488,-27 1 40,0-2 0,0 0-1,0-1 1,0-1 0,0 0-1,22-7 1,-21-3 1241,-19-1 2072,-2 12-1856,0 0 0,0-1 0,-1 1 0,1 0-1,0 0 1,-1 0 0,1 0 0,-1 0 0,1 1-1,-1-1 1,1 0 0,-1 1 0,0-1 0,1 1-1,-1-1 1,0 1 0,1 0 0,-1 0 0,-3 0-1,-3 0 78,1 1 0,-1 0 0,1 1-1,-1 0 1,1 0 0,0 0 0,0 1-1,0 0 1,0 0 0,0 1 0,0 0-1,1 0 1,0 1 0,0 0-1,-7 6 1,9-7-194,0 1 1,-1-1-1,1 1 0,1-1 0,-1 1 0,1 0 0,0 1 0,0-1 1,0 1-1,1-1 0,0 1 0,0 0 0,0 0 0,1 0 0,0 0 1,0 0-1,0 0 0,1 0 0,0 10 0,1-14-105,0 0 1,0 0-1,0 0 0,0 0 1,0 0-1,1 0 0,-1 0 0,1-1 1,-1 1-1,1 0 0,0-1 1,-1 1-1,1-1 0,0 0 1,0 0-1,0 0 0,0 0 0,0 0 1,0 0-1,0 0 0,1 0 1,-1-1-1,0 1 0,0-1 0,1 0 1,-1 0-1,0 0 0,5 0 1,2 0 3,0 0 0,0 0 1,1-1-1,-1 0 0,0-1 1,9-2-1,-9 0-22,0-1 0,0 0 0,-1 0 0,0-1 0,0 0 1,0 0-1,-1-1 0,0 0 0,0 0 0,-1 0 0,0-1 0,0 0 0,0-1 0,-1 1 0,-1-1 1,0 0-1,0 0 0,0-1 0,-1 1 0,-1-1 0,0 1 0,0-1 0,1-13 0,-4 24-9,1 1 0,0-1 0,0 1 0,0 0-1,0-1 1,0 1 0,1-1 0,-1 1 0,0 0-1,1-1 1,-1 1 0,1-1 0,-1 1 0,1-1-1,0 1 1,0-1 0,0 0 0,0 1 0,0-1 0,0 0-1,1 2 1,1-2 2,1 0 1,-1 0-1,0 0 0,1 0 1,-1 0-1,1-1 0,-1 0 1,1 0-1,-1 0 0,4 0 1,2-1-112,0 0 0,0-1 0,-1 0 1,1 0-1,-1-1 0,1 0 0,-1-1 1,0 0-1,0 0 0,-1 0 0,1-1 1,-1 0-1,0-1 0,0 0 0,-1 0 1,8-8-1,-7 6 39,1-1-1,-2 1 1,1-1 0,-1 0 0,-1-1-1,1 1 1,-1-1 0,-1 0 0,0-1 0,-1 1-1,0-1 1,3-19 0,-6 30 98,1-1 1,-1 1-1,0 0 0,0 0 1,0-1-1,0 1 0,0 0 1,0 0-1,0 0 1,0-1-1,0 1 0,0 0 1,0 0-1,0-1 1,0 1-1,0 0 0,0 0 1,0-1-1,0 1 0,0 0 1,0 0-1,0-1 1,0 1-1,0 0 0,0 0 1,0 0-1,-1-1 0,1 1 1,0 0-1,0 0 1,0 0-1,0-1 0,-1 1 1,1 0-1,0 0 1,0 0-1,0 0 0,-1 0 1,1-1-1,0 1 0,0 0 1,0 0-1,-1 0 1,1 0-1,0 0 0,0 0 1,-1 0-1,1 0 0,0 0 1,0 0-1,-1 0 1,1 0-1,0 0 0,0 0 1,0 0-1,-1 0 0,1 0 1,0 0-1,0 0 1,-1 0-1,1 1 0,0-1 1,0 0-1,0 0 1,-1 0-1,1 0 0,0 1 1,-14 13 392,3 3-143,1 1 0,1 1 0,1-1 0,0 1 0,2 1 0,-7 28 0,5-8 114,2 0 1,-2 53 0,8-93-371,-1 9 33,1-1 0,0 0 0,1 0 0,3 14 0,-4-21-24,0 0 0,0 0-1,1 0 1,-1 0 0,0 0 0,1-1 0,-1 1 0,1 0 0,-1 0-1,1 0 1,0 0 0,-1-1 0,1 1 0,0 0 0,-1-1 0,1 1 0,0 0-1,0-1 1,2 2 0,-2-2 7,0 0-1,1 0 0,-1 0 1,0 0-1,1 0 1,-1 0-1,0-1 1,1 1-1,-1 0 1,0-1-1,0 1 0,1-1 1,-1 1-1,0-1 1,0 0-1,0 1 1,0-1-1,0 0 1,2-2-1,3-2-12,-1-1 0,0 0 0,0-1 0,0 1 0,-1-1 0,0 0 0,0 0 0,-1 0 0,0-1 0,0 1 0,2-13 1,1-6-75,0-1 0,1-28 0,-8 16-97,1 36 61,1 8 52,1 8 80,-1-11-16,0 1 0,0-1-1,0 1 1,1-1 0,-1 0-1,0 1 1,1-1-1,-1 0 1,1 0 0,0 0-1,0 0 1,0 0-1,0-1 1,0 1 0,0-1-1,0 1 1,1-1 0,-1 0-1,0 1 1,1-1-1,-1-1 1,1 1 0,0 0-1,-1 0 1,1-1-1,-1 0 1,1 1 0,0-1-1,-1 0 1,1 0 0,0-1-1,4 0 1,1 0 13,0 0 0,0 0 0,0-1 1,-1 0-1,1 0 0,-1-1 0,1 0 0,-1 0 1,0-1-1,7-5 0,-5 2-22,0 0 0,-1-1 0,0-1 0,-1 1 0,0-1 0,0 0 0,-1-1 0,0 0 0,-1 0 0,0 0 0,0 0 0,-1-1 0,-1 0 0,0 0 0,0 0 0,2-18 0,-5 29-1,0-1-1,0 1 1,1-1 0,-1 1-1,0 0 1,0-1 0,0 1-1,0-1 1,0 1 0,0-1-1,0 1 1,0-1 0,0 1-1,0-1 1,0 1 0,0-1-1,0 1 1,0 0 0,0-1-1,0 1 1,0-1 0,0 1-1,-1-1 1,1 1 0,0 0-1,0-1 1,-1 1 0,1-1-1,0 1 1,0 0 0,-1-1-1,1 1 1,-1 0 0,1-1-1,0 1 1,-1 0 0,1 0-1,0-1 1,-1 1 0,1 0-1,-1 0 1,1 0 0,-1 0-1,1 0 1,-1-1 0,1 1-1,0 0 1,-1 0 0,1 0-1,-1 0 1,1 0 0,-1 0-1,1 1 1,-1-1 0,1 0-1,-1 0 1,1 0 0,-1 0-1,1 0 1,0 1 0,-1-1-1,1 0 1,-1 0 0,1 1-1,0-1 1,-1 0 0,1 1-1,-1-1 1,-25 26-115,16-8 135,0 0 0,1 1 0,0 0 0,2 1-1,0 0 1,1 0 0,1 0 0,1 0 0,1 1 0,-1 41 0,4-60-19,0 0 0,0 0 0,0 0 1,1 0-1,-1 0 0,0 1 0,1-1 0,0 0 0,-1 0 0,1 0 0,0 0 1,0 0-1,0 0 0,0-1 0,0 1 0,0 0 0,1 0 0,-1-1 0,1 1 1,-1-1-1,1 1 0,0-1 0,-1 0 0,1 1 0,0-1 0,0 0 0,0 0 1,0 0-1,0-1 0,0 1 0,0 0 0,0-1 0,0 1 0,0-1 0,0 0 1,1 0-1,-1 0 0,0 0 0,0 0 0,0 0 0,3-1 0,3 0-2,0 0-1,0-1 1,0 0 0,0-1-1,-1 1 1,0-1-1,1-1 1,-1 1 0,0-1-1,8-7 1,49-47-185,-64 102 395,0-42-208,-1-1 0,1 1 0,0 0 0,0 0 0,0 0 0,0 0 0,1-1 0,-1 1 0,0 0 0,1 0 0,-1 0 0,1-1 0,0 1 0,0 0 0,-1 0 0,1-1 0,0 1 0,0-1 0,1 1 0,-1-1 0,0 0 0,0 1 0,1-1 0,1 2 0,-1-3 0,0 0 0,0 0 0,0 0 0,0 0 0,0 0 0,0-1 0,0 1 0,0 0 0,0-1 0,0 0 0,0 1 0,0-1 0,0 0 0,0 0 0,0 0 0,-1 0 0,1 0 0,0-1 0,-1 1 0,1 0 0,-1-1 0,3-2 0,-2 12-5,-3-6-18,1-1-1,0 1 1,-1-1-1,1 1 1,0-1-1,0 1 1,0-1-1,0 1 1,0 0-1,1-1 1,-1 1-1,0-1 1,1 0-1,-1 1 1,1-1 0,-1 1-1,1-1 1,0 0-1,0 1 1,0-1-1,-1 0 1,1 0-1,0 1 1,0-1-1,1 0 1,-1 0-1,0 0 1,0 0-1,0-1 1,1 1 0,-1 0-1,3 1 1,8-2-1017,0 0-1,0-1 1,0 0 0,-1-1 0,1 0 0,0-1 0,-1 0 0,0-1 0,0 0 0,0-1 0,0 0 0,13-9 0,-12 7 336,-2-1-1,1 0 1,-1 0 0,16-18 0,-20 20 1519,-1-1 0,0 0 0,-1 0 0,1 0 0,-1 0 0,0-1 0,4-14 0,-7 21-556,-1 1-1,0-1 1,1 1 0,-1-1 0,0 0 0,0 1 0,1-1 0,-1 1-1,0-1 1,0 0 0,0 1 0,0-1 0,0 0 0,1 1 0,-1-1 0,0 0-1,-1 1 1,1-1 0,0 0 0,0 1 0,0-1 0,0 1 0,0-1 0,-1 0-1,1 1 1,0-1 0,-1 1 0,1-1 0,0 1 0,-2-2 0,-12 11 878,13-8-1176,0-1-1,0 1 0,1 0 1,-1-1-1,0 1 1,0 0-1,1-1 0,-1 1 1,1 0-1,-1 0 1,0 0-1,1 0 0,-1-1 1,1 1-1,0 0 1,-1 0-1,1 0 1,0 0-1,0 0 0,0 0 1,-1 0-1,1 0 1,0 0-1,0 0 0,0 0 1,0 0-1,1 0 1,-1 0-1,0 0 0,0 0 1,1 0-1,-1 0 1,0 0-1,1 0 0,-1-1 1,1 1-1,-1 0 1,1 0-1,-1 0 0,1-1 1,0 1-1,0 0 1,0 0-1,16 4-380,1-2 1,35 4-1,-38-6 453,0 1 0,-1 0-1,1 1 1,-1 0 0,16 7 0,-29-10 15,0 0 0,0 0 0,0 1 0,-1-1 0,1 1 1,0-1-1,0 1 0,0-1 0,0 1 0,-1 0 0,1-1 0,0 1 1,-1 0-1,1-1 0,0 1 0,-1 0 0,1 0 0,-1 0 0,1-1 1,-1 1-1,0 0 0,1 0 0,-1 0 0,0 0 0,1 0 0,-1 0 1,0 0-1,0 0 0,0 0 0,0 0 0,0 0 0,0 0 0,0 0 1,0 0-1,-1 0 0,1 0 0,0 0 0,0 0 0,-1-1 0,1 1 1,-1 0-1,1 0 0,-1 0 0,1 0 0,-1 0 0,0-1 0,1 1 1,-1 0-1,0-1 0,1 1 0,-1 0 0,0-1 0,-1 2 0,-5 3 421,0 1 0,0-1 0,0 0-1,-13 7 1,-13 3-813,-60 19-1,110-35-12803</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28.064"/>
    </inkml:context>
    <inkml:brush xml:id="br0">
      <inkml:brushProperty name="width" value="0.025" units="cm"/>
      <inkml:brushProperty name="height" value="0.025" units="cm"/>
    </inkml:brush>
  </inkml:definitions>
  <inkml:trace contextRef="#ctx0" brushRef="#br0">80 214 6470,'0'0'854,"-8"5"5152,3-2-5384,-41 32 6634,44-33-6930,0-1 0,0 1-1,1 0 1,-1-1 0,1 1-1,0 0 1,-1 0 0,1 0-1,0 1 1,0-1 0,0 0-1,0 0 1,1 0 0,-1 1 0,1-1-1,-1 0 1,1 1 0,0-1-1,0 0 1,0 1 0,0-1-1,0 0 1,1 1 0,0 3-1,0-5-260,0 0-1,0 0 1,0 0-1,0 0 1,1-1-1,-1 1 0,0-1 1,0 1-1,1-1 1,-1 1-1,0-1 1,0 1-1,1-1 1,-1 0-1,1 0 0,-1 0 1,0 0-1,1 0 1,-1 0-1,0 0 1,1 0-1,-1-1 0,0 1 1,2-1-1,35-8 584,-17 1-486,0-2 0,-1 0 0,-1-2 1,32-23-1,71-66-252,-89 72 25,79-72-688,-112 100 751,0 1-1,0 0 0,0-1 0,0 1 0,0 0 0,1 0 1,-1-1-1,0 1 0,0 0 0,0 0 0,1-1 0,-1 1 1,0 0-1,0 0 0,0 0 0,1-1 0,-1 1 0,0 0 0,0 0 1,1 0-1,-1 0 0,0 0 0,1 0 0,-1-1 0,0 1 1,0 0-1,1 0 0,-1 0 0,0 0 0,1 0 0,-1 0 0,0 0 1,1 0-1,-1 0 0,0 0 0,0 1 0,1-1 0,-1 0 1,0 0-1,1 0 0,-1 0 0,0 0 0,0 0 0,1 1 1,-1-1-1,0 0 0,0 0 0,1 0 0,-1 1 0,0-1 0,0 0 1,0 0-1,0 1 0,1-1 0,-1 0 0,0 0 0,0 1 1,0-1-1,0 0 0,0 0 0,0 1 0,0-1 0,0 0 0,0 1 1,0-1-1,0 0 0,0 1 0,-2 14-38,-7 8 121,-25 45 1,25-53-65,1 0-1,0 1 1,1-1 0,1 1 0,0 1 0,1-1 0,-4 27 0,9-42-38,0 0 0,0 0 0,0 0 0,0 0 0,0 0 1,0-1-1,0 1 0,0 0 0,0 0 0,0 0 0,0 0 0,1 0 0,-1 0 1,0-1-1,1 1 0,-1 0 0,1 0 0,-1 0 0,1-1 0,-1 1 1,1 0-1,-1-1 0,1 1 0,0 0 0,-1-1 0,1 1 0,0-1 0,1 1 1,-1 0-125,1-1 1,0 1 0,0-1 0,0 0 0,0 0 0,0 0 0,0 0 0,0 0 0,0 0 0,0 0 0,-1-1 0,5 0 0,2-2-759,0 0 0,0 0 0,-1-1 0,1 0 0,11-8 0,28-28-6564,3-9-6444</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28.421"/>
    </inkml:context>
    <inkml:brush xml:id="br0">
      <inkml:brushProperty name="width" value="0.025" units="cm"/>
      <inkml:brushProperty name="height" value="0.025" units="cm"/>
    </inkml:brush>
  </inkml:definitions>
  <inkml:trace contextRef="#ctx0" brushRef="#br0">232 1 5894,'-10'13'10917,"-8"9"-8903,-108 147 6577,115-153-8118,1 1-1,0 1 1,2-1 0,0 2-1,1-1 1,1 1 0,0 0-1,2 0 1,-3 20-1,7-37-464,0 0 0,0 1 0,-1-1 0,1 0 0,1 0 0,-1 0 0,0 0 0,0 0 0,1 0-1,0 0 1,-1 0 0,1 0 0,0 0 0,0 0 0,0 0 0,0 0 0,0 0 0,0-1 0,0 1 0,1 0-1,-1-1 1,1 1 0,-1-1 0,1 0 0,0 1 0,-1-1 0,1 0 0,0 0 0,0 0 0,0 0-1,0 0 1,0-1 0,0 1 0,0-1 0,3 1 0,-1 0-26,0-1 1,0 0-1,0 0 0,-1-1 1,1 1-1,0-1 0,0 0 0,0 0 1,-1 0-1,1 0 0,-1-1 1,1 1-1,-1-1 0,1 0 1,-1 0-1,0 0 0,0-1 0,0 1 1,3-4-1,-1 1-1,-1 0 1,0 0-1,0-1 1,0 1-1,-1-1 1,1 0-1,-2 0 1,1 0-1,-1 0 1,0 0-1,0-1 1,0 1-1,-1-1 1,0 1-1,0-1 1,-1-10-1,0 16 31,0 1 0,-1-1 0,1 0 0,-1 1 0,1-1 0,-1 0 0,1 1 0,-1-1 0,1 1 0,-1-1 0,1 1 0,-1-1 0,1 1 0,-1-1 0,0 1 0,0-1 0,1 1 0,-1 0 0,0 0 0,1-1 0,-1 1 0,0 0 0,0 0 0,1 0 0,-1 0 0,0 0 0,0 0 0,0 0 0,1 0 0,-1 0 0,0 0 0,0 0 0,1 0 0,-1 0 0,0 1 0,0-1 0,1 0 0,-1 1 0,0-1 0,1 0 1,-1 1-1,0-1 0,1 1 0,-2 0 0,-32 20 456,33-20-468,-48 52 0,46-50 0,1 1 0,-1-1 0,1 1 0,0 0 0,0 0 0,0 0 0,1 0 0,-1 0 0,1 0 0,0 0 0,0 0 0,0 0 0,1 1 0,0 7 0,0-11-23,1 0 0,-1-1-1,1 1 1,-1 0 0,1 0 0,0-1-1,-1 1 1,1-1 0,0 1 0,0 0-1,0-1 1,-1 1 0,1-1 0,0 0-1,0 1 1,0-1 0,0 0 0,0 0-1,0 1 1,0-1 0,0 0 0,0 0-1,0 0 1,-1 0 0,1 0 0,0 0 0,0 0-1,2-1 1,30-4-2405,4-12-2333,5-8-2366</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28.749"/>
    </inkml:context>
    <inkml:brush xml:id="br0">
      <inkml:brushProperty name="width" value="0.025" units="cm"/>
      <inkml:brushProperty name="height" value="0.025" units="cm"/>
    </inkml:brush>
  </inkml:definitions>
  <inkml:trace contextRef="#ctx0" brushRef="#br0">93 0 16143,'0'0'9994,"-53"71"-6471,35-49-1217,4 0-1505,7-7-801,7-7 0,12-8-3139,4-18-5189</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29.566"/>
    </inkml:context>
    <inkml:brush xml:id="br0">
      <inkml:brushProperty name="width" value="0.025" units="cm"/>
      <inkml:brushProperty name="height" value="0.025" units="cm"/>
    </inkml:brush>
  </inkml:definitions>
  <inkml:trace contextRef="#ctx0" brushRef="#br0">152 58 8008,'0'0'11194,"7"-8"-8284,20-25-391,-26 33-2463,-1-1 0,0 1 0,1 0 0,-1-1 0,0 1 0,0 0 0,1-1 0,-1 1 0,0 0 0,0-1 0,0 1 0,0 0 0,0-1 0,1 1 0,-1-1 0,0 1 0,0 0 0,0-1 0,0 1 0,0-1 0,0 1 0,0-1 0,0 1 0,0 0 0,-1-1 0,1 1 0,0-1 0,0 1 0,0 0 0,0-1 0,-1 1 0,1 0 1,0-1-1,0 1 0,0 0 0,-1-1 0,1 1 0,0 0 0,-1-1 0,1 1 0,0 0 0,-1 0 0,1 0 0,0-1 0,-1 1 0,1 0 0,-1 0 0,1 0 0,0 0 0,-1-1 0,1 1 0,-1 0 0,1 0 0,0 0 0,-1 0 0,1 0 0,-1 0 0,1 0 0,0 0 0,-1 1 0,1-1 0,-1 0 0,-27 1 710,27-1-694,-6 2 6,0 0-1,0 0 1,0 1 0,0 0-1,0 0 1,1 0-1,0 1 1,0 0 0,0 0-1,0 1 1,0-1-1,1 1 1,0 1 0,0-1-1,0 1 1,1 0-1,-4 6 1,3-5 22,0 1-1,1-1 0,0 1 1,0 0-1,1 0 1,0 0-1,1 0 0,-1 1 1,2-1-1,-1 1 1,1 0-1,0-1 0,1 1 1,1 10-1,0-16-79,0 0 0,0 0 0,0 0 0,0 0 0,1 0 0,0-1 0,-1 1 0,1-1 0,0 1 0,0-1 0,0 1 0,1-1 0,-1 0 0,1 0 0,-1 0 0,1 0 0,-1-1 0,1 1 0,0-1 0,0 1 0,0-1 0,0 0 0,0 0 0,0 0 0,0-1 0,0 1 0,1-1-1,3 0 1,7 2 16,0-1-1,0-1 0,0 0 0,1-1 0,13-3 0,-14 1-27,-1-1-1,1-1 0,-1 1 0,0-2 1,0 0-1,-1-1 0,0 0 0,14-10 1,-21 13-7,1 0 0,-1 0 1,0-1-1,0 1 0,0-1 1,-1 0-1,0 0 0,0-1 1,0 1-1,-1-1 0,1 0 1,-1 0-1,-1 0 0,1 0 1,-1-1-1,0 1 0,-1-1 1,2-12-1,-3 17-1,0 0 0,0 0 0,0 0 0,-1 0 0,1 0 0,-1 0 0,1 1 0,-1-1 0,0 0 0,0 0 0,0 0 0,0 1 0,0-1 0,0 0 0,0 1 0,-1-1 0,1 1 0,0-1 0,-3-1 0,0 0 0,-1 0 0,1 1 0,0 0 0,-1-1 0,0 1 0,0 1 0,-7-3 0,-8 0 0,1 1 0,-39 0 0,56 3 0,-8-1 0,-32 1 0,41-1 0,0 1 0,0 0 0,0 0 0,0 0 0,0 0 0,0 0 0,0 0 0,0 1 0,0-1 0,0 0 0,0 0 0,0 1 0,0-1 0,0 1 0,0-1 0,1 1 0,-1-1 0,0 1 0,0-1 0,0 1 0,1 0 0,-1-1 0,0 1 0,1 0 0,-1 0 0,0-1 0,0 2 0,2-1-54,-1 0-1,1 0 1,-1 0 0,1 0-1,-1-1 1,1 1 0,0 0 0,-1 0-1,1-1 1,0 1 0,0 0-1,0-1 1,-1 1 0,1-1-1,0 1 1,0-1 0,0 0-1,0 1 1,0-1 0,0 0 0,0 0-1,0 0 1,0 1 0,0-1-1,0 0 1,1 0 0,36 3-3315,-33-3 2545,43 1-4407,6-1-1720</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30.022"/>
    </inkml:context>
    <inkml:brush xml:id="br0">
      <inkml:brushProperty name="width" value="0.025" units="cm"/>
      <inkml:brushProperty name="height" value="0.025" units="cm"/>
    </inkml:brush>
  </inkml:definitions>
  <inkml:trace contextRef="#ctx0" brushRef="#br0">233 75 15535,'0'0'4820,"-8"-9"-464,0 2-3728,1 0 1,-1 0-1,-1 0 0,1 1 0,-1 1 0,0-1 0,-12-4 0,17 8-507,0 0 1,0 1-1,0 0 0,0-1 0,0 1 1,0 1-1,0-1 0,0 0 0,0 1 0,-1 0 1,1 0-1,0 1 0,0-1 0,0 1 1,-1 0-1,1 0 0,0 0 0,0 0 1,0 1-1,0-1 0,1 1 0,-1 0 1,0 1-1,-4 3 0,4-3-121,0 1 0,0 0 0,1 0 0,0 1 0,0-1 0,0 1 0,0-1 0,1 1 0,-1 0 0,1 0 0,1 0 0,-1 0 0,-1 6 0,3-9 0,0 0 0,-1 0 0,1 0 0,0 0 0,0 0 0,0 0 0,0 0 0,1 0 0,-1 0 0,0 0 0,1-1 0,-1 1 0,1 0 0,0 0 0,0 0 0,0 0 0,0-1 0,0 1 0,0 0 0,0-1 0,0 1 0,1-1 0,-1 1 0,1-1 0,-1 0 0,1 0 0,-1 1 0,1-1 0,0 0 0,-1-1 0,1 1 0,0 0 0,0 0 0,0-1 0,0 1 0,0-1 0,2 1 0,6 1-50,1 0-1,-1-1 1,1-1 0,0 1-1,-1-2 1,1 1-1,-1-1 1,1-1 0,-1 0-1,0-1 1,1 0 0,-1 0-1,-1-1 1,1 0 0,0-1-1,-1 0 1,0 0-1,0-1 1,-1 0 0,1-1-1,-1 0 1,9-11 0,-24 57-175,-3 2 456,1 1-1,1 0 1,3 0-1,1 1 1,3 50-1,1-91-230,1 0 0,-1 0 0,0 0 0,0 1 0,0-1 0,-1 0 0,1 0 0,0 1 0,-1-1 0,0 0 0,1 0 0,-1 0 0,0 0 0,-1 3 0,0-5 0,0 1 0,0 0 0,1 0 0,-1-1 0,0 1 0,0-1 0,0 0 0,0 1 0,0-1 0,1 0 0,-1 0 0,0 0 0,0-1 0,-2 1 0,-13 0 0,-159-6 0,200 6-363,73-4-6977,-47-5-940</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30.366"/>
    </inkml:context>
    <inkml:brush xml:id="br0">
      <inkml:brushProperty name="width" value="0.025" units="cm"/>
      <inkml:brushProperty name="height" value="0.025" units="cm"/>
    </inkml:brush>
  </inkml:definitions>
  <inkml:trace contextRef="#ctx0" brushRef="#br0">95 0 10474,'0'0'21108,"-56"44"-19923,38-27-1185,3-3 0,9-2 0,6-10 0,6-2 0,12-2-2498,4-15-3396,2-9-2978</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30.726"/>
    </inkml:context>
    <inkml:brush xml:id="br0">
      <inkml:brushProperty name="width" value="0.025" units="cm"/>
      <inkml:brushProperty name="height" value="0.025" units="cm"/>
    </inkml:brush>
  </inkml:definitions>
  <inkml:trace contextRef="#ctx0" brushRef="#br0">1 48 10570,'0'0'8504,"9"-7"-4965,-4 2-3033,0 1 0,1 0 0,0 0 0,-1 1 0,1 0 0,1 0 0,-1 0 0,0 0 0,1 1 0,0 1 0,-1-1 0,1 1 0,9-1 0,-15 2-495,12 0 371,1 0 1,-1 1-1,0 0 0,26 7 0,-37-8-357,0 1 0,0-1 0,0 1 0,-1 0 0,1-1 0,0 1 0,0 0 0,-1 0 0,1 0 0,0 0 0,-1 1 0,1-1 0,-1 0 0,0 1 0,1-1-1,-1 1 1,0-1 0,0 1 0,0-1 0,0 1 0,0 0 0,0 0 0,0-1 0,-1 1 0,1 0 0,-1 0 0,1 0 0,-1 0 0,0 0 0,0 0 0,1 0 0,-1 0 0,-1-1 0,1 1 0,0 0-1,0 0 1,-1 0 0,1 0 0,-1 0 0,0 0 0,1 0 0,-1-1 0,0 1 0,0 0 0,-2 2 0,-6 9-25,-1-1 0,-1 0 0,0 0 0,0-1 0,-1 0 0,0-1 0,-16 9 0,-3 5 0,18-14 0,8-7 0,0 1 0,0-1 0,0 1 0,1-1 0,-1 1 0,1 1 0,0-1 0,0 1 0,1-1 0,-1 1 0,1 0 0,0 0 0,1 1 0,-1-1 0,1 1 0,-2 5 0,4-10 0,0 0 0,1-1 0,-1 1 0,0 0 0,0-1 0,1 1 0,-1 0 0,0-1 0,1 1 0,-1 0 0,1-1 0,-1 1 0,1-1 0,-1 1 0,1-1 0,-1 1 0,1-1 0,-1 0 0,1 1 0,0-1 0,-1 1 0,1-1 0,0 0 0,-1 0 0,1 1 0,0-1 0,-1 0 0,1 0 0,0 0 0,-1 0 0,1 0 0,0 0 0,0 0 0,33 1 0,-27-1 0,12-1-463,1 0 0,-1-1 0,28-8-1,-20 3-1391,0-2 0,-1-1 0,42-22 0,-19 4-6553</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31.069"/>
    </inkml:context>
    <inkml:brush xml:id="br0">
      <inkml:brushProperty name="width" value="0.025" units="cm"/>
      <inkml:brushProperty name="height" value="0.025" units="cm"/>
    </inkml:brush>
  </inkml:definitions>
  <inkml:trace contextRef="#ctx0" brushRef="#br0">177 76 6406,'0'0'12561,"-10"0"-8568,3 1-3601,1-1 0,0 1 0,0 0 0,0 0 0,0 1-1,0 0 1,0 0 0,1 0 0,-1 1 0,1-1 0,-1 1-1,1 1 1,0-1 0,0 1 0,0 0 0,1 0 0,-1 0-1,1 1 1,-4 4 0,3-3-261,0-1 1,0 1-1,0 0 0,0 1 1,1-1-1,0 1 0,0 0 1,1 0-1,0 0 0,0 0 1,1 0-1,0 1 0,0-1 1,-1 11-1,3-17-131,0 0 0,0 0 0,1 0 0,-1 0 0,0 0 0,0 0 0,1 0 0,-1-1 0,0 1 0,1 0 0,-1 0 0,1 0 0,-1 0 0,1-1 0,-1 1 0,1 0 0,0-1 0,-1 1 0,1 0 0,0-1 0,0 1 0,-1-1 0,1 1 0,0-1 0,1 1 0,29 4 0,-24-6 0,0 1 0,0-1 0,-1-1 0,1 1 0,0-1 0,-1 0 0,9-5 0,-6 1 0,-1 0 0,-1-1 0,1 0 0,-1-1 0,0 0 0,-1 0 0,0 0 0,0-1 0,-1 0 0,0 0 0,0 0 0,-1 0 0,0-1 0,-1 0 0,0 0 0,-1 0 0,0 0 0,0 0 0,-1-1 0,-1 1 0,1 0 0,-2-1 0,-1-9 0,3 18 0,-1 1 0,0 0 0,0 0 0,-1 0 0,1 0 0,0 0 0,0 0 0,0 0 0,-1 0 0,1 0 0,0 0 0,-1 0 0,1 0 0,-1 0 0,1 0 0,-1 1 0,0-1 0,1 0 0,-1 0 0,0 0 0,0 1 0,1-1 0,-1 0 0,0 1 0,0-1 0,0 1 0,0-1 0,0 1 0,0-1 0,0 1 0,0 0 0,0-1 0,0 1 0,0 0 0,0 0 0,0 0 0,0 0 0,0 0 0,0 0 0,0 0 0,0 0 0,0 0 0,0 0 0,0 1 0,0-1 0,0 0 0,0 1 0,0-1 0,0 1 0,0-1 0,-1 2 0,-3 0 0,1 0 0,1 1 0,-1-1 0,0 1 0,1 0 0,-1 0 0,1 1 0,0-1 0,0 1 0,-4 6 0,4-6-143,1 0-1,0 0 1,0 1 0,1-1-1,-1 1 1,1-1 0,0 1 0,0-1-1,1 1 1,-1 0 0,1 0-1,0-1 1,0 1 0,1 0-1,-1-1 1,1 1 0,0 0 0,0-1-1,1 1 1,-1-1 0,1 1-1,0-1 1,3 5 0,-1-5-123,-1 1 0,1-1 0,0 0 0,0 0-1,1-1 1,-1 1 0,1-1 0,0 0 0,0 0 0,0-1 0,0 1 0,0-1 0,1 0 0,-1-1 0,1 1 0,-1-1 0,1 0 0,-1 0 0,7-1 0,4 1-2544,0 0 1,1-2 0,25-3-1,5-10-7813</inkml:trace>
  <inkml:trace contextRef="#ctx0" brushRef="#br0" timeOffset="1">475 99 12139,'0'0'13298,"-10"-5"-10511,4 2-2473,4 1-205,0 1 0,0-1 0,-1 1 1,1-1-1,-1 1 0,1 0 0,-1 0 0,0 1 1,1-1-1,-1 0 0,0 1 0,1 0 0,-1-1 1,0 1-1,0 0 0,1 0 0,-1 1 0,0-1 1,1 1-1,-1-1 0,0 1 0,1 0 0,-1 0 1,1 0-1,-1 0 0,1 0 0,-1 1 0,-2 2 1,-10 8 102,1 1-1,1 0 1,-12 16 0,21-24-195,0 0-1,1 1 1,-1-1-1,1 1 1,1-1-1,-1 1 1,1 0-1,-1 0 1,2 0-1,-1 1 1,1-1-1,-1 11 1,2-17-17,0 1 0,0-1 0,0 1 0,0-1 0,0 1 0,0-1 0,0 1 0,0-1 0,0 1 0,0-1 0,1 1 0,-1-1 0,0 0 0,0 1 0,0-1 0,1 1 0,-1-1 0,0 1 0,1-1 0,-1 0 0,0 1 0,1-1 0,-1 0 0,0 1 0,1-1 0,-1 0 0,1 0 0,-1 1 0,1-1 0,-1 0 0,0 0 0,2 0 0,18-2 0,-16 0 0,0 0 0,0 1 0,0-1 0,-1-1 0,1 1 0,0-1 0,5-4 0,-5 1 0,-1 1 0,1-1 0,-1 0 0,0-1 0,0 1 0,0-1 0,-1 1 0,0-1 0,-1 0 0,1 1 0,-1-1 0,-1 0 0,1 0 0,-1 0 0,0 0 0,-2-10 0,2 16-51,0 0 1,0 0-1,0 0 1,0-1-1,0 1 1,-1 0-1,1 0 1,0 0-1,-1 0 0,1 0 1,-1 0-1,1 0 1,-1 0-1,0 0 1,1 0-1,-1 0 0,0 0 1,0 0-1,1 0 1,-1 1-1,0-1 1,0 0-1,0 1 1,0-1-1,0 0 0,0 1 1,0-1-1,0 1 1,0 0-1,0-1 1,0 1-1,-1 0 1,1 0-1,0 0 0,0-1 1,0 1-1,0 0 1,-1 0-1,1 1 1,0-1-1,0 0 1,-2 1-1,0 0-103,1-1 0,0 1 1,0 0-1,0 0 0,0 0 0,0 0 0,0 1 1,0-1-1,0 1 0,0-1 0,1 1 1,-1-1-1,1 1 0,-1 0 0,1 0 0,0 0 1,-1 0-1,1 0 0,0 0 0,0 0 1,0 2-1,-3 32-5073,6-14-2225,4-9-2947</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2:31.680"/>
    </inkml:context>
    <inkml:brush xml:id="br0">
      <inkml:brushProperty name="width" value="0.025" units="cm"/>
      <inkml:brushProperty name="height" value="0.025" units="cm"/>
    </inkml:brush>
  </inkml:definitions>
  <inkml:trace contextRef="#ctx0" brushRef="#br0">147 165 6983,'2'-13'12000,"3"-22"-5887,2-50-1,-7 85-6080,-1-1-1,1 1 0,0 0 1,0 0-1,0 0 1,-1 0-1,1-1 1,0 1-1,0 0 0,-1 0 1,1 0-1,0 0 1,0 0-1,-1 0 1,1 0-1,0 0 0,0-1 1,-1 1-1,1 0 1,0 0-1,-1 0 1,1 0-1,0 0 0,0 1 1,-1-1-1,1 0 1,0 0-1,0 0 1,-1 0-1,1 0 0,0 0 1,0 0-1,-1 0 1,1 1-1,0-1 1,0 0-1,-1 0 0,1 0 1,0 0-1,0 1 1,0-1-1,0 0 1,-1 0-1,1 1 0,0-1 1,0 1-1,-12 8-82,5 0 56,1-1 0,0 1 0,0 0 0,1 1 1,0-1-1,1 1 0,0 0 0,0 1 0,-2 11 1,5-18-6,1 0 0,-1-1 1,1 1-1,-1 0 1,1 0-1,0 0 1,1 0-1,-1 0 0,1 0 1,0 0-1,0-1 1,0 1-1,0 0 0,1 0 1,-1-1-1,1 1 1,0-1-1,0 0 1,0 1-1,1-1 0,-1 0 1,1 0-1,0 0 1,-1-1-1,1 1 0,1-1 1,-1 1-1,4 1 1,38 18-560,-30-16 238,0 1-1,0 1 1,21 15-1,-33-21 342,0 1 0,0-1 0,-1 1-1,1-1 1,-1 1 0,1 0 0,-1 0-1,0 0 1,0 0 0,0 0 0,-1 0 0,1 1-1,-1-1 1,0 1 0,0-1 0,0 1-1,0-1 1,0 1 0,-1 0 0,0-1 0,0 6-1,-1-5 20,0 0-1,0-1 0,-1 1 1,1 0-1,-1 0 0,0-1 0,0 1 1,-1-1-1,1 1 0,-1-1 1,1 0-1,-1 0 0,0 0 1,0 0-1,-1-1 0,1 1 1,0-1-1,-1 0 0,0 0 1,1 0-1,-1 0 0,0-1 0,-5 2 1,-1 1 23,0-1 0,0 0 0,0-1 0,-1 0 0,1 0 1,-1-1-1,1-1 0,-15 0 0,23 0-62,-1-1 0,1 1 0,-1-1 0,1 0 0,-1 0 0,1 0 0,0 0 0,-1 0 0,1-1 0,0 1 0,0-1 0,0 1 0,0-1 0,0 0 0,0 0 0,0 0 0,1 0 0,-3-3 0,1 0 0,0 0 0,1-1 0,0 1 0,0 0 0,0-1 0,0 0 0,1 1 0,-1-8 0,1 5 0,0-1 0,1 1 0,0 0 0,0 0 0,1 0 0,0 0 0,0 0 0,1 0 0,0 0 0,0 0 0,1 0 0,5-8 0,-4 9 0,1 1 0,0 0 0,0 0 0,1 0 0,0 1 0,0 0 0,0 0 0,1 1 0,-1-1 0,11-4 0,6-1 0,48-13 0,-58 19 0,1 1 0,0-2 0,-1 0 0,0 0 0,0-1 0,0-1 0,-1 0 0,0-1 0,16-13 0,-26 19 0,0 0 0,0 1 0,0-1 0,-1 0 0,1 0 0,-1 0 0,1 0 0,-1 0 0,0 0 0,0-1 0,0 1 0,0 0 0,0-1 0,-1 1 0,1-1 0,-1 1 0,1 0 0,-1-1 0,0-4 0,0 5 0,-1 0 0,0 0 0,0 0 0,0 0 0,0 0 0,0 0 0,0 0 0,-1 0 0,1 0 0,0 0 0,-1 1 0,0-1 0,1 1 0,-1-1 0,0 1 0,0 0 0,-2-2 0,-6-2 0,1 0 0,-1 1 0,0 1 0,-1 0 0,1 0 0,0 1 0,-20-2 0,6 2-269,-1 1-1,0 1 1,-35 5 0,49-3-269,-1 0 1,1 1-1,0 0 0,0 1 0,0 1 1,1-1-1,0 2 0,-1-1 1,-13 12-1,2 3-10208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8:19.398"/>
    </inkml:context>
    <inkml:brush xml:id="br0">
      <inkml:brushProperty name="width" value="0.025" units="cm"/>
      <inkml:brushProperty name="height" value="0.025" units="cm"/>
    </inkml:brush>
  </inkml:definitions>
  <inkml:trace contextRef="#ctx0" brushRef="#br0">484 127 12556,'0'0'5071,"11"1"-4195,35 6 528,82 24-1,-80-16-1066,1-4-1,71 9 1,12-17 209,1-5 0,192-29 1,-60 11 585,301 16 1,9 1-323,-183-21 1,-988 3-467,243 6-368,-565 40-66,916-25 89,-343 22 9,238-20 31,-131-14 0,171 0 14,0-2-1,1-3 1,-74-30 0,16 5 1033,308 114-1606,-2-1 544,-69-40-19,1-4 0,1-6 1,1-5-1,1-4 0,126-5 1,-82-6 3,783-12 221,-651-5-139,349-65 1,-600 75-169,-31 6 20,0-2 0,0 1 0,-1-2 0,1 1 0,0-1 0,16-8 0,-27 11 56,0 0 0,1 0 0,-1 0 0,0 0-1,0 0 1,1 0 0,-1 0 0,0 0-1,0-1 1,0 1 0,1 0 0,-1 0 0,0 0-1,0 0 1,0 0 0,1-1 0,-1 1-1,0 0 1,0 0 0,0 0 0,0-1 0,1 1-1,-1 0 1,0 0 0,0-1 0,0 1-1,0 0 1,0 0 0,0-1 0,0 1 0,0 0-1,0 0 1,0-1 0,0 1 0,0 0 0,0 0-1,0-1 1,0 1 0,0 0 0,0 0-1,0-1 1,0 1 0,-13-6 107,-18 1 91,-104-4-148,-224 14 0,-140 42-19,381-33-30,-1573 215-10,996-88-97,679-137 76,10-3-47,-1 1 0,1 0 0,-1 0 0,1 0 0,0 1 0,-8 4 0,13-7 34,1 0-1,0 0 0,0 0 0,-1 1 0,1-1 1,0 0-1,0 0 0,0 0 0,-1 1 1,1-1-1,0 0 0,0 0 0,0 0 0,0 1 1,-1-1-1,1 0 0,0 0 0,0 1 0,0-1 1,0 0-1,0 0 0,0 1 0,0-1 1,0 0-1,0 0 0,0 1 0,0-1 0,0 0 1,0 1-1,0-1 0,0 0 0,0 0 0,0 1 1,0-1-1,0 0 0,0 0 0,0 1 1,1-1-1,-1 0 0,0 0 0,0 1 0,0-1 1,15 9-1311,20 1-156,-34-10 1461,58 13-4181,115 9 0,-69-17-3659</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29.001"/>
    </inkml:context>
    <inkml:brush xml:id="br0">
      <inkml:brushProperty name="width" value="0.025" units="cm"/>
      <inkml:brushProperty name="height" value="0.025" units="cm"/>
    </inkml:brush>
  </inkml:definitions>
  <inkml:trace contextRef="#ctx0" brushRef="#br0">195 8 19346,'0'0'3689,"-11"2"-998,0 2-2286,-1 0-1,1 0 1,0 1 0,0 0 0,0 1 0,1 1-1,-1-1 1,2 2 0,-1-1 0,1 1 0,-15 17 0,24-25-401,-4 4 23,-1 0 0,1 1 0,1-1-1,-1 1 1,1 0 0,-1 0 0,1 1-1,1-1 1,-1 0 0,1 1-1,0 0 1,-2 9 0,4-15-45,0 1 1,0 0-1,0-1 0,0 1 1,0-1-1,0 1 0,0-1 1,1 1-1,-1 0 0,0-1 1,0 1-1,0-1 0,1 1 1,-1-1-1,0 1 0,1-1 1,-1 1-1,1-1 0,-1 1 1,0-1-1,1 0 0,-1 1 0,1-1 1,-1 0-1,1 1 0,-1-1 1,1 0-1,-1 0 0,2 1 1,24 3-450,27-12-351,-42 4 601,0-1 0,0 0 0,-1 0-1,1-2 1,-1 1 0,-1-1 0,1 0 0,-1-1 0,-1 0 0,1-1 0,9-13 0,-11 14 535,-1-1 0,0 0 1,0 0-1,-1-1 0,0 1 1,-1-1-1,5-16 0,-13 36 38,0 1 0,-1-1 0,-1 0 0,1-1 0,-10 12 1,-15 31 378,28-49-654,0 1-1,1-1 0,0 0 1,0 1-1,0 0 0,0-1 1,0 1-1,1 0 1,-1 4-1,1-7-89,1 0 1,-1 0-1,0 0 1,1-1-1,-1 1 1,1 0 0,-1 0-1,1-1 1,-1 1-1,1 0 1,0-1-1,-1 1 1,1 0-1,0-1 1,-1 1-1,1-1 1,0 1-1,0-1 1,0 1-1,0-1 1,-1 0-1,1 1 1,0-1-1,0 0 1,0 0-1,0 0 1,0 0-1,0 0 1,0 0-1,-1 0 1,1 0 0,0 0-1,0 0 1,0 0-1,0 0 1,0-1-1,0 1 1,0 0-1,1-1 1,36-13-2763,13-24-6491,-29 16 3278</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0:55.552"/>
    </inkml:context>
    <inkml:brush xml:id="br0">
      <inkml:brushProperty name="width" value="0.025" units="cm"/>
      <inkml:brushProperty name="height" value="0.025" units="cm"/>
    </inkml:brush>
  </inkml:definitions>
  <inkml:trace contextRef="#ctx0" brushRef="#br0">1 1 8456,'0'0'16373,"10"7"-15423,26 14-229,1-1-1,0-1 1,46 14 0,370 163 2217,-41-14-2705,87-7 701,-437-152-934,95 48 0,-103-43 0,2-3 0,73 23 0,-81-34 0,13 2 0,-1 3 0,73 34 0,-97-38-323,49 14 1,-48-17 92,-81-11-7007,26 0 6179,0 0 1,-28-3-1,6-6-1752,-67-22 1,-39-24 1008,-2-2 1683,83 35-1841,-4-1-3172</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0:56.128"/>
    </inkml:context>
    <inkml:brush xml:id="br0">
      <inkml:brushProperty name="width" value="0.025" units="cm"/>
      <inkml:brushProperty name="height" value="0.025" units="cm"/>
    </inkml:brush>
  </inkml:definitions>
  <inkml:trace contextRef="#ctx0" brushRef="#br0">0 0 7495,'0'0'2226,"10"7"-1895,27 16 467,2-2-1,0-2 1,50 18-1,144 41 1318,-140-49-1729,825 254 6623,-774-233-3542,70 21-1537,-175-57-1894,-1 0 0,-1 3 0,0 1 1,-1 2-1,44 32 0,-32-21-45,-68-45-5169,-45-28-4933,37 31 2808</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4:13.921"/>
    </inkml:context>
    <inkml:brush xml:id="br0">
      <inkml:brushProperty name="width" value="0.025" units="cm"/>
      <inkml:brushProperty name="height" value="0.025" units="cm"/>
    </inkml:brush>
  </inkml:definitions>
  <inkml:trace contextRef="#ctx0" brushRef="#br0">0 1 4708,'0'0'1025,"13"50"-896,-8-43-129,3 0-1057,-3-1-1858</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4:14.670"/>
    </inkml:context>
    <inkml:brush xml:id="br0">
      <inkml:brushProperty name="width" value="0.025" units="cm"/>
      <inkml:brushProperty name="height" value="0.025" units="cm"/>
    </inkml:brush>
  </inkml:definitions>
  <inkml:trace contextRef="#ctx0" brushRef="#br0">361 159 3844,'-41'-12'24,"8"5"713,1-2 0,-1-2 0,1 0 0,1-3 0,1 0 0,-54-35 0,79 45-332,-27-20 644,24 20 71,18 16 967,24 20-1662,1-2 0,1-1 0,2-2 0,1-2 0,68 33 0,225 80 19,-122-56-379,4 9 319,271 76 0,-411-148-42,0 4 0,-1 3-1,107 54 1,-70-24 10,135 49 1,-242-104-349,0 0 1,-1 1-1,1-1 1,0 1-1,-1-1 1,1 1-1,-1 0 1,1 0-1,-1 0 1,0 0-1,0 0 1,0 1-1,0-1 1,3 6-1,-5-8-3,1 1 0,-1 0 0,0-1 0,0 1 0,0-1 0,0 1 0,0 0 0,1-1 0,-1 1 0,0 0 0,-1-1 0,1 1 1,0 0-1,0-1 0,0 1 0,0-1 0,0 1 0,-1 0 0,1-1 0,0 1 0,0-1 0,-1 1 0,1 0 0,0-1 0,-1 1 0,0 0 0,0 0-14,-1 0 0,0 0 0,1 0 0,-1 0 0,0 0 0,0-1 0,0 1 1,1 0-1,-1-1 0,0 1 0,0-1 0,0 0 0,-2 0 0,-26 2-220,0-2 0,0-1 0,0-1 1,0-2-1,0-1 0,1-1 0,-49-17 0,-193-94-2114,271 117 2345,-490-251-956,22-46-267,184 90 595,275 198 782,21 14-118,29 15-17,162 96 626,135 74-678,37 10-5026,-200-107 38</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4:29.159"/>
    </inkml:context>
    <inkml:brush xml:id="br0">
      <inkml:brushProperty name="width" value="0.025" units="cm"/>
      <inkml:brushProperty name="height" value="0.025" units="cm"/>
    </inkml:brush>
  </inkml:definitions>
  <inkml:trace contextRef="#ctx0" brushRef="#br0">1 0 5349,'0'0'-448</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4:30.188"/>
    </inkml:context>
    <inkml:brush xml:id="br0">
      <inkml:brushProperty name="width" value="0.025" units="cm"/>
      <inkml:brushProperty name="height" value="0.025" units="cm"/>
    </inkml:brush>
  </inkml:definitions>
  <inkml:trace contextRef="#ctx0" brushRef="#br0">1 120 6150,'0'0'6555,"5"-9"-5935,-2 4-551,1 0 0,-1 0 1,1 0-1,0 1 1,0-1-1,1 1 0,-1 0 1,1 0-1,0 1 1,0-1-1,0 1 0,0 0 1,1 1-1,0-1 1,-1 1-1,1 0 0,0 0 1,0 1-1,0 0 1,12-1-1,-3 1-9,1 1 0,-1 0 0,1 1 0,-1 1 0,1 1 0,-1 0 0,0 1 0,0 0 0,14 7 0,19 11 141,61 37 0,11 5-98,-94-53-95,0-1 0,1-1 0,0-1 1,0-2-1,1-1 0,0-1 0,53 1 0,-30-7 168,1-3 0,-1-1 0,69-18 0,112-24 689,1 11-1,254-6 1,-440 39-660,-1-2-1,1-2 1,-1-2 0,0-2-1,73-30 1,-117 41-196,11-4 46,1 0 0,28-6 0,-40 10-49,0 1 0,1-1-1,-1 1 1,0 0 0,0-1 0,1 1 0,-1 0 0,0 1-1,1-1 1,-1 0 0,0 1 0,0-1 0,1 1-1,-1-1 1,0 1 0,0 0 0,0 0 0,0 0-1,0 0 1,0 1 0,0-1 0,0 0 0,0 1 0,-1-1-1,1 1 1,2 3 0,0 3-455,0 0 0,0 0 0,-1 0 0,0 0 0,0 1 0,-1-1 0,0 1 0,0 8 0,-4-4-4617,-9-9-5323</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4:56.010"/>
    </inkml:context>
    <inkml:brush xml:id="br0">
      <inkml:brushProperty name="width" value="0.025" units="cm"/>
      <inkml:brushProperty name="height" value="0.025" units="cm"/>
    </inkml:brush>
  </inkml:definitions>
  <inkml:trace contextRef="#ctx0" brushRef="#br0">2002 184 8616,'-12'-8'555,"-25"-19"-320,-8-4 716,-59-33 1,86 55-790,1 1 1,-1 0-1,0 2 1,0 0-1,-1 1 1,0 1 0,-34-3-1,-22 7 210,-1 4 0,1 2 0,-81 19-1,64-9 210,-133 6-1,149-21-558,6-1 227,-105 13 0,151-9-57,1 1 1,0 1 0,0 0-1,1 2 1,0 1-1,0 1 1,1 0-1,-28 20 1,18-7-47,0 2 1,2 0-1,1 3 0,2 0 1,0 2-1,2 0 0,1 2 1,-31 58-1,37-58-136,2 0 1,1 0-1,2 1 0,1 1 1,2 0-1,1 0 0,1 1 0,3 0 1,-2 64-1,7-85-16,1 0 0,1 0 1,0 0-1,0-1 0,2 1 0,-1-1 1,2 0-1,0 0 0,0-1 1,1 0-1,1 0 0,0-1 0,0 1 1,2-2-1,14 16 0,16 10 10,2-2 0,78 50 0,-90-65 7,15 10-14,1-3 1,1-1 0,1-3 0,1-1-1,1-3 1,1-2 0,0-2 0,1-3-1,0-2 1,1-2 0,87 1 0,-35-11 17,0-4 1,-1-5-1,0-4 0,-1-5 1,107-36-1,492-205 108,-517 186-114,-124 52 3,-14 7 52,-2-2 0,1-1 0,-2-3 0,42-29 1,-75 44-49,-1 1 0,0-2 0,-1 1 0,0-1 1,0-1-1,-1 1 0,0-2 0,-1 1 0,0-1 1,0 0-1,-1 0 0,-1-1 0,0 0 0,-1 0 0,0 0 1,0 0-1,-2-1 0,1 1 0,-2-1 0,1-20 1,-3 19-5,0 1 1,-1 0 0,-1 0-1,0 0 1,-1 0 0,0 0-1,-1 1 1,0-1-1,-1 1 1,0 1 0,-1-1-1,-1 1 1,0 0 0,0 1-1,-1 0 1,0 0 0,-1 1-1,-11-9 1,-8-5 11,-2 1 0,0 1 0,-2 2 0,0 2 0,-47-19 0,0 8 5,-1 2 0,0 5 0,-2 3-1,-148-13 1,-344 14-600,539 17 464,-339 6-2182,90 0-3579,67-6-4467</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4:59.041"/>
    </inkml:context>
    <inkml:brush xml:id="br0">
      <inkml:brushProperty name="width" value="0.025" units="cm"/>
      <inkml:brushProperty name="height" value="0.025" units="cm"/>
    </inkml:brush>
  </inkml:definitions>
  <inkml:trace contextRef="#ctx0" brushRef="#br0">1 0 5285,'0'0'16747,"10"3"-15979,183 72 923,32 12-867,-137-60-324,1-4 0,1-3 0,1-5 0,1-4 0,128 0 0,322-1 747,-508-9-1234,25 3 1505,100 17 1,-157-21-1567,0 1 0,0 0-1,0 0 1,-1 0-1,1 0 1,0 0 0,-1 0-1,1 0 1,-1 0 0,1 0-1,-1 1 1,0-1 0,1 1-1,-1-1 1,1 3 0,2 8-8190</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5:18.825"/>
    </inkml:context>
    <inkml:brush xml:id="br0">
      <inkml:brushProperty name="width" value="0.025" units="cm"/>
      <inkml:brushProperty name="height" value="0.025" units="cm"/>
    </inkml:brush>
  </inkml:definitions>
  <inkml:trace contextRef="#ctx0" brushRef="#br0">0 1 9225,'0'0'6091,"11"0"-5354,50 8 75,-2 3 0,1 2 0,71 26 1,65 15 1004,-84-27-202,-1 4 1,114 50 0,-219-78-1609,269 99 605,-233-89-123,0-3 0,1-1 0,0-2 0,76 1 0,-5-10 83,-46-1 407,91 8 1,-134-1-907,0 2 1,0 0 0,0 2-1,32 15 1,-89-23-7777,-5-3-1309</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6:41.747"/>
    </inkml:context>
    <inkml:brush xml:id="br0">
      <inkml:brushProperty name="width" value="0.025" units="cm"/>
      <inkml:brushProperty name="height" value="0.025" units="cm"/>
    </inkml:brush>
  </inkml:definitions>
  <inkml:trace contextRef="#ctx0" brushRef="#br0">1 1 4869,'0'0'13265,"12"8"-12880,15 8-113,0-1 0,1-2 1,1-1-1,45 14 0,100 17 846,1-8-1,336 24 1,-107-20-774,-303-23 423,192 59 1,-320-70 325,-24-1-889,-95-11-413,-235-42-1,286 34-556,-211-15-2095,-56-10 2118,491 60 1742,144 42-1151,189 37-1407,-154-58-8742,-260-37 3634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30.123"/>
    </inkml:context>
    <inkml:brush xml:id="br0">
      <inkml:brushProperty name="width" value="0.025" units="cm"/>
      <inkml:brushProperty name="height" value="0.025" units="cm"/>
    </inkml:brush>
  </inkml:definitions>
  <inkml:trace contextRef="#ctx0" brushRef="#br0">214 1 20275,'0'0'4847,"-6"8"-3528,-13 25 150,0 1 0,3 1 1,-23 68-1,5-14-1036,4-21-414,16-39-20,1 0 0,-10 36 0,23-65 1,0 0 0,0 0 0,0 0 0,1-1 0,-1 1 0,0 0 0,0 0 0,0 0 0,1 0 0,-1 0 0,0 0 0,0 0 0,1 0 0,-1-1 0,0 1 0,0 0 0,0 0 0,1 0 0,-1 0 0,0 0 0,0 0 0,1 0 0,-1 1 0,0-1 0,0 0 0,1 0 0,-1 0 0,0 0 0,0 0 0,1 0 0,-1 0 0,0 0 0,0 1 0,0-1 0,0 0 0,1 0 0,-1 0 0,0 0 0,0 1 0,0-1 0,0 0 0,1 0 0,-1 0 0,0 1 0,0-1 0,0 0 0,0 0 0,0 1 0,0-1 0,0 0 0,0 0 0,0 1 0,0-1 0,0 0 0,0 0 0,0 0 0,0 1 0,0-1 0,0 0 0,0 0 0,0 1 0,8-9 0,0 0 0,0-1 0,-1 0 0,0 0 0,-1 0 0,0-1 0,0 0 0,-1 0 0,0-1 0,5-16 0,-3 5 0,-1-1 0,-1 1 0,0-1 0,1-30 0,-5 47 0,0 4 0,-1 1 0,1-1 0,-1 1 0,0 0 0,0-1 0,0 1 0,0-1 0,0 1 0,0-1 0,0 1 0,0-1 0,0 1 0,-1 0 0,1-1 0,0 1 0,-1-1 0,0-1 0,-21 46 0,17-30 0,1 1 0,0-1 0,1 1 0,0 0 0,1 0 0,0 24 0,3-37 0,-1 0 0,0 0 0,1 1 0,-1-1 0,1 0 0,0 0 0,-1 0 0,1 0 0,0 0 0,0 0 0,-1-1 0,1 1 0,0 0 0,0 0 0,0-1 0,0 1 0,0 0 0,0-1 0,0 1 0,0-1 0,0 1 0,1-1 0,-1 0 0,0 1 0,0-1 0,0 0 0,0 0 0,1 0 0,-1 0 0,0 0 0,0 0 0,0 0 0,1 0 0,-1 0 0,1-1 0,4 1 0,0-1 0,0 0 0,0 0 0,-1 0 0,1-1 0,8-3 0,-4-2 0,0 0 0,0 0 0,-1-1 0,0 0 0,-1 0 0,1-1 0,-2 0 0,1-1 0,-1 0 0,-1 0 0,0 0 0,0-1 0,-1 0 0,0 0 0,4-16 0,-16 41 0,0 1 0,-1-1 0,0-1 0,-14 18 0,-7 14 0,20-31 0,5-10 0,1 0 0,0 0 0,1 0 0,-1 0 0,1 1 0,-1-1 0,1 1 0,1 0 0,-1 0 0,1 0 0,-1 0 0,2 0 0,-2 7 0,5-11 0,0 0 0,-1-1 0,1 1 0,0-1 0,0 0 0,-1 0 0,1 0 0,0 0 0,0-1 0,0 1 0,-1-1 0,4 0 0,4-4 0,1-1 0,-2 1 0,1-1 0,0-1 0,-1 0 0,0 0 0,-1-1 0,15-17 0,-11 13 0,0-1 0,25-17 0,-36 29 0,-1 1 0,1-1 0,0 1 0,-1-1 0,1 1 0,0-1 0,-1 1 0,1-1 0,0 1 0,0 0 0,-1-1 0,1 1 0,0 0 0,0 0 0,0 0 0,0 0 0,-1 0 0,1 0 0,0 0 0,0 0 0,0 0 0,-1 0 0,1 0 0,0 0 0,0 0 0,0 1 0,-1-1 0,1 0 0,0 1 0,0-1 0,-1 0 0,1 1 0,1 0 0,-1 1 0,1 0 0,-1 0 0,0 1 0,0-1 0,0 0 0,-1 0 0,1 1 0,0-1 0,-1 0 0,0 1 0,1 4 0,-1 3 0,0 1 0,0-1 0,-1 0 0,-4 20 0,1-17 0,-5 23 0,10-36 0,-1 0 0,0 1 0,0-1 0,0 0 0,1 1 0,-1-1 0,0 0 0,1 1 0,-1-1 0,0 0 0,1 0 0,-1 0 0,0 1 0,1-1 0,-1 0 0,0 0 0,1 0 0,-1 0 0,1 0 0,-1 1 0,0-1 0,1 0 0,-1 0 0,1 0 0,-1 0 0,0 0 0,1 0 0,-1-1 0,1 1 0,-1 0 0,0 0 0,1 0 0,-1 0 0,0 0 0,1 0 0,-1-1 0,1 1 0,-1 0 0,0 0 0,0-1 0,1 1 0,-1 0 0,0 0 0,1-1 0,-1 0 0,17-8 0,-7-1 0,1 1 0,-1-1 0,-1-1 0,0 1 0,12-20 0,-16 23 0,-1-1 0,0 1 0,0-1 0,-1 0 0,0 0 0,0 0 0,-1 0 0,0 0 0,0-1 0,0-12 0,-2 21 0,0 0 0,0 0 0,0 0 0,0-1 0,0 1 0,0 0 0,0 0 0,0 0 0,0 0 0,0 0 0,0 0 0,0-1 0,0 1 0,0 0 0,0 0 0,0 0 0,0 0 0,0 0 0,0 0 0,0 0 0,0-1 0,0 1 0,0 0 0,0 0 0,0 0 0,0 0 0,0 0 0,-1 0 0,1 0 0,0 0 0,0 0 0,0 0 0,0-1 0,0 1 0,0 0 0,0 0 0,0 0 0,0 0 0,-1 0 0,1 0 0,0 0 0,0 0 0,0 0 0,0 0 0,0 0 0,0 0 0,-1 0 0,1 0 0,0 0 0,0 0 0,0 0 0,0 0 0,0 0 0,0 0 0,0 0 0,-1 0 0,1 0 0,0 0 0,0 1 0,-9 6 0,-5 12 0,14-18 0,-1 0 0,1 0 0,-1 0 0,1-1 0,0 1 0,-1 0 0,1 0 0,0 0 0,0 0 0,-1 0 0,1-1 0,0 1 0,0 0 0,0 0 0,0 0 0,0 0 0,0 0 0,1 0 0,-1 0 0,0-1 0,0 1 0,1 0 0,-1 0 0,0 0 0,1-1 0,-1 1 0,1 0 0,-1 0 0,1 0 0,1 0 0,-1 0 0,1 0 0,-1-1 0,1 1 0,-1-1 0,1 1 0,0-1 0,-1 0 0,1 0 0,0 1 0,-1-1 0,1 0 0,0 0 0,2-1 0,3 0 0,0 0 0,0-1 0,1 1 0,-1-2 0,0 1 0,10-6 0,-7 2 0,1 0 0,-1-1 0,0 0 0,-1-1 0,0 0 0,0 0 0,-1-1 0,0 0 0,0-1 0,11-18 0,-19 28 0,0-1 0,1 1 0,-1-1 0,1 1 0,-1-1 0,0 1 0,1-1 0,-1 1 0,0-1 0,0 1 0,0-1 0,1 0 0,-1 1 0,0-1 0,0 1 0,0-1 0,0 0 0,0 1 0,0-1 0,0 0 0,0 1 0,0-1 0,0 1 0,-1-1 0,1 0 0,0 1 0,0-1 0,0 1 0,-1-1 0,1 1 0,0-1 0,-1 1 0,1-1 0,-1 1 0,1-1 0,0 1 0,-1-1 0,1 1 0,-1 0 0,1-1 0,-1 1 0,1 0 0,-1-1 0,1 1 0,-1 0 0,0 0 0,1-1 0,-1 1 0,1 0 0,-1 0 0,0 0 0,1 0 0,-1 0 0,0 0 0,1 0 0,-1 0 0,0 0 0,-3 1 0,1-1 0,0 1 0,0 0 0,-1 0 0,1 0 0,0 1 0,0-1 0,0 1 0,-5 3 0,-1 3 0,-1 1 0,1 0 0,1 0 0,0 1 0,0 0 0,1 0 0,-9 17 0,13-20 0,-1 0 0,1 1 0,1-1 0,-1 0 0,1 1 0,0-1 0,1 1 0,0 0 0,0 0 0,1-1 0,0 1 0,0 0 0,2 11 0,0-16 5,-1 0-1,1 0 1,0 0 0,0 0-1,0 0 1,0 0 0,0 0 0,1-1-1,-1 1 1,1-1 0,0 0-1,0 0 1,0 0 0,0 0-1,0 0 1,0-1 0,0 1 0,1-1-1,-1 0 1,1 0 0,-1 0-1,1 0 1,-1-1 0,6 1-1,-2 0-49,-1 0 0,1 0 0,0-1 0,-1 0 0,1 0-1,0-1 1,0 1 0,-1-1 0,1-1 0,-1 0 0,1 1-1,8-6 1,-12 6-524,0-1-1,-1 0 1,1 0 0,-1 0-1,0 0 1,0-1-1,0 1 1,0-1-1,0 1 1,-1-1 0,1 0-1,-1 1 1,1-1-1,1-6 1,4-22-7332</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30T10:47:15.286"/>
    </inkml:context>
    <inkml:brush xml:id="br0">
      <inkml:brushProperty name="width" value="0.025" units="cm"/>
      <inkml:brushProperty name="height" value="0.025" units="cm"/>
    </inkml:brush>
  </inkml:definitions>
  <inkml:trace contextRef="#ctx0" brushRef="#br0">0 1 5029,'0'0'15513,"2"7"-14867,-2-4-592,1-1 0,-1 1 0,1-1 0,0 0 1,-1 1-1,1-1 0,0 0 0,1 1 0,-1-1 0,0 0 0,1 0 0,2 3 0,-1-3 44,0 1-1,1-1 0,0 1 0,-1-1 1,1-1-1,0 1 0,0 0 1,0-1-1,6 2 0,116 34 1172,-67-17-1157,0-2-1,2-4 0,-1-2 1,101 7-1,-102-18 135,-4-2 218,1 2 1,-1 3-1,0 2 0,92 23 1,287 63 1356,-308-70-1571,-88-13 101,0 2 0,67 28-1,-7-2 440,-111-39-641,0 1 0,0 1 0,0 0 0,-15 2 0,-15 0-1311,28-3-3,-1 1-1,1 1 0,0 0 0,0 0 0,-1 2 0,1 0 0,1 1 0,-1 0 0,-24 11 0,2 8-4540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30.447"/>
    </inkml:context>
    <inkml:brush xml:id="br0">
      <inkml:brushProperty name="width" value="0.025" units="cm"/>
      <inkml:brushProperty name="height" value="0.025" units="cm"/>
    </inkml:brush>
  </inkml:definitions>
  <inkml:trace contextRef="#ctx0" brushRef="#br0">30 8 21332,'-14'-4'3171,"3"3"-352,7 1-1057,9 0-1891,9 0-1856,2 0-3781,0-3-11947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31.035"/>
    </inkml:context>
    <inkml:brush xml:id="br0">
      <inkml:brushProperty name="width" value="0.025" units="cm"/>
      <inkml:brushProperty name="height" value="0.025" units="cm"/>
    </inkml:brush>
  </inkml:definitions>
  <inkml:trace contextRef="#ctx0" brushRef="#br0">97 52 18449,'0'0'3022,"6"-9"-214,17-30 117,-18 36-441,-3 11-1824,-1 18-989,-1-22 568,-4 72 330,-17 102-1,1-27 265,20-151-829,-2 17-135,2-21-1332,0-34-2216,-3 23 2998,0 1 0,-1 0 0,-1 0 0,-1 0 0,0 1 0,-10-17 0,-28-38 1604,47 71-442,0 0 0,0 0 0,1 0-1,-1 0 1,1-1 0,-1 0 0,1 1-1,0-1 1,6 2 0,50 14 38,6-9-4043,-7-5-3799,-18-4-1496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31.379"/>
    </inkml:context>
    <inkml:brush xml:id="br0">
      <inkml:brushProperty name="width" value="0.025" units="cm"/>
      <inkml:brushProperty name="height" value="0.025" units="cm"/>
    </inkml:brush>
  </inkml:definitions>
  <inkml:trace contextRef="#ctx0" brushRef="#br0">197 0 10922,'0'0'7394,"-10"0"-3897,3 0-3153,1 0 1,-1 0 0,1 1-1,-1 0 1,1 0 0,0 1-1,-1-1 1,1 2 0,0-1-1,0 0 1,0 1 0,0 0-1,1 1 1,-1-1 0,-7 7-1,6-4-70,0 0 0,0 1 1,1-1-1,0 1 0,0 1 0,1-1 0,0 1 0,0 0 0,1 0 1,0 0-1,0 0 0,1 1 0,0 0 0,0 0 0,1-1 0,-2 19 1,4-25-268,0-1-1,0 0 1,0 0 0,1 0 0,-1 0 0,0 1 0,1-1 0,-1 0 0,0 0 0,1 0 0,-1 0 0,1 0 0,0 0 0,-1 0 0,1 0 0,0 0 0,0 0 0,-1 0 0,1-1 0,0 1 0,0 0 0,0-1-1,2 2 1,0 0 23,0-1-1,1 0 0,-1 0 0,0 0 0,1 0 1,-1 0-1,1-1 0,4 1 0,1-1 30,1 0-1,0-1 0,0 0 0,-1-1 1,16-3-1,-15 1-58,0 0 0,-1 0 0,1-1 0,-1-1 0,0 1 0,0-1 0,0-1 0,-1 0 0,11-11 0,-15 14 0,0-1 0,0 0 0,-1 1 0,1-1 0,-1-1 0,0 1 0,-1 0 0,1-1 0,-1 1 0,0-1 0,0 0 0,-1 0 0,0 0 0,0 0 0,0 1 0,-1-1 0,1 0 0,-2-7 0,1 11-156,0 1 0,-1 0 0,1-1 0,0 1 0,-1-1-1,1 1 1,-1 0 0,0 0 0,1-1 0,-1 1 0,0 0 0,0 0 0,0 0 0,0 0 0,0 0 0,0 0-1,0 0 1,0 0 0,0 0 0,0 0 0,0 0 0,-1 1 0,1-1 0,0 1 0,-1-1 0,-1 0 0,-38-3-8183,38 4 7706,-4 0-9115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32.515"/>
    </inkml:context>
    <inkml:brush xml:id="br0">
      <inkml:brushProperty name="width" value="0.025" units="cm"/>
      <inkml:brushProperty name="height" value="0.025" units="cm"/>
    </inkml:brush>
  </inkml:definitions>
  <inkml:trace contextRef="#ctx0" brushRef="#br0">56 36 12364,'0'0'17264,"-3"13"-16949,-12 48 26,4-19 383,2-1 1,-8 84-1,43-153-414,-18 12-310,-1-2 0,0 1 0,-1-1 0,-1 0 0,-1 0 0,0-1 0,-2 1 0,0-1 0,-1-36 0,-1 61 0,-1 2 0,1 1 0,1 0 0,-1-1 0,1 1 0,1-1 0,2 9 0,-3-14 0,0-1 0,1 1 0,-1-1 0,0 0 0,1 1 0,0-1 0,-1 0 0,1 0 0,0 0 0,0 0 0,0-1 0,0 1 0,0 0 0,1-1 0,-1 0 0,0 1 0,1-1 0,-1 0 0,1 0 0,0 0 0,-1-1 0,1 1 0,5 0 0,5 0 0,-1 0 0,1-1 0,0-1 0,0 0 0,-1 0 0,1-1 0,-1-1 0,1 0 0,-1-1 0,0 0 0,0-1 0,-1-1 0,1 1 0,-1-2 0,0 0 0,-1 0 0,0-1 0,0 0 0,0 0 0,-1-1 0,0-1 0,-1 0 0,0 0 0,-1 0 0,8-15 0,-6-2 0,-9 26 0,0 1 0,0 0 0,0-1 0,0 1 0,0 0 0,0-1 0,-1 1 0,1 0 0,0-1 0,0 1 0,0 0 0,0 0 0,0-1 0,-1 1 0,1 0 0,0-1 0,0 1 0,0 0 0,-1 0 0,1-1 0,0 1 0,0 0 0,-1 0 0,1 0 0,0-1 0,-1 1 0,1 0 0,0 0 0,-1 0 0,1 0 0,0 0 0,-1 0 0,1 0 0,0 0 0,-1 0 0,0 0 0,-1 0 0,-1 1 0,1 0 0,-1 0 0,1 0 0,-1 0 0,1 0 0,-1 1 0,1-1 0,0 1 0,0-1 0,0 1 0,0 0 0,0 0 0,-4 4 0,-11 16 0,0 0 0,-25 46 0,36-57 0,0 0 0,1 0 0,0 1 0,1 0 0,1 0 0,0 0 0,0 0 0,-1 23 0,4-34 0,0 0 0,0 0 0,1 1 0,-1-1 0,0 0 0,0 0 0,0 0 0,1 0 0,-1 0 0,0 0 0,1-1 0,-1 1 0,1 0 0,-1 0 0,1 0 0,0 0 0,-1 0 0,1-1 0,0 1 0,0 0 0,-1-1 0,1 1 0,0 0 0,0-1 0,1 1 0,1 1 0,0-2 0,0 1 0,0 0 0,-1 0 0,1-1 0,0 0 0,0 0 0,0 0 0,4 0 0,1-1 0,0 0 0,1 0 0,-1-1 0,-1 0 0,1-1 0,10-4 0,-5 0 0,-1 0 0,0 0 0,0-2 0,-1 1 0,0-1 0,-1-1 0,0 0 0,0 0 0,-1-1 0,-1-1 0,0 1 0,0-1 0,6-14 0,-15 22 0,-8 16 0,-12 20 0,18-26-144,0 1 0,0-1 0,0 1-1,1 0 1,0-1 0,0 1 0,1 0 0,0 0 0,0 0 0,0 13 0,1-19 25,1 1 1,-1-1-1,0 1 1,1-1 0,-1 0-1,1 1 1,-1-1 0,1 0-1,0 0 1,0 0 0,-1 1-1,1-1 1,0 0 0,0 0-1,0 0 1,0 0 0,0 0-1,0 0 1,1-1 0,-1 1-1,3 1 1,-1-1-218,1 0 1,0 0-1,-1-1 1,1 1-1,0-1 0,0 0 1,-1 0-1,1 0 0,0 0 1,0-1-1,-1 0 1,5-1-1,31-11-13501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33.170"/>
    </inkml:context>
    <inkml:brush xml:id="br0">
      <inkml:brushProperty name="width" value="0.025" units="cm"/>
      <inkml:brushProperty name="height" value="0.025" units="cm"/>
    </inkml:brush>
  </inkml:definitions>
  <inkml:trace contextRef="#ctx0" brushRef="#br0">119 0 16207,'0'0'3465,"0"10"-1073,-1 114 3443,-3-80-4616,-2-1-1,-18 67 1,-10-1-566,-15 58-94,86-237-559,26-107 0,-52 137 0,2 0 0,1 1 0,3 0 0,1 1 0,35-55 0,-50 89 0,0 1 0,0 0 0,0 0 0,0 0 0,0 1 0,0-1 0,1 1 0,-1 0 0,1-1 0,0 2 0,6-4 0,-9 5 0,1 0 0,-1-1 0,0 1 0,0 0 0,0 0 0,0 0 0,1 0 0,-1 0 0,0 0 0,0 0 0,0 0 0,1 0 0,-1 0 0,0 1 0,0-1 0,0 1 0,0-1 0,0 1 0,0-1 0,0 1 0,0-1 0,0 1 0,0 0 0,0 0 0,0-1 0,0 1 0,-1 0 0,1 0 0,0 0 0,0 0 0,-1 0 0,1 0 0,-1 0 0,1 0 0,-1 0 0,1 0 0,-1 1 0,0-1 0,0 0 0,1 0 0,-1 0 0,0 0 0,0 2 0,0 4 0,1-1 0,-1 0 0,-1 0 0,1 0 0,-1 1 0,0-1 0,0 0 0,-1 0 0,0 0 0,0-1 0,0 1 0,-1 0 0,0-1 0,0 1 0,0-1 0,-1 0 0,0 0 0,0 0 0,0-1 0,0 1 0,-1-1 0,-6 5 0,-8 5 0,0-1 0,-1 0 0,0-2 0,-35 15 0,33-17 0,31-16-1995,40-25-8358,-11 10 4310,2 1-2728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33.701"/>
    </inkml:context>
    <inkml:brush xml:id="br0">
      <inkml:brushProperty name="width" value="0.025" units="cm"/>
      <inkml:brushProperty name="height" value="0.025" units="cm"/>
    </inkml:brush>
  </inkml:definitions>
  <inkml:trace contextRef="#ctx0" brushRef="#br0">112 44 4100,'0'0'23959,"-12"13"-23233,4-5-661,-46 57 1244,49-59-1146,1 1 0,-1-1 0,2 1 0,-1 0-1,1 0 1,0 0 0,0 0 0,1 1 0,0-1-1,-2 12 1,4-18-159,0-1 1,0 0-1,0 1 0,0-1 0,0 1 0,0-1 0,0 0 1,0 1-1,0-1 0,1 1 0,-1-1 0,0 0 0,0 1 1,0-1-1,0 0 0,0 1 0,1-1 0,-1 0 0,0 1 1,0-1-1,1 0 0,-1 1 0,0-1 0,0 0 0,1 0 1,-1 1-1,0-1 0,1 0 0,-1 0 0,0 1 1,1-1-1,-1 0 0,0 0 0,1 0 0,0 0 0,16-3 275,16-16 109,-20 3-388,-1 1 0,0-1 0,-1-1 0,0 0 0,-2-1 0,0 0 0,7-21 0,-30 68 0,12-25 0,-1 0 0,0 1 0,1 0 0,0-1 0,0 1 0,1 0 0,-1 0 0,1 0 0,0 0 0,0 1 0,1-1 0,0 0 0,0 7 0,1-11 0,0 0 0,-1 0 0,1-1 0,0 1 0,0 0 0,0-1 0,0 1 0,1-1 0,-1 1 0,0-1 0,0 0 0,0 1 0,0-1 0,0 0 0,0 0 0,1 0 0,-1 0 0,0 0 0,0 0 0,0 0 0,0 0 0,1 0 0,-1 0 0,1-1 0,31-6 0,-19 0 0,-1 0 0,-1-2 0,1 1 0,-2-1 0,1-1 0,-1 0 0,-1-1 0,0 0 0,10-14 0,23-22 0,-50 76 0,-7 2 0,7-20 0,2 0 0,0 1 0,0-1 0,1 1 0,0 0 0,1 1 0,0-1 0,0 14 0,3-25-10,0 0-1,1 0 1,-1-1 0,1 1-1,-1 0 1,1 0 0,-1-1 0,1 1-1,-1-1 1,1 1 0,-1 0-1,1-1 1,0 1 0,-1-1-1,1 0 1,0 1 0,0-1-1,-1 1 1,1-1 0,0 0-1,0 0 1,-1 1 0,1-1 0,0 0-1,0 0 1,0 0 0,0 0-1,-1 0 1,1 0 0,0 0-1,0 0 1,0 0 0,-1-1-1,1 1 1,0 0 0,0 0 0,0-1-1,-1 1 1,2-1 0,33-12-1836,-6-15-4775,-7-8-3708,-12 5-59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34.027"/>
    </inkml:context>
    <inkml:brush xml:id="br0">
      <inkml:brushProperty name="width" value="0.025" units="cm"/>
      <inkml:brushProperty name="height" value="0.025" units="cm"/>
    </inkml:brush>
  </inkml:definitions>
  <inkml:trace contextRef="#ctx0" brushRef="#br0">0 0 16015,'0'0'14926,"8"10"-17066,29 29-367,-29-33 1214,-1 0 0,1-1 1,0 0-1,0 0 0,0-1 0,1 0 1,0-1-1,16 5 0,-20-7 1711,25 4-1627,-21-4 4711,-1-3 4613,-22 11-6901,0 2 0,1 0-1,1 0 1,0 2-1,-14 18 1,23-28-1213,-4 4 7,1 1 1,0 0 0,1 1-1,-7 10 1,12-18-13,-1 0 0,1 0 0,-1 0 0,1 0 0,-1 0 0,1 0 0,0-1 0,0 1 0,-1 0 0,1 0 0,0 0 0,0 0 0,0 0 0,0 0 0,0 0 0,0 0 0,0 0 0,1 0 0,-1 0 0,0 0 0,0 0 0,1 0 0,-1 0 0,1 0 0,-1 0 0,1 0 0,-1-1 0,1 1 0,-1 0 0,1 0 0,0-1 0,-1 1 0,1 0 0,0-1 0,0 1 0,0 0 0,-1-1 0,1 1 0,0-1 0,0 0 0,0 1 0,0-1 0,0 0 0,0 1 0,0-1 0,0 0 0,0 0 0,0 0 0,0 0 0,0 0 0,0 0 0,0 0 0,0 0 0,1-1 0,41-1-3829,-35 1 2306,-1-1 0,0 0 1,1 0-1,-1-1 0,0 0 0,7-4 0,15-9-5749</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34.372"/>
    </inkml:context>
    <inkml:brush xml:id="br0">
      <inkml:brushProperty name="width" value="0.025" units="cm"/>
      <inkml:brushProperty name="height" value="0.025" units="cm"/>
    </inkml:brush>
  </inkml:definitions>
  <inkml:trace contextRef="#ctx0" brushRef="#br0">50 37 14157,'0'0'17003,"10"4"-16277,-5-2-626,-2 0-66,0 0 0,0 0 0,0-1 0,1 1 0,-1-1 0,0 0 0,1 0 0,-1-1 0,1 1 0,-1-1 0,1 1 0,0-1 0,-1 0 0,1-1-1,-1 1 1,1 0 0,-1-1 0,1 0 0,-1 0 0,1 0 0,-1 0 0,5-3 0,-4 2-34,-1-1 0,1 1 0,-1-1 0,0 1 0,0-1 0,0 0 0,5-7 0,-8 10 0,0-1 0,0 1 0,1-1 0,-1 1 0,0 0 0,0-1 0,0 1 0,1-1 0,-1 1 0,0 0 0,0-1 0,0 1 0,0-1 0,0 1 0,0-1 0,0 1 0,0-1 0,0 1 0,0 0 0,0-1 0,0 1 0,-1-1 0,1 1 0,0 0 0,0-1 0,0 1 0,0-1 0,-1 1 0,1-1 0,-22-4 0,13 5 0,1 1 0,0 0 0,0 0 0,0 0 0,0 1 0,0 1 0,0-1 0,1 1 0,-1 0 0,1 1 0,-1 0 0,-7 6 0,11-7 0,0 0 0,1 0 0,-1 0 0,1 1 0,0-1 0,0 1 0,0 0 0,0 0 0,1 0 0,0 0 0,0 0 0,0 0 0,0 1 0,0-1 0,1 1 0,0-1 0,0 1 0,0-1 0,1 1 0,0 0 0,-1 0 0,2-1 0,-1 7 0,1-8-110,0 0-1,0 0 1,1 0 0,-1 0 0,0 0-1,1 0 1,0 0 0,0-1 0,0 1-1,0 0 1,0-1 0,0 0 0,1 1-1,-1-1 1,1 0 0,-1 0 0,1 0-1,0-1 1,0 1 0,5 1-1,4 3-1230,1-1-1,1-1 1,19 5-1,9 0-5390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8:28.531"/>
    </inkml:context>
    <inkml:brush xml:id="br0">
      <inkml:brushProperty name="width" value="0.025" units="cm"/>
      <inkml:brushProperty name="height" value="0.025" units="cm"/>
    </inkml:brush>
  </inkml:definitions>
  <inkml:trace contextRef="#ctx0" brushRef="#br0">54 28 2723,'0'0'3117,"-8"3"-907,1 2-1524,4-4-442,1 1 1,-1-1-1,0 1 1,1-1-1,-1 0 1,0 0-1,0 0 1,1 0-1,-1-1 1,0 1-1,-5 0 1987,34-4 304,24 1-1791,-1 1 0,1 3-1,0 2 1,79 17 0,36 2 475,106-1-205,323 42-378,-435-41-322,0-6 0,1-8 0,1-6-1,276-32 1,-156-5-227,636-96-435,-857 117 300,-31 6 42,1 0-1,0 2 1,0 1 0,1 2 0,50 2-1,-89 9 846,-13 1-512,-1-2 0,0 0 0,-1-2 1,-42 7-1,43-9-245,-127 21 12,-191 6 0,-157-21-614,300-8 142,-7 0-8,-459 13-1192,332 11-1929,1 22-3679,142-11-240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35.321"/>
    </inkml:context>
    <inkml:brush xml:id="br0">
      <inkml:brushProperty name="width" value="0.025" units="cm"/>
      <inkml:brushProperty name="height" value="0.025" units="cm"/>
    </inkml:brush>
  </inkml:definitions>
  <inkml:trace contextRef="#ctx0" brushRef="#br0">153 226 19026,'0'0'2456,"-10"-1"-380,6 1-1944,0 0-1,0 0 1,0 0-1,0 0 0,0 0 1,0 1-1,0 0 1,1 0-1,-1 0 0,0 0 1,0 0-1,0 1 1,1 0-1,-1 0 0,1 0 1,-1 0-1,1 0 1,0 1-1,0-1 0,0 1 1,0 0-1,1 0 1,-1 0-1,1 0 0,-4 7 1,0-1 108,0 0 0,0 1 1,1 0-1,0 0 0,1 1 0,0-1 0,1 1 1,0 0-1,1-1 0,0 1 0,-1 18 1,3-28-221,0-1 1,0 1 0,0 0 0,0 0 0,0-1 0,0 1 0,0 0 0,0-1 0,1 1 0,-1 0-1,0 0 1,0-1 0,1 1 0,-1-1 0,0 1 0,1 0 0,-1-1 0,1 1 0,-1-1-1,1 1 1,-1-1 0,1 1 0,-1-1 0,1 1 0,0-1 0,-1 1 0,1-1 0,-1 0-1,2 1 1,24-2 631,-18-2-505,-1 1 1,0-1-1,0 0 0,0-1 0,7-5 1,5-6-58,-1 0 1,0-2 0,-1 0 0,28-39-1,-37 45-63,-1 0 0,0 0-1,0-1 1,-1 0 0,-1 0 0,0 0-1,0-1 1,-2 0 0,1 0-1,1-18 1,-5 31-28,1-1-1,-1 1 1,0 0 0,0 0-1,0 0 1,0-1 0,0 1-1,0 0 1,0 0 0,1 0 0,-1-1-1,0 1 1,0 0 0,0 0-1,0-1 1,0 1 0,0 0-1,0 0 1,0 0 0,0-1-1,0 1 1,0 0 0,0 0-1,0-1 1,-1 1 0,1 0-1,0 0 1,0 0 0,0-1 0,0 1-1,0 0 1,0 0 0,0 0-1,-1 0 1,1-1 0,0 1-1,0 0 1,0 0 0,0 0-1,-1 0 1,1 0 0,0-1-1,0 1 1,0 0 0,-1 0-1,1 0 1,0 0 0,0 0 0,-1 0-1,1 0 1,0 0 0,-1 0-1,-9 12-154,-8 24-93,15-26 277,0 0 0,0 0 0,1 0 1,1 0-1,0 0 0,0 0 0,1 14 0,0-22-18,0 0-1,1 0 1,-1-1-1,1 1 1,0 0-1,-1 0 1,1 0-1,0 0 1,0-1-1,0 1 1,0 0-1,0-1 1,1 1-1,-1-1 1,0 1-1,1-1 1,1 2-1,0-2-4,0 1 1,0-1-1,0 0 0,0 0 0,0 0 1,0-1-1,0 1 0,0-1 0,0 1 1,0-1-1,0 0 0,0 0 0,0-1 1,5 0-1,2-2-5,1 1 0,-1-2 0,0 1 0,0-2 0,-1 1 0,1-1 0,-1-1 0,0 0 0,-1 0 0,1 0 0,12-15 0,-4 4 0,-1 0 0,-1-1 0,-1-1 0,16-26 0,-23 33 0,0 0 0,0-1 0,-1 0 0,-1 0 0,-1 0 0,1-1 0,2-17 0,-17 41 0,-3 12 0,-15 51 0,-2 0 0,3 1 0,4 1 0,-16 88 0,35-122 0,2 76 0,3-60 0,-16-175 0,14 91 0,0 9 0,1-1 0,1 0 0,0 0 0,5-21 0,-5 35 0,0 0 0,1 0 0,0 0 0,0 0 0,0 1 0,0-1 0,1 1 0,0 0 0,0-1 0,0 1 0,0 0 0,0 1 0,1-1 0,0 0 0,0 1 0,0 0 0,0 0 0,0 0 0,1 1 0,5-3 0,49-15-3386,-25 10-1182,1-2-4390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36.027"/>
    </inkml:context>
    <inkml:brush xml:id="br0">
      <inkml:brushProperty name="width" value="0.025" units="cm"/>
      <inkml:brushProperty name="height" value="0.025" units="cm"/>
    </inkml:brush>
  </inkml:definitions>
  <inkml:trace contextRef="#ctx0" brushRef="#br0">357 8 17617,'5'-7'8039,"-17"19"-7494,-7 11 95,-3 7 129,-5 5-449,-6 4-127,-5-1 31,2-2 32,-3-3-64,6-6-96,2-6-64,5-4-1089,5-12-2658,7-5-2339,3 0-7270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36.366"/>
    </inkml:context>
    <inkml:brush xml:id="br0">
      <inkml:brushProperty name="width" value="0.025" units="cm"/>
      <inkml:brushProperty name="height" value="0.025" units="cm"/>
    </inkml:brush>
  </inkml:definitions>
  <inkml:trace contextRef="#ctx0" brushRef="#br0">1 0 14638,'0'0'12396,"68"26"-10987,-42-6-160,1 3-448,0 2-577,1-3-128,0 1-96,5-5-1313,-2-3-2499,-4-3-2434,-2-6-6277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36.708"/>
    </inkml:context>
    <inkml:brush xml:id="br0">
      <inkml:brushProperty name="width" value="0.025" units="cm"/>
      <inkml:brushProperty name="height" value="0.025" units="cm"/>
    </inkml:brush>
  </inkml:definitions>
  <inkml:trace contextRef="#ctx0" brushRef="#br0">37 68 19282,'0'0'5285,"11"-9"-2359,35-29-1021,-42 35-1801,-1 1-1,0 0 0,1 0 0,0 0 1,-1 0-1,1 1 0,0-1 0,0 1 1,0 0-1,0 0 0,0 1 0,0-1 0,0 1 1,0 0-1,0 0 0,0 0 0,0 1 1,0-1-1,7 3 0,-9-3-66,0 1 1,0 0-1,0 0 0,-1 0 0,1 0 1,0 0-1,-1 1 0,1-1 0,-1 1 1,1-1-1,-1 1 0,0-1 0,0 1 1,1 0-1,-1-1 0,0 1 0,0 0 1,-1 0-1,1 0 0,0 0 0,-1 0 1,1 0-1,-1 0 0,1 0 0,-1 0 1,0 0-1,0 0 0,0 0 0,0 0 1,-1 0-1,1 0 0,0 0 1,-1 0-1,-1 4 0,0 0-37,-1 1 0,0 0 0,-1-1 0,0 0 0,1 0 0,-2 0 0,1 0 0,-1-1 0,-10 10 0,-58 44 0,47-39 0,10-8 0,10-8 0,0 0 0,0 1 0,0 0 0,1 0 0,-8 10 0,17-14 0,0 0 0,0 0 0,0 0 0,-1-1 0,1 1 0,0-1 0,0 0 0,0 0 0,0 0 0,5-1 0,257-40-5112,-222 33 3284,29-6-6222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16.980"/>
    </inkml:context>
    <inkml:brush xml:id="br0">
      <inkml:brushProperty name="width" value="0.025" units="cm"/>
      <inkml:brushProperty name="height" value="0.025" units="cm"/>
    </inkml:brush>
  </inkml:definitions>
  <inkml:trace contextRef="#ctx0" brushRef="#br0">1 103 7335,'0'0'8264,"11"-4"-7528,35-8-463,2 1-1,-1 3 1,80-4-1,-17 2-112,540-16 976,-387 23-788,-70-5 381,-85 2-474,1 4 0,151 16 0,429 117-79,-476-86-154,-52-16 51,285 12 0,167-37 121,-407-6-150,265-11 222,415 13 237,193 25 389,-157-69-353,-233-9-450,467-15 62,-1032 72-119,168 26 0,334 41 465,-401-68-231,-224-3 7,-27 4-5067,11-5-390,-2-5-4847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18.380"/>
    </inkml:context>
    <inkml:brush xml:id="br0">
      <inkml:brushProperty name="width" value="0.025" units="cm"/>
      <inkml:brushProperty name="height" value="0.025" units="cm"/>
    </inkml:brush>
  </inkml:definitions>
  <inkml:trace contextRef="#ctx0" brushRef="#br0">15 1 10858,'0'0'13554,"-3"9"-13180,0 0-201,0 1 1,1 0-1,1 0 0,0 0 0,0 0 1,1 0-1,0 0 0,1 0 0,0 0 1,3 16-1,7 11 279,1-1 1,2 0-1,1-1 1,23 37-1,-15-34-1126,43 54-1,-55-68-3674,-11-24 4141,0 1 0,0 0 1,0-1-1,0 1 0,0-1 0,0 1 0,0-1 0,0 1 0,0-1 0,0 1 1,-1-1-1,1 1 0,0-1 0,0 1 0,0-1 0,0 1 0,-1-1 0,1 1 1,0-1-1,-1 0 0,1 1 0,0-1 0,-1 1 0,1-1 0,-1 0 0,1 1 1,0-1-1,-1 0 0,1 1 0,-1-1 0,1 0 0,-1 0 0,1 0 0,-1 1 1,1-1-1,-1 0 0,1 0 0,-1 0 0,1 0 0,-1 0 0,1 0 0,-1 0 1,-15 0-4214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18.734"/>
    </inkml:context>
    <inkml:brush xml:id="br0">
      <inkml:brushProperty name="width" value="0.025" units="cm"/>
      <inkml:brushProperty name="height" value="0.025" units="cm"/>
    </inkml:brush>
  </inkml:definitions>
  <inkml:trace contextRef="#ctx0" brushRef="#br0">8 486 12716,'0'0'13453,"-8"-56"-12396,32 25-353,6-6-31,8-10-289,4-5-255,4-2-65,3 0-513,-2 0-3266,-2 2-2659,-1 3-8777</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39.167"/>
    </inkml:context>
    <inkml:brush xml:id="br0">
      <inkml:brushProperty name="width" value="0.025" units="cm"/>
      <inkml:brushProperty name="height" value="0.025" units="cm"/>
    </inkml:brush>
  </inkml:definitions>
  <inkml:trace contextRef="#ctx0" brushRef="#br0">52 1 16720,'0'0'10751,"1"10"-10089,-1 35 221,-1-1-1,-3 1 0,-9 48 0,3-33-2459,-1 86-1,11-144 988,0 1-3656,-14-1-14300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39.497"/>
    </inkml:context>
    <inkml:brush xml:id="br0">
      <inkml:brushProperty name="width" value="0.025" units="cm"/>
      <inkml:brushProperty name="height" value="0.025" units="cm"/>
    </inkml:brush>
  </inkml:definitions>
  <inkml:trace contextRef="#ctx0" brushRef="#br0">1 83 14029,'0'0'12844,"66"4"-11178,-32-5-609,4-7-577,1 0-319,0 0-97,-5-2-32,-1 1-32,-5-1-961,-3 4-1185,-10-3-1698,-5 1-1505,-9-1-3459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39.841"/>
    </inkml:context>
    <inkml:brush xml:id="br0">
      <inkml:brushProperty name="width" value="0.025" units="cm"/>
      <inkml:brushProperty name="height" value="0.025" units="cm"/>
    </inkml:brush>
  </inkml:definitions>
  <inkml:trace contextRef="#ctx0" brushRef="#br0">1 6 21813,'0'0'2178,"50"19"416,-13-13-640,5-4-385,7-2-415,-1 0-674,-1-5-416,-5-4 0,-6 0-640,-6 4-1346,-10 2-1858,-9 1-2081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9:38.407"/>
    </inkml:context>
    <inkml:brush xml:id="br0">
      <inkml:brushProperty name="width" value="0.025" units="cm"/>
      <inkml:brushProperty name="height" value="0.025" units="cm"/>
    </inkml:brush>
  </inkml:definitions>
  <inkml:trace contextRef="#ctx0" brushRef="#br0">0 140 14606,'0'0'3806,"4"9"-3603,-3-6-164,0 1 0,1-1 0,-1 0 0,1 0-1,0 0 1,0-1 0,0 1 0,0 0 0,0-1 0,1 1 0,-1-1 0,1 0 0,0 0-1,0 0 1,-1 0 0,1 0 0,0 0 0,1-1 0,-1 0 0,0 1 0,0-1 0,1-1-1,-1 1 1,0 0 0,1-1 0,-1 1 0,4-1 0,383 17 4453,-194-15-3635,63 7-189,515 11 410,410-81 352,97-88-180,-1244 143-1196,43-8 893,145-6 0,-225 24-1018,1-1 0,-1 1 0,0 0-1,-1 0 1,1-1 0,-1 1 0,0 0 0,-2 5-1,-20 39-6729,6-28-720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40.179"/>
    </inkml:context>
    <inkml:brush xml:id="br0">
      <inkml:brushProperty name="width" value="0.025" units="cm"/>
      <inkml:brushProperty name="height" value="0.025" units="cm"/>
    </inkml:brush>
  </inkml:definitions>
  <inkml:trace contextRef="#ctx0" brushRef="#br0">5 1 20083,'0'0'2739,"0"8"-476,-4 168 5419,4-175-7682,0 0 0,0 0 0,0 1 0,0-1 0,0 0 0,0 1 0,0-1 0,0 0 0,0 0 0,1 1 0,-1-1 0,1 0 0,-1 0 0,1 0 0,-1 0 0,1 0 0,0 1 0,-1-1 0,1 0 0,0 0 0,0-1 0,0 1 0,0 0 0,0 0 0,1 1 0,0-2 0,0 1 0,0-1 0,-1 0 0,1 0 0,0 0 0,0 0 0,0 0 0,-1 0 0,1 0 0,0 0 0,0-1 0,0 1 0,-1-1 0,1 1 0,2-3 0,6-1 0,0-2 0,-1 1 0,0-2 0,14-11 0,8-14 0,-25 24 0,0 1 0,1-1 0,0 2 0,0-1 0,1 1 0,-1 0 0,14-7 0,-20 13 0,-1 0 0,1 0 0,0 0 0,-1 0 0,1 0 0,0 0 0,-1 0 0,1 0 0,0 0 0,-1 0 0,1 1 0,0-1 0,-1 0 0,1 0 0,-1 1 0,1-1 0,0 0 0,-1 1 0,1-1 0,-1 0 0,1 1 0,-1-1 0,1 1 0,-1-1 0,1 1 0,-1-1 0,0 1 0,1 0 0,-1-1 0,0 1 0,1-1 0,-1 1 0,0 0 0,0-1 0,1 1 0,-1 0 0,0-1 0,0 1 0,0 0 0,0-1 0,0 1 0,0 0 0,0-1 0,0 1 0,-1 1 0,2 42 0,-2-35 0,1 83 0,1-91-136,-1 0 0,1 0-1,0 0 1,-1 0 0,1 0 0,0 0 0,0 0-1,0 0 1,-1 0 0,1 0 0,0-1 0,0 1-1,0 0 1,0-1 0,0 1 0,1-1 0,-1 1-1,0-1 1,0 0 0,0 1 0,0-1 0,0 0-1,1 0 1,-1 0 0,0 1 0,0-1 0,0-1-1,1 1 1,-1 0 0,0 0 0,0 0 0,0-1-1,0 1 1,1 0 0,-1-1 0,0 1 0,0-1 0,1-1-1,12-12-7555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40.735"/>
    </inkml:context>
    <inkml:brush xml:id="br0">
      <inkml:brushProperty name="width" value="0.025" units="cm"/>
      <inkml:brushProperty name="height" value="0.025" units="cm"/>
    </inkml:brush>
  </inkml:definitions>
  <inkml:trace contextRef="#ctx0" brushRef="#br0">90 179 15631,'0'0'12908,"-9"0"-12161,6 0-709,0 0-1,0 0 0,0 1 0,0-1 1,0 1-1,0 0 0,0-1 0,0 1 0,0 1 1,0-1-1,0 0 0,1 1 0,-1-1 1,-4 4-1,4-2 11,0 1 1,0-1 0,1 1-1,-1 0 1,1 0 0,0 0-1,0 0 1,0 0-1,0 0 1,1 0 0,0 1-1,-2 5 1,3-8-15,-1 0 0,0 0 1,1 0-1,-1 0 0,1 0 1,0 0-1,-1 0 0,1 0 1,0 1-1,0-1 0,1 0 1,-1 0-1,0 0 0,1 0 1,-1 0-1,1 1 0,0-1 1,0 0-1,0-1 0,0 1 1,0 0-1,0 0 0,0 0 0,0 0 1,2 1-1,0-2 3,-1 0-1,1 0 1,-1 0 0,1-1-1,-1 1 1,1-1-1,-1 0 1,1 0 0,0 0-1,-1 0 1,1 0-1,-1 0 1,1-1 0,-1 1-1,1-1 1,-1 1-1,1-1 1,-1 0 0,0 0-1,1 0 1,3-3-1,10-6 15,-1 1 0,0-2-1,0 0 1,-1 0-1,-1-2 1,0 0-1,16-19 1,-12 10-14,-1-1 1,-1 0 0,0-1-1,12-30 1,-13 16-38,-12 32 0,-8 25 0,-14 36 0,8-25 0,1 1 0,1 0 0,2 1 0,1 0 0,-4 55 0,11-86 1,0-1-1,0 1 1,0-1 0,0 1 0,0 0-1,0-1 1,0 1 0,0 0 0,1-1-1,-1 1 1,0 0 0,0-1 0,1 1-1,-1-1 1,0 1 0,1-1-1,-1 1 1,0 0 0,1-1 0,-1 0-1,1 1 1,-1-1 0,1 1 0,-1-1-1,1 1 1,-1-1 0,1 0 0,0 0-1,0 1 1,23-2 21,-18-1-59,0 0 1,0 0-1,0-1 0,-1 0 1,10-5-1,20-28-4496,-8-6-7985,-15 21 1110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41.063"/>
    </inkml:context>
    <inkml:brush xml:id="br0">
      <inkml:brushProperty name="width" value="0.025" units="cm"/>
      <inkml:brushProperty name="height" value="0.025" units="cm"/>
    </inkml:brush>
  </inkml:definitions>
  <inkml:trace contextRef="#ctx0" brushRef="#br0">54 1 10218,'0'0'17558,"-4"8"-15861,-4 10-1285,0 0 0,1 1-1,0 0 1,2 0 0,0 1 0,1-1-1,-1 32 1,5-51-490,0 1 1,0 0-1,0 0 0,0-1 0,0 1 1,0 0-1,1 0 0,-1-1 1,0 1-1,1 0 0,-1-1 0,0 1 1,1 0-1,-1-1 0,1 1 1,-1 0-1,1-1 0,-1 1 0,1-1 1,-1 1-1,1-1 0,0 1 0,-1-1 1,1 0-1,0 1 0,-1-1 1,1 0-1,0 1 0,-1-1 0,1 0 1,0 0-1,0 0 0,-1 0 1,1 1-1,0-1 0,0 0 0,-1 0 1,1-1-1,0 1 0,0 0 1,-1 0-1,1 0 0,0 0 0,0-1 1,-1 1-1,2-1 0,0 1-350,0-1 0,1 0 0,-1 1 0,0-1 0,0 0 0,0 0 0,0-1 0,0 1 0,0 0 0,0-1 0,-1 1 0,1-1 0,0 0 0,-1 1 0,2-3 0,5-17-6720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41.393"/>
    </inkml:context>
    <inkml:brush xml:id="br0">
      <inkml:brushProperty name="width" value="0.025" units="cm"/>
      <inkml:brushProperty name="height" value="0.025" units="cm"/>
    </inkml:brush>
  </inkml:definitions>
  <inkml:trace contextRef="#ctx0" brushRef="#br0">24 1 19731,'0'0'13036,"-23"0"-14157,29 5-1826,5 4-1825,-5-3-2499</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41.729"/>
    </inkml:context>
    <inkml:brush xml:id="br0">
      <inkml:brushProperty name="width" value="0.025" units="cm"/>
      <inkml:brushProperty name="height" value="0.025" units="cm"/>
    </inkml:brush>
  </inkml:definitions>
  <inkml:trace contextRef="#ctx0" brushRef="#br0">42 21 15695,'0'0'15043,"2"5"-15016,-1 2 52,0-1 1,0 1-1,-1 0 0,0 0 0,0-1 1,-1 1-1,0 0 0,0 0 0,-1-1 1,1 1-1,-1-1 0,-1 1 0,1-1 1,-7 10-1,5-6 37,-1 1 0,2 0 0,-1 0 0,1 0 1,1 1-1,-2 15 0,5-26-116,-1 0 0,1 0 0,0 0 0,-1 0 0,1 0 0,0 0 0,0 0 0,0 0 0,0 0 0,0-1 0,0 1 0,0 0 0,0-1 0,0 1 0,0 0 0,0-1 0,0 1 0,0-1 0,1 0 0,-1 1 0,0-1 0,0 0 0,1 0 0,-1 0 0,0 0 0,0 0 0,1 0 0,-1 0 0,0 0 0,0 0 0,0 0 0,1-1 0,0 0 0,47-8 0,-39 4 0,0 0 0,0-1 0,0 0 0,-1-1 0,0 0 0,-1 0 0,1-1 0,-1 0 0,-1 0 0,0-1 0,0 0 0,0 0 0,-1 0 0,-1-1 0,0 0 0,0-1 0,-1 1 0,0-1 0,0 1 0,-2-1 0,1 0 0,1-18 0,-8 26 0,-5 9 0,-4 9 0,9-9 0,1 0 0,0 1 0,0-1 0,0 1 0,1 0 0,0 0 0,0 0 0,1 0 0,-1 13 0,2-19 0,1-1 0,-1 1 0,1 0 0,0-1 0,-1 1 0,1-1 0,0 1 0,-1-1 0,1 1 0,0-1 0,0 0 0,-1 1 0,1-1 0,0 0 0,0 1 0,0-1 0,-1 0 0,1 0 0,0 0 0,0 0 0,0 0 0,0 0 0,-1 0 0,1 0 0,0 0 0,0 0 0,1-1 0,28-3 0,-18-2 0,0 0 0,0-1 0,-1 0 0,0-1 0,0 0 0,0 0 0,-1-2 0,-1 1 0,11-14 0,5-3 0,-24 54 0,-18 24 0,13-43 0,1 1 0,0-1 0,0 1 0,0 0 0,2 0 0,-1 0 0,0 17 0,2-26-98,0-1 0,0 1 1,1-1-1,-1 1 0,0-1 0,0 1 0,0-1 0,0 1 1,1-1-1,-1 1 0,0-1 0,1 1 0,-1-1 1,0 1-1,1-1 0,-1 1 0,0-1 0,1 0 0,-1 1 1,1-1-1,-1 0 0,1 1 0,-1-1 0,1 0 1,-1 0-1,1 0 0,-1 1 0,1-1 0,-1 0 0,1 0 1,-1 0-1,1 0 0,-1 0 0,1 0 0,0 0 1,-1 0-1,1 0 0,-1 0 0,1 0 0,-1 0 0,1 0 1,-1-1-1,1 1 0,-1 0 0,1 0 0,-1-1 1,1 1-1,-1 0 0,1-1 0,0 1 0,0-1-473,1 0 0,0 0 0,-1 0 0,1 0 0,0 0 0,-1 0 0,1 0 0,-1 0 0,0-1 0,1 1 0,-1 0 0,0-1 0,0 1 0,0-1 0,1-1 0,2-16-9006</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42.086"/>
    </inkml:context>
    <inkml:brush xml:id="br0">
      <inkml:brushProperty name="width" value="0.025" units="cm"/>
      <inkml:brushProperty name="height" value="0.025" units="cm"/>
    </inkml:brush>
  </inkml:definitions>
  <inkml:trace contextRef="#ctx0" brushRef="#br0">1 0 17489,'0'0'10153,"60"24"-21652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42.554"/>
    </inkml:context>
    <inkml:brush xml:id="br0">
      <inkml:brushProperty name="width" value="0.025" units="cm"/>
      <inkml:brushProperty name="height" value="0.025" units="cm"/>
    </inkml:brush>
  </inkml:definitions>
  <inkml:trace contextRef="#ctx0" brushRef="#br0">162 181 12556,'0'0'6769,"-10"3"-2728,-5 2-3123,1 1-1,0 0 1,0 1-1,0 1 1,-12 10-1,22-16-767,0 0 0,0 1 0,1 0 0,-1 0-1,1 0 1,0 0 0,0 0 0,0 1 0,0-1 0,0 1-1,1 0 1,0 0 0,0 0 0,0 0 0,0 0 0,0 0 0,1 0-1,0 1 1,0-1 0,0 1 0,0-1 0,1 1 0,0-1-1,0 1 1,1 6 0,0-9-150,-1-1 0,1 1 0,0-1 0,1 0 0,-1 0 0,0 1 0,0-1 0,0 0 0,1 0 0,-1 0 0,1 0 0,-1-1 0,0 1 0,1 0 0,0-1 0,-1 1 0,1 0 0,-1-1 0,1 0 0,0 1 0,-1-1 0,1 0 0,0 0 0,-1 0 0,1 0 0,0 0 0,-1-1 0,1 1 0,2-1 0,2 1 0,0-1 0,0 0 0,0-1 0,0 1 0,-1-1 0,1-1 0,5-2 0,1-4 0,0 0 0,-1-1 0,0-1 0,-1 0 0,0 0 0,-1-1 0,0 0 0,-1-1 0,0 0 0,6-16 0,10-25 0,20-64 0,-42 112 0,5-16 0,-68 133 0,61-109 0,-7 9 0,2 1 0,-1-1 0,1 2 0,1-1 0,0 0 0,1 1 0,0 0 0,1 0 0,0 0 0,1 0 0,1 14 0,1-25 0,0-1 0,0 1 0,0 0 0,0-1 0,0 1 0,0-1 0,0 1 0,0-1 0,1 0 0,-1 0 0,1 1 0,-1-1 0,1 0 0,-1 0 0,1 0 0,0 0 0,-1-1 0,1 1 0,0 0 0,0-1 0,0 1 0,-1-1 0,1 0 0,0 0 0,0 1 0,0-1 0,0 0 0,3-1 0,0 1 0,1 0 0,0 0 0,0-1 0,-1 1 0,1-1 0,0-1 0,-1 1 0,9-4 0,-3-3 0,0-1 0,0 0 0,-1-1 0,-1 0 0,1 0 0,-2-1 0,1 0 0,-2-1 0,1 1 0,10-26 0,-43 76 0,19-31 0,0 0 0,0 1 0,1 0 0,0 0 0,0 1 0,1-1 0,0 1 0,1 0 0,0 0 0,0 0 0,0 13 0,3-22 0,0 0 0,0-1 0,0 1 0,0 0 0,0-1 0,0 1 0,0 0 0,0-1 0,1 1 0,-1 0 0,0-1 0,0 1 0,1 0 0,-1-1 0,1 1 0,-1-1 0,0 1 0,1-1 0,-1 1 0,1-1 0,-1 1 0,1-1 0,-1 0 0,1 1 0,-1-1 0,1 0 0,0 1 0,-1-1 0,2 1 0,24-2 0,-20 0 0,0 0 0,-1-1 0,1 0 0,-1 0 0,1-1 0,-1 1 0,6-5 0,0-5 0,0 0 0,0-1 0,-1 0 0,-1-1 0,0 0 0,-1 0 0,7-18 0,-14 30 0,-6 15 0,2 0 0,-1 0 0,-1 20 0,3-26 0,2-4-95,-2 20-3545,2-22 3422,0 0 0,0-1 0,0 1 0,0 0 0,0-1 0,0 1 0,0-1 0,0 1-1,0-1 1,0 1 0,1 0 0,-1-1 0,0 1 0,1-1 0,-1 1 0,0-1 0,1 1-1,-1-1 1,0 1 0,1-1 0,-1 0 0,1 1 0,-1-1 0,1 0 0,-1 1 0,1-1-1,-1 0 1,1 1 0,-1-1 0,1 0 0,0 0 0,9 1-9663</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43.377"/>
    </inkml:context>
    <inkml:brush xml:id="br0">
      <inkml:brushProperty name="width" value="0.025" units="cm"/>
      <inkml:brushProperty name="height" value="0.025" units="cm"/>
    </inkml:brush>
  </inkml:definitions>
  <inkml:trace contextRef="#ctx0" brushRef="#br0">38 264 18642,'0'0'13351,"-6"8"-13122,6-7-219,-23 34 316,22-34-320,0 0-1,1 0 1,-1 0 0,0 0 0,0 0 0,1 1 0,-1-1-1,1 0 1,-1 0 0,1 1 0,0-1 0,-1 0-1,1 1 1,0-1 0,0 1 0,0-1 0,0 0-1,0 1 1,0-1 0,0 0 0,1 1 0,-1-1-1,0 0 1,1 1 0,-1-1 0,1 0 0,-1 0 0,1 1-1,0-1 1,-1 0 0,1 0 0,0 0 0,0 0-1,0 0 1,1 1 0,3 0-15,-1-1-1,1 0 1,-1 0-1,1 0 1,0 0 0,-1-1-1,1 0 1,-1 0-1,1 0 1,0 0 0,-1-1-1,1 0 1,0 0-1,-1 0 1,0-1 0,1 1-1,-1-1 1,0 0 0,0 0-1,0-1 1,0 1-1,0-1 1,0 0 0,-1 0-1,4-4 1,0 1-16,0 0 1,-1 0 0,0-1-1,0 0 1,-1 0 0,0-1-1,0 1 1,-1-1 0,0 0-1,0 0 1,-1-1 0,3-9-1,-57 119-257,50-98 297,0-1 1,1 0 0,-1 1 0,0-1 0,1 1 0,-1-1-1,1 1 1,0-1 0,0 1 0,0-1 0,0 1 0,1-1 0,0 4-1,-1-5-3,0 0 0,1 0-1,-1 0 1,1-1 0,-1 1-1,1 0 1,0 0 0,-1-1-1,1 1 1,0 0 0,-1-1-1,1 1 1,0 0 0,0-1-1,0 1 1,-1-1 0,1 1-1,0-1 1,0 0 0,0 1-1,0-1 1,0 0 0,1 1-1,2-1 11,0-1-1,0 1 0,0 0 1,0-1-1,0 0 0,0 0 1,0 0-1,0 0 1,-1-1-1,1 1 0,0-1 1,-1 0-1,1 0 0,-1-1 1,5-3-1,6-7-21,1-1 0,-2 0 0,0-1 0,0-1 0,-2 0 0,0 0 0,-1-1 0,9-20 0,-1-4 0,-2 0 0,17-66 0,-34 103 0,-5 8 0,-15 20 0,-22 34 0,31-39 0,1 0 0,1 1 0,-13 33 0,21-45 0,-1-1 0,1 1 0,0 0 0,1 0 0,0 1 0,0-1 0,0 0 0,1 0 0,1 1 0,-1-1 0,1 0 0,5 16 0,-5-21-67,0 1-1,1-1 1,0 1 0,0-1-1,0 0 1,0 0-1,1 0 1,-1 0 0,1 0-1,0 0 1,0-1 0,0 1-1,0-1 1,0 0-1,0 0 1,0 0 0,1 0-1,-1-1 1,1 0 0,0 1-1,-1-1 1,1 0-1,0-1 1,6 2 0,-4-2-188,0 1 1,-1-1 0,1-1-1,0 1 1,0-1-1,0 0 1,0 0-1,-1-1 1,1 1 0,0-1-1,-1 0 1,0-1-1,1 0 1,-1 0 0,6-4-1,14-14-5622,-1-1-2254</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43.721"/>
    </inkml:context>
    <inkml:brush xml:id="br0">
      <inkml:brushProperty name="width" value="0.025" units="cm"/>
      <inkml:brushProperty name="height" value="0.025" units="cm"/>
    </inkml:brush>
  </inkml:definitions>
  <inkml:trace contextRef="#ctx0" brushRef="#br0">194 3 16592,'0'0'15657,"-9"-2"-15166,4 2-490,0-1 0,0 1 0,-1 0 0,1 1 0,0-1 0,0 1 1,0 0-1,0 0 0,0 0 0,0 1 0,0 0 0,0 0 0,1 0 0,-1 1 0,1-1 0,-1 1 0,1 0 0,0 1 0,0-1 0,0 1 0,1-1 0,-1 1 0,1 0 0,0 0 0,-3 6 0,5-10-1,1 1 0,0-1 0,-1 0 0,1 1 0,0-1 0,0 0 0,-1 1 0,1-1 0,0 1 0,0-1 0,0 0 0,0 1 0,0-1 0,-1 1 0,1-1 0,0 1 0,0-1 0,0 1 0,0-1 0,0 0 0,0 1 0,0-1 0,1 1 0,-1-1 0,0 1 0,0-1 0,0 1 0,0-1 0,0 0 0,1 1 0,-1-1 0,0 1 0,0-1 0,1 0 0,-1 1 0,0-1 0,1 0 0,-1 0 0,0 1 0,1-1 0,-1 0 0,0 1 0,1-1 0,-1 0 0,1 0 0,-1 0 0,0 0 0,1 1 0,-1-1 0,1 0 0,-1 0 0,1 0 0,-1 0 0,1 0 0,0 0 0,32 1 0,-24-2 0,161 1-3294,-170 0 3280,0 0-1,0 0 1,1 0 0,-1 0-1,0 0 1,0 0 0,1 0-1,-1 0 1,0 0-1,1 0 1,-1 0 0,0 0-1,0 0 1,1 0 0,-1 0-1,0 0 1,0 0-1,1 1 1,-1-1 0,0 0-1,0 0 1,0 0 0,1 0-1,-1 0 1,0 1-1,0-1 1,0 0 0,1 0-1,-1 0 1,0 1-1,0-1 1,0 0 0,0 0-1,0 1 1,0-1 0,0 0-1,1 0 1,-1 1-1,0-1 1,0 0 0,0 0-1,0 1 1,0-1 0,0 0-1,0 0 1,0 1-1,0-1 1,-10 15 3,-19 9 509,22-20-452,-94 57 839,88-54-1166,-1-1-1,1 0 1,-1-1-1,-1-1 1,-27 5-1,7-7-5392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45.370"/>
    </inkml:context>
    <inkml:brush xml:id="br0">
      <inkml:brushProperty name="width" value="0.025" units="cm"/>
      <inkml:brushProperty name="height" value="0.025" units="cm"/>
    </inkml:brush>
  </inkml:definitions>
  <inkml:trace contextRef="#ctx0" brushRef="#br0">1 511 17136,'0'0'3294,"11"-6"-1458,13-9-1373,0-1 0,-2-1 0,0-1 0,-1-1 0,30-34 0,93-126 192,-142 175-627,21-25 623,-1-2 0,-2 0 0,21-46 0,-32 62 1085,-8 30-1364,-8 30-420,-13 38 402,6-29-274,2-1-1,2 2 1,-4 87 0,14-139-86,0 0 0,1 0 0,-1 1 1,0-1-1,1 0 0,-1 0 0,1 0 0,0 0 0,0 0 0,0-1 1,2 4-1,-2-5-217,0 1 0,0-1 0,0 0 0,1 0 0,-1 0 0,0 0 0,0 0 0,1 0 0,-1 0 0,1 0 0,-1-1 0,1 1 0,-1 0 0,1-1 0,-1 1 0,1-1 0,-1 0 0,1 1 0,0-1-1,-1 0 1,1 0 0,1 0 0,-3 0 77,1 0 0,-1 0 0,0 0 0,0 0 0,1 0 0,-1 0-1,0 0 1,0 0 0,0-1 0,1 1 0,-1 0 0,0 0-1,0 0 1,1 0 0,-1 0 0,0 0 0,0-1 0,0 1 0,1 0-1,-1 0 1,0 0 0,0 0 0,0-1 0,0 1 0,0 0-1,1 0 1,-1 0 0,0-1 0,0 1 0,0 0 0,0 0 0,0-1-1,0 1 1,0 0 0,0 0 0,0-1 0,0 1 0,0 0-1,0 0 1,0-1 0,0 1 0,0 0 0,0 0 0,0 0 0,0-1-1,0 1 1,0 0 0,-1-1 0,1 0-652,-1-13-4871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1:19.211"/>
    </inkml:context>
    <inkml:brush xml:id="br0">
      <inkml:brushProperty name="width" value="0.025" units="cm"/>
      <inkml:brushProperty name="height" value="0.025" units="cm"/>
    </inkml:brush>
  </inkml:definitions>
  <inkml:trace contextRef="#ctx0" brushRef="#br0">1 633 8904,'12'-5'4538,"46"-15"-3814,0 3 0,0 2 0,104-12 0,201 1 1362,-69 6-1367,61-17-488,264-25 35,122-16 1961,444-26-1641,-47 2 1085,-1123 100-1651,466-51 1097,-478 53-1127,23-5 443,-28-1-684,-13-6-1047,-16-7-3266,-12-4-4053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45.713"/>
    </inkml:context>
    <inkml:brush xml:id="br0">
      <inkml:brushProperty name="width" value="0.025" units="cm"/>
      <inkml:brushProperty name="height" value="0.025" units="cm"/>
    </inkml:brush>
  </inkml:definitions>
  <inkml:trace contextRef="#ctx0" brushRef="#br0">1 28 13773,'0'0'16015,"48"-28"-15855,-4 28-64,0 0-1473,1 0-2787,-6 0-4100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46.087"/>
    </inkml:context>
    <inkml:brush xml:id="br0">
      <inkml:brushProperty name="width" value="0.025" units="cm"/>
      <inkml:brushProperty name="height" value="0.025" units="cm"/>
    </inkml:brush>
  </inkml:definitions>
  <inkml:trace contextRef="#ctx0" brushRef="#br0">45 0 15535,'0'0'8904,"-8"57"-7623,3-19-448,-2 6-352,1 1-321,4-2-128,-1 0 0,3-7-577,0-6-896,0-5-1154,-2-11-672,-3-7-1697,-1-7-4549</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46.443"/>
    </inkml:context>
    <inkml:brush xml:id="br0">
      <inkml:brushProperty name="width" value="0.025" units="cm"/>
      <inkml:brushProperty name="height" value="0.025" units="cm"/>
    </inkml:brush>
  </inkml:definitions>
  <inkml:trace contextRef="#ctx0" brushRef="#br0">89 145 4356,'3'-11'10335,"1"0"-9101,1 0 1,-1 0-1,2 1 0,-1 0 1,12-15-1,-14 20-883,1 1 0,0 0 1,0 0-1,0 0 0,0 0 1,1 1-1,-1-1 0,1 1 1,0 0-1,0 1 0,0-1 1,1 1-1,-1 0 0,0 0 1,1 1-1,6-2 0,-8 2-219,0 1 0,1-1 0,-1 1 0,1 0 0,-1 0 0,0 0 0,1 0 0,-1 1 0,1 0 0,-1 0-1,0 0 1,0 0 0,1 1 0,-1-1 0,0 1 0,0 0 0,-1 0 0,1 1 0,0-1 0,5 6 0,-6-4-81,0 1 0,0 0 0,0 0 0,0 0 0,-1 0 0,0 1 0,0-1 0,0 0 0,-1 1 0,0 0 0,0-1 0,0 1 0,-1 0 1,1-1-1,-2 11 0,0-8 31,0 1 0,-1 0 1,0-1-1,0 0 1,-1 1-1,0-1 0,-8 15 1,8-19-53,1 1 0,-1-1 0,0 0 0,1 0 0,-2 0 0,1 0 0,0 0 0,-1 0 1,0-1-1,0 0 0,0 0 0,0 0 0,-1 0 0,-8 4 0,27-11-103,-1 0-1,0 1 1,1 1-1,0 0 1,0 1 0,-1 0-1,28 3 1,-38-1 48,1-1 0,-1 1 1,0 0-1,1 0 0,-1 1 1,0-1-1,0 1 0,1-1 1,-1 1-1,0 0 0,-1 0 1,1 0-1,0 1 0,-1-1 1,3 4-1,-2-3 16,-1 1-1,-1-1 1,1 1-1,0 0 1,-1 0-1,0 0 1,0 0 0,0 0-1,0 0 1,-1 0-1,1 0 1,-1 0-1,0 0 1,0 0-1,-1 0 1,0 5 0,-1 0 54,-1 0 0,0 0 0,0-1 0,-1 1 0,0-1 1,0 0-1,-1 0 0,0-1 0,-1 1 0,1-1 0,-2 0 1,-8 9-1,-10 7 232,-56 39 1,69-53-278,-1-1 0,1-1 0,-2 0 0,1-1 0,-1 0 0,0-1 0,0-1 0,-28 5 0,37-8 0,0-1 0,0 1 0,0-1 0,0 0 0,0 0 0,0-1 0,0 1 0,0-1 0,0 0 0,0-1 0,1 1 0,-1-1 0,0 0 0,1 0 0,-1 0 0,1-1 0,0 0 0,-1 1 0,1-2 0,1 1 0,-1 0 0,0-1 0,1 1 0,0-1 0,0 0 0,0 0 0,0-1 0,1 1 0,-4-7 0,6 10-81,-1 1 0,1-1 0,0 1 0,-1-1 0,1 0 0,-1 1 0,1-1 0,0 0 0,0 1-1,-1-1 1,1 0 0,0 0 0,0 1 0,0-1 0,0 0 0,0 0 0,0 1 0,0-1 0,0 0 0,0 0 0,0 1 0,0-1 0,1 0 0,-1 0 0,0 1 0,0-1 0,1 0 0,-1 1-1,0-1 1,1 0 0,-1 1 0,1-1 0,-1 1 0,1-1 0,-1 1 0,1-1 0,0 1 0,-1-1 0,2 0 0,29-2-6390,-22 3 4744,14 0-5859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46.817"/>
    </inkml:context>
    <inkml:brush xml:id="br0">
      <inkml:brushProperty name="width" value="0.025" units="cm"/>
      <inkml:brushProperty name="height" value="0.025" units="cm"/>
    </inkml:brush>
  </inkml:definitions>
  <inkml:trace contextRef="#ctx0" brushRef="#br0">300 9 17713,'0'0'12812,"-8"-3"-11825,5 1-932,-1 1 0,1 1 0,-1-1 0,1 0 0,-1 1 0,1 0 0,-1-1 0,1 2 0,-1-1-1,1 0 1,-1 1 0,1-1 0,0 1 0,-5 1 0,1 1 7,0 1-1,0 0 1,0 0-1,0 0 1,0 1-1,-9 9 1,-3 4-62,0 1 0,2 0 0,0 1 0,1 1 0,-21 37 0,29-44 0,0 0 0,2 1 0,0 0 0,0 0 0,2 0 0,0 1 0,0 0 0,2-1 0,0 1 0,0 21 0,2-35 0,0 0 0,0-1 0,0 1 0,0 0 0,0-1 0,1 1 0,-1 0 0,0-1 0,1 1 0,0-1 0,-1 1 0,1 0 0,0-1 0,0 0 0,-1 1 0,1-1 0,1 1 0,-1-1 0,0 0 0,0 0 0,0 0 0,1 0 0,-1 1 0,0-2 0,1 1 0,2 2 0,0-2 0,0-1 0,-1 1 0,1-1 0,0 1 0,0-1 0,-1 0 0,1 0 0,0-1 0,0 1 0,-1-1 0,7-2 0,7-2 0,0-2 0,0 0 0,-1-1 0,16-10 0,82-56-1018,-42 18-2475,-36 21-5225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53.420"/>
    </inkml:context>
    <inkml:brush xml:id="br0">
      <inkml:brushProperty name="width" value="0.025" units="cm"/>
      <inkml:brushProperty name="height" value="0.025" units="cm"/>
    </inkml:brush>
  </inkml:definitions>
  <inkml:trace contextRef="#ctx0" brushRef="#br0">213 131 4612,'0'0'3604,"6"-10"3608,-3 6-6583,1-1-3,-1 0 1,0 0-1,0-1 1,0 1-1,0-1 0,-1 0 1,0 0-1,0 0 1,-1 0-1,0 0 1,0 0-1,0 0 1,0-1-1,-2-7 0,1 13-526,0 0-1,-1 0 1,1-1-1,-1 1 1,0 0-1,1 0 1,-1 0-1,0 0 1,0 0-1,1 0 1,-1 0-1,0 0 1,0 0-1,0 1 1,0-1-1,0 0 1,0 0-1,-1 1 1,1-1-1,0 1 1,0-1-1,0 1 1,-1 0-1,1-1 1,0 1-1,0 0 1,-1 0-1,1 0 1,0 0-1,0 0 1,-1 0-1,1 0 1,0 0-1,-1 0 1,1 1-1,0-1 1,-3 1-1,-1 1-68,-1-1-1,0 1 1,1 0-1,-1 0 1,1 0-1,0 1 1,-7 4 0,-3 6 71,0 0 0,1 0 0,1 2 0,1 0 0,0 0 0,1 1 1,-14 24-1,19-27 2,-1 0 0,2 0 1,-1 0-1,2 1 0,0 0 1,1 0-1,0 0 0,1 0 0,0 0 1,1 25-1,1-36-87,1 0 0,-1 0 0,1 0 0,-1 0 0,1 0 0,0 0 0,0 0 0,0 0 0,1-1 0,-1 1 1,1 0-1,-1-1 0,1 1 0,0-1 0,0 1 0,0-1 0,0 0 0,1 0 0,-1 0 0,4 3 0,-1-3 14,0 1 0,0-1 0,0 0 0,1 0 0,-1-1 0,0 0-1,1 0 1,-1 0 0,1 0 0,10-1 0,-7 0-1,1-1-1,0 0 1,-1 0-1,0-1 0,1 0 1,-1-1-1,0 0 1,0 0-1,0-1 1,-1 0-1,1-1 1,-1 0-1,9-6 0,-14 9-21,-1-1 0,0 1 0,1 0-1,-1-1 1,0 1 0,0-1-1,-1 0 1,1 1 0,0-1-1,-1 0 1,0 0 0,0 0-1,0 0 1,0 0 0,0-1 0,0-5-1,-1 8-4,0 0-1,0 0 1,0 0-1,0 0 1,-1 0-1,1 1 1,0-1 0,-1 0-1,1 0 1,-1 0-1,1 0 1,-1 1-1,1-1 1,-1 0-1,0 1 1,1-1-1,-1 0 1,0 1 0,1-1-1,-1 1 1,0-1-1,-1 0 1,0 0-1,-1 0 0,0 1 0,1-1 1,-1 0-1,0 1 0,1 0 0,-1-1 0,0 1 1,0 0-1,-4 1 0,0 1-2,1-1 0,0 1 0,0 0 0,1 1 0,-1-1 0,0 1 0,1 0 0,-1 0 0,1 1 0,0 0 0,0 0 0,1 0 0,-1 0 0,1 1 0,0 0 0,0 0 0,0 0 0,1 0 0,0 1 0,-3 6 0,5-12 0,1 0 0,0 0 0,0 0 0,0 0 0,0 0 0,0 1 0,0-1 0,0 0 0,0 0 0,0 0 0,0 0 0,0 1 0,0-1 0,0 0 0,0 0 0,0 0 0,0 0 0,0 1 0,0-1 0,0 0 0,0 0 0,0 0 0,0 0 0,0 1 0,1-1 0,-1 0 0,0 0 0,0 0 0,0 0 0,0 0 0,0 0 0,0 1 0,0-1 0,1 0 0,-1 0 0,0 0 0,0 0 0,0 0 0,0 0 0,0 0 0,1 0 0,-1 0 0,0 0 0,0 0 0,0 0 0,0 0 0,1 0 0,-1 0 0,0 0 0,0 0 0,0 0 0,0 0 0,1 0 0,-1 0 0,15-4 0,12-10 0,117-97 0,-144 111 0,1-1 0,0 0 0,-1 1 0,1-1 0,0 1 0,-1-1 0,1 1 0,0-1 0,0 1 0,0-1 0,-1 1 0,1-1 0,0 1 0,0 0 0,0 0 0,0-1 0,0 1 0,0 0 0,0 0 0,0 0 0,-1 0 0,1 0 0,0 0 0,0 0 0,0 1 0,0-1 0,0 0 0,0 0 0,0 1 0,0-1 0,-1 1 0,1-1 0,0 0 0,0 1 0,-1 0 0,1-1 0,0 1 0,0-1 0,-1 1 0,1 0 0,-1-1 0,1 1 0,-1 0 0,1 0 0,-1 0 0,1-1 0,-1 1 0,0 0 0,1 0 0,-1 0 0,0 0 0,0 0 0,1 0 0,-1-1 0,0 1 0,0 0 0,0 1 0,0 10 0,1-1 0,-2 1 0,-2 20 0,2-21 0,-11 60-512,17-73-7182,18-22-1370,-8 1-1564</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53.761"/>
    </inkml:context>
    <inkml:brush xml:id="br0">
      <inkml:brushProperty name="width" value="0.025" units="cm"/>
      <inkml:brushProperty name="height" value="0.025" units="cm"/>
    </inkml:brush>
  </inkml:definitions>
  <inkml:trace contextRef="#ctx0" brushRef="#br0">114 0 12748,'0'0'15006,"-9"4"-13805,2-1-1046,1 0 0,-1 1 0,1 0 0,-1 0-1,1 1 1,1 0 0,-1 0 0,1 0 0,-1 1 0,2-1-1,-1 1 1,1 1 0,-1-1 0,2 0 0,-1 1-1,1 0 1,0 0 0,0 0 0,1 0 0,0 1-1,0-1 1,0 9 0,1-15-151,1 0-1,0 1 0,0-1 1,0 0-1,0 0 1,0 1-1,0-1 0,0 0 1,1 0-1,-1 0 1,0 1-1,1-1 0,-1 0 1,1 0-1,-1 0 1,1 0-1,-1 0 1,1 0-1,0 0 0,0 0 1,-1 0-1,1 0 1,0 0-1,0 0 0,2 1 1,-1-2 2,0 1-1,0 0 1,0-1 0,0 1 0,0-1-1,0 0 1,1 0 0,-1 1 0,0-2 0,0 1-1,0 0 1,0 0 0,4-1 0,1-1 4,0 0 0,0-1 0,0 0 0,0 0 0,0 0 1,-1-1-1,12-8 0,-13 7-10,0 0 0,0 0 0,-1 0 0,0-1 0,0 0 0,0 1 0,3-11 0,-5 13 0,-1 0 0,1 0 0,-1 0 0,0-1 0,0 1 0,-1 0 0,1-1 0,-1 1 0,0 0 0,0-1 0,0 1 0,0-1 0,0 1 0,-1 0 0,1-1 0,-1 1 0,-1-4 0,1 6 0,0-1 0,0 1 0,-1-1 0,1 1 0,0 0 0,0 0 0,-1 0 0,1-1 0,-1 1 0,1 1 0,-1-1 0,0 0 0,1 0 0,-1 0 0,0 1 0,1-1 0,-1 1 0,0 0 0,0-1 0,1 1 0,-1 0 0,0 0 0,0 0 0,0 0 0,1 0 0,-1 1 0,-3 0 0,2-1 0,1 1 0,-1-1 0,1 1 0,-1-1 0,1 1 0,0 0 0,-1 0 0,1 0 0,0 1 0,0-1 0,0 0 0,0 1 0,0 0 0,0-1 0,0 1 0,0 0 0,1 0 0,-1 0 0,-1 3 0,2-5-160,1 1-1,-1 0 1,1 0 0,-1 0-1,1-1 1,0 1 0,0 0-1,-1 0 1,1 0-1,0 0 1,0-1 0,0 1-1,0 0 1,0 0 0,0 0-1,0 0 1,0 0 0,0 0-1,0 0 1,0-1 0,1 1-1,-1 0 1,0 0-1,1 0 1,-1 0 0,0-1-1,1 1 1,-1 0 0,1 0-1,-1-1 1,1 1 0,1 0-1,0 1-646,1-2 0,0 1 0,-1 0 0,1 0 0,0-1 0,0 0 0,-1 1 0,1-1 0,4-1 0,19 1-5402</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54.135"/>
    </inkml:context>
    <inkml:brush xml:id="br0">
      <inkml:brushProperty name="width" value="0.025" units="cm"/>
      <inkml:brushProperty name="height" value="0.025" units="cm"/>
    </inkml:brush>
  </inkml:definitions>
  <inkml:trace contextRef="#ctx0" brushRef="#br0">153 0 8040,'0'0'17344,"-11"1"-15983,4 0-1187,0 0-1,0 0 1,1 0-1,-1 1 1,0 1-1,1-1 1,-1 1-1,1 0 1,0 0-1,0 1 1,0-1-1,1 2 1,-1-1-1,1 0 1,0 1-1,0 0 1,0 0-1,1 1 1,0-1-1,0 1 1,0 0-1,1 0 1,0 0-1,0 1 1,-3 7-1,6-13-157,-1 0 0,1 1 0,0-1 0,0 0 0,-1 1 0,1-1 0,0 0 0,0 1 0,0-1 1,0 0-1,0 1 0,1-1 0,-1 0 0,0 1 0,1-1 0,-1 0 0,0 0 0,1 1 0,0-1 0,-1 0 0,1 0 0,0 0 0,-1 0 0,1 0 0,2 2 0,-2-2 0,1 0 0,0-1 1,0 1-1,0 0 0,0-1 0,-1 1 1,1-1-1,0 0 0,0 0 1,0 0-1,0 0 0,0 0 0,0 0 1,0 0-1,3-1 0,2-1 14,0 0 1,-1 0-1,1 0 1,-1-1-1,1 0 0,-1 0 1,0-1-1,11-8 0,-12 7 3,-1 0 0,1 0 0,-2-1 0,1 1 0,0-1-1,3-8 1,-6 11-14,0 0-1,1 0 1,-2 0-1,1 1 1,0-1-1,0 0 1,-1 0-1,1 0 1,-1 0-1,0 0 1,0 0-1,0 0 1,-1 0-1,1 0 1,-1 0-1,-1-4 1,1 5-15,0 1 0,0 0 0,0-1 1,-1 1-1,1 0 0,0 0 0,-1 0 0,1 0 0,-1 0 0,0 0 1,1 1-1,-1-1 0,0 0 0,1 1 0,-1 0 0,0-1 1,1 1-1,-1 0 0,0 0 0,0-1 0,0 2 0,1-1 0,-1 0 1,0 0-1,0 0 0,1 1 0,-1-1 0,-2 2 0,2-2-60,-1 1-1,1-1 1,0 1-1,0-1 1,0 1-1,0 0 1,0 0-1,0 0 1,0 0-1,0 1 1,0-1-1,0 0 0,0 1 1,1 0-1,-1-1 1,1 1-1,-1 0 1,1-1-1,0 1 1,-1 0-1,1 0 1,-1 3-1,2-4-158,0 0 1,0 0-1,1-1 0,-1 1 1,0 0-1,0-1 0,1 1 0,-1-1 1,0 1-1,1 0 0,-1-1 1,0 1-1,1-1 0,-1 1 0,1-1 1,-1 1-1,1-1 0,0 1 1,-1-1-1,1 1 0,-1-1 0,1 0 1,0 1-1,-1-1 0,1 0 1,0 0-1,-1 0 0,1 1 0,0-1 1,-1 0-1,1 0 0,0 0 1,-1 0-1,1 0 0,0 0 0,1-1 1,37 1-3964,-26 0 2137,31-5-2744,21-13 1744,-26 3-1096</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54.487"/>
    </inkml:context>
    <inkml:brush xml:id="br0">
      <inkml:brushProperty name="width" value="0.025" units="cm"/>
      <inkml:brushProperty name="height" value="0.025" units="cm"/>
    </inkml:brush>
  </inkml:definitions>
  <inkml:trace contextRef="#ctx0" brushRef="#br0">131 148 1185,'0'0'21722,"-9"3"-20628,1 0-832,1 0 0,0 1 0,0-1 0,0 1-1,0 1 1,1-1 0,-1 1 0,1 0 0,0 1-1,1 0 1,0-1 0,-1 2 0,2-1 0,-1 1-1,1-1 1,0 1 0,0 0 0,1 1 0,0-1-1,0 1 1,1-1 0,0 1 0,-2 15 0,4-22-252,0 0 1,0-1-1,0 1 1,0 0-1,0-1 1,0 1-1,1 0 1,-1-1-1,0 1 1,0 0-1,0-1 1,1 1-1,-1 0 1,0-1-1,1 1 1,-1 0-1,1-1 1,-1 1-1,1-1 1,-1 1-1,1-1 1,-1 1-1,1-1 1,-1 0-1,1 1 1,-1-1-1,1 1 1,0-1-1,-1 0 1,1 0-1,0 1 1,0-1-1,29-3 232,-23 1-198,0-1-1,1 0 0,-1-1 1,0 0-1,10-7 0,-1-6 72,-1 0-1,0-2 0,-1 1 0,-1-2 0,-1 0 0,-1 0 1,-1-1-1,-1-1 0,0 0 0,-2 0 0,-1 0 0,6-31 1,-18 72-83,-1-1 1,0 0-1,-13 24 1,-17 39-14,35-74-19,-19 63 0,20-64 0,0 0 0,0-1 0,0 1 0,1 0 0,0 0 0,0 0 0,0 0 0,1 0 0,0-1 0,1 7 0,-1-11-65,0 1-1,0-1 1,0 0 0,0 0-1,0 0 1,0 0 0,0 0-1,1 0 1,-1 0-1,0-1 1,0 1 0,1 0-1,-1-1 1,1 1 0,-1-1-1,0 1 1,1-1 0,-1 1-1,1-1 1,-1 0 0,1 0-1,-1 0 1,1 0 0,0 0-1,-1 0 1,1-1 0,-1 1-1,0 0 1,3-2-1,1 2-590,0-1 0,0-1-1,0 1 1,-1-1-1,1 0 1,-1 0-1,9-5 1,10-13-8371,-1-2-7501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54.829"/>
    </inkml:context>
    <inkml:brush xml:id="br0">
      <inkml:brushProperty name="width" value="0.025" units="cm"/>
      <inkml:brushProperty name="height" value="0.025" units="cm"/>
    </inkml:brush>
  </inkml:definitions>
  <inkml:trace contextRef="#ctx0" brushRef="#br0">145 0 13036,'0'0'17307,"-11"2"-15556,9-1-1683,-73 21 503,72-21-570,0 0 1,0 0-1,0 0 1,-1 0-1,2 1 0,-1 0 1,0-1-1,0 1 1,0 0-1,1 0 1,-1 1-1,1-1 0,0 1 1,-1-1-1,1 1 1,0-1-1,1 1 0,-1 0 1,0 0-1,1 0 1,0 0-1,0 0 1,-2 6-1,3-7-1,1-1 0,0 0 0,-1 1 0,1-1 0,0 0 0,-1 0 0,1 0 0,0 0 0,0 0 0,0 0 0,0 0 0,0 0 0,0 0 0,0 0 0,0 0 0,0-1 0,1 1 0,-1 0 0,0-1 0,0 1 0,1-1 0,-1 1 0,0-1 0,1 0 0,-1 0 0,0 0 0,3 1 0,50 4 0,-41-5 0,-5 1 0,0 0 0,1 0 0,-1 1 0,1 0 0,14 6 0,-22-8 0,0 1 0,0-1 0,0 1 0,1 0 0,-1-1 0,0 1 0,0 0 0,0 0 0,0 0 0,0 0 0,0 0 0,-1 0 0,1 0 0,0 0 0,0 0 0,-1 0 0,1 0 0,-1 1 0,1-1 0,-1 0 0,1 0 0,-1 1 0,0-1 0,1 0 0,-1 1 0,0-1 0,0 0 0,0 1 0,0-1 0,0 0 0,-1 1 0,1-1 0,0 0 0,-1 0 0,1 1 0,0-1 0,-1 0 0,0 0 0,1 1 0,-1-1 0,0 0 0,1 0 0,-1 0 0,0 0 0,0 0 0,-2 2 0,-2 3 0,-1 0 0,0 0 0,0-1 0,-1 1 0,0-1 0,0-1 0,0 1 0,0-1 0,-1 0 0,1-1 0,-1 0 0,0 0 0,0-1 0,0 0 0,0 0 0,0-1 0,-14 1 0,21-2-25,0 0 1,1 0-1,-1 0 0,0 0 1,1 0-1,-1 0 0,1 0 1,-1 0-1,0 0 0,1-1 1,-1 1-1,0 0 0,1 0 1,-1-1-1,1 1 0,-1 0 1,1-1-1,-1 1 0,1-1 1,-1 1-1,1 0 0,-1-1 1,1 1-1,0-1 0,-1 0 1,1 1-1,-1-2 0,-2-10-3517,2-4-6478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55.915"/>
    </inkml:context>
    <inkml:brush xml:id="br0">
      <inkml:brushProperty name="width" value="0.025" units="cm"/>
      <inkml:brushProperty name="height" value="0.025" units="cm"/>
    </inkml:brush>
  </inkml:definitions>
  <inkml:trace contextRef="#ctx0" brushRef="#br0">236 27 8584,'0'0'16453,"-12"-3"-14376,5 0-1864,0 0 0,0 1 0,0 0 0,0 1 0,-1 0 0,1 0 0,-1 0 0,1 1 0,-1 0 0,0 0 0,1 1 0,-1 0 0,1 0 0,0 1 0,-1 0 0,1 0 0,0 1 0,0 0 0,0 0 0,-10 7 0,10-4-95,0 0 0,1 0-1,0 0 1,0 1 0,-8 11-1,12-15-95,1-1-1,-1 0 1,1 1-1,0-1 1,-1 1-1,1-1 1,0 1 0,0 0-1,1-1 1,-1 1-1,1 0 1,-1 0-1,1-1 1,0 1-1,0 0 1,0 0-1,0 0 1,0 0-1,1-1 1,-1 1-1,2 4 1,0-6-22,-1 1 0,0-1 0,0 0 0,1 0 0,-1 1 0,0-1 0,1 0 0,0 0 0,-1-1 0,1 1 0,-1 0 0,1 0 0,0-1 0,-1 1 0,1-1 0,0 1 0,0-1 0,0 0 0,-1 0 0,1 0 0,2 0 0,42-2 0,-42 1 0,10-1 0,1-1 0,-1-1 0,1-1 0,-1 0 0,-1-1 0,1 0 0,20-13 0,-25 13 0,1 0 0,-1 0 0,0-1 0,-1-1 0,1 1 0,-1-1 0,-1-1 0,0 1 0,0-1 0,10-18 0,-14 16 0,-8 12 0,-10 16 0,-18 50 75,32-63-104,-1 1 0,0-1 1,1 1-1,0 0 0,0 0 0,1 0 1,0-1-1,-1 1 0,1 0 0,1 0 1,-1 0-1,3 9 0,-3-13-255,1 0 0,0 0 1,0 1-1,0-1 0,0 0 0,0 0 1,0 0-1,0 0 0,0 0 0,0-1 0,0 1 1,1 0-1,-1-1 0,0 1 0,0 0 0,1-1 1,-1 1-1,0-1 0,1 0 0,-1 0 0,1 1 1,-1-1-1,0 0 0,3 0 0,21 0-8113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1:49.471"/>
    </inkml:context>
    <inkml:brush xml:id="br0">
      <inkml:brushProperty name="width" value="0.025" units="cm"/>
      <inkml:brushProperty name="height" value="0.025" units="cm"/>
    </inkml:brush>
  </inkml:definitions>
  <inkml:trace contextRef="#ctx0" brushRef="#br0">259 27 8296,'-4'-16'9358,"-7"8"-3686,9 7-5298,-1 1 0,1-1 0,-1 1-1,0 0 1,1 0 0,-1 0 0,0 0 0,1 0 0,-1 1 0,-4 0 0,-1 1-285,0 1 1,0 0-1,1 0 0,-1 1 0,1-1 1,-13 10-1,16-10-86,1 0 1,0 0 0,0 0-1,0 0 1,0 1-1,0-1 1,1 1-1,-1-1 1,1 1-1,0 0 1,0 0-1,0 0 1,1 0-1,-1 1 1,1-1 0,0 0-1,0 1 1,1-1-1,0 0 1,-1 1-1,1-1 1,0 1-1,1-1 1,1 8-1,0-5 5,1 1 0,0 0-1,0-1 1,1 1-1,0-1 1,1 0-1,-1 0 1,1-1-1,0 1 1,1-1 0,0 0-1,9 7 1,-8-8-3,0 1 0,0 1 1,-1-1-1,0 1 0,0 0 1,0 1-1,5 10 0,-10-16 4,0 0 0,0 1-1,0-1 1,-1 0 0,1 1-1,-1-1 1,0 1 0,1-1-1,-1 1 1,0-1 0,-1 1-1,1-1 1,0 1 0,-1-1 0,1 1-1,-1-1 1,0 1 0,0-1-1,0 0 1,0 1 0,0-1-1,0 0 1,-1 0 0,1 0-1,-1 0 1,1 0 0,-1 0-1,0 0 1,0-1 0,0 1-1,-2 1 1,-6 5 187,-1-1 0,1 0-1,-1-1 1,-1 0 0,1 0-1,-1-1 1,0-1 0,0 0 0,0-1-1,-1 0 1,1-1 0,-1 0 0,1-1-1,-17 0 1,29-1-234,-1 0-1,1 0 1,-1 0-1,1 0 1,-1 0-1,1-1 1,-1 1-1,1 0 1,-1 0 0,1 0-1,-1 0 1,1-1-1,-1 1 1,1 0-1,-1-1 1,1 1-1,-1 0 1,1-1-1,0 1 1,-1 0 0,1-1-1,-1 1 1,1-1-1,0 1 1,0-1-1,-1 1 1,1 0-1,0-1 1,0 1-1,-1-1 1,1 0-1,0 1 1,0-1 0,0 1-1,0-1 1,0 0-1,5-28-2821,20-25-4073,1 14-1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56.738"/>
    </inkml:context>
    <inkml:brush xml:id="br0">
      <inkml:brushProperty name="width" value="0.025" units="cm"/>
      <inkml:brushProperty name="height" value="0.025" units="cm"/>
    </inkml:brush>
  </inkml:definitions>
  <inkml:trace contextRef="#ctx0" brushRef="#br0">128 62 15086,'0'0'3726,"1"-9"-357,3-26 181,-3 34-3450,-1 0 0,0 1 0,0-1 0,0 1 0,0-1 0,0 1 0,0-1-1,0 0 1,0 1 0,0-1 0,-1 1 0,1-1 0,0 0 0,0 1 0,0-1 0,-1 1 0,1-1 0,0 1 0,0-1 0,-1 1 0,1-1 0,-1 1 0,1 0-1,0-1 1,-1 1 0,1-1 0,-1 1 0,1 0 0,-1-1 0,1 1 0,-1 0 0,1 0 0,-1-1 0,1 1 0,-1 0 0,0 0 0,1 0 0,-1 0-1,1 0 1,-1-1 0,1 1 0,-1 0 0,0 1 0,1-1 0,-1 0 0,1 0 0,-1 0 0,0 0 0,1 0 0,-1 0 0,1 1 0,-1-1 0,1 0-1,-2 1 1,-28 15 362,22-9-395,1 2 0,-1-1 1,1 1-1,1 0 1,0 0-1,0 1 0,1 0 1,0 0-1,0 0 1,1 0-1,1 1 0,0 0 1,0-1-1,1 1 1,-1 18-1,3-27-67,0-1 0,0 0 0,0 1 0,0-1 0,0 0 0,0 0 0,0 1 0,1-1 0,-1 0 0,0 0 0,1 0 0,-1 1 0,1-1 0,0 0 0,-1 0 0,1 0 0,0 0 0,0 0 0,0 0 0,-1 0 0,1 0 0,0 0 0,0-1 0,0 1 0,0 0 0,1-1 0,0 2 0,1-1 0,0-1 0,0 1 0,0-1 0,0 1 0,0-1 0,0 0 0,0 0 0,0 0 0,1 0 0,-1-1 0,3 0 0,5-2 0,0 0 0,0-1 0,-1 0 0,1-1 0,15-9 0,-14 5 0,0 0 0,0-1 0,0 0 0,-2-1 0,1-1 0,-1 1 0,-1-1 0,0-1 0,-1 0 0,0 0 0,9-22 0,-23 47 0,0 0 0,1 0 0,1 1 0,0 0 0,1-1 0,0 2 0,1-1 0,0 0 0,2 0 0,0 23 0,0-34-135,0-1-1,1 0 1,-1 1-1,1-1 1,-1 0 0,1 1-1,-1-1 1,1 0-1,0 0 1,0 0 0,-1 0-1,1 0 1,0 0-1,0 0 1,0 0 0,0 0-1,0 0 1,0 0-1,1 0 1,-1-1 0,2 2-1,29 4-7743,-8-6-4165</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58.063"/>
    </inkml:context>
    <inkml:brush xml:id="br0">
      <inkml:brushProperty name="width" value="0.025" units="cm"/>
      <inkml:brushProperty name="height" value="0.025" units="cm"/>
    </inkml:brush>
  </inkml:definitions>
  <inkml:trace contextRef="#ctx0" brushRef="#br0">63 70 14125,'8'-34'5642,"-4"-1"5239,-4 38-10321,-5 70-91,-2 0-1,-32 136 1,19-116-316,17-68-153,12-39 0,2-7 0,15-21 0,43-55 0,-60 86 0,1-1 0,0 2 0,0-1 0,1 1 0,1 1 0,0 0 0,0 1 0,0 0 0,19-8 0,-29 15 0,0 0 0,1 0 0,-1 0 0,0 0 0,1 1 0,-1-1 0,1 1 0,-1-1 0,1 1 0,0 0 0,-1 0 0,1 0 0,-1 0 0,1 1 0,-1-1 0,1 1 0,-1-1 0,1 1 0,-1 0 0,0 0 0,1 0 0,3 3 0,-3-2 0,-1 1 0,0-1 0,0 1 0,1 0 0,-2 0 0,1 0 0,0 0 0,-1 0 0,1 1 0,-1-1 0,0 0 0,0 1 0,0-1 0,0 6 0,1 3 0,-2 0 0,1 0 0,-1 0 0,-1 0 0,0 0 0,-1-1 0,-1 1 0,1 0 0,-6 11 0,3-11 0,-1 0 0,0-1 0,0 0 0,-2 0 0,1-1 0,-1 0 0,-1 0 0,0-1 0,-20 17 0,26-23 0,-1-1 0,0 1 0,0-1 0,0 1 0,0-1 0,0 0 0,-1-1 0,1 1 0,-1-1 0,1 0 0,-1 0 0,1 0 0,-1 0 0,1-1 0,-1 0 0,0 0 0,1 0 0,-1-1 0,1 1 0,-1-1 0,0 0 0,1-1 0,0 1 0,-1-1 0,1 0 0,0 0 0,0 0 0,0 0 0,0-1 0,-5-4 0,-56-53 0,111 61-2766,-30-1-346,13 0-5135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59.982"/>
    </inkml:context>
    <inkml:brush xml:id="br0">
      <inkml:brushProperty name="width" value="0.025" units="cm"/>
      <inkml:brushProperty name="height" value="0.025" units="cm"/>
    </inkml:brush>
  </inkml:definitions>
  <inkml:trace contextRef="#ctx0" brushRef="#br0">200 22 6694,'7'-3'3487,"-6"3"-2793,0 0 0,0 0 0,0 0 0,0 0 0,0-1 0,0 1 0,0 0 0,0-1 0,0 1 0,-1-1 0,1 1 0,0-1 0,0 1 0,0-1-1,-1 0 1,1 1 0,0-1 0,0 0 0,-1 1 0,1-1 0,-1 0 0,1 0 0,-1 0 0,1 0 0,-1 0 0,1 0 0,-1 1 0,0-1 0,1-2 0,-51 3 1073,38 2-1767,1 1 0,0 0 0,0 1 0,0 0 0,0 1 0,0 0 0,1 1 0,-11 7 0,16-10 0,0 0 0,0 1 0,0 0 0,0 0 0,0 0 0,1 1 0,0 0 0,0-1 0,0 2 0,0-1 0,1 0 0,0 1 0,0-1 0,0 1 0,1 0 0,-3 9 0,5-14 0,0 0 0,0 1 0,0-1 0,0 0 0,0 0 0,0 0 0,0 0 0,0 0 0,1 0 0,-1 0 0,0 0 0,1 0 0,-1 0 0,1 0 0,-1 0 0,1 0 0,-1 0 0,1-1 0,0 1 0,-1 0 0,1 0 0,0 0 0,0-1 0,0 1 0,1 1 0,1-1 0,0 1 0,0-1 0,1 0 0,-1 0 0,0 0 0,0 0 0,1-1 0,4 1 0,66-5 0,-72 4 0,13-3 15,1-1 1,-1 0-1,15-7 1,-17 6-79,0 0 1,0 1-1,0 1 1,23-3-1,-34 6-561,2 0-279</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3:16.108"/>
    </inkml:context>
    <inkml:brush xml:id="br0">
      <inkml:brushProperty name="width" value="0.025" units="cm"/>
      <inkml:brushProperty name="height" value="0.025" units="cm"/>
    </inkml:brush>
  </inkml:definitions>
  <inkml:trace contextRef="#ctx0" brushRef="#br0">36 8 11787,'3'-8'14222,"-3"25"-13582,0 4 33,-5 8-129,0 3-383,-3 1-97,3 0-32,0-3-32,3-4-961,-1-5-1345,2-5-641,1-8-513,-4-8-1696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3:16.501"/>
    </inkml:context>
    <inkml:brush xml:id="br0">
      <inkml:brushProperty name="width" value="0.025" units="cm"/>
      <inkml:brushProperty name="height" value="0.025" units="cm"/>
    </inkml:brush>
  </inkml:definitions>
  <inkml:trace contextRef="#ctx0" brushRef="#br0">5 129 12780,'0'0'3016,"-1"-11"326,-3-34-844,4 43-2369,0 0-1,1 0 0,-1 0 1,1-1-1,-1 1 0,1 0 0,0 0 1,0 0-1,0 0 0,0 1 0,0-1 1,0 0-1,0 0 0,1 0 0,-1 1 1,0-1-1,1 1 0,0-1 0,-1 1 1,1 0-1,0-1 0,0 1 0,0 0 1,-1 0-1,4 0 0,52-16 1454,-48 16-1310,37-5 405,0 2-1,89 4 0,-132 0-676,0-1 8,0 1 1,1 0-1,-1 1 1,0-1-1,0 1 1,1-1-1,-1 1 1,0 0-1,0 0 1,0 0-1,0 1 1,0-1-1,0 1 1,0 0-1,0-1 1,-1 1-1,1 0 1,-1 1-1,1-1 1,-1 0-1,0 1 1,3 4 0,-4-5 67,0 1 1,-1-1-1,1 1 1,-1 0 0,0-1-1,1 1 1,-1 0 0,-1-1-1,1 1 1,0 0 0,0-1-1,-1 1 1,0 0 0,1-1-1,-1 1 1,0-1-1,0 1 1,-1-1 0,1 1-1,0-1 1,-1 0 0,1 0-1,-1 0 1,0 0 0,0 0-1,0 0 1,0 0 0,-2 1-1,-12 12 74,-1-2-1,0 0 1,0-1-1,-1 0 1,-1-2-1,0 0 1,-1-1-1,1-1 1,-23 5-1,69-33-4932,40-16-5414,-27 18 2115</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3:16.938"/>
    </inkml:context>
    <inkml:brush xml:id="br0">
      <inkml:brushProperty name="width" value="0.025" units="cm"/>
      <inkml:brushProperty name="height" value="0.025" units="cm"/>
    </inkml:brush>
  </inkml:definitions>
  <inkml:trace contextRef="#ctx0" brushRef="#br0">87 0 12396,'0'0'9102,"-2"11"-5499,-3 13-2011,-2 0-1,0-1 1,-15 30 0,-2 7-293,21-52-1299,-14 51 0,18-59 0,-1 0 0,0 0 0,0-1 0,0 1 0,0 0 0,1 0 0,-1 0 0,0 0 0,0 0 0,0 0 0,0 0 0,1 0 0,-1 0 0,0 0 0,0 0 0,0 0 0,1 0 0,-1 0 0,0 0 0,0 0 0,0 0 0,0 0 0,1 0 0,-1 0 0,0 0 0,0 0 0,0 0 0,0 1 0,1-1 0,-1 0 0,0 0 0,0 0 0,0 0 0,0 0 0,0 0 0,1 0 0,-1 1 0,0-1 0,0 0 0,0 0 0,0 0 0,0 0 0,0 1 0,0-1 0,0 0 0,0 0 0,0 0 0,0 0 0,0 1 0,0-1 0,0 0 0,0 0 0,0 0 0,0 1 0,0-1 0,0 0 0,0 0 0,0 0 0,0 0 0,0 1 0,0-1 0,0 0 0,0 0 0,0 0 0,0 0 0,0 1 0,7-8 0,0-6 0,0-1 0,-1 1 0,-1-1 0,0 0 0,-1 0 0,0-1 0,-2 1 0,1-1 0,-1-19 0,-2 36 0,0 0 0,0 1 0,0-1 0,0 0 0,0 1 0,1-1 0,-1 0 0,1 0 0,-1 1 0,1-1 0,0 0 0,0 0 0,0 0 0,0 0 0,0 0 0,0 0 0,1 0 0,-1 0 0,3 3 0,0-4 0,-1 1 0,0 0 0,1-1 0,-1 0 0,1 0 0,0 0 0,-1 0 0,1-1 0,0 1 0,-1-1 0,1 0 0,4-1 0,3 1 0,-1-2 0,0 0 0,1 0 0,-1 0 0,0-1 0,0-1 0,-1 0 0,1 0 0,-1-1 0,17-11 0,-20 12 0,0-1 0,0 1 0,0-1 0,-1 0 0,0 0 0,0 0 0,0-1 0,0 1 0,-1-1 0,0-1 0,0 1 0,-1 0 0,0-1 0,0 0 0,-1 0 0,3-10 0,-4 17 0,-1 0 0,0 0 0,0-1 0,0 1 0,0 0 0,0 0 0,0 0 0,0 0 0,0 0 0,0-1 0,0 1 0,0 0 0,0 0 0,0 0 0,0 0 0,0 0 0,-1 0 0,1-1 0,0 1 0,0 0 0,0 0 0,0 0 0,0 0 0,0 0 0,0 0 0,0 0 0,0-1 0,0 1 0,0 0 0,-1 0 0,1 0 0,0 0 0,0 0 0,0 0 0,0 0 0,0 0 0,0 0 0,-1 0 0,1 0 0,0 0 0,0 0 0,0 0 0,0 0 0,0 0 0,0 0 0,-1 0 0,1 0 0,0 0 0,0 0 0,0 0 0,0 0 0,0 0 0,0 0 0,-1 0 0,1 0 0,-12 6 0,-7 10 0,12-10 0,-55 67 0,58-68 0,1 0 0,-1 0 0,1 0 0,0 1 0,1-1 0,-1 1 0,1-1 0,0 1 0,1 0 0,-1 0 0,1 0 0,0 0 0,0 6 0,2-11 0,0 0 0,-1 0 0,1 0 0,-1 0 0,1 0 0,0 0 0,0 0 0,0-1 0,0 1 0,-1 0 0,1 0 0,0-1 0,0 1 0,0-1 0,0 1 0,0-1 0,1 1 0,-1-1 0,0 0 0,0 1 0,0-1 0,0 0 0,0 0 0,0 0 0,1 0 0,-1 0 0,2 0 0,43 0 0,-33-1 0,48-5-1755,-1-13-4556,-21 1-5033</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3:18.152"/>
    </inkml:context>
    <inkml:brush xml:id="br0">
      <inkml:brushProperty name="width" value="0.025" units="cm"/>
      <inkml:brushProperty name="height" value="0.025" units="cm"/>
    </inkml:brush>
  </inkml:definitions>
  <inkml:trace contextRef="#ctx0" brushRef="#br0">136 77 12940,'3'-9'3230,"0"2"-2084,11-27 934,-14 8 4864,-1 26-6761,0 0 1,0 0 0,1 0-1,-1 0 1,0 1-1,0-1 1,0 0 0,1 1-1,-1-1 1,0 0 0,0 1-1,1-1 1,-1 1 0,0-1-1,1 1 1,-1 0-1,1-1 1,-1 1 0,0 1-1,-10 15 125,1 1-1,1 1 0,0 0 1,1 0-1,1 1 0,1-1 0,-6 40 1,4-22-76,-10 49-200,-10 137 0,32-250-32,-2-1 0,-2 0 0,0 0 0,-1 0 0,-2 1 0,-9-40 0,8 59 0,3 17 0,7 19 0,-3-24 0,0 0 0,0-1 0,1 1 0,-1-1 0,1 0 0,0 0 0,0 0 0,0-1 0,0 1 0,0-1 0,1 0 0,-1 0 0,1 0 0,-1-1 0,1 1 0,0-1 0,0-1 0,0 1 0,-1 0 0,1-1 0,0 0 0,0 0 0,0-1 0,0 1 0,-1-1 0,7-2 0,1 1 0,1-1 0,0-1 0,-1 0 0,0-1 0,0 0 0,0-1 0,0 0 0,17-14 0,-23 16 0,1-1 0,-1 0 0,-1 0 0,1 0 0,-1-1 0,0 0 0,0 0 0,0 0 0,-1-1 0,0 0 0,0 1 0,-1-1 0,0-1 0,0 1 0,0 0 0,-1-1 0,0 1 0,0-10 0,-2 17 0,0 0 0,0-1 0,0 1 0,0 0 0,0 0 0,0-1 0,0 1 0,0 0 0,0 0 0,0-1 0,0 1 0,0 0 0,-1 0 0,1-1 0,0 1 0,0 0 0,0 0 0,0 0 0,-1-1 0,1 1 0,0 0 0,0 0 0,0 0 0,-1 0 0,1-1 0,0 1 0,0 0 0,-1 0 0,1 0 0,0 0 0,0 0 0,-1 0 0,1 0 0,0 0 0,0 0 0,-1 0 0,1 0 0,0 0 0,-1 0 0,1 0 0,0 0 0,0 0 0,-1 0 0,1 0 0,0 0 0,0 0 0,-1 0 0,1 1 0,0-1 0,0 0 0,0 0 0,-1 0 0,1 0 0,0 1 0,0-1 0,0 0 0,-1 0 0,1 0 0,0 1 0,0-1 0,-15 13 0,-2 8 0,0 0 0,2 1 0,1 1 0,1 1 0,0-1 0,-9 29 0,22-51 0,-1-1 0,1 1 0,-1 0 0,1-1 0,0 1 0,-1 0 0,1 0 0,0-1 0,-1 1 0,1 0 0,0 0 0,0 0 0,0-1 0,0 1 0,0 0 0,0 0 0,0 0 0,0-1 0,0 1 0,0 0 0,1 0 0,-1 0 0,0-1 0,0 1 0,1 0 0,-1 0 0,0-1 0,1 1 0,-1 0 0,1-1 0,-1 1 0,1-1 0,-1 1 0,1 0 0,0-1 0,-1 1 0,1-1 0,-1 1 0,1-1 0,0 0 0,0 1 0,-1-1 0,1 0 0,0 1 0,0-1 0,-1 0 0,1 0 0,0 0 0,0 0 0,0 0 0,-1 0 0,1 0 0,0 0 0,0 0 0,0 0 0,-1 0 0,1 0 0,0-1 0,0 1 0,0 0 0,7-2 0,0-1 0,0 1 0,-1-2 0,14-5 0,79-56 0,10-4 0,-109 68 0,0 0 0,0 1 0,1-1 0,-1 0 0,0 1 0,0-1 0,1 1 0,-1 0 0,0-1 0,1 1 0,-1 0 0,0 0 0,1 0 0,-1 0 0,0 0 0,1 0 0,-1 0 0,0 0 0,2 1 0,-2-1 0,0 1 0,-1 0 0,1-1 0,0 1 0,-1 0 0,1-1 0,-1 1 0,1 0 0,-1-1 0,0 1 0,1 0 0,-1 0 0,0 0 0,1 0 0,-1-1 0,0 1 0,0 0 0,0 0 0,0 0 0,0 0 0,0 0 0,0 0 0,-1 10 0,0-1 0,-1 1 0,0-1 0,-4 10 0,1-1 0,5-18 0,0-1 0,0 0 0,0 0 0,0 1 0,0-1 0,0 0 0,1 0 0,-1 1 0,0-1 0,0 0 0,0 0 0,0 0 0,1 1 0,-1-1 0,0 0 0,0 0 0,1 0 0,-1 1 0,0-1 0,0 0 0,1 0 0,-1 0 0,0 0 0,0 0 0,1 0 0,-1 0 0,0 0 0,0 0 0,1 0 0,-1 0 0,0 0 0,1 0 0,-1 0 0,0 0 0,0 0 0,1 0 0,-1 0 0,0 0 0,1 0 0,-1 0 0,0 0 0,0 0 0,1 0 0,-1-1 0,0 1 0,0 0 0,0 0 0,1 0 0,-1-1 0,0 1 0,0 0 0,1 0 0,9-8 0,0 0 0,-1 0 0,16-17 0,26-23 0,-48 45 0,1 1 0,-1-1 0,1 1 0,0 0 0,-1 0 0,1 0 0,0 1 0,0 0 0,1-1 0,-1 1 0,0 1 0,8-2 0,-11 3 0,0-1 0,0 1 0,0 0 0,0-1 0,0 1 0,-1 0 0,1 0 0,0-1 0,0 1 0,-1 0 0,1 0 0,0 0 0,-1 0 0,1 0 0,-1 0 0,1 0 0,-1 0 0,0 0 0,1 0 0,-1 0 0,0 0 0,0 1 0,0-1 0,1 0 0,-1 0 0,-1 0 0,1 0 0,0 0 0,0 0 0,0 0 0,0 1 0,-1 0 0,-6 41 0,0-24 62,5-14-123,0-1 1,0 1-1,1 0 0,0 0 0,0 0 1,-1 8-1,3-12-239,-1-1 1,0 1-1,0-1 0,1 1 1,-1-1-1,1 1 1,-1-1-1,0 0 0,1 1 1,-1-1-1,1 1 0,-1-1 1,1 0-1,-1 0 1,1 1-1,-1-1 0,1 0 1,-1 0-1,1 0 0,-1 1 1,1-1-1,0 0 0,-1 0 1,1 0-1,-1 0 1,1 0-1,-1 0 0,1 0 1,0 0-1,-1 0 0,1-1 1,-1 1-1,1 0 0,-1 0 1,1 0-1,-1-1 1,1 1-1,0-1 0,12-6-7286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3:18.495"/>
    </inkml:context>
    <inkml:brush xml:id="br0">
      <inkml:brushProperty name="width" value="0.025" units="cm"/>
      <inkml:brushProperty name="height" value="0.025" units="cm"/>
    </inkml:brush>
  </inkml:definitions>
  <inkml:trace contextRef="#ctx0" brushRef="#br0">146 0 15663,'0'0'15631,"-9"4"-14382,-4 3-1202,0 0-1,1 1 1,0 0 0,0 1-1,-12 11 1,20-16-50,0 0 0,-1 0 0,1 0 0,1 0 0,-1 1 0,1 0 0,-1 0 0,1 0 1,1 0-1,-1 0 0,1 1 0,0-1 0,0 1 0,0-1 0,1 1 0,0 0 0,0-1 0,0 7 0,2-10 4,0-1 1,-1 0-1,1 0 1,0 0-1,0 1 1,0-1-1,0 0 1,0 0-1,0 0 1,0-1-1,0 1 1,0 0-1,0 0 1,1-1-1,-1 1 1,0 0-1,1-1 1,-1 1-1,0-1 1,1 0-1,-1 1 1,0-1-1,1 0 1,-1 0-1,1 0 1,-1 0-1,2 0 1,48 0-512,-44 0 220,38-8-5210,-3-9-5789,-11 1-2329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3:18.826"/>
    </inkml:context>
    <inkml:brush xml:id="br0">
      <inkml:brushProperty name="width" value="0.025" units="cm"/>
      <inkml:brushProperty name="height" value="0.025" units="cm"/>
    </inkml:brush>
  </inkml:definitions>
  <inkml:trace contextRef="#ctx0" brushRef="#br0">31 123 13741,'0'0'17051,"8"0"-15845,4 0-1116,0-1-1,0-1 0,0 1 0,0-2 0,-1 0 1,20-7-1,-26 8-83,-1 0 0,0 0 0,0 0 0,0 0 0,0 0 0,0-1 0,-1 1 0,1-1 0,-1 0 0,0-1 0,1 1 0,-2 0 0,1-1 0,0 0 0,-1 1 0,1-1 0,-1 0 0,0-1 0,0 1 0,-1 0 0,1 0 0,-1-1 0,1-4 0,-2 8-6,0 0 0,0 1 0,1-1 0,-1 1 0,0-1 0,0 0 0,0 1 0,0-1 0,0 0 0,0 1 0,-1-1 0,1 0 0,0 1 0,0-1 0,0 0 0,-1 1 0,1-1 0,0 1 0,-1-1 0,1 1 0,0-1 0,-1 1 0,1-1 0,-1 1 0,1-1 0,0 1 0,-1-1 0,0 1 0,1-1 0,-1 1 0,1 0 0,-1 0 0,1-1 0,-1 1 0,-1 0 0,-27 4 0,20 0 0,0 0 0,0 1 0,0 0 0,-9 7 0,-4 7 0,-30 32 0,47-47 0,1 1 0,0 0 0,0 0 0,0 0 0,1 1 0,0-1 0,0 1 0,0 0 0,1 0 0,0 0 0,0 0 0,0 0 0,-1 10 0,4-14 3,-1-1-1,0 0 1,1 1 0,-1-1-1,1 0 1,-1 1 0,1-1-1,0 0 1,0 0 0,-1 0-1,1 1 1,0-1 0,0 0-1,0 0 1,0 0 0,0-1-1,1 1 1,-1 0 0,0 0-1,0 0 1,0-1 0,1 1-1,-1-1 1,0 1 0,1-1-1,-1 1 1,0-1 0,1 0-1,-1 0 1,1 0 0,-1 0-1,2 0 1,59 1-185,-44-1-103,13-1-2203,0-5-3523,1-5-2407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3:19.588"/>
    </inkml:context>
    <inkml:brush xml:id="br0">
      <inkml:brushProperty name="width" value="0.025" units="cm"/>
      <inkml:brushProperty name="height" value="0.025" units="cm"/>
    </inkml:brush>
  </inkml:definitions>
  <inkml:trace contextRef="#ctx0" brushRef="#br0">150 0 7944,'0'0'24332,"-10"3"-23900,-4 0-413,1 1-1,0 1 0,-22 11 1,31-14-20,0 0 0,-1 0 0,2 0 1,-1 1-1,0 0 0,0 0 0,1 0 0,0 0 1,-1 0-1,1 1 0,0-1 0,1 1 1,-1 0-1,1 0 0,0 0 0,0 0 1,0 0-1,-2 6 0,5-10 1,-1 1 0,0-1 0,0 1 0,0-1 0,0 0 0,1 1 0,-1-1 0,0 1 0,0-1 0,1 1 0,-1-1 0,0 0 0,1 1 0,-1-1 0,0 1 0,1-1 0,-1 0 0,1 0 0,-1 1 0,1-1 0,-1 0 0,1 0 0,-1 1 0,1-1 0,-1 0 0,1 0 0,-1 0 0,1 0 0,-1 0 0,1 0 0,-1 0 0,1 0 0,0 0 0,23 2 0,-20-2 0,44-1 0,-34 0 0,0 0 0,-1 1 0,1 1 0,0 0 0,-1 1 0,1 1 0,18 5 0,-31-8 0,0 0 0,0 1 0,0-1 0,0 0 0,0 1 0,0-1 0,-1 0 0,1 1 0,0-1 0,0 1 0,0-1 0,-1 1 0,1 0 0,0-1 0,-1 1 0,1 0 0,0 0 0,-1-1 0,1 1 0,-1 0 0,0 0 0,1 0 0,-1 0 0,1-1 0,-1 1 0,0 0 0,0 0 0,0 0 0,1 0 0,-1 0 0,0 0 0,0 1 0,-1 0 0,0 0 0,0 0 0,0 0 0,-1 0 0,1 0 0,0 0 0,-1-1 0,1 1 0,-1 0 0,0-1 0,1 1 0,-5 1 0,-5 4 0,0 0 0,0-1 0,-19 7 0,17-8-394,1-1 0,-1 0 0,0 0 1,0-2-1,0 0 0,0 0 0,0-1 0,-26-1 0,25-6-7592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1:49.970"/>
    </inkml:context>
    <inkml:brush xml:id="br0">
      <inkml:brushProperty name="width" value="0.025" units="cm"/>
      <inkml:brushProperty name="height" value="0.025" units="cm"/>
    </inkml:brush>
  </inkml:definitions>
  <inkml:trace contextRef="#ctx0" brushRef="#br0">159 0 18161,'0'0'7218,"-2"3"-6503,-3 4-227,0 0 1,0 0-1,1 1 0,0 0 0,1 0 1,-1 0-1,2 0 0,-1 0 1,-1 14-1,-11 82 1206,14-69-1682,0-1 0,2 1 0,2-1 0,1 0 0,2 0 0,1 0 0,20 57 0,-20-73-22,4 21-573,-32-62-4949,11 14 4301,-60-76-2373,54 63 4728,-28-48 0,43 69-963,1 0 0,-1 0 1,0-1-1,1 1 0,-1 0 1,1-1-1,-1 1 0,1-1 1,0 1-1,0 0 0,-1-1 1,1 1-1,0-1 0,0 1 0,0-1 1,1 1-1,-1-1 0,0 1 1,0 0-1,1-1 0,-1 1 1,1-1-1,-1 1 0,1 0 1,0 0-1,0-1 0,-1 1 0,1 0 1,0 0-1,0 0 0,0 0 1,0 0-1,0 0 0,0 0 1,1 0-1,-1 0 0,0 0 1,0 1-1,1-1 0,2 0 1,6-3-15,0 0 0,1 1 0,-1 1 0,18-3 0,-8 2 143,63-11 165,-17 4-2450,-23 0-4601,-14 1-4278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3:24.098"/>
    </inkml:context>
    <inkml:brush xml:id="br0">
      <inkml:brushProperty name="width" value="0.025" units="cm"/>
      <inkml:brushProperty name="height" value="0.025" units="cm"/>
    </inkml:brush>
  </inkml:definitions>
  <inkml:trace contextRef="#ctx0" brushRef="#br0">148 74 10090,'3'-3'1066,"-1"0"1,0-1-1,0 0 1,-1 1 0,1-1-1,-1 0 1,0 0-1,1 0 1,-2 0 0,1 0-1,0 0 1,-1-4-1,0 7-821,0 0-1,0 0 1,0 0-1,0 0 1,0 0-1,-1 1 1,1-1-1,0 0 1,0 0-1,-1 0 1,1 0-1,-1 1 1,1-1-1,-1 0 1,1 0-1,-1 1 1,1-1-1,-1 0 1,0 1-1,1-1 1,-1 1-1,-1-2 0,0 2-172,1-1-1,-1 1 1,0 0-1,1 0 0,-1 0 1,0-1-1,0 1 0,1 1 1,-1-1-1,0 0 1,0 0-1,1 1 0,-1-1 1,0 1-1,1-1 0,-3 2 1,-3 2 17,0 0 0,0 0 0,0 1 0,1 0 0,0 0 0,0 1 0,0-1 0,0 1 0,1 1 0,-7 9 0,5-5 51,0 0 1,0 1-1,1-1 0,1 1 0,-8 22 0,13-33-137,-1 0 1,1 1-1,-1-1 0,1 0 0,-1 1 0,1-1 0,0 0 0,-1 1 1,1-1-1,0 0 0,0 1 0,0-1 0,0 1 0,0-1 1,0 0-1,1 1 0,-1-1 0,0 0 0,1 1 0,-1-1 0,1 0 1,-1 1-1,1-1 0,0 0 0,0 0 0,-1 0 0,1 0 1,0 0-1,0 0 0,0 0 0,0 0 0,0 0 0,0 0 1,0 0-1,1-1 0,-1 1 0,0 0 0,0-1 0,1 1 0,1 0 1,2-1-2,0 1 1,1-1-1,-1 0 1,1-1-1,-1 1 1,0-1-1,1 0 1,-1 0-1,9-4 1,-1 0-3,0-1 0,0 0 0,0-1 0,-1 0 0,0-1 0,-1 0 0,1-1 0,-2-1 0,1 1 0,-1-2 0,-1 1 0,0-1 0,0-1 0,-1 0 0,10-20 0,-45 86 0,25-48 14,0 0 0,0 0-1,1-1 1,0 1 0,1 0 0,-1 0 0,1 0 0,0 0-1,0 0 1,2 7 0,-1-11-40,0 0 0,0 0-1,0 0 1,0 0 0,0 0 0,1 0 0,-1 0-1,1-1 1,-1 1 0,1 0 0,0-1-1,0 0 1,-1 1 0,1-1 0,0 0-1,0 0 1,0 0 0,0 0 0,1 0 0,-1 0-1,0-1 1,0 1 0,0-1 0,1 1-1,-1-1 1,0 0 0,0 0 0,5-1-1,25 0-3827,5-6-3855</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3:26.872"/>
    </inkml:context>
    <inkml:brush xml:id="br0">
      <inkml:brushProperty name="width" value="0.025" units="cm"/>
      <inkml:brushProperty name="height" value="0.025" units="cm"/>
    </inkml:brush>
  </inkml:definitions>
  <inkml:trace contextRef="#ctx0" brushRef="#br0">66 0 16400,'0'0'11643,"-1"12"-10715,-4 31-60,-2 0 0,-14 47 0,-7 33 217,27-116-1070,0-1 1,0 1-1,1 0 0,-1 0 0,1 0 1,2 11-1,-2-18-15,1 1 0,-1-1 0,1 1 0,-1-1 0,1 1 0,-1-1 0,1 0 0,-1 1 0,1-1 0,-1 0 0,1 1 0,-1-1 0,1 0 0,0 0 0,-1 1 0,1-1 0,-1 0 0,1 0 0,0 0 0,-1 0 0,1 0 0,0 0 0,-1 0 0,1 0 0,-1 0 0,1 0 0,0 0 0,-1 0 0,1-1 0,-1 1 0,2 0 0,20-8 0,36-33 0,-53 35 0,1 1 0,0 0 0,0 0 0,1 0 0,-1 1 0,1 0 0,0 0 0,0 1 0,1-1 0,-1 2 0,0-1 0,1 1 0,0 0 0,0 1 0,14-2 0,-20 4 0,0-1 0,0 1 0,0-1 0,0 1 0,0-1 0,-1 1 0,1 0 0,0 0 0,0 0 0,-1 0 0,1 0 0,-1 1 0,1-1 0,-1 0 0,0 1 0,1-1 0,-1 1 0,0-1 0,0 1 0,0 0 0,0-1 0,0 1 0,0 0 0,-1 0 0,1-1 0,0 1 0,-1 0 0,0 0 0,1 0 0,-1 0 0,0 0 0,0 0 0,0 4 0,0-2 0,0 0 0,0 0 0,-1 0 0,1 0 0,-1-1 0,0 1 0,0 0 0,0 0 0,-1 0 0,1-1 0,-1 1 0,0-1 0,0 1 0,0-1 0,0 0 0,-4 4 0,-2 0 0,-1-1 0,0 0 0,-1 0 0,1-1 0,-1 0 0,0-1 0,0 0 0,-1-1 0,1 0 0,-1-1 0,1 0 0,-1 0 0,0-1 0,0-1 0,0 1 0,1-2 0,-1 0 0,-12-2 0,22 3 3,0 0-1,-1-1 1,1 1 0,0 0-1,-1-1 1,1 1-1,0-1 1,0 1 0,0-1-1,-1 0 1,1 1 0,0-1-1,0 0 1,0 0 0,0 0-1,0 0 1,0 0 0,1 0-1,-1 0 1,0 0-1,0 0 1,1 0 0,-1 0-1,1 0 1,-1-1 0,1 1-1,-1 0 1,1 0 0,0-1-1,-1 1 1,1 0-1,0-1 1,0 1 0,0 0-1,0-1 1,0 1 0,1 0-1,-1 0 1,0-1 0,0 1-1,1 0 1,-1-1 0,1 1-1,-1 0 1,1 0-1,0 0 1,-1 0 0,3-2-1,2-4-109,0 0-1,1 0 0,0 1 0,0 0 0,13-10 0,10-7-4381,1-3-8121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3:30.090"/>
    </inkml:context>
    <inkml:brush xml:id="br0">
      <inkml:brushProperty name="width" value="0.025" units="cm"/>
      <inkml:brushProperty name="height" value="0.025" units="cm"/>
    </inkml:brush>
  </inkml:definitions>
  <inkml:trace contextRef="#ctx0" brushRef="#br0">205 21 9929,'0'0'18679,"-11"-6"-18150,8 4-471,-1 0 0,1 1 0,-1-1 1,1 0-1,-1 1 0,0 0 0,0 0 0,0 0 0,0 1 1,0-1-1,0 1 0,0 0 0,0 0 0,0 0 0,0 0 1,0 1-1,1 0 0,-1 0 0,0 0 0,0 0 0,0 0 1,1 1-1,-1 0 0,1-1 0,-1 1 0,1 1 0,0-1 1,-5 4-1,-44 41 1050,49-43-1044,0-1 0,0 1 0,0 0 1,1 0-1,-1 0 0,1 0 0,0 0 1,0 1-1,1-1 0,-1 0 0,1 1 1,-1 8-1,2-12-64,0 1 0,0-1 0,1 0 0,-1 0 0,0 1 0,1-1 0,-1 0 0,1 0 0,0 0 0,-1 0 0,1 0 0,0 0 0,0 0 0,-1 0 0,1 0 0,0 0 0,0 0 0,0 0 0,0-1 0,0 1 0,0 0 0,0-1 0,1 1 0,-1-1 0,0 1 0,0-1 0,0 0 0,1 1 0,-1-1 0,0 0 0,0 0 0,1 0 0,-1 0 0,2 0 0,55 1 0,-43-2 0,99-2-2067,-94 1 503,-1-1 0,0 0 0,36-12 0,-31 5-8979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4:19.422"/>
    </inkml:context>
    <inkml:brush xml:id="br0">
      <inkml:brushProperty name="width" value="0.025" units="cm"/>
      <inkml:brushProperty name="height" value="0.025" units="cm"/>
    </inkml:brush>
  </inkml:definitions>
  <inkml:trace contextRef="#ctx0" brushRef="#br0">531 30 6470,'0'0'17190,"-8"-5"-15834,0 1-1111,0 0-1,-1 0 1,0 1 0,0 1 0,0 0 0,0 0 0,0 0-1,0 1 1,0 1 0,-1-1 0,1 2 0,0-1 0,0 1 0,-16 4-1,-5 1 173,-1 2 0,2 1 0,-1 2 0,1 0 0,1 2 0,-38 24 0,56-32-371,1 1 0,0 1 0,0-1 0,1 2 0,0-1 0,0 1 0,1 0-1,0 1 1,0 0 0,1 0 0,0 0 0,1 1 0,0-1 0,0 2 0,1-1 0,0 0 0,1 1 0,0-1 0,1 1 0,0 0 0,0 16 0,2-23-43,0 0 0,1 1 1,0-1-1,0 0 0,0 1 1,0-1-1,1 0 1,-1 0-1,1 0 0,0 0 1,0 0-1,1-1 1,-1 1-1,1-1 0,0 1 1,0-1-1,0 0 1,0 0-1,0 0 0,1 0 1,0-1-1,-1 0 0,1 1 1,0-1-1,0-1 1,0 1-1,0 0 0,0-1 1,1 0-1,5 1 1,14 3 4,0-1 1,1-1 0,-1-1 0,27-2 0,-46 0-9,37-1 32,0-1 1,54-10-1,-79 9-92,1-1-1,-1-1 0,0-1 0,0 0 0,0-1 0,-1-1 0,30-19 0,-27 10-2254,-7-3-3457,-5-3-4168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36.060"/>
    </inkml:context>
    <inkml:brush xml:id="br0">
      <inkml:brushProperty name="width" value="0.025" units="cm"/>
      <inkml:brushProperty name="height" value="0.025" units="cm"/>
      <inkml:brushProperty name="color" value="#FF0066"/>
    </inkml:brush>
  </inkml:definitions>
  <inkml:trace contextRef="#ctx0" brushRef="#br0">191 763 7271,'0'0'411,"-11"-9"-593,7 7 162,-14-11 7,1-1-1,0-1 1,2 0-1,-1-1 1,-12-17-1,20 21 501,5 5 197,-1 1 1,0 0 0,0 0 0,0 1 0,-1-1 0,1 1-1,-1 0 1,-1 0 0,-9-7 0,12 17 1889,3 18-2260,6 7-212,1-1 0,1 0 0,1 0 1,1-1-1,28 52 0,-20-42 75,34 60 465,5-2 0,112 144 0,-60-89-550,-46-66 319,4-3 1,120 114-1,176 121 306,-203-182-661,158 151 2357,-202-190-2312,356 310 604,-388-327-677,-15-13 68,2-2 0,154 103-1,-141-116-75,26 19 18,4-6 0,130 54 0,-216-108-104,1-1-1,0-1 1,0-2 0,1-1 0,-1-1 0,1-1 0,0-2 0,31-3-1,-8-3-101,0-2-1,-1-3 0,82-27 0,-114 32-12,0-1 0,-1-1 0,-1-1 0,1-1 0,-1-1 0,-1 0 0,1-1 0,-2-1 0,24-21 0,67-57 293,-75 65-515,0-1 0,-2-2 0,42-49 0,-52 51 385,-1 0-1,0-2 0,-3 0 1,0-1-1,-2-1 0,-1 0 1,-1-1-1,-2 0 0,-1-1 1,-1 0-1,-2 0 0,-2 0 0,2-45 1,-3-24 680,21-128 0,-10 98-386,-12 93-129,1 1-1,2 0 1,2 1-1,22-70 1,-23 89-125,-1 0 0,-1 0 0,-1-1 0,0 1 0,-1-1 0,-1 0 0,-2-34 0,-5-6 286,-14-62 1,6 47-222,4 31 76,-3 1-1,-1 0 1,-2 1-1,-1 1 1,-27-43-1,-18-41 22,41 81 130,-2 1 0,-53-73 0,-72-68 476,110 138-579,2 6-36,-2 2-1,-2 2 1,-1 1-1,-82-49 1,58 40 195,-64-54-1,101 71-274,-3-1 14,-40-29 0,58 47-79,-1 0 0,0 1 0,0 1 0,0 0 0,-1 0 0,-23-4 0,-408-111-8,103 29 1017,8 4-525,239 56-532,-115-23 0,180 49 91,0 2 0,-1 1-1,1 1 1,-1 1 0,0 2 0,1 1 0,-1 2 0,-33 8 0,17 0 64,0-2 1,-1-2 0,1-2-1,-54 0 1,-11-9-107,-79 3 58,158 3-76,1 0-1,1 2 1,-59 17 0,-2 13-419,-109 56-1,60-25-408,81-46-2465,-3-15-3583,21-5-360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54.795"/>
    </inkml:context>
    <inkml:brush xml:id="br0">
      <inkml:brushProperty name="width" value="0.025" units="cm"/>
      <inkml:brushProperty name="height" value="0.025" units="cm"/>
      <inkml:brushProperty name="color" value="#F6630D"/>
    </inkml:brush>
  </inkml:definitions>
  <inkml:trace contextRef="#ctx0" brushRef="#br0">6696 345 12844,'0'0'737,"-10"-6"-43,-15-10-515,-19-12 648,0 1 0,-2 2 0,-1 2 0,0 2 0,-66-18 0,-44 9-436,-267-16 0,291 35-250,-2245-62 1301,2145 77-1479,-333 13 288,4 49 490,534-60-737,-493 100 43,12 42-28,416-112 27,-166 90 1,207-95-28,1 2 1,2 2 0,1 2 0,-59 60 0,90-79-23,1 0 1,1 2-1,1 0 1,0 0-1,2 1 1,0 1-1,-10 28 1,16-34-2,1 0 0,0 1 1,1 0-1,1 0 0,1 0 1,0 0-1,2 1 0,-1-1 1,2 0-1,1 1 0,3 17 1,-1-21 1,1 1 1,1-1 0,0 0 0,0-1-1,2 1 1,0-2 0,0 1-1,1-1 1,0 0 0,1-1 0,1 0-1,0 0 1,0-1 0,1-1 0,0 0-1,17 9 1,14 8 5,2-3 0,0-1 0,76 23 0,100 20 63,288 45 0,-237-57-35,-201-38-26,546 106-263,10-48 156,277-77 196,1-56-45,-494 29-41,105-11-209,-4-35 110,-384 49 302,236-87-1,-277 79 125,-1-4-1,-3-3 0,117-81 0,-163 98-302,-2-2 1,0-2-1,-2-1 1,-1-2-1,41-54 0,-59 68 49,0-2 0,-1 0-1,-2 0 1,0-1-1,-1-1 1,-1 0 0,-1 0-1,-2 0 1,0-1-1,-1 0 1,2-43 0,-7 53 6,-1 1 1,0-1 0,-2 1 0,1 0 0,-2-1 0,0 1 0,0 1 0,-1-1 0,-1 1 0,0 0 0,0 0 0,-1 0 0,-1 1 0,0 0 0,-1 1 0,0-1 0,0 2-1,-1-1 1,-19-13 0,-5-1-71,0 1 0,-1 2-1,-1 2 1,-1 1-1,-52-18 1,-230-53-4525,220 65 184,-2-2-4736</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58.512"/>
    </inkml:context>
    <inkml:brush xml:id="br0">
      <inkml:brushProperty name="width" value="0.025" units="cm"/>
      <inkml:brushProperty name="height" value="0.025" units="cm"/>
      <inkml:brushProperty name="color" value="#66CC00"/>
    </inkml:brush>
  </inkml:definitions>
  <inkml:trace contextRef="#ctx0" brushRef="#br0">3324 316 9801,'10'-5'273,"16"-7"113,17-8-1655,50-33 0,-80 45 1098,-1 0 0,-1-1 1,0-1-1,0 1 0,-1-2 0,0 0 0,0 0 1,14-25-1,-22 34 352,0-1 1,-1 0 0,1 0-1,-1 0 1,0 1 0,0-1-1,0 0 1,0 0 0,-1-1 0,1 1-1,-1 0 1,1 0 0,-1 0-1,0 0 1,-1 0 0,1 0-1,-2-6 1,1 6-64,0 1 0,-1 0-1,1-1 1,0 1 0,-1 0 0,0 0 0,0 0 0,0 0-1,0 1 1,0-1 0,0 0 0,0 1 0,0-1 0,0 1-1,-1 0 1,-4-2 0,-9-2 256,0 1 0,-1 1 0,1 1-1,-1 0 1,-21 0 0,-36-1 236,0 3-1,0 4 1,1 2-1,0 4 0,-81 21 1,-30 23-370,3 8 0,3 7 1,3 9-1,4 6 0,-207 138 0,126-55 1495,-367 316 0,536-404-1514,3 3-1,4 3 0,4 4 1,4 3-1,-110 196 0,137-208-188,3 1 0,5 2-1,3 1 1,4 2 0,3 1-1,4 0 1,4 2-1,-4 101 1,17-132-25,3 0 0,2 0 0,2 0 0,17 72 0,-12-90-7,2-1 1,2-1-1,1 0 0,2 0 1,1-2-1,44 65 0,-29-57-114,1-2 0,1-2-1,3-1 1,1-2 0,2-1-1,1-3 1,2-1-1,1-2 1,72 35 0,-82-49 11,1-1 0,1-2 0,1-1 0,0-2 0,72 9 0,-79-16 108,0-2 1,0-1-1,-1-2 0,1-1 1,-1-1-1,1-1 0,-1-2 1,31-11-1,2-7 10,-1-2 1,84-51-1,110-87 106,-100 62-53,523-280-426,-567 325 186,127-88-1,-184 106 180,-2-2 0,-2-2 0,-2-2 0,44-53 0,299-458 744,-200 265 655,-103 166-833,170-274 1746,-233 353-2111,-3-2 1,-2-1-1,-2-1 1,-2-1-1,-3 0 0,14-97 1,-20 82-170,-4 1-1,-3-1 1,-9-92 0,6 143-26,-1 0 0,0 0 0,-1 0 1,-1 1-1,0 0 0,-1 0 0,-1 0 1,0 1-1,-1-1 0,0 2 0,-1-1 1,-1 1-1,0 1 0,-1 0 0,0 0 1,-1 1-1,0 1 0,-1-1 0,0 2 1,0 0-1,-1 1 0,0 0 0,-1 1 1,-24-8-1,-2 4-24,0 2 1,-1 2-1,0 2 1,-60 0-1,-170 15 21,260-9-5,-106 11-117,-40 2-1767,133-13 420,0-2 0,-25-3 0,14-7-2935</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00.741"/>
    </inkml:context>
    <inkml:brush xml:id="br0">
      <inkml:brushProperty name="width" value="0.025" units="cm"/>
      <inkml:brushProperty name="height" value="0.025" units="cm"/>
    </inkml:brush>
  </inkml:definitions>
  <inkml:trace contextRef="#ctx0" brushRef="#br0">3789 0 12684,'0'0'-75,"2"9"113,1-3 94,-2-1 1,1 1 0,0 0 0,-1 0 0,0 0 0,-1 1-1,1-1 1,-1 0 0,-1 0 0,1 0 0,-1 0 0,0 0-1,0 0 1,-1 0 0,1 0 0,-5 8 0,-8 10 246,-1 0 0,-1-1 0,-1-1 1,-1-1-1,-22 21 0,-111 91 449,136-120-776,-114 91 514,-4-5-1,-4-7 1,-3-5 0,-5-7 0,-177 71 0,129-79 73,-317 75-1,-216-19-495,471-94-95,-474 129 0,711-157-132,13-6-121,0 1 0,0 1 0,0-1 0,0 1 0,0-1 0,1 1 0,-1 1 0,1-1 0,-1 1 0,1 0 0,0 0 0,-6 5 0,11-7 31,0-1 0,-1 1 0,1-1 0,0 1 0,-1-1 0,1 1 0,0-1 0,0 1 0,-1-1 0,1 1 0,0-1 0,0 0 0,0 0 0,0 1 0,-1-1 0,1 0 0,0 0 0,0 0 0,0 0 0,0 0 0,0 0 0,0 0 0,0 0 0,1-1 0,32 2-2772,-33-1 2613,39-1-6238</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01.116"/>
    </inkml:context>
    <inkml:brush xml:id="br0">
      <inkml:brushProperty name="width" value="0.025" units="cm"/>
      <inkml:brushProperty name="height" value="0.025" units="cm"/>
    </inkml:brush>
  </inkml:definitions>
  <inkml:trace contextRef="#ctx0" brushRef="#br0">652 0 15054,'0'0'1500,"-8"1"-774,3 0-629,0 0 0,0 1-1,0-1 1,1 1 0,-1 0-1,1 1 1,-1-1 0,1 1 0,0 0-1,0 0 1,0 0 0,0 0-1,0 1 1,1-1 0,0 1-1,-1 0 1,-2 6 0,-211 200 3761,78-82-1668,110-100-1691,3-4-275,1 0 0,1 2 0,1 1-1,2 0 1,-33 55 0,53-81-227,0 0-1,0 0 1,1 0 0,-1 1-1,0-1 1,1 0 0,-1 0 0,1 1-1,0-1 1,-1 0 0,1 1 0,0-1-1,0 0 1,-1 1 0,1-1 0,0 1-1,1-1 1,-1 0 0,0 1 0,0-1-1,0 0 1,1 1 0,-1-1-1,1 0 1,-1 1 0,1-1 0,0 0-1,-1 0 1,1 0 0,0 0 0,0 1-1,0-1 1,0 0 0,0 0 0,0-1-1,0 1 1,0 0 0,0 0 0,0 0-1,0-1 1,1 1 0,-1 0-1,2 0 1,6 1-58,1 0-1,0 0 1,-1-1-1,1-1 1,13 0-1,-8 0-28,78 1-3613,156-19 1,-107-1-4022</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02.328"/>
    </inkml:context>
    <inkml:brush xml:id="br0">
      <inkml:brushProperty name="width" value="0.025" units="cm"/>
      <inkml:brushProperty name="height" value="0.025" units="cm"/>
    </inkml:brush>
  </inkml:definitions>
  <inkml:trace contextRef="#ctx0" brushRef="#br0">250 82 12780,'0'-8'3881,"1"6"-3674,-1-1 1,1 1-1,-1-1 0,0 1 1,0-1-1,0 1 1,0-1-1,0 1 0,-1-1 1,1 1-1,-1-1 0,1 1 1,-1-1-1,0 1 0,0-1 1,0 1-1,0 0 0,-1 0 1,1 0-1,-1 0 0,1 0 1,-1 0-1,0 0 0,1 0 1,-1 0-1,0 1 0,0-1 1,0 1-1,-1-1 1,1 1-1,0 0 0,-1 0 1,1 0-1,0 0 0,-1 1 1,1-1-1,-1 0 0,1 1 1,-1 0-1,1 0 0,-1 0 1,1 0-1,-4 0 0,0 1-91,0 0-1,0 0 0,0 1 0,0 0 0,0 0 0,0 0 0,0 1 0,0-1 1,1 2-1,0-1 0,-1 0 0,1 1 0,1 0 0,-1 0 0,0 1 0,1-1 0,0 1 1,0 0-1,0 0 0,1 1 0,-3 5 0,-5 7 112,1 1-1,1 0 1,0 0-1,2 1 1,-6 22-1,10-29-67,0 0 0,0 1 0,0 21 0,3-33-148,0 1 1,0-1-1,0 0 1,0 0-1,0 1 0,0-1 1,0 0-1,1 0 1,-1 1-1,1-1 0,0 0 1,0 0-1,0 0 0,0 0 1,0 0-1,0 0 1,0 0-1,1 0 0,-1 0 1,1-1-1,-1 1 1,1 0-1,0-1 0,-1 1 1,1-1-1,0 0 1,0 0-1,4 2 0,3-1 43,0-1-1,-1 0 1,1-1-1,0 0 1,0 0-1,0-1 0,0 0 1,-1-1-1,1 0 1,0 0-1,-1-1 1,0 0-1,1 0 0,-1-1 1,0 0-1,-1-1 1,13-9-1,-6 4-7,0 0 1,-1-1-1,0-1 0,-1 0 0,-1-1 0,0 0 0,0-1 0,10-20 1,-17 28-29,-1 0 1,-1 0 0,1 0-1,-1-1 1,0 1 0,0-1-1,-1 1 1,0-1 0,0-9-1,-5 10-93,-5 12-11,-6 12-57,7-3 121,1-1 1,1 1-1,0 1 0,1-1 0,0 1 0,2 0 1,0 0-1,0 1 0,2-1 0,0 0 0,2 23 1,-1-35-155,1-1 1,0 1 0,0-1-1,0 0 1,0 0-1,1 0 1,-1 1 0,1-1-1,0-1 1,-1 1 0,1 0-1,1 0 1,-1-1 0,0 1-1,1-1 1,-1 1-1,1-1 1,0 0 0,0 0-1,0-1 1,0 1 0,0 0-1,0-1 1,3 1 0,0 0-544,-1-1 1,0 1-1,0-1 1,1-1-1,-1 1 1,1-1-1,-1 0 1,1 0-1,-1-1 1,0 1-1,1-1 1,-1 0 0,0-1-1,9-3 1,20-17-9100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1:52.315"/>
    </inkml:context>
    <inkml:brush xml:id="br0">
      <inkml:brushProperty name="width" value="0.025" units="cm"/>
      <inkml:brushProperty name="height" value="0.025" units="cm"/>
    </inkml:brush>
  </inkml:definitions>
  <inkml:trace contextRef="#ctx0" brushRef="#br0">189 293 16848,'0'-2'311,"0"0"1,0 1-1,-1-1 0,1 1 1,0-1-1,0 0 1,-1 1-1,1-1 0,-1 1 1,0-1-1,1 1 1,-1-1-1,0 1 0,0 0 1,0-1-1,0 1 1,0 0-1,0 0 0,0-1 1,-2 0-1,1 1-41,0-1-1,0 1 1,-1 0 0,1 0-1,-1 0 1,1 0 0,-1 1-1,1-1 1,-1 1 0,1-1-1,-6 1 1,3 0-115,0 0-1,0 1 1,0-1 0,0 1 0,0 0 0,0 1-1,0-1 1,0 1 0,1 0 0,-1 0 0,0 1-1,-7 5 1,4-1-1,1 0-1,0 1 1,1 0-1,0 0 1,0 0 0,-6 14-1,9-17-119,1-1 0,0 1-1,0 0 1,0 0 0,0-1-1,1 1 1,0 0 0,0 0-1,1 0 1,-1 1 0,1-1-1,0 0 1,0 0 0,2 8-1,-1-12-25,-1 0 0,1 0-1,0-1 1,-1 1 0,1 0 0,0-1-1,-1 1 1,1 0 0,0-1-1,0 0 1,0 1 0,0-1 0,0 1-1,-1-1 1,1 0 0,0 1-1,0-1 1,0 0 0,0 0 0,0 0-1,0 0 1,0 0 0,0 0-1,0 0 1,0 0 0,0 0-1,0-1 1,0 1 0,0 0 0,0 0-1,1-2 1,30-11 226,-20 3-168,0-1 0,-1 0 0,0-1 0,-1 0 0,16-25 0,-1 2-3,-26 39-104,1 1-1,-1 0 1,1 0 0,-1 0 0,2 0 0,-1 0 0,1 6 0,0 8-41,-2 0 115,0 31-18,1-49-13,0 0-1,0 0 1,0 1-1,0-1 1,1 0-1,-1 0 1,1 0 0,-1 0-1,1 0 1,-1 0-1,1 0 1,0 0-1,-1 0 1,1 0-1,0 0 1,0 0 0,0 0-1,0 0 1,-1 0-1,1-1 1,0 1-1,0 0 1,1-1 0,-1 1-1,0-1 1,0 1-1,0-1 1,0 0-1,0 0 1,1 1 0,-1-1-1,0 0 1,2 0-1,0 0 14,0 0-1,-1 0 0,1 0 1,-1-1-1,1 1 0,-1-1 1,1 1-1,-1-1 0,1 0 1,-1 0-1,0 0 0,1-1 1,-1 1-1,0 0 0,0-1 1,0 1-1,0-1 0,0 0 1,0 0-1,-1 0 0,4-4 1,-3 2-13,0-1-1,0 1 1,0-1 0,0 1 0,-1-1 0,0 0 0,0 0 0,0 0 0,0 1 0,-1-11-1,0 14-91,0 1 86,-1 0 1,1 0 0,0 0-1,0 1 1,-1-1-1,1 0 1,0 0-1,0 0 1,-1 0 0,1 0-1,0 1 1,0-1-1,0 0 1,-1 0 0,1 1-1,0-1 1,0 0-1,0 0 1,0 0-1,0 1 1,-1-1 0,1 0-1,0 1 1,0-1-1,0 0 1,0 0 0,0 1-1,0-1 1,0 0-1,0 0 1,0 1-1,0-1 1,0 0 0,0 1-1,0-1 1,0 0-1,0 0 1,0 1 0,0-1-1,1 0 1,-1 0-1,0 1 1,0-1-1,0 0 1,0 0 0,0 1-1,1-1 1,-1 0-1,0 0 1,0 0 0,0 1-1,1-1 1,-1 0-1,0 0 1,0 0-1,1 0 1,-1 1 0,0-1-1,0 0 1,1 0-1,-1 0 1,1 0 0,19-2 132,-10-2-185,-1 0-1,0-1 0,0 0 0,-1 0 0,1-1 0,11-11 1,-9 6-954,-1 0 0,1-1 1,-2 0-1,0-1 0,-1 0 1,12-24-1,-9 14-614,-2-1-1,0-1 1,6-34 0,-2-25 2240,-20 138 5686,-4 1-3747,3-21-2185,2 1 0,-2 53 0,8-82-331,4 50-3,-4-55-27,0 0 0,0 0 0,1 0 0,-1 0 0,0 0 0,0-1 0,0 1 0,0 0 0,1 0 0,-1 0 0,0 0 0,1-1 0,-1 1 1,1 0-1,-1 0 0,1-1 0,-1 1 0,1 0 0,0-1 0,-1 1 0,1-1 0,0 1 0,-1-1 0,1 1 0,0-1 0,0 1 0,-1-1 0,1 0 0,0 1 0,0-1 1,0 0-1,0 0 0,-1 1 0,1-1 0,0 0 0,0 0 0,0 0 0,0 0 0,0 0 0,0 0 0,0 0 0,-1-1 0,1 1 0,0 0 0,0 0 0,0-1 0,0 1 1,-1-1-1,1 1 0,0 0 0,0-1 0,-1 1 0,1-1 0,0 0 0,0 0 0,2-2 19,-1 1 0,0-1 0,0 1 0,0-1 0,0 0 0,0 0 0,0 0 1,-1 0-1,1 0 0,-1-1 0,0 1 0,0 0 0,0 0 0,0-1 0,0-3 0,2-54 1159,-3 60-1131,-11 39 558,11-36-600,0 0 0,0 0 0,0 0 0,0 0 0,0 0 0,1 0 0,-1 0-1,1 0 1,-1 0 0,1 0 0,0-1 0,-1 1 0,1 0 0,0 0 0,0-1 0,1 1 0,-1 0-1,0-1 1,0 1 0,1-1 0,-1 0 0,1 1 0,2 0 0,0 1 11,0-1 0,0 0-1,1-1 1,-1 1 0,1-1 0,0 0 0,-1 0 0,1 0 0,8 0 0,2-1 16,0-1 1,-1 0 0,1-1 0,0 0-1,27-9 1,-5-7-5,-30 14-33,0 0 0,0 0 0,1 1 0,-1 0 0,1 1 0,0 0 0,11-2 0,-17 40 370,-4-21-176,1 11 322,2-25-510,0 0 1,0 0-1,-1-1 0,1 1 1,0 0-1,0 0 0,0-1 1,0 1-1,0-1 1,0 1-1,0-1 0,0 1 1,0-1-1,0 0 0,0 1 1,0-1-1,0 0 0,1 0 1,-1 0-1,0 0 1,0 0-1,0 0 0,0 0 1,2 0-1,8-1-10,1-1 0,-1 0 0,0-1 0,1 0 0,-1-1 0,0 0 0,-1 0 0,18-11 0,-19 10 0,2 0 0,-1 0 0,1 0 0,-1 2 0,1-1 0,0 1 0,0 1 0,19-2 0,-29 9-47,-1-4-12,0 0 0,0 0 0,0 0 0,0 0 0,0 1 0,1-1 0,-1 0 0,0 0 0,1 0 0,-1 0 0,1 0 0,-1 0 0,1 0 0,-1 0 0,1 0 0,0 0 0,-1 0 0,1 0 0,0 0 0,2 1-1,4-1-3251,6-2-6505,-7-3 816</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02.699"/>
    </inkml:context>
    <inkml:brush xml:id="br0">
      <inkml:brushProperty name="width" value="0.025" units="cm"/>
      <inkml:brushProperty name="height" value="0.025" units="cm"/>
    </inkml:brush>
  </inkml:definitions>
  <inkml:trace contextRef="#ctx0" brushRef="#br0">72 1 22453,'-6'12'902,"-6"19"124,0 0 0,2 1-1,1 1 1,2-1 0,1 1-1,1 1 1,1 60 0,5-86-1306,1 0 1,0 0 0,1-1-1,-1 1 1,2-1-1,-1 1 1,1-1 0,0 0-1,1 0 1,-1-1 0,1 1-1,10 9 1,-13-14 150,0 1 0,0-1 0,0 0 0,1 0 0,-1 0 0,0-1 0,1 1 0,-1 0-1,1-1 1,0 1 0,-1-1 0,1 0 0,0 0 0,0 0 0,0-1 0,0 1 0,0 0 0,0-1 0,0 0 0,0 0 0,0 0 0,0 0 0,0 0-1,0-1 1,-1 1 0,1-1 0,0 0 0,0 0 0,0 0 0,0 0 0,-1 0 0,1-1 0,0 1 0,-1-1 0,0 0 0,1 0 0,2-2-1,5-8-1185,0 0-1,-1 0 1,-1-1-1,0 0 1,0-1-1,7-20 1,9-21-3116</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03.029"/>
    </inkml:context>
    <inkml:brush xml:id="br0">
      <inkml:brushProperty name="width" value="0.025" units="cm"/>
      <inkml:brushProperty name="height" value="0.025" units="cm"/>
    </inkml:brush>
  </inkml:definitions>
  <inkml:trace contextRef="#ctx0" brushRef="#br0">72 1 15246,'0'0'6481,"-1"10"-4821,-32 155 3234,23-129-4520,1 1 1,2 0 0,1 0 0,2 0-1,2 1 1,3 47 0,0-79-351,1 0 0,0 0 0,0-1-1,0 1 1,1-1 0,0 0 0,0 1 0,0-1 0,0 0 0,1-1-1,0 1 1,0-1 0,6 5 0,-8-6-240,1-1 1,0 0-1,-1-1 0,1 1 0,0 0 1,0-1-1,0 0 0,0 1 1,0-1-1,0 0 0,5 0 0,-6-1-280,1 1 0,-1-1-1,0-1 1,0 1-1,0 0 1,0 0 0,0-1-1,0 0 1,1 1 0,-1-1-1,-1 0 1,1 0-1,0 0 1,0 0 0,0 0-1,0 0 1,-1-1 0,4-2-1,11-16-8279</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08.547"/>
    </inkml:context>
    <inkml:brush xml:id="br0">
      <inkml:brushProperty name="width" value="0.025" units="cm"/>
      <inkml:brushProperty name="height" value="0.025" units="cm"/>
    </inkml:brush>
  </inkml:definitions>
  <inkml:trace contextRef="#ctx0" brushRef="#br0">1 0 3619,'0'0'0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08.906"/>
    </inkml:context>
    <inkml:brush xml:id="br0">
      <inkml:brushProperty name="width" value="0.025" units="cm"/>
      <inkml:brushProperty name="height" value="0.025" units="cm"/>
    </inkml:brush>
  </inkml:definitions>
  <inkml:trace contextRef="#ctx0" brushRef="#br0">0 1 929,'0'0'416</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09.341"/>
    </inkml:context>
    <inkml:brush xml:id="br0">
      <inkml:brushProperty name="width" value="0.025" units="cm"/>
      <inkml:brushProperty name="height" value="0.025" units="cm"/>
    </inkml:brush>
  </inkml:definitions>
  <inkml:trace contextRef="#ctx0" brushRef="#br0">25 37 14638,'0'0'10079,"0"10"-8841,3 190 1364,-2 98 1608,0-318-4229,1-16-181,-2-43-1,0 71 175,-1 0-1,0 0 0,0-1 0,-1 1 0,0 0 0,0 1 0,-1-1 0,0 0 1,-1 1-1,1-1 0,-7-7 0,12 43-560,-1-25 586,0 1 0,0-1 0,1 0 0,-1 0 0,1 0 0,-1 1 0,1-2 0,0 1 0,1 0 0,-1 0 0,0-1 0,1 1 0,-1-1 0,1 1 0,0-1 0,0 0 0,0 0 0,0 0 0,0-1 0,0 1 0,0-1 0,0 0 0,1 0 0,-1 0 0,1 0 0,-1 0 0,1-1 0,-1 0 0,1 1 0,-1-1 0,1-1 0,-1 1 0,1 0 0,-1-1 0,4-1 0,2 0 47,-1-1 0,0-1-1,-1 1 1,1-1-1,0-1 1,-1 1 0,0-1-1,0 0 1,-1-1 0,1 0-1,-1 0 1,0 0-1,6-11 1,-3 4 5,0-1 1,-2 0-1,0 0 0,0-1 1,-1 0-1,-1 0 1,5-26-1,-5 9 54,-1-1 0,0-55 0,-4 87-105,0 0 0,0-1 0,0 1 0,0 0 0,0-1 0,0 1 0,-1 0 0,1-1 0,0 1 0,-1 0 0,1-1 0,-1 1 0,1 0 0,-1 0 0,-1-2 0,2 2 0,0 1 0,-1 0 0,1 0 0,-1 0 0,1 0 0,0 0 0,-1 0 0,1 0 0,-1 0 0,1 0 0,0 0 0,-1 0 0,1 0 0,-1 0 0,1 0 0,0 0 0,-1 1 0,1-1 0,-1 0 0,1 0 0,0 0 0,-1 0 0,1 1 0,0-1 0,-1 0 0,1 1 0,0-1 0,0 0 0,-1 0 0,1 1 0,0-1 0,-25 38 0,12-10 0,1 1 0,2 1 0,0 0 0,2 0 0,1 1 0,2-1 0,-2 49 0,7-77 0,0-1 0,0 0 0,0 1 0,1-1 0,-1 0 0,1 1 0,-1-1 0,1 0 0,-1 0 0,1 0 0,0 1 0,0-1 0,0 0 0,-1 0 0,1 0 0,0 0 0,0 0 0,0 0 0,0-1 0,1 1 0,-1 0 0,0-1 0,0 1 0,0 0 0,1-1 0,-1 1 0,0-1 0,1 0 0,-1 1 0,0-1 0,2 0 0,52 4 0,-33-4 0,-16 1 0,0-1 0,1 1 0,-1 0 0,0 1 0,0-1 0,0 1 0,0 0 0,0 1 0,0 0 0,0 0 0,9 6 0,-12-6 0,0 0 0,0 0 0,-1 0 0,1 1 0,-1-1 0,0 1 0,0-1 0,0 1 0,0 0 0,-1 0 0,1 0 0,-1 0 0,0 0 0,0 0 0,-1 0 0,1 0 0,-1 0 0,0 9 0,0-5 0,0 30 0,1-37 0,-1 0 0,0 0 0,0 0 0,0 0 0,0 0 0,0 0 0,-1 0 0,1 0 0,0-1 0,0 1 0,-1 0 0,1 0 0,0 0 0,-1 0 0,1-1 0,-1 1 0,1 0 0,-1 0 0,1-1 0,-1 1 0,0 0 0,1-1 0,-1 1 0,0-1 0,1 1 0,-1-1 0,0 1 0,0-1 0,1 1 0,-3 0 0,2-5-782,0 0-1,1 1 1,-1-1 0,1 1-1,0-1 1,0 0 0,0 1-1,0-1 1,1 0 0,1-6 0,8-6-5731,2-1-2424</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0.255"/>
    </inkml:context>
    <inkml:brush xml:id="br0">
      <inkml:brushProperty name="width" value="0.025" units="cm"/>
      <inkml:brushProperty name="height" value="0.025" units="cm"/>
    </inkml:brush>
  </inkml:definitions>
  <inkml:trace contextRef="#ctx0" brushRef="#br0">1 0 13581,'0'0'16458,"1"9"-15022,3 65-790,-6 100 0,6-205-646,0 0 0,-2 1 0,-3-50 0,-1 73 0,-1 16 0,0 16 0,3-23 0,0 0 0,0-1 0,0 1 0,0 0 0,0 0 0,1-1 0,-1 1 0,1 0 0,0-1 0,-1 1 0,1 0 0,0-1 0,0 1 0,0-1 0,0 1 0,0-1 0,0 0 0,0 0 0,0 1 0,1-1 0,-1 0 0,2 1 0,1 0 0,-1 0 0,1-1 0,-1 1 0,1-1 0,0 0 0,-1 0 0,1-1 0,0 1 0,7 0 0,-1-1 0,0-1 0,0 0 0,0 0 0,0-1 0,-1 0 0,1 0 0,13-7 0,-12 5 0,0-1 0,0 0 0,-1-1 0,1 0 0,-1-1 0,-1 0 0,0 0 0,0-1 0,0 0 0,10-14 0,-18 22 0,-1-1 0,1 1 0,-1-1 0,1 0 0,-1 1 0,1-1 0,-1 0 0,1 1 0,-1-1 0,0 0 0,1 0 0,-1 1 0,0-1 0,0 0 0,0 0 0,1 0 0,-1 1 0,0-1 0,0 0 0,0 0 0,0 0 0,-1 1 0,1-1 0,0 0 0,0 0 0,0 0 0,-1 1 0,1-1 0,0 0 0,-1 0 0,1 1 0,0-1 0,-1 0 0,1 1 0,-1-1 0,1 0 0,-1 1 0,0-1 0,1 1 0,-1-1 0,1 1 0,-1-1 0,0 1 0,0 0 0,1-1 0,-1 1 0,0 0 0,0-1 0,1 1 0,-1 0 0,0 0 0,0 0 0,0 0 0,1 0 0,-1 0 0,0 0 0,0 0 0,0 0 0,0 0 0,-2 0 0,-1 0 0,1 0 0,0 1 0,0-1 0,0 1 0,0 0 0,0 0 0,0 0 0,0 0 0,0 1 0,0-1 0,0 1 0,1-1 0,-5 5 0,0 2 0,1 1 0,0 0 0,1 0 0,0 0 0,0 1 0,-6 19 0,9-23 0,0 0 0,1-1 0,-1 1 0,1 0 0,1 0 0,-1 0 0,1 0 0,0 0 0,0 0 0,1 0 0,0-1 0,0 1 0,0 0 0,3 7 0,-2-10 0,0 0 0,1-1 0,-1 1 0,1 0 0,0-1 0,0 1 0,0-1 0,0 0 0,0 0 0,0 0 0,0 0 0,1-1 0,-1 1 0,1-1 0,-1 0 0,1 0 0,-1 0 0,1 0 0,0-1 0,0 0 0,-1 1 0,1-1 0,0 0 0,4-1 0,2 0 0,-1 0 0,0 0 0,1 0 0,-1-1 0,0-1 0,0 1 0,0-1 0,15-9 0,-7 1 0,0-1 0,-1-1 0,0 0 0,21-24 0,-32 31 0,1-1 0,-1 1 0,0-1 0,0 0 0,-1 0 0,0 0 0,0-1 0,-1 1 0,0-1 0,0 0 0,-1 0 0,0 0 0,2-16 0,-4 24 0,0-1 0,0 0 0,0 0 0,0 1 0,-1-1 0,1 0 0,0 1 0,0-1 0,-1 0 0,1 1 0,0-1 0,0 1 0,-1-1 0,1 0 0,-1 1 0,1-1 0,-1 1 0,1-1 0,-1 1 0,1-1 0,-1 1 0,1-1 0,-1 1 0,1 0 0,-1-1 0,0 1 0,1 0 0,-1 0 0,0-1 0,1 1 0,-1 0 0,0 0 0,1 0 0,-1 0 0,0 0 0,1 0 0,-1 0 0,0 0 0,0 0 0,1 0 0,-1 0 0,0 0 0,1 0 0,-1 1 0,0-1 0,1 0 0,-1 1 0,0-1 0,-33 18 0,24-8 0,1 0 0,-1 1 0,2 1 0,-1-1 0,-8 18 0,14-23 0,-1 0 0,2 1 0,-1-1 0,1 1 0,0 0 0,0-1 0,1 1 0,0 0 0,0 0 0,1 0 0,-1 0 0,2 0 0,0 7 0,0-12 0,0 1 0,0-1 0,1 1 0,-1-1 0,1 1 0,0-1 0,-1 0 0,1 0 0,0 0 0,0 0 0,0 0 0,1-1 0,-1 1 0,0-1 0,1 1 0,-1-1 0,1 0 0,-1 0 0,1 0 0,-1 0 0,1 0 0,0-1 0,0 1 0,-1-1 0,1 1 0,0-1 0,3 0 0,11 1 0,0-1 0,0 0 0,18-3 0,-32 3-106,0-1 0,1 0 0,-1 1 0,0-1 0,0 0 0,0-1 0,0 1 0,0 0 0,0-1 1,0 0-1,0 1 0,2-4 0,14-15-6781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1.013"/>
    </inkml:context>
    <inkml:brush xml:id="br0">
      <inkml:brushProperty name="width" value="0.025" units="cm"/>
      <inkml:brushProperty name="height" value="0.025" units="cm"/>
    </inkml:brush>
  </inkml:definitions>
  <inkml:trace contextRef="#ctx0" brushRef="#br0">67 1 16464,'2'8'8730,"3"41"-7099,-3 263 2181,-2-308-3790,0 0 1,0-1-1,0 1 0,0 0 0,1-1 1,0 1-1,0-1 0,0 1 1,0-1-1,0 1 0,1-1 0,0 0 1,-1 0-1,1 0 0,1 0 1,-1 0-1,0 0 0,1 0 1,-1-1-1,1 1 0,5 3 0,-3-4 15,1 0 0,-1 0-1,1 0 1,0-1-1,0 0 1,0 0 0,-1-1-1,1 1 1,0-1-1,0-1 1,0 1 0,10-3-1,38-12 121,-44 12-188,-1 0-1,1 0 1,0 1-1,0 0 1,15-1-1,-25 3 27,1 0 1,-1 0-1,1 0 0,-1 0 0,0 0 1,1 0-1,-1 0 0,1 0 0,-1 0 1,0 0-1,1 0 0,-1 0 0,0 0 1,1 1-1,-1-1 0,0 0 0,1 0 1,-1 0-1,0 1 0,1-1 0,-1 0 1,0 0-1,0 1 0,1-1 1,-1 0-1,0 1 0,0-1 0,1 0 1,-1 1-1,0-1 0,0 0 0,0 1 1,0-1-1,0 0 0,1 1 0,-1-1 1,0 1-1,0 0 0,-6 18 203,-20 15 697,15-26-877,-1 0 0,0-2 0,0 1 0,-1-1 0,0-1 0,0 0 0,0-1 0,-1-1 0,1 0 0,-1 0 0,0-2 0,0 0 0,1 0 0,-1-1 0,-18-2 0,27 1-18,0 0 0,-1-1 0,1 1 0,0-1 0,0 0 0,0 0 0,-8-5 0,11 6 0,1 0 0,-1 0 0,0-1 0,0 1 0,0 0 0,1-1 0,-1 1 0,1-1 0,-1 0 0,1 1 0,0-1 0,0 0 0,-1 0 0,1 0 0,1 0 0,-1 0 0,0 0 0,0 0 0,1 0 0,-1 0 0,0-3 0,2 5-119,-1-1-1,1 0 1,0 0 0,-1 0-1,1 0 1,-1 1-1,1-1 1,0 0 0,0 0-1,-1 1 1,1-1 0,0 1-1,0-1 1,0 1-1,0-1 1,0 1 0,0-1-1,0 1 1,0 0 0,0 0-1,0-1 1,0 1 0,0 0-1,0 0 1,0 0-1,2 0 1,36-2-5805,-31 2 4506,25-1-5612,2 0-6348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1.340"/>
    </inkml:context>
    <inkml:brush xml:id="br0">
      <inkml:brushProperty name="width" value="0.025" units="cm"/>
      <inkml:brushProperty name="height" value="0.025" units="cm"/>
    </inkml:brush>
  </inkml:definitions>
  <inkml:trace contextRef="#ctx0" brushRef="#br0">56 0 17777,'0'0'13869,"-22"57"-12908,10-26-801,0-3-160,6 0 0,3-3 0,3-6 0,0-5-1185,6-4-1826,2-6-2210,-1-4-1665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1.679"/>
    </inkml:context>
    <inkml:brush xml:id="br0">
      <inkml:brushProperty name="width" value="0.025" units="cm"/>
      <inkml:brushProperty name="height" value="0.025" units="cm"/>
    </inkml:brush>
  </inkml:definitions>
  <inkml:trace contextRef="#ctx0" brushRef="#br0">55 1 23510,'0'0'705,"-18"54"1793,8-13 129,1 5-962,3 2-63,-1 2-1442,3-3-160,4-1 0,0-5 0,0-5 0,1-4 0,2-6 0,1-6 0,-3-4-577,-1-7-2658,0-4-3235</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2.023"/>
    </inkml:context>
    <inkml:brush xml:id="br0">
      <inkml:brushProperty name="width" value="0.025" units="cm"/>
      <inkml:brushProperty name="height" value="0.025" units="cm"/>
    </inkml:brush>
  </inkml:definitions>
  <inkml:trace contextRef="#ctx0" brushRef="#br0">123 23 21428,'0'0'9289,"-11"2"-8248,7-2-997,-1 1 0,1 0 0,-1 0 0,1 0-1,-1 1 1,1-1 0,0 1 0,0 0 0,0 0 0,0 1 0,0-1-1,0 1 1,0 0 0,1 0 0,-1 0 0,1 0 0,0 1 0,0-1 0,1 1-1,-1 0 1,0 0 0,-2 7 0,1-2-44,0 0 0,0 0 0,1 0 0,0 1 0,-1 13 0,3-22 0,1 1 0,0 0 0,-1-1 0,1 1 0,0 0 0,0-1 0,0 1 0,1-1 0,-1 1 0,0 0 0,1-1 0,-1 1 0,1-1 0,-1 1 0,1-1 0,0 1 0,-1-1 0,1 1 0,0-1 0,0 0 0,0 1 0,0-1 0,0 0 0,1 0 0,-1 0 0,0 0 0,0 0 0,1 0 0,-1 0 0,1 0 0,-1 0 0,1-1 0,-1 1 0,1-1 0,-1 1 0,1-1 0,-1 0 0,1 1 0,2-1 0,4 0 0,-1 0 0,1-1 0,-1 0 0,0 0 0,0 0 0,1-1 0,-1-1 0,0 1 0,-1-1 0,1 0 0,0 0 0,-1-1 0,0 0 0,1 0 0,-2 0 0,1-1 0,0 0 0,6-8 0,-4 5 0,-1-1 0,1 0 0,-1-1 0,-1 1 0,0-1 0,0-1 0,-1 1 0,-1-1 0,1 0 0,-2 0 0,4-15 0,-7 26 0,0 0 0,0 0 0,1 0 0,-1 0 0,0 0 0,0-1 0,0 1 0,0 0 0,1 0 0,-1 0 0,0-1 0,0 1 0,0 0 0,0 0 0,0 0 0,0-1 0,0 1 0,0 0 0,0 0 0,0 0 0,0-1 0,0 1 0,0 0 0,0 0 0,0-1 0,0 1 0,0 0 0,0 0 0,0-1 0,0 1 0,0 0 0,0 0 0,0 0 0,0-1 0,0 1 0,0 0 0,-1 0 0,1 0 0,0 0 0,0-1 0,0 1 0,0 0 0,-1 0 0,1 0 0,0 0 0,0-1 0,0 1 0,0 0 0,-1 0 0,1 0 0,0 0 0,0 0 0,-1 0 0,1 0 0,0 0 0,0 0 0,-1 0 0,-4 4 0,-2 5 0,1 0 0,-1 1 0,1-1 0,1 1 0,-6 16 0,8-21 0,1 1 0,0 0 0,0 0 0,1 0 0,-1 1 0,1-1 0,1 0 0,-1 1 0,1-1 0,1 0 0,0 11 0,1-14-128,-1-1-1,1 1 1,-1 0 0,1-1 0,0 0-1,0 1 1,0-1 0,0 0-1,0 0 1,1 0 0,-1 0 0,1 0-1,-1-1 1,1 1 0,-1-1 0,1 0-1,0 0 1,0 0 0,0 0-1,0 0 1,0 0 0,0-1 0,0 1-1,4-1 1,2 1-702,1 0 0,0-1 0,-1 0 0,1 0 0,-1-1 0,17-3 0,2-10-5255,-3-6-2067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27:30.445"/>
    </inkml:context>
    <inkml:brush xml:id="br0">
      <inkml:brushProperty name="width" value="0.025" units="cm"/>
      <inkml:brushProperty name="height" value="0.025" units="cm"/>
    </inkml:brush>
  </inkml:definitions>
  <inkml:trace contextRef="#ctx0" brushRef="#br0">1 89 6246,'0'0'8963,"10"5"-8007,10 4-433,-1 0 0,1-1 0,1-2 0,-1 0 0,40 6 1,307-3 1261,-234-11-1638,15 1 1153,184-26 0,-62-7 2,320 0 1,705 13 806,-1007 17-1750,175-8 648,-404 4-558,11-1-3193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1:52.644"/>
    </inkml:context>
    <inkml:brush xml:id="br0">
      <inkml:brushProperty name="width" value="0.025" units="cm"/>
      <inkml:brushProperty name="height" value="0.025" units="cm"/>
    </inkml:brush>
  </inkml:definitions>
  <inkml:trace contextRef="#ctx0" brushRef="#br0">3 9 18001,'-2'-4'3139,"2"0"-64,0 3-1634,7 1-1505,9 0-128,4 1-2787,6 6-3139,5-2-5252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2.769"/>
    </inkml:context>
    <inkml:brush xml:id="br0">
      <inkml:brushProperty name="width" value="0.025" units="cm"/>
      <inkml:brushProperty name="height" value="0.025" units="cm"/>
    </inkml:brush>
  </inkml:definitions>
  <inkml:trace contextRef="#ctx0" brushRef="#br0">115 0 16656,'0'0'7714,"-4"12"-5130,-13 40-1422,3 0 1,1 2 0,3-1-1,-5 100 1,15 56-1163,1-273 0,1 52 0,-1 1 0,0-1 0,-1 1 0,0 0 0,-1-1 0,0 1 0,-1-1 0,0 1 0,-1 0 0,0 0 0,0 0 0,-11-20 0,14 31 0,0 0 0,0-1 0,0 1 0,0 0 0,0 0 0,-1-1 0,1 1 0,0 0 0,0-1 0,0 1 0,0 0 0,-1 0 0,1-1 0,0 1 0,0 0 0,-1 0 0,1-1 0,0 1 0,0 0 0,-1 0 0,1 0 0,0 0 0,-1-1 0,1 1 0,0 0 0,-1 0 0,1 0 0,0 0 0,-1 0 0,1 0 0,0 0 0,-1 0 0,1 0 0,0 0 0,-1 0 0,1 0 0,0 0 0,-1 0 0,1 0 0,0 0 0,-1 1 0,-5 15 0,6-12 0,-1-1 0,1 1 0,0-1 0,0 1 0,1-1 0,-1 1 0,1 0 0,-1-1 0,3 6 0,0-6 0,0 0 0,0 0 0,1 0 0,-1 0 0,1-1 0,0 1 0,-1-1 0,1 0 0,0 0 0,1 0 0,-1-1 0,0 0 0,0 1 0,1-1 0,6 0 0,74 5 0,-76-5 0,1-1 0,0 0 0,-1-1 0,1 0 0,0 0 0,-1-1 0,1 0 0,-1-1 0,0 0 0,11-5 0,-15 5 0,1 0 0,0-1 0,-1 0 0,0 0 0,0 0 0,0 0 0,0-1 0,-1 0 0,0 0 0,0 0 0,0-1 0,-1 1 0,1-1 0,3-10 0,-6 15 0,-1 1 0,1-1 0,-1 0 0,1 1 0,-1-1 0,1 0 0,-1 1 0,0-1 0,1 0 0,-1 0 0,0 0 0,0 1 0,0-1 0,1 0 0,-1 0 0,0 0 0,0 1 0,0-1 0,0 0 0,0 0 0,0 0 0,-1 1 0,1-1 0,0 0 0,0 0 0,-1 0 0,1 1 0,0-1 0,-1 0 0,1 1 0,0-1 0,-1 0 0,1 1 0,-1-1 0,0 0 0,1 1 0,-1-1 0,1 1 0,-1-1 0,0 1 0,1-1 0,-1 1 0,0 0 0,0-1 0,1 1 0,-1 0 0,0-1 0,0 1 0,0 0 0,1 0 0,-1 0 0,0 0 0,0 0 0,0 0 0,1 0 0,-2 0 0,-2 0 0,0 1 0,1-1 0,-1 1 0,1 0 0,0 0 0,-1 1 0,1-1 0,0 0 0,-1 1 0,1 0 0,0 0 0,-3 2 0,0 2 0,1 0 0,0 0 0,-1 1 0,2 0 0,-1 0 0,1 0 0,0 0 0,1 1 0,0-1 0,0 1 0,0 0 0,1 0 0,0 0 0,1 0 0,-1 15 0,2-22 0,1 0 0,0 0 0,0 0 0,0 0 0,0 0 0,0 0 0,0 0 0,0 0 0,0 0 0,0 0 0,0-1 0,0 1 0,1 0 0,-1-1 0,0 1 0,0-1 0,1 1 0,-1-1 0,0 0 0,1 0 0,-1 1 0,1-1 0,-1 0 0,0 0 0,1 0 0,-1-1 0,0 1 0,1 0 0,1-1 0,47-4 0,0-7 0,-37 7 0,0 2 0,0-1 0,1 2 0,0 0 0,-1 0 0,1 1 0,0 1 0,27 3 0,-40-2 0,1 0 0,-1-1 0,0 1 0,1 0 0,-1 0 0,0 0 0,0 0 0,0 1 0,0-1 0,0 0 0,0 0 0,0 1 0,0-1 0,0 0 0,0 1 0,-1-1 0,1 1 0,-1-1 0,1 1 0,-1-1 0,0 1 0,1-1 0,-1 1 0,0 3 0,0 46 0,0-37 0,4-12 0,5-9 0,5-9 0,-9 8 0,0 0 0,-1-1 0,0 1 0,0-1 0,-1 0 0,0 0 0,-1 0 0,0-1 0,-1 1 0,0-1 0,0 1 0,-1 0 0,-1-18 0,34 25 0,7 8-2408,40 3-8872,-43-9 1778</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3.312"/>
    </inkml:context>
    <inkml:brush xml:id="br0">
      <inkml:brushProperty name="width" value="0.025" units="cm"/>
      <inkml:brushProperty name="height" value="0.025" units="cm"/>
    </inkml:brush>
  </inkml:definitions>
  <inkml:trace contextRef="#ctx0" brushRef="#br0">168 232 18930,'-11'2'3481,"-3"2"-2292,0 0 0,0 0 1,1 2-1,-21 10 0,29-14-968,1 1-1,-1-1 1,1 1-1,0 0 1,0 0-1,0 0 1,0 1-1,0-1 1,1 1-1,-1 0 1,1 0-1,0 0 1,0 1-1,1-1 1,0 1-1,-1-1 1,1 1-1,1 0 1,-3 5-1,4-9-220,0 0 0,0 0 0,0 0 0,0 0 0,1 0 0,-1 0 0,0 0 0,0 0 0,0 0 0,1 0 0,-1 0 0,1 0 0,-1 0 0,1 0 0,-1-1 0,1 1 0,-1 0 0,1 0 0,-1-1 0,1 1 0,0 0 0,0-1 0,-1 1 0,1 0 0,0-1 0,0 1 0,1 0 0,35 8 0,-25-9 0,0 0 0,0-1 0,0 0 0,12-3 0,-13 0 0,-1 0 0,0-1 0,0 0 0,-1-1 0,0 0 0,0-1 0,0 0 0,-1 0 0,0-1 0,0 0 0,-1 0 0,0-1 0,0 1 0,-1-2 0,8-13 0,-31 52 0,12-22 0,0-1 0,1 1 0,0 0 0,1 0 0,-1 0 0,2 1 0,-1-1 0,1 1 0,0 0 0,0-1 0,1 1 0,0 0 0,0 0 0,1 11 0,0-18 0,1 1 0,-1 0 0,1-1 0,-1 1 0,1-1 0,0 1 0,-1-1 0,1 1 0,0-1 0,0 0 0,0 1 0,0-1 0,0 0 0,0 0 0,1 0 0,-1 0 0,0 0 0,0 0 0,1 0 0,-1 0 0,3 1 0,0-1 0,0 1 0,0-1 0,0 0 0,0 0 0,1-1 0,-1 1 0,0-1 0,6 0 0,0-1 0,0 0 0,1 0 0,-1-1 0,0 0 0,0-1 0,13-5 0,-3-3 0,0 0 0,-1-1 0,0-1 0,-1-1 0,-1 0 0,0-2 0,0 0 0,14-19 0,-11 9 0,-1 0 0,-1-1 0,-2-1 0,0-1 0,11-31 0,-24 52 0,0 1 0,0-1 0,-1 0 0,0 0 0,1-12 0,-3 19 0,0 0 0,0 0 0,0 1 0,0-1 0,0 0 0,0 0 0,0 0 0,-1 0 0,1 0 0,0 0 0,0 1 0,-1-1 0,1 0 0,-1 0 0,1 0 0,-1 1 0,1-1 0,-1 0 0,1 1 0,-1-1 0,1 0 0,-2 0 0,0 0 0,1 1 0,-1-1 0,1 1 0,-1 0 0,0 0 0,1 0 0,-1 0 0,1 0 0,-1 0 0,0 0 0,1 0 0,-1 1 0,1-1 0,-1 1 0,1-1 0,-1 1 0,-2 1 0,-7 3 0,1 1 0,0 0 0,0 1 0,0 0 0,0 1 0,1 0 0,1 0 0,-1 1 0,1 0 0,1 1 0,-8 12 0,7-10 0,0 1 0,2-1 0,-1 1 0,2 1 0,0-1 0,0 1 0,1 0 0,1 0 0,-2 17 0,4-26 0,1 0 0,-1 0 0,1 0 0,0 0 0,0 1 0,1-1 0,0 0 0,0 0 0,0 0 0,0 0 0,1 0 0,0 0 0,0 0 0,0 0 0,0-1 0,1 1 0,0-1 0,0 0 0,0 0 0,1 0 0,-1 0 0,1 0 0,0-1 0,0 0 0,0 1 0,0-1 0,1-1 0,-1 1 0,1-1 0,0 0 0,0 0 0,-1 0 0,1 0 0,9 0 0,13 4-94,0-2 0,0-1 0,0-1 0,28-2-1,-51 0 11,24-3-3813,-7-10-5040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3.653"/>
    </inkml:context>
    <inkml:brush xml:id="br0">
      <inkml:brushProperty name="width" value="0.025" units="cm"/>
      <inkml:brushProperty name="height" value="0.025" units="cm"/>
    </inkml:brush>
  </inkml:definitions>
  <inkml:trace contextRef="#ctx0" brushRef="#br0">0 1 22261,'0'0'7463,"59"27"-12556,-49-24-6277</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4.390"/>
    </inkml:context>
    <inkml:brush xml:id="br0">
      <inkml:brushProperty name="width" value="0.025" units="cm"/>
      <inkml:brushProperty name="height" value="0.025" units="cm"/>
    </inkml:brush>
  </inkml:definitions>
  <inkml:trace contextRef="#ctx0" brushRef="#br0">9 194 11819,'0'0'5878,"-1"8"-2782,1 27-416,0-33-2551,0-1 0,0 0 0,1 0 0,-1 0 0,0 0 0,0 0 0,1 1 0,-1-1 0,1 0 0,-1 0 0,1 0 0,-1 0 0,1 0 0,0 0 0,-1-1 0,1 1 0,0 0 0,0 0 0,0 0 0,0-1 0,0 1 0,0 0 0,0-1 0,0 1 0,0-1 0,0 1 0,0-1 0,0 1 0,0-1 0,0 0 0,0 1 0,0-1 0,1 0 0,-1 0 0,0 0 0,0 0 0,2 0 0,3-1 127,0 1 0,-1-1 0,1 0 0,0 0 0,-1 0 0,7-3 0,0-1-156,-1-1-1,1 0 1,-1-1-1,0-1 1,-1 1-1,0-1 1,0-1-1,-1 0 1,10-12-1,-14 16-9,0-1 0,0-1 0,-1 1 0,0-1 0,0 1 0,0-1 0,-1 0 0,0-1 0,0 1 0,-1 0 0,0-1 0,0 0 0,-1 1 0,0-1 0,0 0 0,-1-11 0,-1 17-87,1 0 0,-1 0-1,1 0 1,-1 0 0,0 0-1,0 1 1,0-1 0,0 0-1,0 1 1,0-1 0,0 0-1,-1 1 1,1-1 0,0 1-1,-1 0 1,1 0 0,-1-1-1,0 1 1,1 0 0,-1 0-1,0 0 1,0 1 0,0-1-1,1 0 1,-1 1 0,0-1-1,0 1 1,0-1 0,0 1-1,0 0 1,0 0 0,0 0-1,0 0 1,-4 1 0,0 0-5,0-1 1,0 1-1,0 0 0,1 1 1,-1-1-1,0 1 1,1 0-1,-1 1 1,1 0-1,0-1 1,-5 5-1,-2 3 2,2 0 0,-1 1 0,1 0 0,1 1 0,0 0 0,1 0 0,0 1 0,1 0 0,1 0 0,0 1 0,0 0 0,1 0 0,1 0 0,1 1 0,0-1 0,-2 24 0,5-36-23,0 1 0,0-1-1,0 1 1,1-1 0,-1 0 0,1 1-1,-1-1 1,1 1 0,0-1 0,-1 0-1,1 1 1,1-1 0,-1 0 0,0 0-1,0 0 1,1 0 0,-1 0 0,1 0-1,0 0 1,0-1 0,-1 1 0,4 2 0,0-2-116,-1 1 0,1-1 0,0 0 0,0-1 0,0 1 0,0-1 0,0 0 1,0 0-1,0 0 0,7-1 0,4 0-658,-1-1 1,0 0-1,0-1 0,0-1 0,0 0 1,26-10-1,7-10-7483</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4.750"/>
    </inkml:context>
    <inkml:brush xml:id="br0">
      <inkml:brushProperty name="width" value="0.025" units="cm"/>
      <inkml:brushProperty name="height" value="0.025" units="cm"/>
    </inkml:brush>
  </inkml:definitions>
  <inkml:trace contextRef="#ctx0" brushRef="#br0">268 0 22902,'0'0'2754,"-46"52"353,13-16-480,-4 3-1250,0 1-1377,1-1 0,8-7 0,7-4 0,4-9 0,9-6 0,4-5 0,4-22-7047,0-7 1794,1-6-320,1-9 544,0-1-1409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5.094"/>
    </inkml:context>
    <inkml:brush xml:id="br0">
      <inkml:brushProperty name="width" value="0.025" units="cm"/>
      <inkml:brushProperty name="height" value="0.025" units="cm"/>
    </inkml:brush>
  </inkml:definitions>
  <inkml:trace contextRef="#ctx0" brushRef="#br0">1 6 10794,'0'0'11275,"51"-6"-8585,-34 19-319,-1 4-482,0 0-575,0 3-578,2-1-319,0-1-257,1-3-96,1-2-1313,-2-4-3043,-2-5-4901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5.590"/>
    </inkml:context>
    <inkml:brush xml:id="br0">
      <inkml:brushProperty name="width" value="0.025" units="cm"/>
      <inkml:brushProperty name="height" value="0.025" units="cm"/>
    </inkml:brush>
  </inkml:definitions>
  <inkml:trace contextRef="#ctx0" brushRef="#br0">197 27 13068,'0'0'13998,"-12"-6"-12819,5 2-1019,5 2-135,0 0 1,-1 0-1,1 1 1,-1-1-1,1 1 0,-1 0 1,1 0-1,-1 0 1,0 0-1,1 0 1,-1 1-1,0-1 0,0 1 1,0-1-1,1 1 1,-1 0-1,0 0 1,0 1-1,0-1 0,0 0 1,1 1-1,-1 0 1,0 0-1,1 0 1,-1 0-1,0 0 0,1 0 1,-3 2-1,-8 8 145,1 1-1,0 0 0,-17 22 1,26-29-85,-1-1 0,1 1 0,-1 0 0,2 1 0,-1-1 0,0 0 0,1 1 0,0 0 0,1-1 0,-1 1 0,1 0 1,0 0-1,0 10 0,1-14-71,1-1 0,0 0 0,0 0 0,-1 0 0,1 0 0,0 0 0,0 0 0,0 0 0,0 0 0,1 0 0,-1 0 0,0-1 0,0 1 0,0 0 0,1-1 0,-1 1 0,0-1 0,0 1 0,1-1 0,-1 0 0,0 1 1,1-1-1,-1 0 0,1 0 0,-1 0 0,0 0 0,1 0 0,2-1 0,44-4 385,-37 2-360,0 0 1,-1-1 0,0-1-1,0 0 1,0 0 0,0-1-1,-1 0 1,17-14-1,-20 14-13,0 1 0,0-1 0,0 0 0,-1 0 0,0-1 0,0 1 0,-1-1 0,0 0 0,0 0 0,0-1 0,-1 1 0,4-16 0,-25 75 75,14-44-88,0-1 0,1 2 0,0-1 0,1 0 0,0 0 0,0 1 0,0 0-1,1-1 1,1 1 0,-1-1 0,2 13 0,-1-19-109,1-1 0,-1 0 0,1 0 0,-1 1 0,1-1 0,-1 0 0,1 0 0,0 0 0,0 0 0,0 0 0,-1 0-1,1 0 1,0 0 0,0 0 0,0 0 0,0-1 0,1 1 0,-1 0 0,0-1 0,0 1 0,0 0 0,0-1 0,1 0 0,-1 1 0,0-1 0,1 0 0,1 1 0,38-2-6637,-15-4-3416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7.441"/>
    </inkml:context>
    <inkml:brush xml:id="br0">
      <inkml:brushProperty name="width" value="0.025" units="cm"/>
      <inkml:brushProperty name="height" value="0.025" units="cm"/>
    </inkml:brush>
  </inkml:definitions>
  <inkml:trace contextRef="#ctx0" brushRef="#br0">190 75 7207,'18'-18'9025,"-15"15"-8109,0 0 1,0 0-1,-1-1 1,0 1-1,1 0 1,-1-1-1,0 1 0,-1-1 1,1 0-1,-1 0 1,1 0-1,-1 0 1,1-5-1,-7 9-603,0-1 0,0 1 0,0-1 0,0 2 0,0-1 0,0 0 0,-9 3 0,0 2-239,1 1 0,1 1 0,-1 0 0,1 0 0,1 1 0,-1 1 0,1 0 0,1 0 0,0 1 1,0 1-1,1-1 0,0 2 0,1-1 0,0 1 0,-8 18 0,14-28-74,1 1 0,0-1-1,0 1 1,0 0 0,0-1 0,0 1 0,1 0-1,-1 0 1,1 0 0,0-1 0,0 1 0,0 0-1,0 0 1,0 0 0,1-1 0,-1 1 0,1 0-1,0 0 1,-1-1 0,1 1 0,1 0 0,-1-1-1,3 5 1,-1-4 4,0 0-1,0 0 1,1-1-1,-1 1 0,1-1 1,-1 0-1,1 0 1,0 0-1,0 0 1,0-1-1,0 0 1,0 0-1,0 0 0,6 1 1,5 0-45,0-1 0,0-1 0,0 0 1,0-1-1,1 0 0,-1-1 0,0-1 0,15-5 1,23-13-3186,-3-8-4359,-22 9 859</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7.890"/>
    </inkml:context>
    <inkml:brush xml:id="br0">
      <inkml:brushProperty name="width" value="0.025" units="cm"/>
      <inkml:brushProperty name="height" value="0.025" units="cm"/>
    </inkml:brush>
  </inkml:definitions>
  <inkml:trace contextRef="#ctx0" brushRef="#br0">113 1 6374,'0'0'18460,"-8"9"-17547,4-5-789,-1 2 146,-1 0 1,1 1-1,0-1 1,1 1 0,-1 1-1,2-1 1,-1 0-1,1 1 1,-5 14-1,0 12 69,-4 13 432,1 1-1,3 1 0,1-1 1,1 69-1,6-115-770,0-1 0,0 0 0,0 0 0,0 0 0,0 0 0,1 0 0,-1 0 0,0 0 0,0 0 0,1 0 0,-1 0 0,1 0 0,-1 0 0,1-1 0,0 1 0,-1 0 0,1 0 0,0 0 0,-1-1 0,1 1 0,0 0 0,0-1 0,0 1 0,-1 0 0,1-1 0,0 1 0,0-1 0,2 1 0,-1 0 0,1-1 0,0 0 0,0 0 0,0 1 0,0-1 0,0-1 0,0 1 0,-1 0 0,1-1 0,4-1 0,2-1 0,0 0 0,-1 0 0,1-1 0,-1 0 0,15-11 0,-5-1 0,-1-1 0,27-34 0,-15 15 0,-29 36 0,0-1 0,1 1 0,-1 0 0,0 0 0,0 0 0,0-1 0,0 1 0,0 0 0,0 0 0,1 0 0,-1-1 0,0 1 0,0 0 0,0 0 0,0 0 0,1 0 0,-1 0 0,0 0 0,0-1 0,0 1 0,1 0 0,-1 0 0,0 0 0,0 0 0,1 0 0,-1 0 0,0 0 0,0 0 0,0 0 0,1 0 0,-1 0 0,0 0 0,0 0 0,1 0 0,-1 0 0,0 0 0,0 0 0,0 0 0,1 0 0,-1 1 0,0-1 0,0 0 0,0 0 0,1 0 0,-1 0 0,0 0 0,0 1 0,0-1 0,0 0 0,1 0 0,-1 0 0,0 0 0,0 1 0,0-1 0,0 0 0,0 0 0,0 0 0,0 1 0,0-1 0,0 0 0,1 0 0,-1 1 0,0-1 0,0 0 0,0 0 0,0 1 0,1 29 0,-7 34 0,2-48 40,2-11-79,1 0 1,-1 1-1,1-1 1,1 0-1,-1 0 0,1 0 1,-1 1-1,2-1 1,-1 0-1,2 8 1,-2-12-247,1-1 0,0 1 1,-1-1-1,1 0 0,0 1 0,0-1 1,-1 0-1,1 0 0,0 0 1,0 1-1,-1-1 0,1 0 1,0 0-1,0 0 0,0 0 0,-1 0 1,1 0-1,0-1 0,0 1 1,-1 0-1,2-1 0,-1 1-386,16-4-5943</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8.529"/>
    </inkml:context>
    <inkml:brush xml:id="br0">
      <inkml:brushProperty name="width" value="0.025" units="cm"/>
      <inkml:brushProperty name="height" value="0.025" units="cm"/>
    </inkml:brush>
  </inkml:definitions>
  <inkml:trace contextRef="#ctx0" brushRef="#br0">180 1 17969,'-9'2'3982,"-8"4"-2858,0 0 0,1 1 0,1 1-1,-22 14 1,32-20-930,0 1-1,0 0 1,1 1 0,-1-1-1,1 1 1,0 0 0,0 0-1,0 0 1,1 1 0,-1-1-1,1 1 1,0 0 0,1 0-1,-1 0 1,1 0-1,0 0 1,0 1 0,0-1-1,-1 11 1,3-15-202,0 0-1,0 0 1,0 0-1,1 0 1,-1 0-1,0-1 1,0 1-1,1 0 1,-1 0-1,1 0 1,-1 0-1,0-1 1,1 1 0,-1 0-1,1 0 1,0-1-1,-1 1 1,1-1-1,0 1 1,-1 0-1,1-1 1,0 1-1,-1-1 1,1 1-1,0-1 1,1 1 0,31 4-503,-24-6 374,-1 1 1,1-1-1,-1-1 0,1 0 1,11-4-1,-9 0 96,0 0 0,0-1 0,-1-1 0,0 0 0,-1 0 0,0-1 0,0 0 0,-1 0 0,8-12 1,26-26-394,-73 93 548,16-20 226,13-23-309,-20 34 836,21-35-813,0 0 0,0 0 0,0 0 0,0 0 0,1 0 0,-1 0 0,1 0 0,-1 0-1,1 0 1,0 0 0,0 0 0,0 1 0,0-1 0,0 0 0,0 0 0,2 3 0,-2-4-47,1 0-1,0 0 1,0 0 0,0-1 0,0 1 0,0-1 0,0 1 0,0 0 0,0-1 0,0 0 0,0 1-1,0-1 1,0 0 0,0 1 0,1-1 0,-1 0 0,0 0 0,0 0 0,0 0 0,2 0 0,29-2 116,-26 2-87,16-4-9,-1-1 0,1-1 0,-2-1 0,1 0 0,-1-2 0,37-21 0,12-3-19,-68 32-2,-1 1-1,1-1 1,-1 1-1,1-1 1,0 1-1,-1 0 0,1-1 1,0 1-1,-1 0 1,1 0-1,0-1 0,0 1 1,-1 0-1,1 0 1,0 0-1,0 0 1,-1 0-1,1 0 0,0 0 1,0 0-1,-1 0 1,1 0-1,0 1 0,-1-1 1,1 0-1,0 0 1,-1 1-1,1-1 0,0 0 1,-1 1-1,1-1 1,0 1-1,-1-1 1,1 1-1,-1-1 0,1 1 1,-1-1-1,1 1 1,-1-1-1,1 1 0,-1 0 1,0-1-1,1 1 1,-1 0-1,0-1 1,0 1-1,1 0 0,-1 0 1,0-1-1,0 1 1,0 0-1,0 0 0,0-1 1,0 1-1,0 0 1,0 0-1,0-1 1,-1 2-1,-11 58 502,6-34-378,6-25-129,0-1 0,0 0 0,0 1 0,0-1 0,0 1 0,0-1 0,0 1 0,0-1 0,0 0 0,0 1 0,0-1 0,0 1 0,1-1 0,-1 0 0,0 1 0,0-1 0,0 1 0,1-1 0,-1 0 0,0 1 0,1-1 0,-1 0 0,0 0 0,1 1 0,-1-1 0,0 0 0,1 0 0,-1 1 0,0-1 0,1 0 0,-1 0 0,1 0 0,0 0 0,20 0 0,18-12 0,112-68 0,-151 80 0,0-1 0,1 1 0,-1-1 0,0 1 0,1 0 0,-1 0 0,1-1 0,-1 1 0,0 0 0,1 0 0,-1-1 0,1 1 0,-1 0 0,1 0 0,-1 0 0,1 0 0,-1 0 0,1 0 0,-1 0 0,1 0 0,-1 0 0,1 0 0,-1 0 0,1 0 0,-1 0 0,1 0 0,-1 0 0,1 1 0,-1-1 0,1 0 0,-1 0 0,0 0 0,1 1 0,-1-1 0,1 0 0,-1 1 0,0-1 0,1 0 0,-1 1 0,0-1 0,1 1 0,-1-1 0,0 0 0,1 1 0,-1-1 0,0 1 0,0-1 0,0 1 0,0-1 0,1 1 0,-1-1 0,0 1 0,0-1 0,0 1 0,0-1 0,0 1 0,0-1 0,0 1 0,0-1 0,0 1 0,-1-1 0,1 1 0,0-1 0,0 0 0,0 1 0,0-1 0,-1 1 0,1-1 0,-1 1 0,-14 35 0,14-33 0,-4 20-1137,5-22 1024,0-1 0,0 1 0,0-1 0,0 1 0,1-1 0,-1 1 0,0-1 0,0 1 1,1-1-1,-1 1 0,0-1 0,1 1 0,-1-1 0,0 0 0,1 1 0,-1-1 0,0 1 0,1-1 0,-1 0 0,1 1 0,-1-1 0,1 0 0,-1 0 0,2 1 0,1-1-441,0 1 1,0-1-1,0 0 1,0 0-1,1-1 1,-1 1-1,0 0 1,0-1-1,0 0 0,0 0 1,0 0-1,3-1 1,22-11-6643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1:52.997"/>
    </inkml:context>
    <inkml:brush xml:id="br0">
      <inkml:brushProperty name="width" value="0.025" units="cm"/>
      <inkml:brushProperty name="height" value="0.025" units="cm"/>
    </inkml:brush>
  </inkml:definitions>
  <inkml:trace contextRef="#ctx0" brushRef="#br0">131 1 10186,'0'0'9587,"-10"3"-4969,6-2-4231,-11 3 844,1 1 0,0 0 0,-14 8 0,25-11-1108,0-1-1,1 0 1,-1 1 0,0-1-1,1 1 1,-1 0-1,1 0 1,0 0 0,-1 0-1,1 0 1,0 1-1,0-1 1,1 1-1,-1-1 1,0 1 0,1-1-1,0 1 1,-1 0-1,1 0 1,0 0 0,1 0-1,-1 0 1,0 0-1,0 5 1,2-7-131,-1 0-1,1 1 1,0-1-1,-1 0 1,1 0-1,0 0 1,0 0-1,0 0 1,0 0 0,0 0-1,0 0 1,0-1-1,0 1 1,0 0-1,0-1 1,0 1-1,1 0 1,-1-1 0,0 1-1,0-1 1,1 0-1,-1 1 1,0-1-1,0 0 1,1 0-1,-1 0 1,2 0 0,44 2-588,-40-2 419,46-4-1743,-40 2 1286,1 1 1,-1 1-1,1 0 1,21 2 0,-33-1 630,1 0 0,-1 0 0,0 0 0,0 0 0,0 1 0,0-1 0,0 0 0,-1 1 0,1 0 0,0-1 0,-1 1 0,1 0 0,-1 0 0,1 0 0,-1 0 0,0 0 0,0 0 0,0 0 0,0 0 0,0 0 0,0 0 0,-1 1 0,1-1 0,-1 0 0,1 4 0,3 67 581,-4-61-432,-2 22 273,-1 0 0,-2 0 0,-1-1 1,-2 0-1,-1 0 0,-1-1 0,-2 0 1,-2-1-1,0 0 0,-2-1 0,-1-1 1,-25 32-1,40-59-419,0 1 0,0 0 0,-1 0 0,1-1 0,-1 1 0,0-1 0,1 0 0,-1 0 0,-5 3 0,7-5 0,0 0 0,1 1 0,-1-1 0,0 0 0,0 0 0,0 0 0,0 0 0,1 0 0,-1 0 0,0 0 0,0 0 0,0 0 0,1 0 0,-1 0 0,0-1 0,0 1 0,0 0 0,1-1 0,-1 1 0,0 0 0,0-1 0,1 1 0,-1-1 0,1 1 0,-1-1 0,0 1 0,1-1 0,-1 0 0,1 1 0,-1-1 0,1 0 0,-1 1 0,1-1 0,0 0 0,-1 0 0,1 1 0,0-1 0,-1 0 0,1 0 0,0 0 0,0 1 0,0-1 0,0-1 0,-5-15 8,2 0-1,0-1 1,1 1-1,0-1 1,2 1-1,0-1 1,1 1-1,0-1 1,2 1-1,5-24 1,-4 28-38,1-1 1,0 1-1,0 0 1,1 0-1,1 1 0,0-1 1,1 2-1,1-1 1,-1 1-1,2 0 1,-1 1-1,1 0 1,16-11-1,70-38-7759,-43 29-2124</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8.946"/>
    </inkml:context>
    <inkml:brush xml:id="br0">
      <inkml:brushProperty name="width" value="0.025" units="cm"/>
      <inkml:brushProperty name="height" value="0.025" units="cm"/>
    </inkml:brush>
  </inkml:definitions>
  <inkml:trace contextRef="#ctx0" brushRef="#br0">215 1 18898,'0'0'3513,"-10"0"-310,-2 0-2430,0 2 0,0-1 1,0 2-1,-16 4 1,24-6-576,0 1-1,0-1 1,0 1 0,-1 0-1,2 1 1,-1-1 0,0 1-1,-4 3 1,7-5-166,0 1 0,0-1 0,0 0 1,0 1-1,0-1 0,0 1 0,0-1 0,0 1 0,0 0 0,1-1 0,-1 1 0,1 0 0,-1-1 0,1 1 1,0 0-1,-1 0 0,1 0 0,0-1 0,0 1 0,0 0 0,1 2 0,0-2-56,1-1 0,-1 1-1,1-1 1,-1 1-1,1-1 1,-1 0 0,1 0-1,0 1 1,0-1 0,0-1-1,-1 1 1,1 0 0,0 0-1,0-1 1,0 1 0,3 0-1,19 9-287,-17-3 301,-1 0 0,0 0 0,0 1 0,-1-1-1,0 1 1,0 0 0,-1 1 0,0-1 0,0 1 0,3 11-1,-1 0-2,-1 0-1,-1 0 0,3 35 1,-6-41 91,-2 1 1,0-1 0,0 1-1,-1-1 1,-1 1 0,-1-1-1,0 0 1,0 0 0,-2 0-1,1-1 1,-2 0 0,0 0-1,0 0 1,-1-1-1,-1 0 1,0-1 0,-1 0-1,0 0 1,0-1 0,-1-1-1,-24 17 1,33-24-78,-1 0 0,-1-1 0,1 1 0,0 0 0,0-1 0,-1 0 0,1 0 0,-7 2 0,10-3 0,-1 0 0,0 0 0,0 0 0,1 0 0,-1 0 0,0-1 0,0 1 0,0 0 0,1 0 0,-1 0 0,0-1 0,1 1 0,-1 0 0,0-1 0,0 1 0,1-1 0,-1 1 0,1-1 0,-1 1 0,0-1 0,1 1 0,-1-1 0,1 1 0,-1-1 0,0 0 0,0-5 0,-1 0 0,1 1 0,-1-1 0,2 0 0,-1 0 0,0 0 0,1 0 0,1-8 0,-1 6 0,1-17-611,0-1 1,2 0-1,1 0 1,1 1-1,1 0 1,1 0-1,11-25 0,-14 39 117,1 0-1,1 0 1,0 0-1,0 0 0,1 1 1,0 0-1,1 1 1,0-1-1,1 2 1,0-1-1,0 1 0,1 0 1,0 1-1,0 0 1,1 1-1,20-10 0,3 6-7320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9.320"/>
    </inkml:context>
    <inkml:brush xml:id="br0">
      <inkml:brushProperty name="width" value="0.025" units="cm"/>
      <inkml:brushProperty name="height" value="0.025" units="cm"/>
    </inkml:brush>
  </inkml:definitions>
  <inkml:trace contextRef="#ctx0" brushRef="#br0">62 118 17104,'0'0'13773,"8"0"-13650,2 0-94,0 0 1,0-2-1,0 1 1,-1-1-1,1 0 0,0-1 1,16-7-1,-22 8-3,0 0-1,0 0 1,0 0-1,0 0 0,0-1 1,0 1-1,-1-1 1,1 0-1,-1 0 1,0-1-1,0 1 1,0-1-1,0 1 1,-1-1-1,1 0 1,-1 0-1,0 0 1,0 0-1,0 0 0,-1-1 1,2-7-1,-3 12-12,0-1-1,0 0 1,0 0-1,0 1 0,0-1 1,0 0-1,0 0 0,-1 1 1,1-1-1,0 0 1,0 0-1,-1 1 0,1-1 1,0 0-1,-1 1 1,1-1-1,-1 1 0,1-1 1,-1 0-1,1 1 0,-1-1 1,0 1-1,1-1 1,-1 1-1,1 0 0,-1-1 1,0 1-1,0 0 0,1-1 1,-1 1-1,0 0 1,1 0-1,-1 0 0,0-1 1,0 1-1,1 0 0,-1 0 1,0 0-1,0 0 1,0 0-1,1 1 0,-1-1 1,0 0-1,0 0 1,1 0-1,-2 1 0,-39 12 378,26-5-390,1 1 0,-1 1 0,2 0 0,-1 1 0,2 1 0,-1 0 0,2 1 0,-1 0 0,2 0 0,0 1 0,-11 20 0,21-33 2,-1 0 0,0 1 0,1-1 0,-1 0 1,0 1-1,1-1 0,0 1 0,-1-1 0,1 1 0,0-1 0,0 1 0,0-1 0,0 1 1,0-1-1,0 1 0,0-1 0,1 1 0,-1-1 0,0 1 0,1-1 0,-1 0 0,1 1 1,0-1-1,-1 0 0,1 1 0,0-1 0,0 0 0,0 0 0,0 1 0,0-1 1,0 0-1,0 0 0,0 0 0,0 0 0,1-1 0,-1 1 0,0 0 0,1 0 0,-1-1 1,0 1-1,1-1 0,-1 1 0,1-1 0,-1 0 0,1 1 0,-1-1 0,4 0 0,10 2-71,0-1 0,1 0 0,28-3 0,-27 1-178,-6 1-883,1-2 0,-1 1 0,0-1-1,0-1 1,0 0 0,14-6 0,23-12-6232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9.647"/>
    </inkml:context>
    <inkml:brush xml:id="br0">
      <inkml:brushProperty name="width" value="0.025" units="cm"/>
      <inkml:brushProperty name="height" value="0.025" units="cm"/>
    </inkml:brush>
  </inkml:definitions>
  <inkml:trace contextRef="#ctx0" brushRef="#br0">284 1 15150,'0'0'4832,"-12"1"-1234,-14 3-1812,1 1 0,-38 13 0,53-15-1451,0 1 1,0 0-1,1 0 1,-1 1-1,1 0 1,0 0-1,1 1 1,-1 0-1,1 1 1,-12 12-1,19-18-332,1 0-1,-1 0 1,0-1-1,0 1 1,1 0-1,-1 0 1,1 0-1,-1 0 1,1 0-1,-1 0 1,1 0-1,-1 0 0,1 0 1,0 1-1,0-1 1,0 0-1,-1 0 1,1 0-1,0 0 1,0 0-1,0 0 1,1 1-1,-1-1 1,0 0-1,0 0 1,1 0-1,-1 0 1,1 0-1,-1 0 1,1 0-1,-1 0 1,1 0-1,-1 0 1,1 0-1,0 0 1,-1 0-1,1-1 1,0 1-1,0 0 0,0 0 1,0-1-1,0 1 1,0-1-1,0 1 1,0-1-1,0 1 1,0-1-1,0 1 1,0-1-1,0 0 1,0 0-1,0 1 1,3-1-1,9 3-32,1-1 0,-1 0 1,22 0-1,-22-1-108,9 0 23,0 1 0,0 1 0,0 0 0,0 2 0,0 1-1,25 10 1,-46-15 122,0-1-1,0 1 0,0-1 1,1 1-1,-1-1 0,0 1 1,0 0-1,0 0 0,0-1 0,0 1 1,0 0-1,0 0 0,0 0 1,-1 0-1,1 0 0,0 0 1,-1 0-1,1 0 0,0 0 1,-1 1-1,1-1 0,-1 0 1,1 2-1,-1-2 13,-1 0 0,1 0-1,0 0 1,-1 1 0,1-1 0,-1 0-1,1 0 1,-1 0 0,0 0 0,1 0 0,-1 0-1,0 0 1,0 0 0,0 0 0,0 0 0,0 0-1,0 0 1,-1 0 0,-8 5 120,0 0 1,0-1-1,-20 7 1,29-11-139,-32 11-118,0-2 1,0-1-1,-1-1 1,0-2-1,-63 3 1,84-10-5292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23.079"/>
    </inkml:context>
    <inkml:brush xml:id="br0">
      <inkml:brushProperty name="width" value="0.025" units="cm"/>
      <inkml:brushProperty name="height" value="0.025" units="cm"/>
    </inkml:brush>
  </inkml:definitions>
  <inkml:trace contextRef="#ctx0" brushRef="#br0">27 379 13677,'0'0'1874,"-5"10"309,0 1-1442,3-8-467,0 0 0,0 1 0,0 0 0,0-1 1,1 1-1,0 0 0,0 0 0,0-1 0,0 1 0,0 0 0,1 8 1,-1-12-196,1 0 0,0 1 0,0-1 0,0 0 0,0 1 0,0-1 0,0 0 0,0 0 1,0 1-1,1-1 0,-1 0 0,0 1 0,0-1 0,0 0 0,0 0 0,0 1 0,0-1 0,1 0 1,-1 0-1,0 1 0,0-1 0,0 0 0,0 0 0,1 1 0,-1-1 0,0 0 0,0 0 0,1 0 1,-1 0-1,0 1 0,1-1 0,-1 0 0,0 0 0,0 0 0,1 0 0,-1 0 0,0 0 0,1 0 1,-1 0-1,0 0 0,1 0 0,16-6 1322,14-17-124,38-50-622,-3-3 1,-3-2-1,68-111 0,-131 188-653,0 0-1,1 0 1,-1 0-1,1 0 1,-1 1-1,1-1 1,-1 0-1,1 1 1,-1-1 0,1 0-1,0 1 1,-1-1-1,1 0 1,0 1-1,-1-1 1,1 1-1,0 0 1,0-1-1,0 1 1,-1-1-1,1 1 1,0 0 0,1-1-1,5 17 35,-9 39 192,1-52-177,-27 175 333,16-124-192,3 1 1,-3 84-1,20-121-235,-4-13-2704,-1-22-14503</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23.409"/>
    </inkml:context>
    <inkml:brush xml:id="br0">
      <inkml:brushProperty name="width" value="0.025" units="cm"/>
      <inkml:brushProperty name="height" value="0.025" units="cm"/>
    </inkml:brush>
  </inkml:definitions>
  <inkml:trace contextRef="#ctx0" brushRef="#br0">0 41 13773,'0'0'11115,"54"-9"-10507,-26 9-416,0-3-160,1-6-1249,-2 0-3908,-4-1-8167</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23.764"/>
    </inkml:context>
    <inkml:brush xml:id="br0">
      <inkml:brushProperty name="width" value="0.025" units="cm"/>
      <inkml:brushProperty name="height" value="0.025" units="cm"/>
    </inkml:brush>
  </inkml:definitions>
  <inkml:trace contextRef="#ctx0" brushRef="#br0">1 0 18385,'0'0'11339,"35"35"-18738,-25-39-3876</inkml:trace>
  <inkml:trace contextRef="#ctx0" brushRef="#br0" timeOffset="1">18 173 18834,'0'0'10282,"30"-5"-16048,-14-8-928</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24.133"/>
    </inkml:context>
    <inkml:brush xml:id="br0">
      <inkml:brushProperty name="width" value="0.025" units="cm"/>
      <inkml:brushProperty name="height" value="0.025" units="cm"/>
    </inkml:brush>
  </inkml:definitions>
  <inkml:trace contextRef="#ctx0" brushRef="#br0">74 0 19218,'0'0'1410,"-31"65"1248,18-27-896,1 4-449,2 0 0,4-5-448,5-2-673,1-7-128,0-5-64,4-7 64,4-8-384,2-8-897,-2 0-1121,-3-2-2499,-5-14-3779</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24.475"/>
    </inkml:context>
    <inkml:brush xml:id="br0">
      <inkml:brushProperty name="width" value="0.025" units="cm"/>
      <inkml:brushProperty name="height" value="0.025" units="cm"/>
    </inkml:brush>
  </inkml:definitions>
  <inkml:trace contextRef="#ctx0" brushRef="#br0">1 36 18706,'0'0'6534,"11"-5"-4185,17-3-1502,0 2 0,0 0 0,0 2 0,0 1 0,37 1 0,-45 2-796,-5-1-37,-1 1 0,0 1-1,0 0 1,27 6-1,-38-7-13,0 1-1,-1 0 0,1 0 0,0 0 0,0 1 1,-1-1-1,1 1 0,-1-1 0,0 1 1,1 0-1,-1 0 0,0 0 0,0 0 0,0 0 1,0 0-1,0 1 0,-1-1 0,1 1 1,-1-1-1,0 1 0,1 0 0,-1-1 0,0 1 1,-1 0-1,1 0 0,0 0 0,-1 0 1,0-1-1,1 6 0,-2-1 1,1 0 0,-1 0 0,-1-1 0,1 1 0,-1 0 0,0 0 0,-1-1 0,1 1 0,-1-1 0,-1 0 0,1 0 0,-1 0 0,0 0 0,0 0 0,-1-1 0,-8 8 0,-2 1 0,0-2 0,0 1 0,-1-2 0,-32 17 0,99-30 0,-42 1 0,-1 0 0,0 1 0,1-1 0,-1 2 0,0-1 0,13 4 0,-19-4 0,0 1 0,-1-1 0,1 1 0,-1 0 0,1-1 0,-1 1 0,1 0 0,-1 0 0,0 0 0,1 0 0,-1 1 0,0-1 0,0 0 0,0 0 0,0 1 0,0-1 0,0 1 0,0-1 0,0 1 0,0-1 0,-1 1 0,1 0 0,-1-1 0,1 1 0,-1 0 0,0-1 0,0 1 0,1 0 0,-1-1 0,0 1 0,0 0 0,-1 0 0,1-1 0,0 1 0,-1 0 0,1-1 0,-1 1 0,1-1 0,-2 3 0,1 0 0,-1 0 0,0-1 0,0 1 0,-1 0 0,1-1 0,-1 1 0,0-1 0,0 0 0,0 0 0,0 0 0,0 0 0,-1 0 0,1-1 0,-1 0 0,0 1 0,-4 0 0,-69 29 0,70-29 0,-6 2 0,-1 0 0,1-1 0,-1-1 0,0 0 0,0 0 0,0-2 0,-1 0 0,1 0 0,-26-3 0,39 2-48,0-1 1,-1 1-1,1 0 1,0 0-1,0-1 0,0 1 1,0-1-1,1 1 0,-1-1 1,0 1-1,0-1 1,0 1-1,0-1 0,0 0 1,1 1-1,-1-1 1,0 0-1,0 0 0,1 0 1,-1 0-1,1 0 0,-1 0 1,1 0-1,-1 1 1,1-1-1,0-1 0,-1 1 1,1 0-1,0 0 0,0 0 1,0 0-1,0 0 1,0 0-1,0 0 0,0 0 1,0 0-1,0 0 1,0 0-1,0 0 0,1 0 1,-1 0-1,1 0 0,-1 0 1,0 0-1,1 0 1,0 0-1,-1 0 0,1 0 1,1-1-1,1-4-1171,1 1 1,0 0-1,0 0 0,1 0 1,-1 0-1,11-7 0,9-5-14198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28.151"/>
    </inkml:context>
    <inkml:brush xml:id="br0">
      <inkml:brushProperty name="width" value="0.025" units="cm"/>
      <inkml:brushProperty name="height" value="0.025" units="cm"/>
    </inkml:brush>
  </inkml:definitions>
  <inkml:trace contextRef="#ctx0" brushRef="#br0">28 1 11915,'0'0'5734,"0"9"-4613,0 7 961,-3 4-289,-2 3-511,1 6-129,-4 0-545,5 5-448,0-1-63,2-1-65,1-3 0,0-3-417,0-6-1024,0-9-1025,0-7-1154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28.633"/>
    </inkml:context>
    <inkml:brush xml:id="br0">
      <inkml:brushProperty name="width" value="0.025" units="cm"/>
      <inkml:brushProperty name="height" value="0.025" units="cm"/>
    </inkml:brush>
  </inkml:definitions>
  <inkml:trace contextRef="#ctx0" brushRef="#br0">1 81 16592,'0'0'6614,"13"-10"-5183,-2 1-1077,1 1 1,0 1-1,0 0 1,1 0-1,0 1 0,0 1 1,1 0-1,-1 1 1,25-4-1,-26 6-258,0 0 0,0 2 0,-1-1 1,1 2-1,0-1 0,0 2 0,12 2 0,-22-3-81,1-1 0,-1 1-1,0 0 1,0 1 0,0-1 0,1 0 0,-1 0 0,0 1 0,-1 0 0,1-1 0,0 1 0,0 0 0,-1 0 0,1 0-1,2 4 1,-3-3 44,1 1-1,-1-1 1,0 1-1,0 0 1,-1 0-1,1-1 1,-1 1-1,0 0 1,0 0-1,0 0 1,0 0-1,0-1 1,-2 6-1,-1-1 71,1 0-1,-1-1 0,-1 1 1,1-1-1,-1 0 1,-1 0-1,1 0 1,-1-1-1,0 0 1,-1 1-1,0-2 1,-8 9-1,-25 27 642,100-29-861,-56-11 49,1 0 0,-1 1 0,0 0 0,0 0 0,0 1 0,0-1 0,0 1 0,0 0 0,-1 0 0,0 1 0,1-1 0,-1 1 0,0 0 0,-1 0 0,1 0 0,-1 1 0,0-1 0,0 1 0,0 0 0,-1 0 0,1 0 0,1 6 0,-3-6 76,0-1-1,0 1 1,0 0 0,-1-1-1,1 1 1,-1 0-1,-1-1 1,1 1 0,0 0-1,-1-1 1,0 1-1,0-1 1,-1 1 0,1-1-1,-1 1 1,0-1-1,0 0 1,0 0 0,-1 0-1,1 0 1,-1 0-1,0-1 1,0 1-1,-1-1 1,1 0 0,-6 5-1,-3 0 19,0 0 0,0-1 0,-1 0 0,0-1 0,0 0-1,-19 5 1,25-9-44,-1 0 1,-1 0-1,1 0 0,0-1 0,0 0 1,0-1-1,-1 0 0,1 0 0,0-1 0,0 0 1,-1-1-1,-10-3 0,15 4-3,1-1 0,0 0-1,0 0 1,0 0 0,0-1 0,0 1 0,0-1 0,1 1-1,-1-1 1,1 0 0,0 0 0,-3-4 0,5 6-39,-1 0 0,0 0 1,0-1-1,1 1 0,-1 0 0,1 0 1,-1-1-1,1 1 0,-1 0 1,1-1-1,0 1 0,0-1 0,-1 1 1,1 0-1,0-1 0,0 1 1,1-1-1,-1 1 0,0 0 0,0-1 1,1 1-1,-1-1 0,1 1 1,-1 0-1,1 0 0,-1-1 0,1 1 1,0 0-1,0 0 0,0 0 0,0-1 1,-1 1-1,4-1 0,11-9-4386,5-4-3337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1:53.780"/>
    </inkml:context>
    <inkml:brush xml:id="br0">
      <inkml:brushProperty name="width" value="0.025" units="cm"/>
      <inkml:brushProperty name="height" value="0.025" units="cm"/>
    </inkml:brush>
  </inkml:definitions>
  <inkml:trace contextRef="#ctx0" brushRef="#br0">1 231 18033,'0'0'5039,"1"-11"-2684,-1 2-2065,2 1-1,-1 0 1,1-1 0,1 1 0,-1 0 0,1 0-1,1 0 1,-1 1 0,1-1 0,1 1 0,-1 0-1,1 0 1,11-11 0,51-45 338,-63 58-632,2 1 0,-1 1 0,0-1 0,1 1 0,-1 0 0,1 1 0,0-1 0,0 1 0,0 0 0,0 0 0,1 1 0,7-1 0,-13 2-4,0 0-1,0 0 0,0 1 1,1-1-1,-1 0 0,0 1 0,0-1 1,0 0-1,0 1 0,0 0 0,0-1 1,0 1-1,0 0 0,0-1 1,0 1-1,0 0 0,0 0 0,-1 0 1,1 0-1,0 0 0,0 0 1,-1 0-1,1 0 0,-1 0 0,1 0 1,-1 0-1,1 0 0,-1 0 0,0 1 1,0-1-1,1 0 0,-1 2 1,2 47-39,-2-39 77,-1 10 10,0-10 39,1 1 0,0 0 1,3 19-1,-3-29-55,1 0-1,-1 0 1,1 0 0,-1 0 0,1 0-1,0 0 1,-1 0 0,1 0 0,0 0-1,0 0 1,1-1 0,-1 1 0,0 0 0,0-1-1,1 1 1,-1-1 0,1 0 0,0 1-1,-1-1 1,1 0 0,0 0 0,0 0-1,-1 0 1,1 0 0,0 0 0,4 0-1,4 0 55,0 0 0,0-1 0,0-1 0,0 1 0,0-2 0,0 1 0,0-1-1,-1-1 1,1 0 0,-1 0 0,1-1 0,-1 0 0,10-6 0,-6 2 24,0 0 1,-1 0-1,1-1 1,-2-1-1,0 0 1,0-1-1,-1 0 1,12-16-1,-21 26-145,-1 0 0,1 0 0,-1 0 1,0 0-1,1 0 0,-1 0 0,0-1 0,0 1 0,1 0 0,-1 0 0,0 0 1,0-1-1,0 1 0,-1 0 0,1 0 0,0 0 0,0-1 0,-1 1 1,1 0-1,0 0 0,-1 0 0,1 0 0,-1 0 0,0 0 0,1 0 0,-1 0 1,0 0-1,0 0 0,1 0 0,-1 0 0,0 0 0,0 1 0,0-1 1,0 0-1,0 1 0,0-1 0,0 1 0,0-1 0,-1 1 0,0-1 0,-9-7-1813,-4-6-5324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29.242"/>
    </inkml:context>
    <inkml:brush xml:id="br0">
      <inkml:brushProperty name="width" value="0.025" units="cm"/>
      <inkml:brushProperty name="height" value="0.025" units="cm"/>
    </inkml:brush>
  </inkml:definitions>
  <inkml:trace contextRef="#ctx0" brushRef="#br0">117 84 11499,'0'0'17590,"-11"-2"-17094,6 1-462,0 0-1,0 0 0,0 1 0,0-1 1,0 1-1,0 0 0,0 1 0,0-1 1,-6 2-1,9-1-10,-1 1 0,0-1 0,0 0 1,1 1-1,-1 0 0,1-1 0,-1 1 1,1 0-1,0 0 0,0 0 0,0 1 0,0-1 1,0 1-1,0-1 0,1 1 0,-1-1 1,1 1-1,-1 0 0,1 0 0,0-1 1,-1 7-1,1-7-6,0 0 0,1 1 0,-1-1 0,1 0 0,-1 1 0,1-1 0,0 1 0,-1-1 0,1 0 1,1 1-1,-1-1 0,0 1 0,1-1 0,-1 0 0,1 1 0,-1-1 0,1 0 0,2 3 0,-2-3-4,0-1 0,0 0 0,0 0 0,0 0 0,1 0 0,-1 0 0,1 0 0,-1 0 0,0 0 0,1-1-1,0 1 1,-1 0 0,1-1 0,-1 1 0,1-1 0,0 0 0,-1 0 0,1 1 0,0-1 0,1 0 0,3-1 22,1 1 0,-1-1 0,1-1 0,-1 1 0,0-1 0,0 0 0,0 0 0,0-1 0,0 0 0,0 0 0,-1 0 0,7-6 0,-3 2-3,-1-1-1,1 0 1,-1 0-1,-1-1 1,9-13-1,-14 18-4,1 0 0,-1 0 0,0 0 0,0-1 0,0 1 0,-1-1 0,1 1-1,-1-1 1,0 1 0,-1-1 0,1 0 0,-1 1 0,0-1 0,0 0 0,-1-7 0,0 11-21,1-1 0,-1 1 0,1 0 0,-1 0 1,1 0-1,-1-1 0,0 1 0,0 0 0,0 0 0,0 0 1,1 0-1,-1 0 0,0 1 0,-1-1 0,1 0 1,0 0-1,0 1 0,0-1 0,0 0 0,-1 1 0,1-1 1,0 1-1,0 0 0,-1-1 0,1 1 0,0 0 0,-1 0 1,1 0-1,0 0 0,-1 0 0,1 0 0,0 0 0,-3 1 1,2-1-24,0 0-1,-1 1 1,1-1 0,0 1 0,0-1 0,0 1 0,0 0 0,0 0 0,0 0 0,0 0-1,0 0 1,0 0 0,0 1 0,1-1 0,-1 1 0,0-1 0,1 1 0,-1 0-1,1-1 1,-2 3 0,-4 31-1805,7-34 1491,0 0 1,0 1-1,0-1 1,0 0-1,0 0 1,0 1-1,0-1 1,0 0-1,1 1 1,-1-1-1,0 0 1,1 0 0,-1 0-1,1 1 1,-1-1-1,1 0 1,0 0-1,0 0 1,-1 0-1,1 0 1,0 0-1,0 0 1,0 0-1,1 0 1,11 2-6258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29.645"/>
    </inkml:context>
    <inkml:brush xml:id="br0">
      <inkml:brushProperty name="width" value="0.025" units="cm"/>
      <inkml:brushProperty name="height" value="0.025" units="cm"/>
    </inkml:brush>
  </inkml:definitions>
  <inkml:trace contextRef="#ctx0" brushRef="#br0">116 1 20147,'0'0'1452,"-4"13"347,-10 38-278,3-14 206,1 1 0,1 0 0,-5 65 0,14-101-1716,0-1 0,0 1 0,0 0 0,0 0 0,1-1 0,-1 1-1,0 0 1,1 0 0,-1-1 0,1 1 0,0 0 0,-1-1 0,1 1-1,0-1 1,0 1 0,0-1 0,0 1 0,0-1 0,0 0 0,1 1-1,-1-1 1,0 0 0,1 0 0,-1 0 0,1 0 0,-1 0 0,1 0-1,-1-1 1,1 1 0,-1 0 0,1-1 0,0 1 0,0-1 0,-1 0-1,1 1 1,0-1 0,0 0 0,-1 0 0,1 0 0,3-1 0,8 0-68,1-1 1,-1-1 0,0 0-1,18-7 1,-8 3-737,-21 7 750,-1-1 0,1 1 0,-1-1 0,1 1 0,0 0 0,-1-1 0,1 1 0,-1 0 0,1 0 0,0 0 0,-1 0 0,1 1 0,-1-1 0,1 0 0,0 1 0,-1-1 0,1 1 0,-1-1 0,1 1 0,-1 0 0,2 1 0,-2-1 48,-1 0 0,1 0 0,0 0 0,0 0 0,-1 0 0,1 0 0,-1 1 0,1-1 0,-1 0 0,0 1 0,1-1 0,-1 0 0,0 1 0,0-1 0,0 0 0,0 1 0,0-1 0,0 0 0,-1 3 0,0 1 97,0-1-1,0 1 1,0-1-1,-1 1 1,0-1-1,0 0 1,0 1 0,-1-1-1,1 0 1,-1 0-1,0-1 1,0 1-1,-5 3 1,1-2-52,0 0 0,-1-1 0,0-1 0,0 1 0,0-1 0,0-1 0,0 1 0,-1-1 0,1-1 1,-1 0-1,-12 1 0,16-2-33,0 0 1,1 1 0,-1-2 0,0 1 0,0 0 0,0-1-1,1 0 1,-1 0 0,0-1 0,1 1 0,-1-1 0,1 0-1,-1 0 1,1-1 0,0 1 0,0-1 0,0 0 0,0 0-1,1 0 1,-1 0 0,-4-7 0,7 9-152,0 0 0,1 0 0,-1 0-1,0 0 1,1 0 0,-1 0 0,1 0 0,-1 0 0,1-1-1,0 1 1,0 0 0,-1 0 0,1 0 0,0-1 0,0 1 0,0 0-1,0 0 1,0 0 0,0-1 0,1 1 0,-1 0 0,0 0 0,1 0-1,-1-1 1,0 1 0,1 0 0,0 0 0,-1 0 0,1 0-1,0 0 1,-1 0 0,1 0 0,2-1 0,1-1-1012,0 0-1,1 0 1,0 0 0,0 1-1,-1-1 1,8-1 0,-6 2 145,24-11-6489</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0.006"/>
    </inkml:context>
    <inkml:brush xml:id="br0">
      <inkml:brushProperty name="width" value="0.025" units="cm"/>
      <inkml:brushProperty name="height" value="0.025" units="cm"/>
    </inkml:brush>
  </inkml:definitions>
  <inkml:trace contextRef="#ctx0" brushRef="#br0">95 1 11018,'0'0'16384,"0"9"-14873,-20 142 446,11-98-1009,-5 92 1,14-161-1043,1-2-427,-2 1 0,-3-30 0,3 43 468,0 0-1,0 0 1,0 0-1,0 0 0,-1 0 1,1 1-1,-1-1 1,0 0-1,0 1 1,-1-1-1,1 1 0,-1 0 1,1-1-1,-1 1 1,0 0-1,0 1 0,-4-4 1,0 3 1122,8 7-291,16 7-340,-2-7-725,0-1 0,0-1 0,23 1 0,48-5-9911,-71 1 7141,21-1-4978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0.499"/>
    </inkml:context>
    <inkml:brush xml:id="br0">
      <inkml:brushProperty name="width" value="0.025" units="cm"/>
      <inkml:brushProperty name="height" value="0.025" units="cm"/>
    </inkml:brush>
  </inkml:definitions>
  <inkml:trace contextRef="#ctx0" brushRef="#br0">133 1 11755,'0'0'6385,"-9"1"-2552,-2 2-2689,0 0 0,0 1 0,0 0 0,-20 10 0,28-12-964,0-1 0,0 1 1,0-1-1,0 1 0,1 0 1,-1 0-1,0 1 0,1-1 1,-1 0-1,1 1 0,0 0 1,0-1-1,0 1 0,0 0 1,1 0-1,-1 0 0,1 0 1,-1 0-1,1 0 0,0 1 1,0-1-1,1 0 0,-1 1 1,0 5-1,2-8-170,0 0 0,0 0 0,-1-1 0,1 1 0,0 0-1,0 0 1,0-1 0,0 1 0,0 0 0,0-1 0,0 1 0,1-1 0,-1 0-1,0 1 1,0-1 0,0 0 0,0 1 0,0-1 0,1 0 0,-1 0 0,0 0-1,0 0 1,0 0 0,2-1 0,33-2 138,-28 1-161,-1-1 0,0-1 1,0 1-1,-1-1 0,1 0 0,-1-1 0,0 1 0,0-1 0,0-1 1,0 1-1,-1-1 0,0 0 0,0 0 0,-1 0 0,6-11 0,0 2 6,-16 25 53,0 1 0,0 0 0,-6 17 0,10-23-28,0 1 0,1-1 0,-1 0 1,1 1-1,0-1 0,0 1 0,1-1 0,-1 1 1,1 0-1,1 7 0,0-12-18,0 0 0,-1-1 0,1 1 0,0-1 0,0 1 0,-1-1 0,1 1 0,0-1 0,0 1 0,0-1 0,0 0 0,0 1 0,-1-1 0,1 0 0,0 0 0,0 0 0,0 0 0,0 0 0,0 0 0,0 0 0,0 0 0,0 0 0,0 0 0,0 0 0,0-1 0,-1 1 0,3-1 0,25-8 0,-15 0 0,0-1 0,0 0 0,-1-1 0,-1 0 0,0-1 0,-1-1 0,12-16 0,-28 38 0,1 0 0,0 0 0,0 0 0,1 1 0,0 0 0,1 0 0,0 0 0,0 0 0,1 1 0,1-1 0,-1 12 0,2-22-36,0 1 0,0 0 0,1 0 0,-1-1 0,0 1 0,1 0 0,-1 0 0,0-1 0,1 1 0,-1 0 0,1-1 0,-1 1 0,1-1 0,0 1 0,-1 0 0,1-1 0,-1 1 1,1-1-1,0 0 0,0 1 0,-1-1 0,1 0 0,0 1 0,0-1 0,-1 0 0,1 0 0,0 1 0,0-1 0,0 0 0,28 2-4104,-27-2 3449,12 0-7588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1.061"/>
    </inkml:context>
    <inkml:brush xml:id="br0">
      <inkml:brushProperty name="width" value="0.025" units="cm"/>
      <inkml:brushProperty name="height" value="0.025" units="cm"/>
    </inkml:brush>
  </inkml:definitions>
  <inkml:trace contextRef="#ctx0" brushRef="#br0">48 1 13997,'0'0'17820,"-4"8"-17019,0 0-716,-3 4-76,1 1 0,0 0 0,1 0 0,0 1 1,1-1-1,-3 20 0,10-33-9,-1 1 0,1-1 0,-1 0 0,1 0 0,-1 0 0,1 0 0,-1 0 0,1-1 0,-1 1 0,0-1 0,1 0 0,3-1 0,43-29 0,-44 26 0,1 0 0,0 1 0,1-1 0,-1 2 0,0-1 0,1 1 0,0-1 0,0 2 0,0-1 0,0 1 0,11-2 0,-17 8 0,-1 0 0,1 0 0,0 0 0,-1 0 0,0 0 0,0 0 0,0-1 0,-1 8 0,-18 51 0,10-41 0,10-34 0,2-32-6600,-3 31 3020,0-16-6419</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1.404"/>
    </inkml:context>
    <inkml:brush xml:id="br0">
      <inkml:brushProperty name="width" value="0.025" units="cm"/>
      <inkml:brushProperty name="height" value="0.025" units="cm"/>
    </inkml:brush>
  </inkml:definitions>
  <inkml:trace contextRef="#ctx0" brushRef="#br0">1 0 14798,'0'0'16367,"34"54"-16302,-10-46-1315,2-2-2177,0 0-1570,5 2-2658</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1.746"/>
    </inkml:context>
    <inkml:brush xml:id="br0">
      <inkml:brushProperty name="width" value="0.025" units="cm"/>
      <inkml:brushProperty name="height" value="0.025" units="cm"/>
    </inkml:brush>
  </inkml:definitions>
  <inkml:trace contextRef="#ctx0" brushRef="#br0">159 1 13293,'0'0'11563,"-8"5"-9284,-2 1-1848,-41 26 2505,47-30-2795,1 1 0,-1 0 0,1 0 0,0 0 1,-1 0-1,1 0 0,1 1 0,-1 0 0,1-1 0,-1 1 1,-2 6-1,5-9-138,0-1 0,1 1 0,-1 0 0,0-1 0,0 1 0,0 0 0,1-1 0,-1 1 0,0-1 0,0 1 0,1 0 0,-1-1 0,1 1 1,-1-1-1,1 1 0,-1-1 0,1 1 0,-1-1 0,1 0 0,-1 1 0,1-1 0,-1 0 0,1 1 0,-1-1 0,1 0 0,0 0 0,-1 1 0,1-1 0,0 0 0,0 0 0,28 9-342,-18-7 50,-2 1-61,7 3 61,0-1 0,0 2 0,16 9 0,-29-14 321,0 0 1,0 0-1,0 0 1,0 1 0,0-1-1,-1 1 1,1 0 0,3 5-1,-5-7 18,0 1-1,0-1 0,-1 0 0,1 1 1,-1-1-1,1 1 0,-1-1 1,0 1-1,0-1 0,1 1 1,-1-1-1,0 1 0,0-1 0,0 1 1,-1-1-1,1 1 0,0-1 1,0 1-1,-1-1 0,1 1 1,-2 1-1,-1 1 2,0-1 0,1 1 0,-2-1 0,1 0 0,0 0 0,-1 0 0,1-1 0,-1 1 0,0-1 0,0 0 0,0 0 0,0 0 0,0-1 0,-7 3 0,-63 13 417,68-16-508,-46 5-2908,50-6 2681,1 0 0,0 0 0,0 0 0,0 0 0,0 0 0,-1 0-1,1 0 1,0-1 0,0 1 0,0 0 0,0 0 0,0-1 0,0 1 0,-1-1 0,1 1-1,0-1 1,0 0 0,1 1 0,-1-1 0,0 0 0,0 0 0,0 1 0,0-1-1,0 0 1,1 0 0,-1 0 0,0 0 0,1 0 0,-1 0 0,1 0 0,-1 0 0,1 0-1,0 0 1,-1-1 0,1-1 0,0-10-19351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2.446"/>
    </inkml:context>
    <inkml:brush xml:id="br0">
      <inkml:brushProperty name="width" value="0.025" units="cm"/>
      <inkml:brushProperty name="height" value="0.025" units="cm"/>
    </inkml:brush>
  </inkml:definitions>
  <inkml:trace contextRef="#ctx0" brushRef="#br0">214 26 8552,'0'0'16645,"-11"-6"-14034,7 4-2456,0 0-12,0-1-1,0 1 0,-1 0 1,1 1-1,0-1 1,-1 1-1,1-1 0,0 1 1,-1 1-1,0-1 1,1 0-1,-1 1 0,1 0 1,-1 0-1,0 1 1,1-1-1,-1 1 0,1 0 1,-1 0-1,1 1 1,0-1-1,-1 1 0,1 0 1,-5 3-1,3-1-76,-1 1-1,1 0 1,0 1-1,0-1 0,0 1 1,1 1-1,0-1 1,0 1-1,1 0 1,0 0-1,0 0 1,0 0-1,1 1 1,0-1-1,1 1 1,-1 0-1,2 0 1,-2 8-1,3-15-65,0 1 0,0-1 0,1 1 0,-1-1 0,0 0 0,1 0 0,-1 1 0,1-1 0,-1 0 0,1 0 0,-1 1 0,1-1 0,0 0 0,0 0 0,0 0 0,0 0 0,0 0 0,0 0 0,0 0 0,0-1 0,0 1 0,0 0 0,0 0 0,0-1 0,1 1 0,-1-1 0,0 1 0,0-1 0,1 1 0,-1-1 0,0 0 0,1 0 0,-1 0 0,0 0 0,1 0 0,2 0 0,56-4 0,-44 1 0,0-1 0,0-1 0,0-1 0,-1 0 0,0-1 0,0 0 0,19-14 0,-23 14 0,0-1 0,0 0 0,-1 0 0,-1-1 0,1 0 0,-1-1 0,-1 0 0,0-1 0,13-21 0,-58 96 0,34-56-2,0-1 0,1 1-1,0 0 1,1 0 0,-1 0 0,2 0-1,-1 0 1,1 10 0,0-15-33,1-1 0,-1 0 1,1 0-1,0 1 0,-1-1 1,1 0-1,0 0 0,0 0 0,0 0 1,1 0-1,-1 0 0,0-1 0,1 1 1,-1 0-1,1-1 0,0 1 0,-1-1 1,1 1-1,0-1 0,0 0 0,0 0 1,0 0-1,0 0 0,0 0 0,0 0 1,0 0-1,1-1 0,-1 1 1,0-1-1,0 0 0,1 1 0,-1-1 1,3-1-1,29 1-4097,3-3-3315</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4.310"/>
    </inkml:context>
    <inkml:brush xml:id="br0">
      <inkml:brushProperty name="width" value="0.025" units="cm"/>
      <inkml:brushProperty name="height" value="0.025" units="cm"/>
    </inkml:brush>
  </inkml:definitions>
  <inkml:trace contextRef="#ctx0" brushRef="#br0">1 441 13677,'0'0'9609,"12"-4"-7356,7-5-1608,0 0 0,-1-1 0,0-1 1,0 0-1,-2-2 0,26-22 0,-3-2-241,-2-2 0,-1-2 0,-2-1 0,-2-1 0,52-94 0,-101 190-116,-4-6-288,-14 53 0,30-82 0,0 0 0,2 0 0,0 1 0,1-1 0,1 1 0,2 27 0,6-28-3134,-4-8-2329,-17-10 218,-3-5-2373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4.683"/>
    </inkml:context>
    <inkml:brush xml:id="br0">
      <inkml:brushProperty name="width" value="0.025" units="cm"/>
      <inkml:brushProperty name="height" value="0.025" units="cm"/>
    </inkml:brush>
  </inkml:definitions>
  <inkml:trace contextRef="#ctx0" brushRef="#br0">0 58 11403,'0'0'17937,"75"-16"-17104,-36 10-545,7 0-256,1 0-128,-7 0-1954,-6-2-4036,-3-2-5861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1:54.912"/>
    </inkml:context>
    <inkml:brush xml:id="br0">
      <inkml:brushProperty name="width" value="0.025" units="cm"/>
      <inkml:brushProperty name="height" value="0.025" units="cm"/>
    </inkml:brush>
  </inkml:definitions>
  <inkml:trace contextRef="#ctx0" brushRef="#br0">210 152 3716,'0'0'3357,"10"-11"188,30-40-198,-38 48-2863,1 0 0,-1-1 0,0 1-1,0-1 1,0 1 0,-1-1 0,1 0 0,-1 0-1,0 0 1,0 0 0,1-6 0,-2 9-237,0-1 0,0 1-1,0-1 1,-1 1 0,1-1 0,0 1 0,-1-1 0,1 1 0,-1-1 0,1 1 0,-1-1 0,0 1-1,1 0 1,-1 0 0,0-1 0,0 1 0,0 0 0,0 0 0,0 0 0,-3-2 0,2 1-101,-1 1 1,0 0-1,0 0 0,0 0 1,-1 0-1,1 0 1,0 0-1,0 1 0,0 0 1,-1 0-1,1 0 1,0 0-1,0 0 0,0 0 1,-1 1-1,1 0 1,0-1-1,0 1 1,0 0-1,0 1 0,0-1 1,0 0-1,-3 3 1,0 0-113,-1 1 1,1 0 0,0 0-1,0 0 1,1 1 0,-1 0-1,1 0 1,0 0 0,1 1-1,0 0 1,0 0 0,-6 13-1,9-16-32,-1 1 0,0 0 0,1-1 0,0 1 0,0 0 0,0 0 0,1 0 0,-1-1 0,1 1 0,0 0 0,1 0 0,-1 0 0,1 0 0,0-1 0,0 1 0,0 0 0,1-1 0,0 1 0,0-1 0,0 1 0,0-1 0,4 4 0,62 62-176,-48-53 106,-2 2-1,27 31 1,-41-44 34,0-1 1,-1 1-1,1 0 0,-1 0 0,0 0 0,-1 0 0,0 1 1,0-1-1,0 1 0,0-1 0,-1 1 0,0 0 1,-1-1-1,0 12 0,-1-14 46,1-1 0,-1 0 1,-1 0-1,1 0 0,0 0 0,-1 0 0,0 0 1,1 0-1,-1-1 0,0 1 0,0-1 0,-1 1 1,1-1-1,-1 0 0,1 1 0,-1-1 0,1-1 1,-1 1-1,0 0 0,0-1 0,0 1 0,0-1 1,0 0-1,0 0 0,-1 0 0,1 0 0,0-1 1,-5 1-1,-14 2 567,1-1 0,-1 0 1,-23-2-1,36 0-191,4 0-331,0-1 0,0 1-1,0-1 1,0 0 0,0 0 0,0-1 0,0 1 0,1-1 0,-1 0-1,0 0 1,1-1 0,0 1 0,0-1 0,0 0 0,0 0 0,0-1-1,0 1 1,1-1 0,-1 1 0,1-1 0,0 0 0,0-1 0,1 1-1,-1 0 1,1-1 0,0 1 0,0-1 0,1 0 0,-1 0 0,0-5-1,0 2-65,1 0 0,0 0 0,0 0 0,1 0 0,0 0 0,0 0 0,1 0 0,0 0 0,1 0 0,-1 0 0,1 1 0,1-1 0,0 0 0,0 1 0,0 0 0,1-1 0,0 1 0,8-10 0,3 1-92,0 1 0,1 0 0,1 1 1,0 1-1,26-16 0,102-48-469,-73 41-22,-71 36 484,-1 0-1,1 0 1,0 0 0,-1 0 0,1 0 0,0 0 0,-1 0 0,1 0 0,-1-1 0,1 1 0,-1 0 0,1-1 0,-1 1 0,1 0 0,-1-1 0,1 1-1,-1 0 1,1-1 0,-1 1 0,1-1 0,-1 1 0,0-1 0,1 1 0,-1-1 0,0 1 0,0-1 0,1 1 0,-1-1 0,0 0 0,0 1-1,0-1 1,0 1 0,1-1 0,-1 0 0,0 1 0,0-2 0,-25-3-4851,-39 8-7287,57-1 6779</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5.011"/>
    </inkml:context>
    <inkml:brush xml:id="br0">
      <inkml:brushProperty name="width" value="0.025" units="cm"/>
      <inkml:brushProperty name="height" value="0.025" units="cm"/>
    </inkml:brush>
  </inkml:definitions>
  <inkml:trace contextRef="#ctx0" brushRef="#br0">110 33 14253,'0'0'11841,"-8"-3"-10928,5 2-880,1 0 0,0 0 0,-1 0 0,1 1 0,0-1 0,-1 1 0,1-1 0,-1 1 0,1 0 0,-1 0 0,1 0 0,0 1-1,-1-1 1,1 1 0,-1-1 0,1 1 0,0 0 0,-1-1 0,1 1 0,-3 2 0,1 0 83,0 1-1,1-1 1,0 0-1,-1 1 1,1 0-1,0 0 1,1 0-1,-1 0 1,1 1-1,0-1 1,0 1-1,-2 6 1,2-7 40,1 0 0,-1 0 1,1 0-1,0 1 0,0-1 0,1 0 1,-1 1-1,1-1 0,0 7 0,0-9-130,1-1 0,-1 0 0,1 0 0,-1 1 0,1-1 0,-1 0 0,1 0 0,0 0 0,0 0 0,0 0 0,-1 0 0,1 0 0,0 0 0,0 0 0,0 0 0,0-1 0,1 1 0,-1 0 0,0-1-1,0 1 1,0 0 0,0-1 0,1 0 0,-1 1 0,0-1 0,1 0 0,-1 1 0,0-1 0,0 0 0,1 0 0,-1 0 0,0 0 0,3-1 0,3 0 15,-1 1 0,1-2 0,0 1 0,0-1 0,0 0 0,-1-1 0,1 1 0,-1-1 0,0-1 0,0 1 0,0-1 0,0 0 0,-1 0 0,1-1 1,5-6-1,-7 7-19,0 0 0,0 0 0,-1 0 0,0 0 0,0-1 0,0 0 0,0 1 0,0-1 1,-1 0-1,0 0 0,0 0 0,-1-1 0,1 1 0,-1 0 0,0-1 0,-1 1 1,1-1-1,-1 1 0,0-1 0,-1-6 0,1 13-91,0 0 0,0 0 0,0 1-1,0-1 1,-1 0 0,1 0 0,0 0 0,0 0 0,-1 1-1,1-1 1,-1 0 0,1 0 0,-1 0 0,1 0 0,-1 0 0,0 0-1,1 0 1,-1 0 0,0-1 0,0 1 0,0 0 0,0 0-1,0-1 1,0 1 0,0 0 0,0-1 0,0 1 0,0-1-1,0 1 1,0-1 0,0 0 0,0 1 0,-1-1 0,1 0 0,0 0-1,0 0 1,0 0 0,-1 0 0,1 0 0,0 0 0,0 0-1,0 0 1,0-1 0,0 1 0,-1 0 0,1-1 0,0 1 0,0-1-1,0 1 1,0-1 0,0 0 0,0 1 0,0-1 0,0 0-1,1 0 1,-1 0 0,0 1 0,0-1 0,0 0 0,1 0-1,-1 0 1,1 0 0,-1 0 0,1-1 0,-1-1 0,5 8-6263,10-4-4104</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6.150"/>
    </inkml:context>
    <inkml:brush xml:id="br0">
      <inkml:brushProperty name="width" value="0.025" units="cm"/>
      <inkml:brushProperty name="height" value="0.025" units="cm"/>
    </inkml:brush>
  </inkml:definitions>
  <inkml:trace contextRef="#ctx0" brushRef="#br0">138 0 15791,'2'10'5984,"-8"33"-4083,-27 62 880,25-83-1945,0 1 0,1 1 0,1-1 0,-6 47 0,13-69-819,-1 0 1,1 1-1,0-1 0,-1 0 1,1 0-1,0 0 1,-1 0-1,1 0 0,0-1 1,0 1-1,0 0 0,0 0 1,0 0-1,0-1 1,0 1-1,0-1 0,0 1 1,1-1-1,-1 1 0,0-1 1,0 1-1,0-1 1,0 0-1,1 0 0,-1 0 1,0 0-1,0 0 0,1 0 1,-1 0-1,0 0 1,0 0-1,2-1 0,52-3 162,-49 3-184,-1 0-10,-1 0 0,0 1-1,1-1 1,-1 1 0,1 0 0,-1 0-1,1 1 1,-1-1 0,1 1-1,-1 0 1,0 0 0,1 1-1,7 3 1,-10-3 11,0 0 1,0 0-1,-1 0 0,1 1 0,0-1 1,-1 0-1,0 1 0,1-1 0,-1 1 1,0 0-1,0-1 0,-1 1 0,1 0 1,0 0-1,-1-1 0,0 1 0,1 0 1,-1 0-1,-1 0 0,1-1 0,0 1 1,0 0-1,-2 3 0,1-1 42,0-1 1,0 1-1,-1-1 1,1 1-1,-1-1 1,0 0-1,-1 1 0,1-1 1,-1 0-1,0 0 1,0-1-1,0 1 0,0-1 1,0 1-1,-1-1 1,0 0-1,1 0 0,-1-1 1,0 1-1,-1-1 1,1 0-1,-7 3 1,2-1 41,0-1 0,-1 0 1,1-1-1,-1 1 0,0-2 1,0 1-1,1-2 0,-1 1 1,-20-2-1,27 0-75,0 0 0,0 0 0,0-1 0,0 1 0,0-1 0,0 1 0,0-1 0,0 0 0,1 0 0,-1 0 0,1 0 1,-1-1-1,1 1 0,0-1 0,0 1 0,0-1 0,-2-4 0,3 6-15,0 0 0,1 0 0,-1 0 0,1 0 0,-1-1 1,1 1-1,-1 0 0,1 0 0,-1 0 0,1-1 0,0 1 0,0 0 1,0 0-1,0-1 0,0 1 0,0 0 0,0-1 0,0 1 0,0 0 0,1 0 1,-1-1-1,0 1 0,1 0 0,-1 0 0,1 0 0,0 0 0,-1 0 1,1-1-1,0 1 0,-1 0 0,1 0 0,0 1 0,0-1 0,0 0 1,0 0-1,0 0 0,0 1 0,0-1 0,0 0 0,0 1 0,1-1 0,-1 1 1,0-1-1,0 1 0,2-1 0,13-2-2280,0 0 0,1 0 0,15 1 0,13-2-6354,-10-2-3586</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6.540"/>
    </inkml:context>
    <inkml:brush xml:id="br0">
      <inkml:brushProperty name="width" value="0.025" units="cm"/>
      <inkml:brushProperty name="height" value="0.025" units="cm"/>
    </inkml:brush>
  </inkml:definitions>
  <inkml:trace contextRef="#ctx0" brushRef="#br0">154 1 14221,'0'0'12503,"-3"10"-11286,-36 84 29,6-16 544,-36 128 0,60-140-1790,9-66 0,0 0 0,0 0 0,0 0 0,0 0 0,0-1 0,0 1 0,1 0 0,-1 0 0,0 0 0,0 0 0,0 0 0,0 0 0,0 0 0,0 0 0,1 0 0,-1 0 0,0 0 0,0 0 0,0 0 0,0 0 0,1-1 0,-1 1 0,0 0 0,0 0 0,0 1 0,0-1 0,0 0 0,1 0 0,-1 0 0,0 0 0,0 0 0,0 0 0,0 0 0,0 0 0,1 0 0,-1 0 0,0 0 0,0 0 0,0 0 0,0 0 0,0 1 0,0-1 0,1 0 0,-1 0 0,0 0 0,0 0 0,0 0 0,0 0 0,0 1 0,0-1 0,0 0 0,0 0 0,0 0 0,0 1 0,7-13 0,-3 1-22,-1 0 0,-1 0 0,0 0 0,0 0 0,-1 0 0,-1-1 0,0 1-1,0 0 1,-1 0 0,-1-1 0,1 1 0,-2 0 0,0 0 0,-7-17 0,91 25-624,-75 3 308,42 0-4161,-1-4-3764,-16-2-626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7.053"/>
    </inkml:context>
    <inkml:brush xml:id="br0">
      <inkml:brushProperty name="width" value="0.025" units="cm"/>
      <inkml:brushProperty name="height" value="0.025" units="cm"/>
    </inkml:brush>
  </inkml:definitions>
  <inkml:trace contextRef="#ctx0" brushRef="#br0">147 1 14318,'0'0'6763,"-11"5"-4419,-2 2-1574,0 1 1,0 0-1,1 0 1,-15 15-1,21-19-393,1 1-1,0 0 0,0 0 0,1 1 0,-1-1 0,1 1 0,1 0 0,-1 0 0,1 0 0,0 1 0,0-1 1,1 1-1,-3 11 0,5-17-372,-1 0 0,1-1 1,0 1-1,0 0 1,0-1-1,0 1 0,0 0 1,0-1-1,1 1 0,-1 0 1,0-1-1,0 1 0,0 0 1,1-1-1,-1 1 0,0-1 1,0 1-1,1 0 0,-1-1 1,1 1-1,-1-1 0,0 1 1,1-1-1,-1 1 0,1-1 1,0 1-1,-1-1 1,1 0-1,-1 1 0,1-1 1,-1 0-1,1 0 0,0 1 1,0-1-1,30-1 60,-21-1-62,0-1-1,-1 0 1,0 0-1,13-7 1,-12 4-2,-1-1 0,1 0 0,-1 0 0,0-1 0,-1-1 0,0 1 0,0-1 0,-1 0 0,0-1 0,-1 0 0,1 0 0,3-11 0,-14 30 0,0-1 0,-1 1 0,0-1 0,-8 10 0,8-13 0,1 1 0,-1 0 0,1 0 0,0 1 0,1-1 0,-1 1 0,2 0 0,-1 0 0,1 0 0,0 0 0,-2 11 0,4-17 0,0 0 0,0-1 0,0 1 0,0 0 0,0-1 0,0 1 0,0 0 0,0-1 0,0 1 0,1 0 0,-1-1 0,0 1 0,0 0 0,1-1 0,-1 1 0,0-1 0,1 1 0,-1-1 0,1 1 0,-1-1 0,1 1 0,-1-1 0,1 1 0,-1-1 0,1 1 0,-1-1 0,1 0 0,-1 0 0,1 1 0,0-1 0,0 0 0,26 0 0,-20-2 0,-1 0 0,0 0 0,1 0 0,-1-1 0,0 0 0,7-4 0,-1-2 0,0-1 0,-1 0 0,0-1 0,-1 0 0,0-1 0,-1 0 0,0 0 0,-1-1 0,8-15 0,-21 37 0,0 0 0,0 0 0,0-1 0,-14 16 0,13-19 0,1 1 0,0 0 0,0 0 0,1 1 0,0 0 0,0-1 0,0 1 0,1 1 0,0-1 0,0 0 0,1 1 0,-3 13 0,15-16-2610,14-7-7480,-9-3-1297</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7.566"/>
    </inkml:context>
    <inkml:brush xml:id="br0">
      <inkml:brushProperty name="width" value="0.025" units="cm"/>
      <inkml:brushProperty name="height" value="0.025" units="cm"/>
    </inkml:brush>
  </inkml:definitions>
  <inkml:trace contextRef="#ctx0" brushRef="#br0">51 1 14926,'0'0'17643,"-4"10"-17472,-38 78-144,41-88-27,1 1 0,0-1 0,-1 0 0,1 1 0,0-1 0,-1 1 0,1 0 0,0-1 0,-1 1 0,1-1 0,0 1 0,0-1 0,0 1 0,-1 0 0,1-1 0,0 1 0,0 0 0,0-1 0,0 1 0,0-1 0,0 1 0,0 0 0,1-1 0,-1 1 0,0-1 0,0 1 0,0 0 0,1-1 0,-1 1 0,17-1 0,19-18 0,-13 4 0,-14 8 0,0-1 0,0 1 0,1 1 0,-1 0 0,1 0 0,0 1 0,1 1 0,-1-1 0,1 2 0,16-3 0,-26 5 0,0 1 0,-1 0 0,1-1 0,0 1 0,0 0 0,-1 0 0,1 0 0,0 0 0,-1 0 0,1-1 0,-1 1 0,1 0 0,-1 0 0,0 0 0,1 0 0,-1 1 0,0-1 0,0 0 0,1 0 0,-1 0 0,0 0 0,0 0 0,0 0 0,0 0 0,-1 0 0,1 0 0,0 0 0,0 0 0,-1 0 0,0 2 0,-6 35 0,0-20-394,-4 11-2477,13-54-1893,0 8-2838</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7.908"/>
    </inkml:context>
    <inkml:brush xml:id="br0">
      <inkml:brushProperty name="width" value="0.025" units="cm"/>
      <inkml:brushProperty name="height" value="0.025" units="cm"/>
    </inkml:brush>
  </inkml:definitions>
  <inkml:trace contextRef="#ctx0" brushRef="#br0">0 0 20820,'0'0'10249,"54"36"-12907,-33-31-1762,-1 1-1762,-2 1-5189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8.282"/>
    </inkml:context>
    <inkml:brush xml:id="br0">
      <inkml:brushProperty name="width" value="0.025" units="cm"/>
      <inkml:brushProperty name="height" value="0.025" units="cm"/>
    </inkml:brush>
  </inkml:definitions>
  <inkml:trace contextRef="#ctx0" brushRef="#br0">129 0 15503,'0'0'12161,"-11"5"-9882,-1 0-1634,1-1-403,0 1 1,0 0-1,0 0 0,1 1 0,0 0 0,0 1 0,0 0 0,-9 10 0,19-17-242,-1 1 0,1-1 0,0 1 0,0-1 0,-1 1 0,1-1 0,0 1 0,0 0 0,0-1 0,0 1 0,-1-1 0,1 1 0,0-1 0,0 1 0,0 0 0,0-1 0,0 1 0,1-1 0,-1 1 0,0 0 0,0-1 0,0 1 0,0-1 0,1 1 0,-1-1 0,0 1 0,1-1 0,-1 1 0,0-1 0,1 1 0,-1-1 0,0 1 0,1-1 0,-1 0 0,1 1 0,-1-1 0,1 0 0,-1 1 0,1-1 0,-1 0 0,1 0 0,-1 1 0,2-1 0,31 12 0,-21-8 0,-3-1 0,9 5 0,1 0 0,21 14 0,-37-20 0,1 0 0,-1 0 0,-1 0 0,1 0 0,0 0 0,0 1 0,-1-1 0,1 1 0,-1 0 0,0-1 0,0 1 0,0 0 0,0 0 0,-1 0 0,1 1 0,-1-1 0,0 0 0,0 1 0,0-1 0,1 6 0,-3-7 0,1 0 0,-1 0 0,0 1 0,0-1 0,0 0 0,0 0 0,0 0 0,-1 0 0,1 0 0,0 0 0,-1 0 0,0 0 0,1-1 0,-1 1 0,0-1 0,0 1 0,0-1 0,0 0 0,0 0 0,0 0 0,0 0 0,-1 0 0,1 0 0,0 0 0,-5 0 0,-4 2 0,0 0 0,0 0 0,-1-2 0,-12 2 0,15-3-147,-26 0-2801,34-1 2645,0 1-1,0 0 1,0 0 0,0-1-1,0 1 1,0 0 0,0-1-1,0 1 1,0-1 0,0 1-1,0-1 1,0 0 0,0 1-1,1-1 1,-1 0 0,0 0-1,0 0 1,1 1-1,-1-1 1,0 0 0,1 0-1,-1 0 1,1 0 0,0 0-1,-1 0 1,0-2 0,0-16-16951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8.765"/>
    </inkml:context>
    <inkml:brush xml:id="br0">
      <inkml:brushProperty name="width" value="0.025" units="cm"/>
      <inkml:brushProperty name="height" value="0.025" units="cm"/>
    </inkml:brush>
  </inkml:definitions>
  <inkml:trace contextRef="#ctx0" brushRef="#br0">22 1 13677,'0'0'13928,"-1"10"-12572,-6 33-128,2-16-243,-3 45-1,8-71-978,0 0 0,0-1 0,0 1 0,0 0 0,0 0 0,0-1 0,0 1-1,1 0 1,-1-1 0,0 1 0,0 0 0,1-1 0,-1 1 0,0 0 0,1-1 0,-1 1-1,1-1 1,-1 1 0,1-1 0,-1 1 0,1-1 0,-1 1 0,1-1 0,-1 1 0,1-1-1,0 0 1,-1 1 0,1-1 0,-1 0 0,1 0 0,0 1 0,0-1 0,30-2 192,27-23 18,-14-6-216,-36 24 0,1 0 0,0 1 0,0-1 0,1 2 0,0-1 0,20-7 0,-29 13 0,-1 0 0,0 0 0,1 0 0,-1 0 0,1 1 0,-1-1 0,1 0 0,-1 0 0,0 0 0,1 0 0,-1 1 0,0-1 0,1 0 0,-1 0 0,0 0 0,1 1 0,-1-1 0,0 0 0,1 1 0,-1-1 0,0 0 0,0 1 0,1-1 0,-1 0 0,0 1 0,0-1 0,0 1 0,1-1 0,-1 0 0,0 1 0,0-1 0,0 1 0,0-1 0,0 0 0,0 1 0,0-1 0,0 1 0,0-1 0,0 1 0,-1 17 0,1-17 0,-10 68 0,12-69 0,0 0 0,0 1 0,1-1 0,-1 0 0,0 0 0,0 0 0,0-1 0,0 1 0,0-1 0,1 1 0,-1-1 0,3-1 0,8-4 0,0-1 0,0-1 0,16-13 0,-18 13 0,1 0 0,0 0 0,0 1 0,15-6 0,-26 13 0,-1 0 0,0 0 0,1-1 0,-1 1 0,0 0 0,0 0 0,1 0 0,-1 0 0,0 0 0,1 0 0,-1 0 0,0 0 0,1 0 0,-1 0 0,0 0 0,1 0 0,-1 0 0,0 0 0,0 0 0,1 1 0,-1-1 0,0 0 0,1 0 0,-1 0 0,0 0 0,0 0 0,1 1 0,-1-1 0,0 0 0,0 0 0,0 1 0,1-1 0,-1 0 0,0 0 0,0 1 0,0-1 0,0 0 0,1 0 0,-1 1 0,0-1 0,0 0 0,0 1 0,0-1 0,0 0 0,0 0 0,0 1 0,-2 23 0,-11 21 0,13-44-109,0-1-1,-1 1 1,1-1 0,0 0-1,0 1 1,0-1 0,-1 1-1,1-1 1,0 1-1,0-1 1,0 0 0,0 1-1,0-1 1,0 1 0,0-1-1,0 1 1,0-1 0,0 1-1,0-1 1,0 1 0,0-1-1,0 1 1,0-1-1,1 0 1,-1 1 0,0-1-1,0 1 1,0-1 0,1 0-1,-1 1 1,0-1 0,1 1-1,-1-1 1,0 0 0,1 1-1,-1-1 1,0 0-1,1 0 1,-1 1 0,1-1-1,-1 0 1,0 0 0,1 0-1,-1 1 1,1-1 0,-1 0-1,1 0 1,0 0 0,25-4-8717,1-7 621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9.345"/>
    </inkml:context>
    <inkml:brush xml:id="br0">
      <inkml:brushProperty name="width" value="0.025" units="cm"/>
      <inkml:brushProperty name="height" value="0.025" units="cm"/>
    </inkml:brush>
  </inkml:definitions>
  <inkml:trace contextRef="#ctx0" brushRef="#br0">156 0 18001,'0'0'2995,"-10"3"229,-1 0-2591,0 1-1,0 1 1,0 0-1,0 0 1,1 1-1,-13 9 1,19-12-442,-1 0 0,1 0 0,0 1 0,0-1 0,0 1 0,1 0 0,-1 0 0,1 0 0,0 1 0,0-1 0,1 1 0,-1-1 0,1 1 0,0 0 0,0 0 0,1 0 0,-1 0 0,1 1 0,0 5 0,1-11-188,0 1-1,0 0 1,0-1-1,0 1 1,0-1 0,0 1-1,0-1 1,1 1-1,-1-1 1,0 1 0,0-1-1,1 1 1,-1-1-1,0 1 1,1-1-1,-1 1 1,0-1 0,1 0-1,-1 1 1,1-1-1,-1 0 1,1 1 0,-1-1-1,0 0 1,1 0-1,-1 1 1,1-1-1,0 0 1,-1 0 0,1 0-1,0 1 1,25-2 96,20-13 18,-35 6-117,0 0 0,-1 0 0,0-1 0,0 0 0,-1-1 0,10-13 0,-20 23 0,1 0 0,0 1 0,-1-1 0,1 0 0,0 1 0,-1-1 0,1 0 0,0 1 0,-1-1 0,1 1 0,0-1 0,0 0 0,0 1 0,0-1 0,-1 1 0,1-1 0,0 1 0,0-1 0,0 0 0,0 1 0,0-1 0,0 1 0,0-1 0,0 1 0,0-1 0,0 1 0,0-1 0,0 1 0,1-1 0,-1 0 0,0 1 0,0-1 0,0 1 0,1-1 0,-1 0 0,0 1 0,0-1 0,1 1 0,-1-1 0,0 0 0,1 1 0,-1-1 0,1 0 0,25 4 0,31-13 0,-39 5 0,0 0 0,1 2 0,21-2 0,-39 4 0,0 0 0,0 0 0,-1 0 0,1 0 0,0 1 0,-1-1 0,1 0 0,0 0 0,0 0 0,-1 1 0,1-1 0,0 0 0,-1 1 0,1-1 0,-1 1 0,1-1 0,0 1 0,-1-1 0,1 1 0,-1-1 0,1 1 0,-1-1 0,1 1 0,-1 0 0,0-1 0,1 1 0,-1 0 0,0-1 0,0 1 0,1 0 0,-1-1 0,0 1 0,0 0 0,0 0 0,0-1 0,0 1 0,0 0 0,0-1 0,0 1 0,0 0 0,0 0 0,0-1 0,0 1 0,-1 0 0,1 0 0,0-1 0,-1 2 0,-18 44 0,12-29 0,25-21 0,17-23 0,-31 23 0,0 0 0,0 0 0,0 0 0,1 1 0,0-1 0,0 1 0,0 0 0,0 1 0,0-1 0,0 1 0,1 0 0,8-2 0,-14 5 0,1 0 0,-1-1 0,1 1 0,-1 0 0,0-1 0,0 1 0,1 0 0,-1 0 0,0 0 0,0-1 0,0 1 0,0 0 0,0 0 0,0 0 0,0-1 0,0 1 0,0 0 0,0 0 0,-1-1 0,1 1 0,0 0 0,0 0 0,-1-1 0,1 1 0,-1 0 0,-7 22 0,8-21-142,-7 15-5234,7-16 5255,0-1 0,-1 0 1,1 0-1,0 1 0,0-1 0,0 0 0,0 0 1,0 1-1,0-1 0,0 0 0,0 0 1,0 1-1,0-1 0,0 0 0,0 0 0,0 1 1,0-1-1,0 0 0,0 0 0,1 0 1,-1 1-1,0-1 0,0 0 0,0 0 0,0 1 1,0-1-1,0 0 0,1 0 0,-1 0 1,0 0-1,0 1 0,0-1 0,1 0 0,-1 0 1,0 0-1,0 0 0,0 0 0,1 0 1,-1 1-1,0-1 0,0 0 0,1 0 0,-1 0 1,0 0-1,0 0 0,1 0 0,-1 0 1,0 0-1,0 0 0,1 0 0,-1 0 0,0 0 1,0 0-1,1 0 0,-1-1 0,0 1 1,0 0-1,0 0 0,1 0 0,-1 0 0,0 0 1,1-1-1,9-4-7508</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0.385"/>
    </inkml:context>
    <inkml:brush xml:id="br0">
      <inkml:brushProperty name="width" value="0.025" units="cm"/>
      <inkml:brushProperty name="height" value="0.025" units="cm"/>
    </inkml:brush>
  </inkml:definitions>
  <inkml:trace contextRef="#ctx0" brushRef="#br0">28 77 5125,'0'0'20569,"7"1"-20425,-1-1 229,1 1 1,-1-1-1,1-1 1,-1 1-1,0-1 1,0 0-1,10-3 1,-14 3-287,0 1 1,-1-1-1,1 1 0,0-1 1,0 0-1,-1 0 1,1 0-1,-1 0 0,1 0 1,-1 0-1,1 0 0,-1-1 1,0 1-1,1 0 1,-1-1-1,0 1 0,0-1 1,0 0-1,0 1 1,0-1-1,-1 0 0,1 1 1,0-1-1,-1 0 0,1 0 1,-1 1-1,0-1 1,1 0-1,-1 0 0,0 0 1,0 0-1,0 0 0,-1 1 1,1-1-1,-1-3 1,1 4-78,-1 0 1,1 0 0,-1 0 0,0 0 0,1 0 0,-1 0 0,0 0 0,0 0 0,0 0 0,0 0 0,0 0 0,0 1-1,0-1 1,0 0 0,0 1 0,0-1 0,0 1 0,0-1 0,0 1 0,-1 0 0,1-1 0,0 1 0,0 0 0,0 0-1,-1 0 1,1-1 0,0 1 0,0 1 0,-1-1 0,1 0 0,0 0 0,0 0 0,0 1 0,-1-1 0,1 1 0,0-1-1,0 1 1,-1 0 0,-3 0 30,0 1 0,1 0 1,-1 0-1,1 0 0,-1 0 0,1 1 0,0 0 0,-5 4 0,5-4-41,1 1 0,-1 0 0,1 0 0,-1 1 0,1-1 0,1 1 0,-1 0 0,1-1 0,-1 1 0,1 0 0,1 0 0,-1 1 0,1-1 0,0 0 0,0 1 0,0-1 0,1 0 0,0 1 0,0 5 0,1-9 0,1-1 0,-1 1 0,1 0 0,-1 0 0,1-1 0,0 1 0,-1-1 0,1 1 0,0-1 0,0 0 0,0 1 0,0-1 0,0 0 0,1 0 0,-1-1 0,0 1 0,0 0 0,1-1 0,-1 0 0,0 1 0,1-1 0,-1 0 0,0 0 0,3 0 0,60-4 0,-54 1-340,0 0 0,0-1 0,0-1 0,0 0 1,-1 0-1,0-1 0,0 0 0,-1-1 0,0 0 0,0-1 0,0 1 0,-1-2 1,0 1-1,-1-1 0,0 0 0,0-1 0,10-20 0,-27 43-206,-13 18 2361,22-30-1716,0 0 0,0 0 0,1 0 0,-1 0 0,1 0 0,-1 1 0,1-1 0,0 0 0,-1 0-1,1 0 1,0 1 0,0-1 0,0 0 0,0 0 0,0 1 0,0-1 0,0 0 0,0 1 0,0-1 0,0 0 0,1 0 0,-1 0 0,1 1-1,0 1 1,4-2-27,0 1 0,0-1 0,0 0 0,0-1 0,1 1-1,-1-1 1,0 0 0,0 0 0,0-1 0,10-2 0,-7 1-93,0-1 0,0 0 1,0-1-1,-1 0 1,0 0-1,1 0 0,5-7 1,13-6-93,-33 55 305,-5 0 44,1 2-1,3-1 1,1 1 0,2 0 0,1 1-1,3 47 1,0-61-215,1-25-21,0-1 0,0 1 0,-1-1 0,1 1 0,0 0 0,-1-1 0,0 1 0,1-1 0,-1 1 0,0-1 0,0 1 0,0-1 0,0 0 0,0 1 0,0-1 0,0 0 0,0 0 0,0 0 0,-1 0 0,1 0 0,0 0 0,-1 0 0,1 0 0,-1-1 0,1 1 0,-1 0 0,1-1 0,-1 1 0,1-1 0,-1 0 0,0 1 0,1-1 0,-1 0 0,0 0 0,1 0 0,-1 0 0,0-1 0,1 1 0,-1 0 0,1-1 0,-1 1 0,0-1 0,1 1 0,-1-1 0,1 0 0,0 1 0,-1-1 0,1 0 0,-1 0 0,1 0 0,0 0 0,0 0 0,0-1 0,0 1 0,0 0 0,0 0 0,0-1 0,-2-2 0,-4-10 0,1-1 0,1 1 0,0-1 0,0 0 0,2-1 0,0 1 0,0-1 0,2 1 0,0-1 0,0 0 0,4-26 0,-2 38-35,-1 0 1,1 0-1,0 0 0,1 0 0,-1 1 1,0-1-1,1 0 0,0 1 0,0-1 1,0 1-1,0 0 0,1-1 1,-1 1-1,1 0 0,0 1 0,0-1 1,0 0-1,0 1 0,0 0 0,1-1 1,-1 1-1,1 1 0,5-3 1,11-4-788,0 2 0,0 0 0,33-4 1,20-7-3867,-31-1-9342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1:55.301"/>
    </inkml:context>
    <inkml:brush xml:id="br0">
      <inkml:brushProperty name="width" value="0.025" units="cm"/>
      <inkml:brushProperty name="height" value="0.025" units="cm"/>
    </inkml:brush>
  </inkml:definitions>
  <inkml:trace contextRef="#ctx0" brushRef="#br0">285 37 18546,'0'0'5818,"-10"-5"-3421,5 2-2294,0 0 1,-1 1-1,0 0 0,1 0 0,-1 0 0,0 0 0,0 1 0,0 0 0,0 0 0,0 1 1,0-1-1,0 1 0,0 1 0,0-1 0,0 1 0,0 0 0,0 0 0,-5 3 1,-1 1-6,1 1 1,0 1 0,0 0 0,0 0-1,1 1 1,0 1 0,1-1 0,0 1-1,-11 15 1,15-18-25,0 1-1,0 0 0,1 0 1,0 0-1,0 1 1,1-1-1,0 1 0,0 0 1,1 0-1,0 0 1,1 0-1,-1 0 0,1 0 1,1 0-1,0 15 1,1-19-66,0-1 1,1 1 0,-1-1-1,1 0 1,-1 0 0,1 1 0,0-1-1,0 0 1,0-1 0,1 1 0,-1 0-1,1-1 1,0 1 0,-1-1 0,1 0-1,0 0 1,0 0 0,0 0-1,1 0 1,-1-1 0,0 1 0,1-1-1,-1 0 1,1 0 0,-1 0 0,1-1-1,4 1 1,2 1 21,0-1 0,0 0-1,0-1 1,1 0 0,-1 0 0,0-1-1,0 0 1,18-6 0,-20 4-11,0 0-1,-1-1 1,0 0 0,0 0-1,0 0 1,0-1 0,-1-1-1,0 1 1,0-1 0,0 0-1,-1 0 1,1 0 0,-1-1 0,-1 0-1,8-15 1,-7 12 3,-1 0 0,0-1 1,-1 1-1,0-1 0,0 0 0,-1 0 1,-1 0-1,0 0 0,0 0 0,-1-1 1,-2-14-1,2 23-52,-1 0 1,0 0-1,0 0 1,0 0-1,0 0 0,-1 0 1,1 0-1,-1 1 1,1-1-1,-1 1 0,0-1 1,0 1-1,0 0 1,-1-1-1,1 1 0,0 0 1,-1 1-1,1-1 1,-1 0-1,0 1 1,0-1-1,1 1 0,-1 0 1,0 0-1,0 0 1,0 0-1,0 1 0,0-1 1,-4 1-1,4-1-164,1 1 0,-1 0 0,1 0-1,-1 0 1,1 0 0,-1 0 0,1 1 0,-1-1-1,1 1 1,0 0 0,-1 0 0,1 0-1,0 0 1,-1 0 0,1 0 0,0 0 0,0 1-1,0-1 1,0 1 0,0 0 0,1-1 0,-1 1-1,0 0 1,1 0 0,-1 0 0,1 0-1,0 1 1,-1-1 0,1 0 0,0 0 0,1 1-1,-1-1 1,0 0 0,1 1 0,-1 4-1,0 16-4315,4-2-1929</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1.506"/>
    </inkml:context>
    <inkml:brush xml:id="br0">
      <inkml:brushProperty name="width" value="0.025" units="cm"/>
      <inkml:brushProperty name="height" value="0.025" units="cm"/>
    </inkml:brush>
  </inkml:definitions>
  <inkml:trace contextRef="#ctx0" brushRef="#br0">2 1 2242,'0'0'15311,"3"67"-12717,-3-32 193,0 2-1026,0 2-95,-3-2-481,2-2-833,1-6-288,0-6-32,2-6-1697,8-8-769,-4-6-769,-3-3-641,-3-4-1377</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1.939"/>
    </inkml:context>
    <inkml:brush xml:id="br0">
      <inkml:brushProperty name="width" value="0.025" units="cm"/>
      <inkml:brushProperty name="height" value="0.025" units="cm"/>
    </inkml:brush>
  </inkml:definitions>
  <inkml:trace contextRef="#ctx0" brushRef="#br0">8 162 10666,'-1'-9'3257,"0"1"-2914,-1 4 50,1 0 0,0 0 1,1 0-1,-1-1 0,1 1 0,0 0 0,0 0 0,0 0 0,0-1 0,1 1 0,-1 0 1,1 0-1,0 0 0,1 0 0,-1 0 0,1 0 0,0 0 0,0 1 0,0-1 0,0 0 1,0 1-1,1 0 0,0 0 0,0-1 0,6-4 0,3 2-140,1 0 1,0 0-1,0 2 0,1-1 0,-1 2 1,1 0-1,0 1 0,0 0 0,0 1 1,0 0-1,0 1 0,0 1 0,0 0 1,0 1-1,26 7 0,-37-8-245,0 0 0,0 0 1,0 0-1,-1 0 0,1 1 0,0-1 0,0 1 1,-1 0-1,1 0 0,-1 0 0,1 0 1,-1 0-1,0 1 0,0-1 0,0 1 0,0-1 1,0 1-1,-1 0 0,1 0 0,-1 0 0,0-1 1,0 1-1,0 0 0,0 1 0,0-1 0,-1 0 1,1 0-1,-1 4 0,0-2 36,-1 0 0,0 0-1,0 0 1,0 0 0,0 0 0,-1 0 0,0 0-1,0-1 1,-1 1 0,1-1 0,-1 1-1,0-1 1,0 0 0,0 0 0,-1 0 0,-5 5-1,-7 4 462,1 0-1,-2-2 1,1 0-1,-2-1 1,-34 15-1,61-26-715,1 1 0,0 0 1,-1 1-1,1 0 0,-1 1 0,1 0 0,-1 0 0,0 1 0,1 0 0,-1 0 1,10 7-1,-15-8 199,-1 0 0,1 1 0,-1-1 0,0 1 0,0 0 1,0 0-1,-1 0 0,1 0 0,-1 0 0,0 1 0,1-1 1,-2 1-1,1-1 0,0 1 0,-1 0 0,1 0 0,-1 0 0,0 0 1,0 0-1,-1 0 0,1 0 0,-1 0 0,0 0 0,0 0 1,0 0-1,-1 0 0,1 0 0,-1 0 0,0 0 0,0 0 0,-3 4 1,1 0 148,-1 0 0,0-1 1,-1 0-1,1 0 1,-2-1-1,1 1 0,-1-1 1,1 0-1,-2 0 0,1-1 1,-1 0-1,1 0 1,-2 0-1,-8 4 0,9-6-18,0 0-1,0 0 1,0-1-1,0 0 1,0 0-1,-1 0 1,1-1-1,-11 0 1,16-1-122,0 0 0,0 0 0,-1 0 0,1 0-1,0-1 1,0 1 0,0-1 0,0 1 0,1-1 0,-1 0 0,0 0 0,0 0 0,0 0-1,1 0 1,-1 0 0,0 0 0,1-1 0,-1 1 0,1-1 0,-1 1 0,1-1 0,0 1-1,0-1 1,0 0 0,0 0 0,0 0 0,0 1 0,0-1 0,0 0 0,1 0 0,-1 0-1,1 0 1,-1-4 0,0-1-381,1 1 0,-1 0 0,1 0 0,1-1 0,-1 1 0,1 0 0,0-1 0,0 1 0,4-10 0,-1 8-809,0-1 1,0 1 0,1 1-1,0-1 1,0 0-1,7-6 1,20-22-6661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2.298"/>
    </inkml:context>
    <inkml:brush xml:id="br0">
      <inkml:brushProperty name="width" value="0.025" units="cm"/>
      <inkml:brushProperty name="height" value="0.025" units="cm"/>
    </inkml:brush>
  </inkml:definitions>
  <inkml:trace contextRef="#ctx0" brushRef="#br0">1 1 17168,'0'0'8969,"7"54"-8169,-7-44-639,3-6-834,1-4-4100</inkml:trace>
  <inkml:trace contextRef="#ctx0" brushRef="#br0" timeOffset="1">115 176 13965,'0'0'16464,"-43"50"-14767,54-56-2690,4-6-2338,-5-3-2690,0-2-3749</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2.623"/>
    </inkml:context>
    <inkml:brush xml:id="br0">
      <inkml:brushProperty name="width" value="0.025" units="cm"/>
      <inkml:brushProperty name="height" value="0.025" units="cm"/>
    </inkml:brush>
  </inkml:definitions>
  <inkml:trace contextRef="#ctx0" brushRef="#br0">247 69 16976,'0'0'5573,"4"-10"-2439,14-30-315,-18 40-2742,1-1 0,-1 1 1,0 0-1,0-1 0,1 1 1,-1-1-1,0 1 1,0 0-1,1-1 0,-1 1 1,0-1-1,0 1 0,0-1 1,0 1-1,0-1 0,0 1 1,0 0-1,0-1 0,0 1 1,0-1-1,0 1 1,0-1-1,0 1 0,0-1 1,0 1-1,0-1 0,-1 1 1,1 0-1,0-1 0,0 1 1,-1-1-1,1 1 1,0 0-1,0-1 0,-1 1 1,1 0-1,0-1 0,-1 1 1,1 0-1,0-1 0,-1 1 1,1 0-1,-1 0 1,1 0-1,-1-1 0,1 1 1,0 0-1,-1 0 0,-19 2 242,18-1-227,-9 3-83,0 0 0,0 1 0,1 0 0,0 0-1,0 1 1,0 1 0,1 0 0,-12 10 0,-2 4-17,-38 45 0,54-57 8,0 0 0,0 1 0,1-1 0,0 1 0,1 1 0,-8 19 0,12-28 0,0 0 0,1 0 0,-1 1 0,1-1 0,-1 0 0,1 0 0,0 1 0,0-1 0,0 0 0,0 1 0,0-1 0,1 0 0,-1 0 0,1 1 0,-1-1 0,1 0 0,0 0 0,0 0 0,0 0 0,0 0 0,0 0 0,1 0 0,-1 0 0,0 0 0,1 0 0,-1-1 0,1 1 0,0-1 0,0 1 0,-1-1 0,1 1 0,0-1 0,0 0 0,0 0 0,1 0 0,-1 0 0,0-1 0,0 1 0,0 0 0,3-1 0,24 6-91,0-2-1,0-1 1,1-2-1,-1 0 1,1-2-1,-1-2 1,32-6 0,-5-5-4314,-4-4-3720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24"/>
    </inkml:context>
    <inkml:brush xml:id="br0">
      <inkml:brushProperty name="width" value="0.025" units="cm"/>
      <inkml:brushProperty name="height" value="0.025" units="cm"/>
    </inkml:brush>
  </inkml:definitions>
  <inkml:trace contextRef="#ctx0" brushRef="#br0">117 84 11499,'0'0'17590,"-11"-2"-17094,6 1-462,0 0-1,0 0 0,0 1 0,0-1 1,0 1-1,0 0 0,0 1 0,0-1 1,-6 2-1,9-1-10,-1 1 0,0-1 0,0 0 1,1 1-1,-1 0 0,1-1 0,-1 1 1,1 0-1,0 0 0,0 0 0,0 1 0,0-1 1,0 1-1,0-1 0,1 1 0,-1-1 1,1 1-1,-1 0 0,1 0 0,0-1 1,-1 7-1,1-7-6,0 0 0,1 1 0,-1-1 0,1 0 0,-1 1 0,1-1 0,0 1 0,-1-1 0,1 0 1,1 1-1,-1-1 0,0 1 0,1-1 0,-1 0 0,1 1 0,-1-1 0,1 0 0,2 3 0,-2-3-4,0-1 0,0 0 0,0 0 0,0 0 0,1 0 0,-1 0 0,1 0 0,-1 0 0,0 0 0,1-1-1,0 1 1,-1 0 0,1-1 0,-1 1 0,1-1 0,0 0 0,-1 0 0,1 1 0,0-1 0,1 0 0,3-1 22,1 1 0,-1-1 0,1-1 0,-1 1 0,0-1 0,0 0 0,0 0 0,0-1 0,0 0 0,0 0 0,-1 0 0,7-6 0,-3 2-3,-1-1-1,1 0 1,-1 0-1,-1-1 1,9-13-1,-14 18-4,1 0 0,-1 0 0,0 0 0,0-1 0,0 1 0,-1-1 0,1 1-1,-1-1 1,0 1 0,-1-1 0,1 0 0,-1 1 0,0-1 0,0 0 0,-1-7 0,0 11-21,1-1 0,-1 1 0,1 0 0,-1 0 1,1 0-1,-1-1 0,0 1 0,0 0 0,0 0 0,0 0 1,1 0-1,-1 0 0,0 1 0,-1-1 0,1 0 1,0 0-1,0 1 0,0-1 0,0 0 0,-1 1 0,1-1 1,0 1-1,0 0 0,-1-1 0,1 1 0,0 0 0,-1 0 1,1 0-1,0 0 0,-1 0 0,1 0 0,0 0 0,-3 1 1,2-1-24,0 0-1,-1 1 1,1-1 0,0 1 0,0-1 0,0 1 0,0 0 0,0 0 0,0 0 0,0 0-1,0 0 1,0 0 0,0 1 0,1-1 0,-1 1 0,0-1 0,1 1 0,-1 0-1,1-1 1,-2 3 0,-4 31-1805,7-34 1491,0 0 1,0 1-1,0-1 1,0 0-1,0 0 1,0 1-1,0-1 1,0 0-1,1 1 1,-1-1-1,0 0 1,1 0 0,-1 0-1,1 1 1,-1-1-1,1 0 1,0 0-1,0 0 1,-1 0-1,1 0 1,0 0-1,0 0 1,0 0-1,1 0 1,11 2-6258</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25"/>
    </inkml:context>
    <inkml:brush xml:id="br0">
      <inkml:brushProperty name="width" value="0.025" units="cm"/>
      <inkml:brushProperty name="height" value="0.025" units="cm"/>
    </inkml:brush>
  </inkml:definitions>
  <inkml:trace contextRef="#ctx0" brushRef="#br0">116 1 20147,'0'0'1452,"-4"13"347,-10 38-278,3-14 206,1 1 0,1 0 0,-5 65 0,14-101-1716,0-1 0,0 1 0,0 0 0,0 0 0,1-1 0,-1 1-1,0 0 1,1 0 0,-1-1 0,1 1 0,0 0 0,-1-1 0,1 1-1,0-1 1,0 1 0,0-1 0,0 1 0,0-1 0,0 0 0,1 1-1,-1-1 1,0 0 0,1 0 0,-1 0 0,1 0 0,-1 0 0,1 0-1,-1-1 1,1 1 0,-1 0 0,1-1 0,0 1 0,0-1 0,-1 0-1,1 1 1,0-1 0,0 0 0,-1 0 0,1 0 0,3-1 0,8 0-68,1-1 1,-1-1 0,0 0-1,18-7 1,-8 3-737,-21 7 750,-1-1 0,1 1 0,-1-1 0,1 1 0,0 0 0,-1-1 0,1 1 0,-1 0 0,1 0 0,0 0 0,-1 0 0,1 1 0,-1-1 0,1 0 0,0 1 0,-1-1 0,1 1 0,-1-1 0,1 1 0,-1 0 0,2 1 0,-2-1 48,-1 0 0,1 0 0,0 0 0,0 0 0,-1 0 0,1 0 0,-1 1 0,1-1 0,-1 0 0,0 1 0,1-1 0,-1 0 0,0 1 0,0-1 0,0 0 0,0 1 0,0-1 0,0 0 0,-1 3 0,0 1 97,0-1-1,0 1 1,0-1-1,-1 1 1,0-1-1,0 0 1,0 1 0,-1-1-1,1 0 1,-1 0-1,0-1 1,0 1-1,-5 3 1,1-2-52,0 0 0,-1-1 0,0-1 0,0 1 0,0-1 0,0-1 0,0 1 0,-1-1 0,1-1 1,-1 0-1,-12 1 0,16-2-33,0 0 1,1 1 0,-1-2 0,0 1 0,0 0 0,0-1-1,1 0 1,-1 0 0,0-1 0,1 1 0,-1-1 0,1 0-1,-1 0 1,1-1 0,0 1 0,0-1 0,0 0 0,0 0-1,1 0 1,-1 0 0,-4-7 0,7 9-152,0 0 0,1 0 0,-1 0-1,0 0 1,1 0 0,-1 0 0,1 0 0,-1 0 0,1-1-1,0 1 1,0 0 0,-1 0 0,1 0 0,0-1 0,0 1 0,0 0-1,0 0 1,0 0 0,0-1 0,1 1 0,-1 0 0,0 0 0,1 0-1,-1-1 1,0 1 0,1 0 0,0 0 0,-1 0 0,1 0-1,0 0 1,-1 0 0,1 0 0,2-1 0,1-1-1012,0 0-1,1 0 1,0 0 0,0 1-1,-1-1 1,8-1 0,-6 2 145,24-11-6489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26"/>
    </inkml:context>
    <inkml:brush xml:id="br0">
      <inkml:brushProperty name="width" value="0.025" units="cm"/>
      <inkml:brushProperty name="height" value="0.025" units="cm"/>
    </inkml:brush>
  </inkml:definitions>
  <inkml:trace contextRef="#ctx0" brushRef="#br0">95 1 11018,'0'0'16384,"0"9"-14873,-20 142 446,11-98-1009,-5 92 1,14-161-1043,1-2-427,-2 1 0,-3-30 0,3 43 468,0 0-1,0 0 1,0 0-1,0 0 0,-1 0 1,1 1-1,-1-1 1,0 0-1,0 1 1,-1-1-1,1 1 0,-1 0 1,1-1-1,-1 1 1,0 0-1,0 1 0,-4-4 1,0 3 1122,8 7-291,16 7-340,-2-7-725,0-1 0,0-1 0,23 1 0,48-5-9911,-71 1 7141,21-1-4978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27"/>
    </inkml:context>
    <inkml:brush xml:id="br0">
      <inkml:brushProperty name="width" value="0.025" units="cm"/>
      <inkml:brushProperty name="height" value="0.025" units="cm"/>
    </inkml:brush>
  </inkml:definitions>
  <inkml:trace contextRef="#ctx0" brushRef="#br0">133 1 11755,'0'0'6385,"-9"1"-2552,-2 2-2689,0 0 0,0 1 0,0 0 0,-20 10 0,28-12-964,0-1 0,0 1 1,0-1-1,0 1 0,1 0 1,-1 0-1,0 1 0,1-1 1,-1 0-1,1 1 0,0 0 1,0-1-1,0 1 0,0 0 1,1 0-1,-1 0 0,1 0 1,-1 0-1,1 0 0,0 1 1,0-1-1,1 0 0,-1 1 1,0 5-1,2-8-170,0 0 0,0 0 0,-1-1 0,1 1 0,0 0-1,0 0 1,0-1 0,0 1 0,0 0 0,0-1 0,0 1 0,1-1 0,-1 0-1,0 1 1,0-1 0,0 0 0,0 1 0,0-1 0,1 0 0,-1 0 0,0 0-1,0 0 1,0 0 0,2-1 0,33-2 138,-28 1-161,-1-1 0,0-1 1,0 1-1,-1-1 0,1 0 0,-1-1 0,0 1 0,0-1 0,0-1 1,0 1-1,-1-1 0,0 0 0,0 0 0,-1 0 0,6-11 0,0 2 6,-16 25 53,0 1 0,0 0 0,-6 17 0,10-23-28,0 1 0,1-1 0,-1 0 1,1 1-1,0-1 0,0 1 0,1-1 0,-1 1 1,1 0-1,1 7 0,0-12-18,0 0 0,-1-1 0,1 1 0,0-1 0,0 1 0,-1-1 0,1 1 0,0-1 0,0 1 0,0-1 0,0 0 0,0 1 0,-1-1 0,1 0 0,0 0 0,0 0 0,0 0 0,0 0 0,0 0 0,0 0 0,0 0 0,0 0 0,0 0 0,0 0 0,0-1 0,-1 1 0,3-1 0,25-8 0,-15 0 0,0-1 0,0 0 0,-1-1 0,-1 0 0,0-1 0,-1-1 0,12-16 0,-28 38 0,1 0 0,0 0 0,0 0 0,1 1 0,0 0 0,1 0 0,0 0 0,0 0 0,1 1 0,1-1 0,-1 12 0,2-22-36,0 1 0,0 0 0,1 0 0,-1-1 0,0 1 0,1 0 0,-1 0 0,0-1 0,1 1 0,-1 0 0,1-1 0,-1 1 0,1-1 0,0 1 0,-1 0 0,1-1 0,-1 1 1,1-1-1,0 0 0,0 1 0,-1-1 0,1 0 0,0 1 0,0-1 0,-1 0 0,1 0 0,0 1 0,0-1 0,0 0 0,28 2-4104,-27-2 3449,12 0-7588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28"/>
    </inkml:context>
    <inkml:brush xml:id="br0">
      <inkml:brushProperty name="width" value="0.025" units="cm"/>
      <inkml:brushProperty name="height" value="0.025" units="cm"/>
    </inkml:brush>
  </inkml:definitions>
  <inkml:trace contextRef="#ctx0" brushRef="#br0">48 1 13997,'0'0'17820,"-4"8"-17019,0 0-716,-3 4-76,1 1 0,0 0 0,1 0 0,0 1 1,1-1-1,-3 20 0,10-33-9,-1 1 0,1-1 0,-1 0 0,1 0 0,-1 0 0,1 0 0,-1 0 0,1-1 0,-1 1 0,0-1 0,1 0 0,3-1 0,43-29 0,-44 26 0,1 0 0,0 1 0,1-1 0,-1 2 0,0-1 0,1 1 0,0-1 0,0 2 0,0-1 0,0 1 0,11-2 0,-17 8 0,-1 0 0,1 0 0,0 0 0,-1 0 0,0 0 0,0 0 0,0-1 0,-1 8 0,-18 51 0,10-41 0,10-34 0,2-32-6600,-3 31 3020,0-16-6419</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29"/>
    </inkml:context>
    <inkml:brush xml:id="br0">
      <inkml:brushProperty name="width" value="0.025" units="cm"/>
      <inkml:brushProperty name="height" value="0.025" units="cm"/>
    </inkml:brush>
  </inkml:definitions>
  <inkml:trace contextRef="#ctx0" brushRef="#br0">1 0 14798,'0'0'16367,"34"54"-16302,-10-46-1315,2-2-2177,0 0-1570,5 2-2658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1:55.674"/>
    </inkml:context>
    <inkml:brush xml:id="br0">
      <inkml:brushProperty name="width" value="0.025" units="cm"/>
      <inkml:brushProperty name="height" value="0.025" units="cm"/>
    </inkml:brush>
  </inkml:definitions>
  <inkml:trace contextRef="#ctx0" brushRef="#br0">198 116 8008,'0'0'11141,"-11"-3"-6828,1 0-3635,1 0 0,-1 0 0,0 1 0,-17-1 1,22 3-542,1 0 0,-1 0 0,1 0 0,0 1 1,-1 0-1,1 0 0,0 0 0,-1 0 0,1 1 1,0 0-1,0 0 0,0 0 0,0 0 0,1 0 1,-1 1-1,-4 4 0,4-3-17,0 0 1,0 0-1,0 0 1,0 1-1,1 0 1,0 0-1,0 0 0,0 0 1,0 0-1,1 0 1,0 1-1,0-1 0,1 1 1,-1 0-1,0 10 1,2-13-114,0 0 1,1 0 0,-1-1-1,1 1 1,-1 0-1,1 0 1,0 0 0,0-1-1,0 1 1,1 0 0,-1-1-1,1 1 1,-1-1-1,1 1 1,0-1 0,0 0-1,0 0 1,0 0-1,0 0 1,0 0 0,1 0-1,-1-1 1,1 1 0,-1-1-1,1 1 1,0-1-1,-1 0 1,1 0 0,0 0-1,0-1 1,0 1-1,3 0 1,6 1 18,0-1 0,-1 0 0,1-1 0,0 0 0,-1-1 1,1 0-1,0-1 0,-1 0 0,1-1 0,-1 0 0,0-1 0,0 0 0,0-1 0,-1 0 0,0-1 1,11-6-1,-15 7-8,0 1 0,1-1 0,-2 0 1,1 0-1,-1 0 0,1-1 0,-2 0 1,1 0-1,-1 0 0,1 0 0,-2-1 1,1 0-1,-1 0 0,0 0 0,0 0 1,-1 0-1,0-1 0,-1 1 0,1-1 1,-1 1-1,-1-1 0,1 0 0,-1 1 1,-1-1-1,-1-11 0,1 15-10,0 1 0,0 0 0,-1 0 0,1 0 0,-1 0 0,1 0 0,-1 1 0,0-1 0,0 0 0,0 1 0,-1-1 0,1 1 0,-1 0 0,1 0 0,-1 0 0,0 0 0,0 0 0,1 1 0,-1-1 0,-1 1 0,1 0 0,0-1 0,0 1 0,0 1 0,0-1 0,-1 1 0,1-1-1,0 1 1,-7 0 0,0 0-8,0 0 0,1 1-1,-1 0 1,0 0-1,1 1 1,-1 0-1,1 1 1,0 0 0,-11 5-1,10-3 38,0 1 0,-1 0 1,2 1-1,-16 13 0,22-17-61,0 0 1,0 0-1,0 0 1,1 1-1,0-1 1,-1 1-1,1-1 1,0 1-1,0 0 1,1 0 0,-1 0-1,1 0 1,0 0-1,0 0 1,0 0-1,0 7 1,1-10-117,1 1 1,-1-1-1,0 0 1,1 1-1,-1-1 1,1 0 0,-1 1-1,1-1 1,-1 0-1,1 1 1,0-1-1,0 0 1,-1 0 0,1 0-1,0 0 1,0 0-1,0 0 1,0 0 0,1 0-1,-1 0 1,0-1-1,0 1 1,0 0-1,1-1 1,-1 1 0,0-1-1,1 1 1,-1-1-1,3 1 1,46 4-6926,-16-5-121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30"/>
    </inkml:context>
    <inkml:brush xml:id="br0">
      <inkml:brushProperty name="width" value="0.025" units="cm"/>
      <inkml:brushProperty name="height" value="0.025" units="cm"/>
    </inkml:brush>
  </inkml:definitions>
  <inkml:trace contextRef="#ctx0" brushRef="#br0">159 1 13293,'0'0'11563,"-8"5"-9284,-2 1-1848,-41 26 2505,47-30-2795,1 1 0,-1 0 0,1 0 0,0 0 1,-1 0-1,1 0 0,1 1 0,-1 0 0,1-1 0,-1 1 1,-2 6-1,5-9-138,0-1 0,1 1 0,-1 0 0,0-1 0,0 1 0,0 0 0,1-1 0,-1 1 0,0-1 0,0 1 0,1 0 0,-1-1 0,1 1 1,-1-1-1,1 1 0,-1-1 0,1 1 0,-1-1 0,1 0 0,-1 1 0,1-1 0,-1 0 0,1 1 0,-1-1 0,1 0 0,0 0 0,-1 1 0,1-1 0,0 0 0,0 0 0,28 9-342,-18-7 50,-2 1-61,7 3 61,0-1 0,0 2 0,16 9 0,-29-14 321,0 0 1,0 0-1,0 0 1,0 1 0,0-1-1,-1 1 1,1 0 0,3 5-1,-5-7 18,0 1-1,0-1 0,-1 0 0,1 1 1,-1-1-1,1 1 0,-1-1 1,0 1-1,0-1 0,1 1 1,-1-1-1,0 1 0,0-1 0,0 1 1,-1-1-1,1 1 0,0-1 1,0 1-1,-1-1 0,1 1 1,-2 1-1,-1 1 2,0-1 0,1 1 0,-2-1 0,1 0 0,0 0 0,-1 0 0,1-1 0,-1 1 0,0-1 0,0 0 0,0 0 0,0 0 0,0-1 0,-7 3 0,-63 13 417,68-16-508,-46 5-2908,50-6 2681,1 0 0,0 0 0,0 0 0,0 0 0,0 0 0,-1 0-1,1 0 1,0-1 0,0 1 0,0 0 0,0 0 0,0-1 0,0 1 0,-1-1 0,1 1-1,0-1 1,0 0 0,1 1 0,-1-1 0,0 0 0,0 0 0,0 1 0,0-1-1,0 0 1,1 0 0,-1 0 0,0 0 0,1 0 0,-1 0 0,1 0 0,-1 0 0,1 0-1,0 0 1,-1-1 0,1-1 0,0-10-19351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34"/>
    </inkml:context>
    <inkml:brush xml:id="br0">
      <inkml:brushProperty name="width" value="0.025" units="cm"/>
      <inkml:brushProperty name="height" value="0.025" units="cm"/>
    </inkml:brush>
  </inkml:definitions>
  <inkml:trace contextRef="#ctx0" brushRef="#br0">110 33 14253,'0'0'11841,"-8"-3"-10928,5 2-880,1 0 0,0 0 0,-1 0 0,1 1 0,0-1 0,-1 1 0,1-1 0,-1 1 0,1 0 0,-1 0 0,1 0 0,0 1-1,-1-1 1,1 1 0,-1-1 0,1 1 0,0 0 0,-1-1 0,1 1 0,-3 2 0,1 0 83,0 1-1,1-1 1,0 0-1,-1 1 1,1 0-1,0 0 1,1 0-1,-1 0 1,1 1-1,0-1 1,0 1-1,-2 6 1,2-7 40,1 0 0,-1 0 1,1 0-1,0 1 0,0-1 0,1 0 1,-1 1-1,1-1 0,0 7 0,0-9-130,1-1 0,-1 0 0,1 0 0,-1 1 0,1-1 0,-1 0 0,1 0 0,0 0 0,0 0 0,0 0 0,-1 0 0,1 0 0,0 0 0,0 0 0,0 0 0,0-1 0,1 1 0,-1 0 0,0-1-1,0 1 1,0 0 0,0-1 0,1 0 0,-1 1 0,0-1 0,1 0 0,-1 1 0,0-1 0,0 0 0,1 0 0,-1 0 0,0 0 0,3-1 0,3 0 15,-1 1 0,1-2 0,0 1 0,0-1 0,0 0 0,-1-1 0,1 1 0,-1-1 0,0-1 0,0 1 0,0-1 0,0 0 0,-1 0 0,1-1 1,5-6-1,-7 7-19,0 0 0,0 0 0,-1 0 0,0 0 0,0-1 0,0 0 0,0 1 0,0-1 1,-1 0-1,0 0 0,0 0 0,-1-1 0,1 1 0,-1 0 0,0-1 0,-1 1 1,1-1-1,-1 1 0,0-1 0,-1-6 0,1 13-91,0 0 0,0 0 0,0 1-1,0-1 1,-1 0 0,1 0 0,0 0 0,0 0 0,-1 1-1,1-1 1,-1 0 0,1 0 0,-1 0 0,1 0 0,-1 0 0,0 0-1,1 0 1,-1 0 0,0-1 0,0 1 0,0 0 0,0 0-1,0-1 1,0 1 0,0 0 0,0-1 0,0 1 0,0-1-1,0 1 1,0-1 0,0 0 0,0 1 0,-1-1 0,1 0 0,0 0-1,0 0 1,0 0 0,-1 0 0,1 0 0,0 0 0,0 0-1,0 0 1,0-1 0,0 1 0,-1 0 0,1-1 0,0 1 0,0-1-1,0 1 1,0-1 0,0 0 0,0 1 0,0-1 0,0 0-1,1 0 1,-1 0 0,0 1 0,0-1 0,0 0 0,1 0-1,-1 0 1,1 0 0,-1 0 0,1-1 0,-1-1 0,5 8-6263,10-4-4104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35"/>
    </inkml:context>
    <inkml:brush xml:id="br0">
      <inkml:brushProperty name="width" value="0.025" units="cm"/>
      <inkml:brushProperty name="height" value="0.025" units="cm"/>
    </inkml:brush>
  </inkml:definitions>
  <inkml:trace contextRef="#ctx0" brushRef="#br0">138 0 15791,'2'10'5984,"-8"33"-4083,-27 62 880,25-83-1945,0 1 0,1 1 0,1-1 0,-6 47 0,13-69-819,-1 0 1,1 1-1,0-1 0,-1 0 1,1 0-1,0 0 1,-1 0-1,1 0 0,0-1 1,0 1-1,0 0 0,0 0 1,0 0-1,0-1 1,0 1-1,0-1 0,0 1 1,1-1-1,-1 1 0,0-1 1,0 1-1,0-1 1,0 0-1,1 0 0,-1 0 1,0 0-1,0 0 0,1 0 1,-1 0-1,0 0 1,0 0-1,2-1 0,52-3 162,-49 3-184,-1 0-10,-1 0 0,0 1-1,1-1 1,-1 1 0,1 0 0,-1 0-1,1 1 1,-1-1 0,1 1-1,-1 0 1,0 0 0,1 1-1,7 3 1,-10-3 11,0 0 1,0 0-1,-1 0 0,1 1 0,0-1 1,-1 0-1,0 1 0,1-1 0,-1 1 1,0 0-1,0-1 0,-1 1 0,1 0 1,0 0-1,-1-1 0,0 1 0,1 0 1,-1 0-1,-1 0 0,1-1 0,0 1 1,0 0-1,-2 3 0,1-1 42,0-1 1,0 1-1,-1-1 1,1 1-1,-1-1 1,0 0-1,-1 1 0,1-1 1,-1 0-1,0 0 1,0-1-1,0 1 0,0-1 1,0 1-1,-1-1 1,0 0-1,1 0 0,-1-1 1,0 1-1,-1-1 1,1 0-1,-7 3 1,2-1 41,0-1 0,-1 0 1,1-1-1,-1 1 0,0-2 1,0 1-1,1-2 0,-1 1 1,-20-2-1,27 0-75,0 0 0,0 0 0,0-1 0,0 1 0,0-1 0,0 1 0,0-1 0,0 0 0,1 0 0,-1 0 0,1 0 1,-1-1-1,1 1 0,0-1 0,0 1 0,0-1 0,-2-4 0,3 6-15,0 0 0,1 0 0,-1 0 0,1 0 0,-1-1 1,1 1-1,-1 0 0,1 0 0,-1 0 0,1-1 0,0 1 0,0 0 1,0 0-1,0-1 0,0 1 0,0 0 0,0-1 0,0 1 0,0 0 0,1 0 1,-1-1-1,0 1 0,1 0 0,-1 0 0,1 0 0,0 0 0,-1 0 1,1-1-1,0 1 0,-1 0 0,1 0 0,0 1 0,0-1 0,0 0 1,0 0-1,0 0 0,0 1 0,0-1 0,0 0 0,0 1 0,1-1 0,-1 1 1,0-1-1,0 1 0,2-1 0,13-2-2280,0 0 0,1 0 0,15 1 0,13-2-6354,-10-2-3586</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36"/>
    </inkml:context>
    <inkml:brush xml:id="br0">
      <inkml:brushProperty name="width" value="0.025" units="cm"/>
      <inkml:brushProperty name="height" value="0.025" units="cm"/>
    </inkml:brush>
  </inkml:definitions>
  <inkml:trace contextRef="#ctx0" brushRef="#br0">154 1 14221,'0'0'12503,"-3"10"-11286,-36 84 29,6-16 544,-36 128 0,60-140-1790,9-66 0,0 0 0,0 0 0,0 0 0,0 0 0,0-1 0,0 1 0,1 0 0,-1 0 0,0 0 0,0 0 0,0 0 0,0 0 0,0 0 0,0 0 0,1 0 0,-1 0 0,0 0 0,0 0 0,0 0 0,0 0 0,1-1 0,-1 1 0,0 0 0,0 0 0,0 1 0,0-1 0,0 0 0,1 0 0,-1 0 0,0 0 0,0 0 0,0 0 0,0 0 0,0 0 0,1 0 0,-1 0 0,0 0 0,0 0 0,0 0 0,0 0 0,0 1 0,0-1 0,1 0 0,-1 0 0,0 0 0,0 0 0,0 0 0,0 0 0,0 1 0,0-1 0,0 0 0,0 0 0,0 0 0,0 1 0,7-13 0,-3 1-22,-1 0 0,-1 0 0,0 0 0,0 0 0,-1 0 0,-1-1 0,0 1-1,0 0 1,-1 0 0,-1-1 0,1 1 0,-2 0 0,0 0 0,-7-17 0,91 25-624,-75 3 308,42 0-4161,-1-4-3764,-16-2-626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37"/>
    </inkml:context>
    <inkml:brush xml:id="br0">
      <inkml:brushProperty name="width" value="0.025" units="cm"/>
      <inkml:brushProperty name="height" value="0.025" units="cm"/>
    </inkml:brush>
  </inkml:definitions>
  <inkml:trace contextRef="#ctx0" brushRef="#br0">147 1 14318,'0'0'6763,"-11"5"-4419,-2 2-1574,0 1 1,0 0-1,1 0 1,-15 15-1,21-19-393,1 1-1,0 0 0,0 0 0,1 1 0,-1-1 0,1 1 0,1 0 0,-1 0 0,1 0 0,0 1 0,0-1 1,1 1-1,-3 11 0,5-17-372,-1 0 0,1-1 1,0 1-1,0 0 1,0-1-1,0 1 0,0 0 1,0-1-1,1 1 0,-1 0 1,0-1-1,0 1 0,0 0 1,1-1-1,-1 1 0,0-1 1,0 1-1,1 0 0,-1-1 1,1 1-1,-1-1 0,0 1 1,1-1-1,-1 1 0,1-1 1,0 1-1,-1-1 1,1 0-1,-1 1 0,1-1 1,-1 0-1,1 0 0,0 1 1,0-1-1,30-1 60,-21-1-62,0-1-1,-1 0 1,0 0-1,13-7 1,-12 4-2,-1-1 0,1 0 0,-1 0 0,0-1 0,-1-1 0,0 1 0,0-1 0,-1 0 0,0-1 0,-1 0 0,1 0 0,3-11 0,-14 30 0,0-1 0,-1 1 0,0-1 0,-8 10 0,8-13 0,1 1 0,-1 0 0,1 0 0,0 1 0,1-1 0,-1 1 0,2 0 0,-1 0 0,1 0 0,0 0 0,-2 11 0,4-17 0,0 0 0,0-1 0,0 1 0,0 0 0,0-1 0,0 1 0,0 0 0,0-1 0,0 1 0,1 0 0,-1-1 0,0 1 0,0 0 0,1-1 0,-1 1 0,0-1 0,1 1 0,-1-1 0,1 1 0,-1-1 0,1 1 0,-1-1 0,1 1 0,-1-1 0,1 1 0,-1-1 0,1 0 0,-1 0 0,1 1 0,0-1 0,0 0 0,26 0 0,-20-2 0,-1 0 0,0 0 0,1 0 0,-1-1 0,0 0 0,7-4 0,-1-2 0,0-1 0,-1 0 0,0-1 0,-1 0 0,0-1 0,-1 0 0,0 0 0,-1-1 0,8-15 0,-21 37 0,0 0 0,0 0 0,0-1 0,-14 16 0,13-19 0,1 1 0,0 0 0,0 0 0,1 1 0,0 0 0,0-1 0,0 1 0,1 1 0,0-1 0,0 0 0,1 1 0,-3 13 0,15-16-2610,14-7-7480,-9-3-1297</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38"/>
    </inkml:context>
    <inkml:brush xml:id="br0">
      <inkml:brushProperty name="width" value="0.025" units="cm"/>
      <inkml:brushProperty name="height" value="0.025" units="cm"/>
    </inkml:brush>
  </inkml:definitions>
  <inkml:trace contextRef="#ctx0" brushRef="#br0">51 1 14926,'0'0'17643,"-4"10"-17472,-38 78-144,41-88-27,1 1 0,0-1 0,-1 0 0,1 1 0,0-1 0,-1 1 0,1 0 0,0-1 0,-1 1 0,1-1 0,0 1 0,0-1 0,0 1 0,-1 0 0,1-1 0,0 1 0,0 0 0,0-1 0,0 1 0,0-1 0,0 1 0,0 0 0,1-1 0,-1 1 0,0-1 0,0 1 0,0 0 0,1-1 0,-1 1 0,17-1 0,19-18 0,-13 4 0,-14 8 0,0-1 0,0 1 0,1 1 0,-1 0 0,1 0 0,0 1 0,1 1 0,-1-1 0,1 2 0,16-3 0,-26 5 0,0 1 0,-1 0 0,1-1 0,0 1 0,0 0 0,-1 0 0,1 0 0,0 0 0,-1 0 0,1-1 0,-1 1 0,1 0 0,-1 0 0,0 0 0,1 0 0,-1 1 0,0-1 0,0 0 0,1 0 0,-1 0 0,0 0 0,0 0 0,0 0 0,0 0 0,-1 0 0,1 0 0,0 0 0,0 0 0,-1 0 0,0 2 0,-6 35 0,0-20-394,-4 11-2477,13-54-1893,0 8-2838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39"/>
    </inkml:context>
    <inkml:brush xml:id="br0">
      <inkml:brushProperty name="width" value="0.025" units="cm"/>
      <inkml:brushProperty name="height" value="0.025" units="cm"/>
    </inkml:brush>
  </inkml:definitions>
  <inkml:trace contextRef="#ctx0" brushRef="#br0">0 0 20820,'0'0'10249,"54"36"-12907,-33-31-1762,-1 1-1762,-2 1-5189</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40"/>
    </inkml:context>
    <inkml:brush xml:id="br0">
      <inkml:brushProperty name="width" value="0.025" units="cm"/>
      <inkml:brushProperty name="height" value="0.025" units="cm"/>
    </inkml:brush>
  </inkml:definitions>
  <inkml:trace contextRef="#ctx0" brushRef="#br0">129 0 15503,'0'0'12161,"-11"5"-9882,-1 0-1634,1-1-403,0 1 1,0 0-1,0 0 0,1 1 0,0 0 0,0 1 0,0 0 0,-9 10 0,19-17-242,-1 1 0,1-1 0,0 1 0,0-1 0,-1 1 0,1-1 0,0 1 0,0 0 0,0-1 0,0 1 0,-1-1 0,1 1 0,0-1 0,0 1 0,0 0 0,0-1 0,0 1 0,1-1 0,-1 1 0,0 0 0,0-1 0,0 1 0,0-1 0,1 1 0,-1-1 0,0 1 0,1-1 0,-1 1 0,0-1 0,1 1 0,-1-1 0,0 1 0,1-1 0,-1 0 0,1 1 0,-1-1 0,1 0 0,-1 1 0,1-1 0,-1 0 0,1 0 0,-1 1 0,2-1 0,31 12 0,-21-8 0,-3-1 0,9 5 0,1 0 0,21 14 0,-37-20 0,1 0 0,-1 0 0,-1 0 0,1 0 0,0 0 0,0 1 0,-1-1 0,1 1 0,-1 0 0,0-1 0,0 1 0,0 0 0,0 0 0,-1 0 0,1 1 0,-1-1 0,0 0 0,0 1 0,0-1 0,1 6 0,-3-7 0,1 0 0,-1 0 0,0 1 0,0-1 0,0 0 0,0 0 0,0 0 0,-1 0 0,1 0 0,0 0 0,-1 0 0,0 0 0,1-1 0,-1 1 0,0-1 0,0 1 0,0-1 0,0 0 0,0 0 0,0 0 0,0 0 0,-1 0 0,1 0 0,0 0 0,-5 0 0,-4 2 0,0 0 0,0 0 0,-1-2 0,-12 2 0,15-3-147,-26 0-2801,34-1 2645,0 1-1,0 0 1,0 0 0,0-1-1,0 1 1,0 0 0,0-1-1,0 1 1,0-1 0,0 1-1,0-1 1,0 0 0,0 1-1,1-1 1,-1 0 0,0 0-1,0 0 1,1 1-1,-1-1 1,0 0 0,1 0-1,-1 0 1,1 0 0,0 0-1,-1 0 1,0-2 0,0-16-16951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41"/>
    </inkml:context>
    <inkml:brush xml:id="br0">
      <inkml:brushProperty name="width" value="0.025" units="cm"/>
      <inkml:brushProperty name="height" value="0.025" units="cm"/>
    </inkml:brush>
  </inkml:definitions>
  <inkml:trace contextRef="#ctx0" brushRef="#br0">22 1 13677,'0'0'13928,"-1"10"-12572,-6 33-128,2-16-243,-3 45-1,8-71-978,0 0 0,0-1 0,0 1 0,0 0 0,0 0 0,0-1 0,0 1-1,1 0 1,-1-1 0,0 1 0,0 0 0,1-1 0,-1 1 0,0 0 0,1-1 0,-1 1-1,1-1 1,-1 1 0,1-1 0,-1 1 0,1-1 0,-1 1 0,1-1 0,-1 1 0,1-1-1,0 0 1,-1 1 0,1-1 0,-1 0 0,1 0 0,0 1 0,0-1 0,30-2 192,27-23 18,-14-6-216,-36 24 0,1 0 0,0 1 0,0-1 0,1 2 0,0-1 0,20-7 0,-29 13 0,-1 0 0,0 0 0,1 0 0,-1 0 0,1 1 0,-1-1 0,1 0 0,-1 0 0,0 0 0,1 0 0,-1 1 0,0-1 0,1 0 0,-1 0 0,0 0 0,1 1 0,-1-1 0,0 0 0,1 1 0,-1-1 0,0 0 0,0 1 0,1-1 0,-1 0 0,0 1 0,0-1 0,0 1 0,1-1 0,-1 0 0,0 1 0,0-1 0,0 1 0,0-1 0,0 0 0,0 1 0,0-1 0,0 1 0,0-1 0,0 1 0,-1 17 0,1-17 0,-10 68 0,12-69 0,0 0 0,0 1 0,1-1 0,-1 0 0,0 0 0,0 0 0,0-1 0,0 1 0,0-1 0,1 1 0,-1-1 0,3-1 0,8-4 0,0-1 0,0-1 0,16-13 0,-18 13 0,1 0 0,0 0 0,0 1 0,15-6 0,-26 13 0,-1 0 0,0 0 0,1-1 0,-1 1 0,0 0 0,0 0 0,1 0 0,-1 0 0,0 0 0,1 0 0,-1 0 0,0 0 0,1 0 0,-1 0 0,0 0 0,1 0 0,-1 0 0,0 0 0,0 0 0,1 1 0,-1-1 0,0 0 0,1 0 0,-1 0 0,0 0 0,0 0 0,1 1 0,-1-1 0,0 0 0,0 0 0,0 1 0,1-1 0,-1 0 0,0 0 0,0 1 0,0-1 0,0 0 0,1 0 0,-1 1 0,0-1 0,0 0 0,0 1 0,0-1 0,0 0 0,0 0 0,0 1 0,-2 23 0,-11 21 0,13-44-109,0-1-1,-1 1 1,1-1 0,0 0-1,0 1 1,0-1 0,-1 1-1,1-1 1,0 1-1,0-1 1,0 0 0,0 1-1,0-1 1,0 1 0,0-1-1,0 1 1,0-1 0,0 1-1,0-1 1,0 1 0,0-1-1,0 1 1,0-1-1,1 0 1,-1 1 0,0-1-1,0 1 1,0-1 0,1 0-1,-1 1 1,0-1 0,1 1-1,-1-1 1,0 0 0,1 1-1,-1-1 1,0 0-1,1 0 1,-1 1 0,1-1-1,-1 0 1,0 0 0,1 0-1,-1 1 1,1-1 0,-1 0-1,1 0 1,0 0 0,25-4-8717,1-7 621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42"/>
    </inkml:context>
    <inkml:brush xml:id="br0">
      <inkml:brushProperty name="width" value="0.025" units="cm"/>
      <inkml:brushProperty name="height" value="0.025" units="cm"/>
    </inkml:brush>
  </inkml:definitions>
  <inkml:trace contextRef="#ctx0" brushRef="#br0">156 0 18001,'0'0'2995,"-10"3"229,-1 0-2591,0 1-1,0 1 1,0 0-1,0 0 1,1 1-1,-13 9 1,19-12-442,-1 0 0,1 0 0,0 1 0,0-1 0,0 1 0,1 0 0,-1 0 0,1 0 0,0 1 0,0-1 0,1 1 0,-1-1 0,1 1 0,0 0 0,0 0 0,1 0 0,-1 0 0,1 1 0,0 5 0,1-11-188,0 1-1,0 0 1,0-1-1,0 1 1,0-1 0,0 1-1,0-1 1,1 1-1,-1-1 1,0 1 0,0-1-1,1 1 1,-1-1-1,0 1 1,1-1-1,-1 1 1,0-1 0,1 0-1,-1 1 1,1-1-1,-1 0 1,1 1 0,-1-1-1,0 0 1,1 0-1,-1 1 1,1-1-1,0 0 1,-1 0 0,1 0-1,0 1 1,25-2 96,20-13 18,-35 6-117,0 0 0,-1 0 0,0-1 0,0 0 0,-1-1 0,10-13 0,-20 23 0,1 0 0,0 1 0,-1-1 0,1 0 0,0 1 0,-1-1 0,1 0 0,0 1 0,-1-1 0,1 1 0,0-1 0,0 0 0,0 1 0,0-1 0,-1 1 0,1-1 0,0 1 0,0-1 0,0 0 0,0 1 0,0-1 0,0 1 0,0-1 0,0 1 0,0-1 0,0 1 0,0-1 0,0 1 0,1-1 0,-1 0 0,0 1 0,0-1 0,0 1 0,1-1 0,-1 0 0,0 1 0,0-1 0,1 1 0,-1-1 0,0 0 0,1 1 0,-1-1 0,1 0 0,25 4 0,31-13 0,-39 5 0,0 0 0,1 2 0,21-2 0,-39 4 0,0 0 0,0 0 0,-1 0 0,1 0 0,0 1 0,-1-1 0,1 0 0,0 0 0,0 0 0,-1 1 0,1-1 0,0 0 0,-1 1 0,1-1 0,-1 1 0,1-1 0,0 1 0,-1-1 0,1 1 0,-1-1 0,1 1 0,-1-1 0,1 1 0,-1 0 0,0-1 0,1 1 0,-1 0 0,0-1 0,0 1 0,1 0 0,-1-1 0,0 1 0,0 0 0,0 0 0,0-1 0,0 1 0,0 0 0,0-1 0,0 1 0,0 0 0,0 0 0,0-1 0,0 1 0,-1 0 0,1 0 0,0-1 0,-1 2 0,-18 44 0,12-29 0,25-21 0,17-23 0,-31 23 0,0 0 0,0 0 0,0 0 0,1 1 0,0-1 0,0 1 0,0 0 0,0 1 0,0-1 0,0 1 0,1 0 0,8-2 0,-14 5 0,1 0 0,-1-1 0,1 1 0,-1 0 0,0-1 0,0 1 0,1 0 0,-1 0 0,0 0 0,0-1 0,0 1 0,0 0 0,0 0 0,0 0 0,0-1 0,0 1 0,0 0 0,0 0 0,-1-1 0,1 1 0,0 0 0,0 0 0,-1-1 0,1 1 0,-1 0 0,-7 22 0,8-21-142,-7 15-5234,7-16 5255,0-1 0,-1 0 1,1 0-1,0 1 0,0-1 0,0 0 0,0 0 1,0 1-1,0-1 0,0 0 0,0 0 1,0 1-1,0-1 0,0 0 0,0 0 0,0 1 1,0-1-1,0 0 0,0 0 0,1 0 1,-1 1-1,0-1 0,0 0 0,0 0 0,0 1 1,0-1-1,0 0 0,1 0 0,-1 0 1,0 0-1,0 1 0,0-1 0,1 0 0,-1 0 1,0 0-1,0 0 0,0 0 0,1 0 1,-1 1-1,0-1 0,0 0 0,1 0 0,-1 0 1,0 0-1,0 0 0,1 0 0,-1 0 1,0 0-1,0 0 0,1 0 0,-1 0 0,0 0 1,0 0-1,1 0 0,-1-1 0,0 1 1,0 0-1,0 0 0,1 0 0,-1 0 0,0 0 1,1-1-1,9-4-7508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1:57.244"/>
    </inkml:context>
    <inkml:brush xml:id="br0">
      <inkml:brushProperty name="width" value="0.025" units="cm"/>
      <inkml:brushProperty name="height" value="0.025" units="cm"/>
    </inkml:brush>
  </inkml:definitions>
  <inkml:trace contextRef="#ctx0" brushRef="#br0">141 1 6374,'0'0'20168,"-1"11"-18908,-3 18-410,-2-1-1,-1 0 0,-21 53 1,-11 45 717,38-125-1567,1 0 0,-1 1 0,1-1 0,0 0 0,-1 1 0,1-1 0,0 0 0,0 1 0,0-1 0,0 0 0,0 1 0,0-1 0,0 0 0,0 1 0,0-1 0,1 0 0,-1 0 0,1 1 0,-1-1 0,1 0 0,-1 0 0,1 1 0,0-1 0,-1 0 0,1 0 0,0 0 0,0 0 0,0 0 0,0 0 0,0 0 0,1 1 0,2-1 0,-1-1 0,0 1 0,1-1 0,-1 0 0,0 1 0,0-1 0,1-1 0,-1 1 0,0 0 0,1-1 0,-1 0 0,5-1 0,32-11 0,-30 9 0,1 1 0,-1-1 0,1 2 0,0 0 0,0 0 0,0 1 0,0 0 0,18 1 0,-27 1 0,0-1 0,0 0 0,-1 1 0,1 0 0,0-1 0,-1 1 0,1 0 0,0 0 0,-1 0 0,1 0 0,-1 0 0,0 0 0,1 0 0,-1 1 0,0-1 0,0 0 0,1 1 0,-1-1 0,0 1 0,0 0 0,-1-1 0,1 1 0,0-1 0,-1 1 0,1 0 0,-1 0 0,1-1 0,-1 1 0,0 0 0,1 0 0,-1 0 0,0 0 0,-1-1 0,1 4 0,0-1 0,0 0 0,-1 0 0,0 0 0,1 0 0,-1 0 0,-1 0 0,1-1 0,0 1 0,-1 0 0,0 0 0,0-1 0,0 1 0,0-1 0,-1 0 0,-2 3 0,-2 0 0,-1 0 0,0-1 0,0 0 0,0-1 0,-1 0 0,1 0 0,-1-1 0,0 0 0,0 0 0,0-1 0,0 0 0,-1-1 0,1 0 0,-18-1 0,21 0 0,-1 0 0,1-1 0,0 1 0,0-1 0,0-1 0,0 1 0,0-1 0,0 0 0,0-1 0,0 1 0,1-1 0,-1 0 0,1-1 0,0 1 0,0-1 0,0 0 0,1 0 0,-1-1 0,1 1 0,0-1 0,0 0 0,1 0 0,-5-7 0,8 12-26,0-1-1,0 1 1,0 0 0,-1-1-1,1 1 1,0 0 0,0-1 0,0 1-1,0-1 1,0 1 0,0 0-1,0-1 1,0 1 0,0-1-1,0 1 1,0 0 0,0-1-1,0 1 1,0-1 0,0 1 0,0 0-1,1-1 1,-1 1 0,0 0-1,0-1 1,0 1 0,1-1-1,-1 1 1,0 0 0,0 0 0,1-1-1,-1 1 1,0 0 0,1-1-1,19-5-2377,36 6-4704,-41 1 4152,23-1-7005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43"/>
    </inkml:context>
    <inkml:brush xml:id="br0">
      <inkml:brushProperty name="width" value="0.025" units="cm"/>
      <inkml:brushProperty name="height" value="0.025" units="cm"/>
    </inkml:brush>
  </inkml:definitions>
  <inkml:trace contextRef="#ctx0" brushRef="#br0">28 77 5125,'0'0'20569,"7"1"-20425,-1-1 229,1 1 1,-1-1-1,1-1 1,-1 1-1,0-1 1,0 0-1,10-3 1,-14 3-287,0 1 1,-1-1-1,1 1 0,0-1 1,0 0-1,-1 0 1,1 0-1,-1 0 0,1 0 1,-1 0-1,1 0 0,-1-1 1,0 1-1,1 0 1,-1-1-1,0 1 0,0-1 1,0 0-1,0 1 1,0-1-1,-1 0 0,1 1 1,0-1-1,-1 0 0,1 0 1,-1 1-1,0-1 1,1 0-1,-1 0 0,0 0 1,0 0-1,0 0 0,-1 1 1,1-1-1,-1-3 1,1 4-78,-1 0 1,1 0 0,-1 0 0,0 0 0,1 0 0,-1 0 0,0 0 0,0 0 0,0 0 0,0 0 0,0 0 0,0 1-1,0-1 1,0 0 0,0 1 0,0-1 0,0 1 0,0-1 0,0 1 0,-1 0 0,1-1 0,0 1 0,0 0 0,0 0-1,-1 0 1,1-1 0,0 1 0,0 1 0,-1-1 0,1 0 0,0 0 0,0 0 0,0 1 0,-1-1 0,1 1 0,0-1-1,0 1 1,-1 0 0,-3 0 30,0 1 0,1 0 1,-1 0-1,1 0 0,-1 0 0,1 1 0,0 0 0,-5 4 0,5-4-41,1 1 0,-1 0 0,1 0 0,-1 1 0,1-1 0,1 1 0,-1 0 0,1-1 0,-1 1 0,1 0 0,1 0 0,-1 1 0,1-1 0,0 0 0,0 1 0,0-1 0,1 0 0,0 1 0,0 5 0,1-9 0,1-1 0,-1 1 0,1 0 0,-1 0 0,1-1 0,0 1 0,-1-1 0,1 1 0,0-1 0,0 0 0,0 1 0,0-1 0,0 0 0,1 0 0,-1-1 0,0 1 0,0 0 0,1-1 0,-1 0 0,0 1 0,1-1 0,-1 0 0,0 0 0,3 0 0,60-4 0,-54 1-340,0 0 0,0-1 0,0-1 0,0 0 1,-1 0-1,0-1 0,0 0 0,-1-1 0,0 0 0,0-1 0,0 1 0,-1-2 1,0 1-1,-1-1 0,0 0 0,0-1 0,10-20 0,-27 43-206,-13 18 2361,22-30-1716,0 0 0,0 0 0,1 0 0,-1 0 0,1 0 0,-1 1 0,1-1 0,0 0 0,-1 0-1,1 0 1,0 1 0,0-1 0,0 0 0,0 0 0,0 1 0,0-1 0,0 0 0,0 1 0,0-1 0,0 0 0,1 0 0,-1 0 0,1 1-1,0 1 1,4-2-27,0 1 0,0-1 0,0 0 0,0-1 0,1 1-1,-1-1 1,0 0 0,0 0 0,0-1 0,10-2 0,-7 1-93,0-1 0,0 0 1,0-1-1,-1 0 1,0 0-1,1 0 0,5-7 1,13-6-93,-33 55 305,-5 0 44,1 2-1,3-1 1,1 1 0,2 0 0,1 1-1,3 47 1,0-61-215,1-25-21,0-1 0,0 1 0,-1-1 0,1 1 0,0 0 0,-1-1 0,0 1 0,1-1 0,-1 1 0,0-1 0,0 1 0,0-1 0,0 0 0,0 1 0,0-1 0,0 0 0,0 0 0,0 0 0,-1 0 0,1 0 0,0 0 0,-1 0 0,1 0 0,-1-1 0,1 1 0,-1 0 0,1-1 0,-1 1 0,1-1 0,-1 0 0,0 1 0,1-1 0,-1 0 0,0 0 0,1 0 0,-1 0 0,0-1 0,1 1 0,-1 0 0,1-1 0,-1 1 0,0-1 0,1 1 0,-1-1 0,1 0 0,0 1 0,-1-1 0,1 0 0,-1 0 0,1 0 0,0 0 0,0 0 0,0-1 0,0 1 0,0 0 0,0 0 0,0-1 0,-2-2 0,-4-10 0,1-1 0,1 1 0,0-1 0,0 0 0,2-1 0,0 1 0,0-1 0,2 1 0,0-1 0,0 0 0,4-26 0,-2 38-35,-1 0 1,1 0-1,0 0 0,1 0 0,-1 1 1,0-1-1,1 0 0,0 1 0,0-1 1,0 1-1,0 0 0,1-1 1,-1 1-1,1 0 0,0 1 0,0-1 1,0 0-1,0 1 0,0 0 0,1-1 1,-1 1-1,1 1 0,5-3 1,11-4-788,0 2 0,0 0 0,33-4 1,20-7-3867,-31-1-9342</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24"/>
    </inkml:context>
    <inkml:brush xml:id="br0">
      <inkml:brushProperty name="width" value="0.025" units="cm"/>
      <inkml:brushProperty name="height" value="0.025" units="cm"/>
    </inkml:brush>
  </inkml:definitions>
  <inkml:trace contextRef="#ctx0" brushRef="#br0">1 1 17168,'0'0'8969,"7"54"-8169,-7-44-639,3-6-834,1-4-4100</inkml:trace>
  <inkml:trace contextRef="#ctx0" brushRef="#br0" timeOffset="1">115 176 13965,'0'0'16464,"-43"50"-14767,54-56-2690,4-6-2338,-5-3-2690,0-2-3749</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29"/>
    </inkml:context>
    <inkml:brush xml:id="br0">
      <inkml:brushProperty name="width" value="0.025" units="cm"/>
      <inkml:brushProperty name="height" value="0.025" units="cm"/>
    </inkml:brush>
  </inkml:definitions>
  <inkml:trace contextRef="#ctx0" brushRef="#br0">117 84 11499,'0'0'17590,"-11"-2"-17094,6 1-462,0 0-1,0 0 0,0 1 0,0-1 1,0 1-1,0 0 0,0 1 0,0-1 1,-6 2-1,9-1-10,-1 1 0,0-1 0,0 0 1,1 1-1,-1 0 0,1-1 0,-1 1 1,1 0-1,0 0 0,0 0 0,0 1 0,0-1 1,0 1-1,0-1 0,1 1 0,-1-1 1,1 1-1,-1 0 0,1 0 0,0-1 1,-1 7-1,1-7-6,0 0 0,1 1 0,-1-1 0,1 0 0,-1 1 0,1-1 0,0 1 0,-1-1 0,1 0 1,1 1-1,-1-1 0,0 1 0,1-1 0,-1 0 0,1 1 0,-1-1 0,1 0 0,2 3 0,-2-3-4,0-1 0,0 0 0,0 0 0,0 0 0,1 0 0,-1 0 0,1 0 0,-1 0 0,0 0 0,1-1-1,0 1 1,-1 0 0,1-1 0,-1 1 0,1-1 0,0 0 0,-1 0 0,1 1 0,0-1 0,1 0 0,3-1 22,1 1 0,-1-1 0,1-1 0,-1 1 0,0-1 0,0 0 0,0 0 0,0-1 0,0 0 0,0 0 0,-1 0 0,7-6 0,-3 2-3,-1-1-1,1 0 1,-1 0-1,-1-1 1,9-13-1,-14 18-4,1 0 0,-1 0 0,0 0 0,0-1 0,0 1 0,-1-1 0,1 1-1,-1-1 1,0 1 0,-1-1 0,1 0 0,-1 1 0,0-1 0,0 0 0,-1-7 0,0 11-21,1-1 0,-1 1 0,1 0 0,-1 0 1,1 0-1,-1-1 0,0 1 0,0 0 0,0 0 0,0 0 1,1 0-1,-1 0 0,0 1 0,-1-1 0,1 0 1,0 0-1,0 1 0,0-1 0,0 0 0,-1 1 0,1-1 1,0 1-1,0 0 0,-1-1 0,1 1 0,0 0 0,-1 0 1,1 0-1,0 0 0,-1 0 0,1 0 0,0 0 0,-3 1 1,2-1-24,0 0-1,-1 1 1,1-1 0,0 1 0,0-1 0,0 1 0,0 0 0,0 0 0,0 0 0,0 0-1,0 0 1,0 0 0,0 1 0,1-1 0,-1 1 0,0-1 0,1 1 0,-1 0-1,1-1 1,-2 3 0,-4 31-1805,7-34 1491,0 0 1,0 1-1,0-1 1,0 0-1,0 0 1,0 1-1,0-1 1,0 0-1,1 1 1,-1-1-1,0 0 1,1 0 0,-1 0-1,1 1 1,-1-1-1,1 0 1,0 0-1,0 0 1,-1 0-1,1 0 1,0 0-1,0 0 1,0 0-1,1 0 1,11 2-6258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30"/>
    </inkml:context>
    <inkml:brush xml:id="br0">
      <inkml:brushProperty name="width" value="0.025" units="cm"/>
      <inkml:brushProperty name="height" value="0.025" units="cm"/>
    </inkml:brush>
  </inkml:definitions>
  <inkml:trace contextRef="#ctx0" brushRef="#br0">116 1 20147,'0'0'1452,"-4"13"347,-10 38-278,3-14 206,1 1 0,1 0 0,-5 65 0,14-101-1716,0-1 0,0 1 0,0 0 0,0 0 0,1-1 0,-1 1-1,0 0 1,1 0 0,-1-1 0,1 1 0,0 0 0,-1-1 0,1 1-1,0-1 1,0 1 0,0-1 0,0 1 0,0-1 0,0 0 0,1 1-1,-1-1 1,0 0 0,1 0 0,-1 0 0,1 0 0,-1 0 0,1 0-1,-1-1 1,1 1 0,-1 0 0,1-1 0,0 1 0,0-1 0,-1 0-1,1 1 1,0-1 0,0 0 0,-1 0 0,1 0 0,3-1 0,8 0-68,1-1 1,-1-1 0,0 0-1,18-7 1,-8 3-737,-21 7 750,-1-1 0,1 1 0,-1-1 0,1 1 0,0 0 0,-1-1 0,1 1 0,-1 0 0,1 0 0,0 0 0,-1 0 0,1 1 0,-1-1 0,1 0 0,0 1 0,-1-1 0,1 1 0,-1-1 0,1 1 0,-1 0 0,2 1 0,-2-1 48,-1 0 0,1 0 0,0 0 0,0 0 0,-1 0 0,1 0 0,-1 1 0,1-1 0,-1 0 0,0 1 0,1-1 0,-1 0 0,0 1 0,0-1 0,0 0 0,0 1 0,0-1 0,0 0 0,-1 3 0,0 1 97,0-1-1,0 1 1,0-1-1,-1 1 1,0-1-1,0 0 1,0 1 0,-1-1-1,1 0 1,-1 0-1,0-1 1,0 1-1,-5 3 1,1-2-52,0 0 0,-1-1 0,0-1 0,0 1 0,0-1 0,0-1 0,0 1 0,-1-1 0,1-1 1,-1 0-1,-12 1 0,16-2-33,0 0 1,1 1 0,-1-2 0,0 1 0,0 0 0,0-1-1,1 0 1,-1 0 0,0-1 0,1 1 0,-1-1 0,1 0-1,-1 0 1,1-1 0,0 1 0,0-1 0,0 0 0,0 0-1,1 0 1,-1 0 0,-4-7 0,7 9-152,0 0 0,1 0 0,-1 0-1,0 0 1,1 0 0,-1 0 0,1 0 0,-1 0 0,1-1-1,0 1 1,0 0 0,-1 0 0,1 0 0,0-1 0,0 1 0,0 0-1,0 0 1,0 0 0,0-1 0,1 1 0,-1 0 0,0 0 0,1 0-1,-1-1 1,0 1 0,1 0 0,0 0 0,-1 0 0,1 0-1,0 0 1,-1 0 0,1 0 0,2-1 0,1-1-1012,0 0-1,1 0 1,0 0 0,0 1-1,-1-1 1,8-1 0,-6 2 145,24-11-6489</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31"/>
    </inkml:context>
    <inkml:brush xml:id="br0">
      <inkml:brushProperty name="width" value="0.025" units="cm"/>
      <inkml:brushProperty name="height" value="0.025" units="cm"/>
    </inkml:brush>
  </inkml:definitions>
  <inkml:trace contextRef="#ctx0" brushRef="#br0">95 1 11018,'0'0'16384,"0"9"-14873,-20 142 446,11-98-1009,-5 92 1,14-161-1043,1-2-427,-2 1 0,-3-30 0,3 43 468,0 0-1,0 0 1,0 0-1,0 0 0,-1 0 1,1 1-1,-1-1 1,0 0-1,0 1 1,-1-1-1,1 1 0,-1 0 1,1-1-1,-1 1 1,0 0-1,0 1 0,-4-4 1,0 3 1122,8 7-291,16 7-340,-2-7-725,0-1 0,0-1 0,23 1 0,48-5-9911,-71 1 7141,21-1-4978</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32"/>
    </inkml:context>
    <inkml:brush xml:id="br0">
      <inkml:brushProperty name="width" value="0.025" units="cm"/>
      <inkml:brushProperty name="height" value="0.025" units="cm"/>
    </inkml:brush>
  </inkml:definitions>
  <inkml:trace contextRef="#ctx0" brushRef="#br0">133 1 11755,'0'0'6385,"-9"1"-2552,-2 2-2689,0 0 0,0 1 0,0 0 0,-20 10 0,28-12-964,0-1 0,0 1 1,0-1-1,0 1 0,1 0 1,-1 0-1,0 1 0,1-1 1,-1 0-1,1 1 0,0 0 1,0-1-1,0 1 0,0 0 1,1 0-1,-1 0 0,1 0 1,-1 0-1,1 0 0,0 1 1,0-1-1,1 0 0,-1 1 1,0 5-1,2-8-170,0 0 0,0 0 0,-1-1 0,1 1 0,0 0-1,0 0 1,0-1 0,0 1 0,0 0 0,0-1 0,0 1 0,1-1 0,-1 0-1,0 1 1,0-1 0,0 0 0,0 1 0,0-1 0,1 0 0,-1 0 0,0 0-1,0 0 1,0 0 0,2-1 0,33-2 138,-28 1-161,-1-1 0,0-1 1,0 1-1,-1-1 0,1 0 0,-1-1 0,0 1 0,0-1 0,0-1 1,0 1-1,-1-1 0,0 0 0,0 0 0,-1 0 0,6-11 0,0 2 6,-16 25 53,0 1 0,0 0 0,-6 17 0,10-23-28,0 1 0,1-1 0,-1 0 1,1 1-1,0-1 0,0 1 0,1-1 0,-1 1 1,1 0-1,1 7 0,0-12-18,0 0 0,-1-1 0,1 1 0,0-1 0,0 1 0,-1-1 0,1 1 0,0-1 0,0 1 0,0-1 0,0 0 0,0 1 0,-1-1 0,1 0 0,0 0 0,0 0 0,0 0 0,0 0 0,0 0 0,0 0 0,0 0 0,0 0 0,0 0 0,0 0 0,0-1 0,-1 1 0,3-1 0,25-8 0,-15 0 0,0-1 0,0 0 0,-1-1 0,-1 0 0,0-1 0,-1-1 0,12-16 0,-28 38 0,1 0 0,0 0 0,0 0 0,1 1 0,0 0 0,1 0 0,0 0 0,0 0 0,1 1 0,1-1 0,-1 12 0,2-22-36,0 1 0,0 0 0,1 0 0,-1-1 0,0 1 0,1 0 0,-1 0 0,0-1 0,1 1 0,-1 0 0,1-1 0,-1 1 0,1-1 0,0 1 0,-1 0 0,1-1 0,-1 1 1,1-1-1,0 0 0,0 1 0,-1-1 0,1 0 0,0 1 0,0-1 0,-1 0 0,1 0 0,0 1 0,0-1 0,0 0 0,28 2-4104,-27-2 3449,12 0-7588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33"/>
    </inkml:context>
    <inkml:brush xml:id="br0">
      <inkml:brushProperty name="width" value="0.025" units="cm"/>
      <inkml:brushProperty name="height" value="0.025" units="cm"/>
    </inkml:brush>
  </inkml:definitions>
  <inkml:trace contextRef="#ctx0" brushRef="#br0">48 1 13997,'0'0'17820,"-4"8"-17019,0 0-716,-3 4-76,1 1 0,0 0 0,1 0 0,0 1 1,1-1-1,-3 20 0,10-33-9,-1 1 0,1-1 0,-1 0 0,1 0 0,-1 0 0,1 0 0,-1 0 0,1-1 0,-1 1 0,0-1 0,1 0 0,3-1 0,43-29 0,-44 26 0,1 0 0,0 1 0,1-1 0,-1 2 0,0-1 0,1 1 0,0-1 0,0 2 0,0-1 0,0 1 0,11-2 0,-17 8 0,-1 0 0,1 0 0,0 0 0,-1 0 0,0 0 0,0 0 0,0-1 0,-1 8 0,-18 51 0,10-41 0,10-34 0,2-32-6600,-3 31 3020,0-16-6419</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34"/>
    </inkml:context>
    <inkml:brush xml:id="br0">
      <inkml:brushProperty name="width" value="0.025" units="cm"/>
      <inkml:brushProperty name="height" value="0.025" units="cm"/>
    </inkml:brush>
  </inkml:definitions>
  <inkml:trace contextRef="#ctx0" brushRef="#br0">1 0 14798,'0'0'16367,"34"54"-16302,-10-46-1315,2-2-2177,0 0-1570,5 2-2658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35"/>
    </inkml:context>
    <inkml:brush xml:id="br0">
      <inkml:brushProperty name="width" value="0.025" units="cm"/>
      <inkml:brushProperty name="height" value="0.025" units="cm"/>
    </inkml:brush>
  </inkml:definitions>
  <inkml:trace contextRef="#ctx0" brushRef="#br0">159 1 13293,'0'0'11563,"-8"5"-9284,-2 1-1848,-41 26 2505,47-30-2795,1 1 0,-1 0 0,1 0 0,0 0 1,-1 0-1,1 0 0,1 1 0,-1 0 0,1-1 0,-1 1 1,-2 6-1,5-9-138,0-1 0,1 1 0,-1 0 0,0-1 0,0 1 0,0 0 0,1-1 0,-1 1 0,0-1 0,0 1 0,1 0 0,-1-1 0,1 1 1,-1-1-1,1 1 0,-1-1 0,1 1 0,-1-1 0,1 0 0,-1 1 0,1-1 0,-1 0 0,1 1 0,-1-1 0,1 0 0,0 0 0,-1 1 0,1-1 0,0 0 0,0 0 0,28 9-342,-18-7 50,-2 1-61,7 3 61,0-1 0,0 2 0,16 9 0,-29-14 321,0 0 1,0 0-1,0 0 1,0 1 0,0-1-1,-1 1 1,1 0 0,3 5-1,-5-7 18,0 1-1,0-1 0,-1 0 0,1 1 1,-1-1-1,1 1 0,-1-1 1,0 1-1,0-1 0,1 1 1,-1-1-1,0 1 0,0-1 0,0 1 1,-1-1-1,1 1 0,0-1 1,0 1-1,-1-1 0,1 1 1,-2 1-1,-1 1 2,0-1 0,1 1 0,-2-1 0,1 0 0,0 0 0,-1 0 0,1-1 0,-1 1 0,0-1 0,0 0 0,0 0 0,0 0 0,0-1 0,-7 3 0,-63 13 417,68-16-508,-46 5-2908,50-6 2681,1 0 0,0 0 0,0 0 0,0 0 0,0 0 0,-1 0-1,1 0 1,0-1 0,0 1 0,0 0 0,0 0 0,0-1 0,0 1 0,-1-1 0,1 1-1,0-1 1,0 0 0,1 1 0,-1-1 0,0 0 0,0 0 0,0 1 0,0-1-1,0 0 1,1 0 0,-1 0 0,0 0 0,1 0 0,-1 0 0,1 0 0,-1 0 0,1 0-1,0 0 1,-1-1 0,1-1 0,0-10-19351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39"/>
    </inkml:context>
    <inkml:brush xml:id="br0">
      <inkml:brushProperty name="width" value="0.025" units="cm"/>
      <inkml:brushProperty name="height" value="0.025" units="cm"/>
    </inkml:brush>
  </inkml:definitions>
  <inkml:trace contextRef="#ctx0" brushRef="#br0">110 33 14253,'0'0'11841,"-8"-3"-10928,5 2-880,1 0 0,0 0 0,-1 0 0,1 1 0,0-1 0,-1 1 0,1-1 0,-1 1 0,1 0 0,-1 0 0,1 0 0,0 1-1,-1-1 1,1 1 0,-1-1 0,1 1 0,0 0 0,-1-1 0,1 1 0,-3 2 0,1 0 83,0 1-1,1-1 1,0 0-1,-1 1 1,1 0-1,0 0 1,1 0-1,-1 0 1,1 1-1,0-1 1,0 1-1,-2 6 1,2-7 40,1 0 0,-1 0 1,1 0-1,0 1 0,0-1 0,1 0 1,-1 1-1,1-1 0,0 7 0,0-9-130,1-1 0,-1 0 0,1 0 0,-1 1 0,1-1 0,-1 0 0,1 0 0,0 0 0,0 0 0,0 0 0,-1 0 0,1 0 0,0 0 0,0 0 0,0 0 0,0-1 0,1 1 0,-1 0 0,0-1-1,0 1 1,0 0 0,0-1 0,1 0 0,-1 1 0,0-1 0,1 0 0,-1 1 0,0-1 0,0 0 0,1 0 0,-1 0 0,0 0 0,3-1 0,3 0 15,-1 1 0,1-2 0,0 1 0,0-1 0,0 0 0,-1-1 0,1 1 0,-1-1 0,0-1 0,0 1 0,0-1 0,0 0 0,-1 0 0,1-1 1,5-6-1,-7 7-19,0 0 0,0 0 0,-1 0 0,0 0 0,0-1 0,0 0 0,0 1 0,0-1 1,-1 0-1,0 0 0,0 0 0,-1-1 0,1 1 0,-1 0 0,0-1 0,-1 1 1,1-1-1,-1 1 0,0-1 0,-1-6 0,1 13-91,0 0 0,0 0 0,0 1-1,0-1 1,-1 0 0,1 0 0,0 0 0,0 0 0,-1 1-1,1-1 1,-1 0 0,1 0 0,-1 0 0,1 0 0,-1 0 0,0 0-1,1 0 1,-1 0 0,0-1 0,0 1 0,0 0 0,0 0-1,0-1 1,0 1 0,0 0 0,0-1 0,0 1 0,0-1-1,0 1 1,0-1 0,0 0 0,0 1 0,-1-1 0,1 0 0,0 0-1,0 0 1,0 0 0,-1 0 0,1 0 0,0 0 0,0 0-1,0 0 1,0-1 0,0 1 0,-1 0 0,1-1 0,0 1 0,0-1-1,0 1 1,0-1 0,0 0 0,0 1 0,0-1 0,0 0-1,1 0 1,-1 0 0,0 1 0,0-1 0,0 0 0,1 0-1,-1 0 1,1 0 0,-1 0 0,1-1 0,-1-1 0,5 8-6263,10-4-4104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1:57.619"/>
    </inkml:context>
    <inkml:brush xml:id="br0">
      <inkml:brushProperty name="width" value="0.025" units="cm"/>
      <inkml:brushProperty name="height" value="0.025" units="cm"/>
    </inkml:brush>
  </inkml:definitions>
  <inkml:trace contextRef="#ctx0" brushRef="#br0">6 3 23799,'0'0'8968,"-5"0"-14349,12-3-3524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40"/>
    </inkml:context>
    <inkml:brush xml:id="br0">
      <inkml:brushProperty name="width" value="0.025" units="cm"/>
      <inkml:brushProperty name="height" value="0.025" units="cm"/>
    </inkml:brush>
  </inkml:definitions>
  <inkml:trace contextRef="#ctx0" brushRef="#br0">138 0 15791,'2'10'5984,"-8"33"-4083,-27 62 880,25-83-1945,0 1 0,1 1 0,1-1 0,-6 47 0,13-69-819,-1 0 1,1 1-1,0-1 0,-1 0 1,1 0-1,0 0 1,-1 0-1,1 0 0,0-1 1,0 1-1,0 0 0,0 0 1,0 0-1,0-1 1,0 1-1,0-1 0,0 1 1,1-1-1,-1 1 0,0-1 1,0 1-1,0-1 1,0 0-1,1 0 0,-1 0 1,0 0-1,0 0 0,1 0 1,-1 0-1,0 0 1,0 0-1,2-1 0,52-3 162,-49 3-184,-1 0-10,-1 0 0,0 1-1,1-1 1,-1 1 0,1 0 0,-1 0-1,1 1 1,-1-1 0,1 1-1,-1 0 1,0 0 0,1 1-1,7 3 1,-10-3 11,0 0 1,0 0-1,-1 0 0,1 1 0,0-1 1,-1 0-1,0 1 0,1-1 0,-1 1 1,0 0-1,0-1 0,-1 1 0,1 0 1,0 0-1,-1-1 0,0 1 0,1 0 1,-1 0-1,-1 0 0,1-1 0,0 1 1,0 0-1,-2 3 0,1-1 42,0-1 1,0 1-1,-1-1 1,1 1-1,-1-1 1,0 0-1,-1 1 0,1-1 1,-1 0-1,0 0 1,0-1-1,0 1 0,0-1 1,0 1-1,-1-1 1,0 0-1,1 0 0,-1-1 1,0 1-1,-1-1 1,1 0-1,-7 3 1,2-1 41,0-1 0,-1 0 1,1-1-1,-1 1 0,0-2 1,0 1-1,1-2 0,-1 1 1,-20-2-1,27 0-75,0 0 0,0 0 0,0-1 0,0 1 0,0-1 0,0 1 0,0-1 0,0 0 0,1 0 0,-1 0 0,1 0 1,-1-1-1,1 1 0,0-1 0,0 1 0,0-1 0,-2-4 0,3 6-15,0 0 0,1 0 0,-1 0 0,1 0 0,-1-1 1,1 1-1,-1 0 0,1 0 0,-1 0 0,1-1 0,0 1 0,0 0 1,0 0-1,0-1 0,0 1 0,0 0 0,0-1 0,0 1 0,0 0 0,1 0 1,-1-1-1,0 1 0,1 0 0,-1 0 0,1 0 0,0 0 0,-1 0 1,1-1-1,0 1 0,-1 0 0,1 0 0,0 1 0,0-1 0,0 0 1,0 0-1,0 0 0,0 1 0,0-1 0,0 0 0,0 1 0,1-1 0,-1 1 1,0-1-1,0 1 0,2-1 0,13-2-2280,0 0 0,1 0 0,15 1 0,13-2-6354,-10-2-3586</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41"/>
    </inkml:context>
    <inkml:brush xml:id="br0">
      <inkml:brushProperty name="width" value="0.025" units="cm"/>
      <inkml:brushProperty name="height" value="0.025" units="cm"/>
    </inkml:brush>
  </inkml:definitions>
  <inkml:trace contextRef="#ctx0" brushRef="#br0">154 1 14221,'0'0'12503,"-3"10"-11286,-36 84 29,6-16 544,-36 128 0,60-140-1790,9-66 0,0 0 0,0 0 0,0 0 0,0 0 0,0-1 0,0 1 0,1 0 0,-1 0 0,0 0 0,0 0 0,0 0 0,0 0 0,0 0 0,0 0 0,1 0 0,-1 0 0,0 0 0,0 0 0,0 0 0,0 0 0,1-1 0,-1 1 0,0 0 0,0 0 0,0 1 0,0-1 0,0 0 0,1 0 0,-1 0 0,0 0 0,0 0 0,0 0 0,0 0 0,0 0 0,1 0 0,-1 0 0,0 0 0,0 0 0,0 0 0,0 0 0,0 1 0,0-1 0,1 0 0,-1 0 0,0 0 0,0 0 0,0 0 0,0 0 0,0 1 0,0-1 0,0 0 0,0 0 0,0 0 0,0 1 0,7-13 0,-3 1-22,-1 0 0,-1 0 0,0 0 0,0 0 0,-1 0 0,-1-1 0,0 1-1,0 0 1,-1 0 0,-1-1 0,1 1 0,-2 0 0,0 0 0,-7-17 0,91 25-624,-75 3 308,42 0-4161,-1-4-3764,-16-2-626</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42"/>
    </inkml:context>
    <inkml:brush xml:id="br0">
      <inkml:brushProperty name="width" value="0.025" units="cm"/>
      <inkml:brushProperty name="height" value="0.025" units="cm"/>
    </inkml:brush>
  </inkml:definitions>
  <inkml:trace contextRef="#ctx0" brushRef="#br0">147 1 14318,'0'0'6763,"-11"5"-4419,-2 2-1574,0 1 1,0 0-1,1 0 1,-15 15-1,21-19-393,1 1-1,0 0 0,0 0 0,1 1 0,-1-1 0,1 1 0,1 0 0,-1 0 0,1 0 0,0 1 0,0-1 1,1 1-1,-3 11 0,5-17-372,-1 0 0,1-1 1,0 1-1,0 0 1,0-1-1,0 1 0,0 0 1,0-1-1,1 1 0,-1 0 1,0-1-1,0 1 0,0 0 1,1-1-1,-1 1 0,0-1 1,0 1-1,1 0 0,-1-1 1,1 1-1,-1-1 0,0 1 1,1-1-1,-1 1 0,1-1 1,0 1-1,-1-1 1,1 0-1,-1 1 0,1-1 1,-1 0-1,1 0 0,0 1 1,0-1-1,30-1 60,-21-1-62,0-1-1,-1 0 1,0 0-1,13-7 1,-12 4-2,-1-1 0,1 0 0,-1 0 0,0-1 0,-1-1 0,0 1 0,0-1 0,-1 0 0,0-1 0,-1 0 0,1 0 0,3-11 0,-14 30 0,0-1 0,-1 1 0,0-1 0,-8 10 0,8-13 0,1 1 0,-1 0 0,1 0 0,0 1 0,1-1 0,-1 1 0,2 0 0,-1 0 0,1 0 0,0 0 0,-2 11 0,4-17 0,0 0 0,0-1 0,0 1 0,0 0 0,0-1 0,0 1 0,0 0 0,0-1 0,0 1 0,1 0 0,-1-1 0,0 1 0,0 0 0,1-1 0,-1 1 0,0-1 0,1 1 0,-1-1 0,1 1 0,-1-1 0,1 1 0,-1-1 0,1 1 0,-1-1 0,1 1 0,-1-1 0,1 0 0,-1 0 0,1 1 0,0-1 0,0 0 0,26 0 0,-20-2 0,-1 0 0,0 0 0,1 0 0,-1-1 0,0 0 0,7-4 0,-1-2 0,0-1 0,-1 0 0,0-1 0,-1 0 0,0-1 0,-1 0 0,0 0 0,-1-1 0,8-15 0,-21 37 0,0 0 0,0 0 0,0-1 0,-14 16 0,13-19 0,1 1 0,0 0 0,0 0 0,1 1 0,0 0 0,0-1 0,0 1 0,1 1 0,0-1 0,0 0 0,1 1 0,-3 13 0,15-16-2610,14-7-7480,-9-3-1297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43"/>
    </inkml:context>
    <inkml:brush xml:id="br0">
      <inkml:brushProperty name="width" value="0.025" units="cm"/>
      <inkml:brushProperty name="height" value="0.025" units="cm"/>
    </inkml:brush>
  </inkml:definitions>
  <inkml:trace contextRef="#ctx0" brushRef="#br0">51 1 14926,'0'0'17643,"-4"10"-17472,-38 78-144,41-88-27,1 1 0,0-1 0,-1 0 0,1 1 0,0-1 0,-1 1 0,1 0 0,0-1 0,-1 1 0,1-1 0,0 1 0,0-1 0,0 1 0,-1 0 0,1-1 0,0 1 0,0 0 0,0-1 0,0 1 0,0-1 0,0 1 0,0 0 0,1-1 0,-1 1 0,0-1 0,0 1 0,0 0 0,1-1 0,-1 1 0,17-1 0,19-18 0,-13 4 0,-14 8 0,0-1 0,0 1 0,1 1 0,-1 0 0,1 0 0,0 1 0,1 1 0,-1-1 0,1 2 0,16-3 0,-26 5 0,0 1 0,-1 0 0,1-1 0,0 1 0,0 0 0,-1 0 0,1 0 0,0 0 0,-1 0 0,1-1 0,-1 1 0,1 0 0,-1 0 0,0 0 0,1 0 0,-1 1 0,0-1 0,0 0 0,1 0 0,-1 0 0,0 0 0,0 0 0,0 0 0,0 0 0,-1 0 0,1 0 0,0 0 0,0 0 0,-1 0 0,0 2 0,-6 35 0,0-20-394,-4 11-2477,13-54-1893,0 8-2838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44"/>
    </inkml:context>
    <inkml:brush xml:id="br0">
      <inkml:brushProperty name="width" value="0.025" units="cm"/>
      <inkml:brushProperty name="height" value="0.025" units="cm"/>
    </inkml:brush>
  </inkml:definitions>
  <inkml:trace contextRef="#ctx0" brushRef="#br0">0 0 20820,'0'0'10249,"54"36"-12907,-33-31-1762,-1 1-1762,-2 1-5189</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45"/>
    </inkml:context>
    <inkml:brush xml:id="br0">
      <inkml:brushProperty name="width" value="0.025" units="cm"/>
      <inkml:brushProperty name="height" value="0.025" units="cm"/>
    </inkml:brush>
  </inkml:definitions>
  <inkml:trace contextRef="#ctx0" brushRef="#br0">129 0 15503,'0'0'12161,"-11"5"-9882,-1 0-1634,1-1-403,0 1 1,0 0-1,0 0 0,1 1 0,0 0 0,0 1 0,0 0 0,-9 10 0,19-17-242,-1 1 0,1-1 0,0 1 0,0-1 0,-1 1 0,1-1 0,0 1 0,0 0 0,0-1 0,0 1 0,-1-1 0,1 1 0,0-1 0,0 1 0,0 0 0,0-1 0,0 1 0,1-1 0,-1 1 0,0 0 0,0-1 0,0 1 0,0-1 0,1 1 0,-1-1 0,0 1 0,1-1 0,-1 1 0,0-1 0,1 1 0,-1-1 0,0 1 0,1-1 0,-1 0 0,1 1 0,-1-1 0,1 0 0,-1 1 0,1-1 0,-1 0 0,1 0 0,-1 1 0,2-1 0,31 12 0,-21-8 0,-3-1 0,9 5 0,1 0 0,21 14 0,-37-20 0,1 0 0,-1 0 0,-1 0 0,1 0 0,0 0 0,0 1 0,-1-1 0,1 1 0,-1 0 0,0-1 0,0 1 0,0 0 0,0 0 0,-1 0 0,1 1 0,-1-1 0,0 0 0,0 1 0,0-1 0,1 6 0,-3-7 0,1 0 0,-1 0 0,0 1 0,0-1 0,0 0 0,0 0 0,0 0 0,-1 0 0,1 0 0,0 0 0,-1 0 0,0 0 0,1-1 0,-1 1 0,0-1 0,0 1 0,0-1 0,0 0 0,0 0 0,0 0 0,0 0 0,-1 0 0,1 0 0,0 0 0,-5 0 0,-4 2 0,0 0 0,0 0 0,-1-2 0,-12 2 0,15-3-147,-26 0-2801,34-1 2645,0 1-1,0 0 1,0 0 0,0-1-1,0 1 1,0 0 0,0-1-1,0 1 1,0-1 0,0 1-1,0-1 1,0 0 0,0 1-1,1-1 1,-1 0 0,0 0-1,0 0 1,1 1-1,-1-1 1,0 0 0,1 0-1,-1 0 1,1 0 0,0 0-1,-1 0 1,0-2 0,0-16-16951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46"/>
    </inkml:context>
    <inkml:brush xml:id="br0">
      <inkml:brushProperty name="width" value="0.025" units="cm"/>
      <inkml:brushProperty name="height" value="0.025" units="cm"/>
    </inkml:brush>
  </inkml:definitions>
  <inkml:trace contextRef="#ctx0" brushRef="#br0">22 1 13677,'0'0'13928,"-1"10"-12572,-6 33-128,2-16-243,-3 45-1,8-71-978,0 0 0,0-1 0,0 1 0,0 0 0,0 0 0,0-1 0,0 1-1,1 0 1,-1-1 0,0 1 0,0 0 0,1-1 0,-1 1 0,0 0 0,1-1 0,-1 1-1,1-1 1,-1 1 0,1-1 0,-1 1 0,1-1 0,-1 1 0,1-1 0,-1 1 0,1-1-1,0 0 1,-1 1 0,1-1 0,-1 0 0,1 0 0,0 1 0,0-1 0,30-2 192,27-23 18,-14-6-216,-36 24 0,1 0 0,0 1 0,0-1 0,1 2 0,0-1 0,20-7 0,-29 13 0,-1 0 0,0 0 0,1 0 0,-1 0 0,1 1 0,-1-1 0,1 0 0,-1 0 0,0 0 0,1 0 0,-1 1 0,0-1 0,1 0 0,-1 0 0,0 0 0,1 1 0,-1-1 0,0 0 0,1 1 0,-1-1 0,0 0 0,0 1 0,1-1 0,-1 0 0,0 1 0,0-1 0,0 1 0,1-1 0,-1 0 0,0 1 0,0-1 0,0 1 0,0-1 0,0 0 0,0 1 0,0-1 0,0 1 0,0-1 0,0 1 0,-1 17 0,1-17 0,-10 68 0,12-69 0,0 0 0,0 1 0,1-1 0,-1 0 0,0 0 0,0 0 0,0-1 0,0 1 0,0-1 0,1 1 0,-1-1 0,3-1 0,8-4 0,0-1 0,0-1 0,16-13 0,-18 13 0,1 0 0,0 0 0,0 1 0,15-6 0,-26 13 0,-1 0 0,0 0 0,1-1 0,-1 1 0,0 0 0,0 0 0,1 0 0,-1 0 0,0 0 0,1 0 0,-1 0 0,0 0 0,1 0 0,-1 0 0,0 0 0,1 0 0,-1 0 0,0 0 0,0 0 0,1 1 0,-1-1 0,0 0 0,1 0 0,-1 0 0,0 0 0,0 0 0,1 1 0,-1-1 0,0 0 0,0 0 0,0 1 0,1-1 0,-1 0 0,0 0 0,0 1 0,0-1 0,0 0 0,1 0 0,-1 1 0,0-1 0,0 0 0,0 1 0,0-1 0,0 0 0,0 0 0,0 1 0,-2 23 0,-11 21 0,13-44-109,0-1-1,-1 1 1,1-1 0,0 0-1,0 1 1,0-1 0,-1 1-1,1-1 1,0 1-1,0-1 1,0 0 0,0 1-1,0-1 1,0 1 0,0-1-1,0 1 1,0-1 0,0 1-1,0-1 1,0 1 0,0-1-1,0 1 1,0-1-1,1 0 1,-1 1 0,0-1-1,0 1 1,0-1 0,1 0-1,-1 1 1,0-1 0,1 1-1,-1-1 1,0 0 0,1 1-1,-1-1 1,0 0-1,1 0 1,-1 1 0,1-1-1,-1 0 1,0 0 0,1 0-1,-1 1 1,1-1 0,-1 0-1,1 0 1,0 0 0,25-4-8717,1-7 621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47"/>
    </inkml:context>
    <inkml:brush xml:id="br0">
      <inkml:brushProperty name="width" value="0.025" units="cm"/>
      <inkml:brushProperty name="height" value="0.025" units="cm"/>
    </inkml:brush>
  </inkml:definitions>
  <inkml:trace contextRef="#ctx0" brushRef="#br0">156 0 18001,'0'0'2995,"-10"3"229,-1 0-2591,0 1-1,0 1 1,0 0-1,0 0 1,1 1-1,-13 9 1,19-12-442,-1 0 0,1 0 0,0 1 0,0-1 0,0 1 0,1 0 0,-1 0 0,1 0 0,0 1 0,0-1 0,1 1 0,-1-1 0,1 1 0,0 0 0,0 0 0,1 0 0,-1 0 0,1 1 0,0 5 0,1-11-188,0 1-1,0 0 1,0-1-1,0 1 1,0-1 0,0 1-1,0-1 1,1 1-1,-1-1 1,0 1 0,0-1-1,1 1 1,-1-1-1,0 1 1,1-1-1,-1 1 1,0-1 0,1 0-1,-1 1 1,1-1-1,-1 0 1,1 1 0,-1-1-1,0 0 1,1 0-1,-1 1 1,1-1-1,0 0 1,-1 0 0,1 0-1,0 1 1,25-2 96,20-13 18,-35 6-117,0 0 0,-1 0 0,0-1 0,0 0 0,-1-1 0,10-13 0,-20 23 0,1 0 0,0 1 0,-1-1 0,1 0 0,0 1 0,-1-1 0,1 0 0,0 1 0,-1-1 0,1 1 0,0-1 0,0 0 0,0 1 0,0-1 0,-1 1 0,1-1 0,0 1 0,0-1 0,0 0 0,0 1 0,0-1 0,0 1 0,0-1 0,0 1 0,0-1 0,0 1 0,0-1 0,0 1 0,1-1 0,-1 0 0,0 1 0,0-1 0,0 1 0,1-1 0,-1 0 0,0 1 0,0-1 0,1 1 0,-1-1 0,0 0 0,1 1 0,-1-1 0,1 0 0,25 4 0,31-13 0,-39 5 0,0 0 0,1 2 0,21-2 0,-39 4 0,0 0 0,0 0 0,-1 0 0,1 0 0,0 1 0,-1-1 0,1 0 0,0 0 0,0 0 0,-1 1 0,1-1 0,0 0 0,-1 1 0,1-1 0,-1 1 0,1-1 0,0 1 0,-1-1 0,1 1 0,-1-1 0,1 1 0,-1-1 0,1 1 0,-1 0 0,0-1 0,1 1 0,-1 0 0,0-1 0,0 1 0,1 0 0,-1-1 0,0 1 0,0 0 0,0 0 0,0-1 0,0 1 0,0 0 0,0-1 0,0 1 0,0 0 0,0 0 0,0-1 0,0 1 0,-1 0 0,1 0 0,0-1 0,-1 2 0,-18 44 0,12-29 0,25-21 0,17-23 0,-31 23 0,0 0 0,0 0 0,0 0 0,1 1 0,0-1 0,0 1 0,0 0 0,0 1 0,0-1 0,0 1 0,1 0 0,8-2 0,-14 5 0,1 0 0,-1-1 0,1 1 0,-1 0 0,0-1 0,0 1 0,1 0 0,-1 0 0,0 0 0,0-1 0,0 1 0,0 0 0,0 0 0,0 0 0,0-1 0,0 1 0,0 0 0,0 0 0,-1-1 0,1 1 0,0 0 0,0 0 0,-1-1 0,1 1 0,-1 0 0,-7 22 0,8-21-142,-7 15-5234,7-16 5255,0-1 0,-1 0 1,1 0-1,0 1 0,0-1 0,0 0 0,0 0 1,0 1-1,0-1 0,0 0 0,0 0 1,0 1-1,0-1 0,0 0 0,0 0 0,0 1 1,0-1-1,0 0 0,0 0 0,1 0 1,-1 1-1,0-1 0,0 0 0,0 0 0,0 1 1,0-1-1,0 0 0,1 0 0,-1 0 1,0 0-1,0 1 0,0-1 0,1 0 0,-1 0 1,0 0-1,0 0 0,0 0 0,1 0 1,-1 1-1,0-1 0,0 0 0,1 0 0,-1 0 1,0 0-1,0 0 0,1 0 0,-1 0 1,0 0-1,0 0 0,1 0 0,-1 0 0,0 0 1,0 0-1,1 0 0,-1-1 0,0 1 1,0 0-1,0 0 0,1 0 0,-1 0 0,0 0 1,1-1-1,9-4-7508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48"/>
    </inkml:context>
    <inkml:brush xml:id="br0">
      <inkml:brushProperty name="width" value="0.025" units="cm"/>
      <inkml:brushProperty name="height" value="0.025" units="cm"/>
    </inkml:brush>
  </inkml:definitions>
  <inkml:trace contextRef="#ctx0" brushRef="#br0">28 77 5125,'0'0'20569,"7"1"-20425,-1-1 229,1 1 1,-1-1-1,1-1 1,-1 1-1,0-1 1,0 0-1,10-3 1,-14 3-287,0 1 1,-1-1-1,1 1 0,0-1 1,0 0-1,-1 0 1,1 0-1,-1 0 0,1 0 1,-1 0-1,1 0 0,-1-1 1,0 1-1,1 0 1,-1-1-1,0 1 0,0-1 1,0 0-1,0 1 1,0-1-1,-1 0 0,1 1 1,0-1-1,-1 0 0,1 0 1,-1 1-1,0-1 1,1 0-1,-1 0 0,0 0 1,0 0-1,0 0 0,-1 1 1,1-1-1,-1-3 1,1 4-78,-1 0 1,1 0 0,-1 0 0,0 0 0,1 0 0,-1 0 0,0 0 0,0 0 0,0 0 0,0 0 0,0 0 0,0 1-1,0-1 1,0 0 0,0 1 0,0-1 0,0 1 0,0-1 0,0 1 0,-1 0 0,1-1 0,0 1 0,0 0 0,0 0-1,-1 0 1,1-1 0,0 1 0,0 1 0,-1-1 0,1 0 0,0 0 0,0 0 0,0 1 0,-1-1 0,1 1 0,0-1-1,0 1 1,-1 0 0,-3 0 30,0 1 0,1 0 1,-1 0-1,1 0 0,-1 0 0,1 1 0,0 0 0,-5 4 0,5-4-41,1 1 0,-1 0 0,1 0 0,-1 1 0,1-1 0,1 1 0,-1 0 0,1-1 0,-1 1 0,1 0 0,1 0 0,-1 1 0,1-1 0,0 0 0,0 1 0,0-1 0,1 0 0,0 1 0,0 5 0,1-9 0,1-1 0,-1 1 0,1 0 0,-1 0 0,1-1 0,0 1 0,-1-1 0,1 1 0,0-1 0,0 0 0,0 1 0,0-1 0,0 0 0,1 0 0,-1-1 0,0 1 0,0 0 0,1-1 0,-1 0 0,0 1 0,1-1 0,-1 0 0,0 0 0,3 0 0,60-4 0,-54 1-340,0 0 0,0-1 0,0-1 0,0 0 1,-1 0-1,0-1 0,0 0 0,-1-1 0,0 0 0,0-1 0,0 1 0,-1-2 1,0 1-1,-1-1 0,0 0 0,0-1 0,10-20 0,-27 43-206,-13 18 2361,22-30-1716,0 0 0,0 0 0,1 0 0,-1 0 0,1 0 0,-1 1 0,1-1 0,0 0 0,-1 0-1,1 0 1,0 1 0,0-1 0,0 0 0,0 0 0,0 1 0,0-1 0,0 0 0,0 1 0,0-1 0,0 0 0,1 0 0,-1 0 0,1 1-1,0 1 1,4-2-27,0 1 0,0-1 0,0 0 0,0-1 0,1 1-1,-1-1 1,0 0 0,0 0 0,0-1 0,10-2 0,-7 1-93,0-1 0,0 0 1,0-1-1,-1 0 1,0 0-1,1 0 0,5-7 1,13-6-93,-33 55 305,-5 0 44,1 2-1,3-1 1,1 1 0,2 0 0,1 1-1,3 47 1,0-61-215,1-25-21,0-1 0,0 1 0,-1-1 0,1 1 0,0 0 0,-1-1 0,0 1 0,1-1 0,-1 1 0,0-1 0,0 1 0,0-1 0,0 0 0,0 1 0,0-1 0,0 0 0,0 0 0,0 0 0,-1 0 0,1 0 0,0 0 0,-1 0 0,1 0 0,-1-1 0,1 1 0,-1 0 0,1-1 0,-1 1 0,1-1 0,-1 0 0,0 1 0,1-1 0,-1 0 0,0 0 0,1 0 0,-1 0 0,0-1 0,1 1 0,-1 0 0,1-1 0,-1 1 0,0-1 0,1 1 0,-1-1 0,1 0 0,0 1 0,-1-1 0,1 0 0,-1 0 0,1 0 0,0 0 0,0 0 0,0-1 0,0 1 0,0 0 0,0 0 0,0-1 0,-2-2 0,-4-10 0,1-1 0,1 1 0,0-1 0,0 0 0,2-1 0,0 1 0,0-1 0,2 1 0,0-1 0,0 0 0,4-26 0,-2 38-35,-1 0 1,1 0-1,0 0 0,1 0 0,-1 1 1,0-1-1,1 0 0,0 1 0,0-1 1,0 1-1,0 0 0,1-1 1,-1 1-1,1 0 0,0 1 0,0-1 1,0 0-1,0 1 0,0 0 0,1-1 1,-1 1-1,1 1 0,5-3 1,11-4-788,0 2 0,0 0 0,33-4 1,20-7-3867,-31-1-9342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22.675"/>
    </inkml:context>
    <inkml:brush xml:id="br0">
      <inkml:brushProperty name="width" value="0.025" units="cm"/>
      <inkml:brushProperty name="height" value="0.025" units="cm"/>
    </inkml:brush>
  </inkml:definitions>
  <inkml:trace contextRef="#ctx0" brushRef="#br0">222 1 11115,'0'0'17776,"-11"0"-17455,3 0-266,1 1 0,-1-1 0,1 2 1,0-1-1,0 1 0,0 0 1,0 0-1,0 1 0,0 0 0,1 0 1,-1 1-1,1 0 0,0 0 0,0 0 1,0 1-1,-7 8 0,0-1 193,0 1-1,1 0 1,-13 21-1,21-30-177,1 1 0,0 1 0,1-1 0,-1 0 0,1 1 0,0-1 0,0 1 0,1-1 0,0 1 0,0 0 0,0 0 0,0 0 0,1 0-1,1 6 1,-1-10-59,1 0 0,0 0 0,-1 0 0,1 0-1,0-1 1,0 1 0,0 0 0,0-1 0,1 1-1,-1-1 1,0 1 0,1-1 0,-1 0 0,1 1 0,-1-1-1,1 0 1,-1 0 0,1 0 0,0 0 0,0 0-1,0-1 1,-1 1 0,1 0 0,0-1 0,0 0-1,0 1 1,3-1 0,63 4 249,-55-4-246,73-5-2363,-73 3 931,-1 0 0,0-1 0,0 0 1,23-10-1,4-7-10604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1:57.965"/>
    </inkml:context>
    <inkml:brush xml:id="br0">
      <inkml:brushProperty name="width" value="0.025" units="cm"/>
      <inkml:brushProperty name="height" value="0.025" units="cm"/>
    </inkml:brush>
  </inkml:definitions>
  <inkml:trace contextRef="#ctx0" brushRef="#br0">357 15 23863,'0'0'6139,"-11"-3"-4468,0 0-1572,0 0 1,0 1-1,0 0 1,0 1-1,0 1 1,0-1-1,-1 2 1,1 0-1,0 0 1,-12 3-1,2 3-99,0 1 0,1 1 0,0 0 0,-27 18 0,41-24 0,0 1 0,0 0 0,0 1 0,1 0 0,-1 0 0,1 0 0,0 0 0,1 1 0,-1 0 0,1 0 0,0 0 0,1 0 0,-1 1 0,1-1 0,1 1 0,-1 0 0,-2 10 0,5-16 0,0 1 0,0-1 0,0 1 0,0 0 0,0-1 0,0 1 0,0 0 0,1-1 0,-1 1 0,1-1 0,-1 1 0,1-1 0,-1 1 0,1-1 0,0 1 0,0-1 0,0 1 0,0-1 0,0 0 0,0 1 0,0-1 0,2 1 0,0 0 0,0 1 0,0-1 0,1-1 0,-1 1 0,1 0 0,0-1 0,-1 0 0,1 0 0,6 1 0,10 0 0,1 0 0,-1-2 0,22-1 0,-19 0 0,58-3-1692,-2-10-3524,-34 1-3026</inkml:trace>
  <inkml:trace contextRef="#ctx0" brushRef="#br0" timeOffset="1">519 231 17360,'0'0'15407,"48"13"-15407,-31-15 0,-1-14-9641</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27.928"/>
    </inkml:context>
    <inkml:brush xml:id="br0">
      <inkml:brushProperty name="width" value="0.025" units="cm"/>
      <inkml:brushProperty name="height" value="0.025" units="cm"/>
    </inkml:brush>
  </inkml:definitions>
  <inkml:trace contextRef="#ctx0" brushRef="#br0">17 0 13773,'0'0'13261,"0"9"-11964,-14 233 1965,13-236-3243,1-2 0,-1-1 1,1 1 0,0 0-1,-1 0 1,2-1 0,-1 1-1,0 0 1,1-1 0,1 7-1,-1-9-7,0 0 0,0 0 1,1 1-1,-1-1 0,0 0 0,1 0 0,-1-1 0,0 1 1,1 0-1,-1 0 0,1-1 0,0 1 0,-1-1 0,1 1 0,-1-1 1,1 0-1,0 1 0,-1-1 0,1 0 0,0 0 0,-1 0 0,1 0 1,2-1-1,7 0 42,1 0 0,-1-1-1,0-1 1,0 1 0,17-8 0,-18 6-64,0 0-1,1 1 1,-1 1 0,1 0-1,-1 0 1,18 0 0,-27 2 15,0 1 1,0-1 0,0 1 0,0-1 0,0 1 0,0 0 0,0 0 0,0-1 0,-1 1-1,1 0 1,0 0 0,0 0 0,-1 0 0,1 0 0,0 0 0,-1 0 0,1 0 0,-1 0-1,0 0 1,1 0 0,-1 0 0,0 0 0,1 1 0,-1-1 0,0 0 0,0 0 0,0 0-1,0 0 1,0 1 0,0-1 0,-1 0 0,1 0 0,-1 2 0,1 2 21,-1 0 0,0-1 0,0 1 0,0 0 0,0-1 0,-1 0 0,-3 9 0,1-8-27,0 0 0,0-1 0,0 1 0,-1-1 0,1 0 0,-1 0 0,0-1 0,0 1 0,0-1 0,-1 0 0,1-1 0,-1 1 0,-11 2 0,5-2 0,-1 0 0,0-2 0,0 1 0,0-2 0,-20 0 0,32 0-12,0 0 0,-1 0 1,1 0-1,0 0 0,0 0 0,0 0 1,-1-1-1,1 1 0,0 0 0,0 0 1,0-1-1,0 1 0,0-1 0,0 1 0,0-1 1,0 0-1,0 1 0,0-1 0,0 0 1,0 1-1,0-1 0,0 0 0,1 0 0,-1 0 1,0 0-1,0 0 0,1 0 0,-1 0 1,1 0-1,-1 0 0,1 0 0,0 0 1,-1-1-1,1 1 0,0 0 0,0 0 0,-1 0 1,1-2-1,1 1-117,-1-1 1,1 1-1,-1 0 0,1 0 0,0 0 1,0-1-1,0 1 0,0 0 1,0 0-1,0 0 0,0 0 1,1 0-1,-1 1 0,1-1 1,-1 0-1,1 1 0,0-1 1,2-1-1,16-10-5674,2-4-3587</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28.811"/>
    </inkml:context>
    <inkml:brush xml:id="br0">
      <inkml:brushProperty name="width" value="0.025" units="cm"/>
      <inkml:brushProperty name="height" value="0.025" units="cm"/>
    </inkml:brush>
  </inkml:definitions>
  <inkml:trace contextRef="#ctx0" brushRef="#br0">103 1 13677,'0'0'11680,"0"8"-10377,-19 128 2159,10-78-4528,-4 95-1,13-152 768,0 0 1,0 1-1,0-1 0,0 0 1,0 1-1,0-1 0,0 0 1,-1 1-1,1-1 0,0 0 0,-1 0 1,1 1-1,-1-1 0,0 0 1,1 0-1,-2 2 0,1-2 100,1-1-1,-1 0 0,1 0 1,-1 0-1,1 1 0,-1-1 1,1 0-1,-1 0 0,1 0 1,-1 0-1,1 0 0,-1 0 1,1 0-1,-1 0 0,1-1 1,-1 1-1,1 0 0,-1 0 1,1 0-1,-1 0 0,1-1 1,-1 1-1,1 0 0,-1 0 1,1-1-1,-1 1 0,1 0 1,-1-1-1,-2-2-855,-1-1 0,1 1 0,0-1 0,0 0-1,0 0 1,0 0 0,-3-8 0,-6-18-4454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29.246"/>
    </inkml:context>
    <inkml:brush xml:id="br0">
      <inkml:brushProperty name="width" value="0.025" units="cm"/>
      <inkml:brushProperty name="height" value="0.025" units="cm"/>
    </inkml:brush>
  </inkml:definitions>
  <inkml:trace contextRef="#ctx0" brushRef="#br0">36 83 12075,'0'0'3284,"0"-10"-194,3-31-73,-2 39-2822,-1 1 0,1-1-1,0 0 1,-1 1 0,1-1 0,0 1 0,0-1 0,0 1 0,0 0 0,0-1 0,1 1 0,-1 0 0,0 0 0,0 0 0,1 0 0,-1 0 0,1 0 0,-1 0 0,1 0 0,-1 0 0,1 1 0,0-1 0,-1 1-1,1-1 1,0 1 0,1-1 0,49-1 1844,-39 3-1579,1-2-215,1 1 0,0 1 0,-1 0 0,1 1 0,-1 0 0,1 1 0,-1 1 0,0 0 0,0 1 0,22 12 1,-34-16-236,0 0 0,0 0 0,-1 0 0,1 1 1,-1-1-1,1 0 0,-1 1 0,0-1 0,1 1 1,-1 0-1,0-1 0,0 1 0,0 0 0,0 0 1,0 0-1,-1 0 0,1 0 0,0 0 1,-1 0-1,0 0 0,1 0 0,-1 0 0,0 0 1,0 0-1,0 0 0,0 0 0,-1 0 0,1 0 1,0 0-1,-1 0 0,1 0 0,-1 0 0,0-1 1,0 1-1,0 0 0,0 0 0,0 0 0,0-1 1,0 1-1,-3 2 0,-5 8 72,-1 0 0,-1-1 0,0 0 0,-16 12 0,17-15-67,-5 4-15,11-9 0,0 0 0,0-1 0,0 2 0,0-1 0,1 0 0,-1 1 0,1-1 0,0 1 0,0 0 0,0 0 0,0 0 0,1 1 0,0-1 0,0 1 0,0-1 0,0 1 0,-1 6 0,4-10 0,-1 0 0,0 0 0,1-1 0,0 1 0,-1 0 0,1 0 0,-1 0 0,1 0 0,0-1 0,0 1 0,-1 0 0,1-1 0,0 1 0,0 0 0,0-1 0,0 1 0,0-1 0,0 0 0,0 1 0,0-1 0,0 0 0,0 1 0,0-1 0,0 0 0,0 0 0,0 0 0,2 0 0,41 3 0,-32-3 0,-4 1 0,-1-1 0,1 2 0,-1-1 0,0 1 0,0 0 0,1 0 0,-1 1 0,-1 0 0,1 0 0,8 6 0,-13-7 0,1 0 0,-1-1 0,0 1 0,0 0 0,0 1 0,-1-1 0,1 0 0,0 0 0,-1 1 0,1-1 0,-1 1 0,0-1 0,0 1 0,0 0 0,0 0 0,-1-1 0,1 1 0,-1 0 0,1 0 0,-1-1 0,0 1 0,0 0 0,0 0 0,-1 0 0,1 0 0,-1-1 0,1 1 0,-1 0 0,0 0 0,-2 3 0,0 0 0,0 1 0,-1-1 0,0 0 0,0 0 0,-1-1 0,1 0 0,-1 1 0,0-1 0,-1-1 0,1 1 0,-1-1 0,0 0 0,0 0 0,-13 5 0,4-2 0,0-1 0,-1 0 0,1-2 0,-1 1 0,-23 2 0,23-5 10,0-1-1,-1 0 1,1-1-1,-22-3 1,35 3-17,0-1-1,0 1 1,0 0 0,1-1 0,-1 1-1,0-1 1,0 0 0,1 0 0,-1 0-1,0 0 1,1-1 0,-1 1-1,1-1 1,0 1 0,-1-1 0,1 0-1,0 0 1,0 0 0,0 0-1,0 0 1,1 0 0,-1-1 0,0 1-1,1-1 1,0 1 0,0-1-1,-1 1 1,1-1 0,1 0 0,-1 0-1,0 1 1,0-7 0,1 8-310,0 0-1,0 0 1,1 0 0,-1 0 0,0 0 0,0 0-1,1 0 1,-1 0 0,1 0 0,-1 0 0,1 0 0,-1 0-1,1 0 1,-1 0 0,1 0 0,0 1 0,0-1-1,-1 0 1,1 0 0,0 1 0,0-1 0,0 0-1,1 0 1,15-10-9238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41.699"/>
    </inkml:context>
    <inkml:brush xml:id="br0">
      <inkml:brushProperty name="width" value="0.025" units="cm"/>
      <inkml:brushProperty name="height" value="0.025" units="cm"/>
    </inkml:brush>
  </inkml:definitions>
  <inkml:trace contextRef="#ctx0" brushRef="#br0">151 131 4901,'0'0'2642,"8"-10"3721,-5 7-5628,32-42 3023,-33 42-3371,-1 1 1,1-1-1,-1 1 1,1-1-1,-1 0 1,0 0-1,0 1 0,0-1 1,-1 0-1,1 0 1,-1 0-1,1 0 0,-1 0 1,0 0-1,0 0 1,0 0-1,-1 0 1,1 0-1,-2-6 0,1 8-281,0 0 0,-1 1 0,1-1-1,0 0 1,0 0 0,-1 0 0,1 1-1,0-1 1,-1 0 0,1 1 0,-1 0 0,1-1-1,0 1 1,-1 0 0,1-1 0,-1 1-1,1 0 1,-1 0 0,1 0 0,-1 1-1,1-1 1,-4 1 0,-34 9 152,30-4-198,1 0 0,-1 0 0,1 1 0,0 0 0,0 0 0,1 1 0,0 0 0,1 0-1,0 1 1,0-1 0,-8 19 0,7-14 19,1 1-1,1-1 1,1 1-1,0 0 1,0 1-1,2-1 0,-1 0 1,1 16-1,2-28-76,0 1-1,0-1 0,0 0 1,0 0-1,0 0 1,0 1-1,0-1 0,1 0 1,-1 0-1,1 0 1,0 0-1,0 0 0,0 0 1,0 0-1,0 0 1,0 0-1,0 0 0,1 0 1,-1 0-1,0-1 1,1 1-1,0-1 0,-1 1 1,3 0-1,-1 0 9,0-1 1,0 0-1,0-1 0,0 1 0,1-1 1,-1 1-1,0-1 0,0 0 0,0 0 0,1 0 1,-1 0-1,0-1 0,0 0 0,5-1 1,6-2 26,-1-1 1,-1 0 0,1-1 0,-1-1 0,0 0 0,20-15 0,-17 10 2,-1-2-1,0 0 1,16-20-1,-26 29-4,0-1 0,0 0-1,0 0 1,-1 0 0,0-1-1,0 1 1,0-1-1,-1 0 1,0 1 0,0-1-1,-1 0 1,1-11 0,-15 22 103,3 7-63,1-1 0,0 1 0,1 1-1,0 0 1,1 0 0,0 0 0,1 1-1,0 0 1,1 0 0,1 1 0,-5 19-1,9-32-69,0 0 0,0 0 0,-1 1 1,1-1-1,0 0 0,0 0 0,0 0 0,1 0 0,-1 0 0,0 0 0,0 0 0,0 0 0,1 0 0,-1 0 0,1 0 0,-1 0 0,1 0 0,-1-1 0,1 1 0,-1 0 0,1 0 1,0 0-1,-1-1 0,1 1 0,0 0 0,0-1 0,0 1 0,-1 0 0,1-1 0,0 1 0,1 0 0,2 0 6,-1-1 1,0 1-1,1-1 0,-1 0 0,1 0 0,-1 0 1,0 0-1,1 0 0,-1-1 0,5-1 1,13-3 27,1-2 1,27-13-1,-42 16-37,27-10-2,-15 4 0,1 1 0,0 1 0,1 1 0,-1 0 0,2 2 0,-1 1 0,31-3 0,-50 7 0,0 0 0,0 0 0,0 0 0,0 0 0,0 1 0,-1-1 0,1 1 0,0-1 0,0 1 0,0-1 0,0 1 0,-1 0 0,1 0 0,-1 0 0,1 0 0,0 0 0,-1 1 0,0-1 0,1 0 0,-1 1 0,0-1 0,2 2 0,-2 1 0,1-1 0,0 0 0,-1 1 0,0-1 0,0 1 0,0 0 0,0-1 0,-1 1 0,1 0 0,-1 6 0,-1 0 0,0 0 0,0 0 0,-1 0 0,0 0 0,0 0 0,-1-1 0,-8 18 0,18-62 0,4 6 0,10-57 0,-16 66 0,-5 22 0,0 1 0,0-1 0,0 0 0,0 1 0,0-1 0,1 1 0,-1-1 0,1 0 0,-1 1 0,1-1 0,0 0 0,0 0 0,0 1 0,0-1 0,1 0 0,-1 0 0,0 0 0,1 0 0,-1-1 0,1 1 0,0 0 0,3 2 0,0-2 0,0 0 0,0 0 0,1 0 0,-1-1 0,0 0 0,1 0 0,-1 0 0,1-1 0,8 0 0,13 0 0,-1-1 0,0-2 0,1 0 0,44-13 0,-59 13 0,-1-1 0,1 0 0,-1-1 0,0 0 0,0 0 0,-1-2 0,0 1 0,0-1 0,0-1 0,-1 0 0,0 0 0,14-17 0,-23 25 0,1-1 0,0 0 0,0 1 0,-1-1 0,1 0 0,-1 0 0,1 0 0,0 0 0,-1 0 0,0 0 0,1 0 0,-1 0 0,1 0 0,-1 0 0,0 0 0,0 0 0,0 0 0,0 0 0,0 0 0,0 0 0,0 0 0,0 0 0,0 0 0,0 0 0,0 0 0,-1-1 0,0 1 0,0 0 0,0 0 0,0 1 0,0-1 0,0 0 0,0 1 0,0-1 0,0 1 0,-1 0 0,1-1 0,0 1 0,0 0 0,0 0 0,-1-1 0,1 1 0,0 0 0,0 0 0,-2 1 0,-6-1 0,0 1 0,0 1 0,1-1 0,-17 6 0,14-2 0,0 1 0,1 0 0,0 0 0,1 1 0,-1 0 0,1 1 0,0 0 0,1 1 0,-8 9 0,13-14 0,0-1 0,1 1 0,-1 0 0,1 0 0,0 1 0,0-1 0,0 0 0,1 1 0,0-1 0,0 1 0,-1 6 0,2-8 0,0 0 0,0-1 0,0 1 0,1 0 0,-1 0 0,1-1 0,0 1 0,0 0 0,0-1 0,0 1 0,0 0 0,1-1 0,-1 0 0,1 1 0,-1-1 0,1 0 0,0 0 0,0 0 0,0 0 0,3 3 0,4 1-172,1 0 0,0 0 0,-1-1 0,2 0 1,-1 0-1,0-1 0,1-1 0,0 0 0,14 2 0,4 0-2109,0-2 0,40 0-1,-16-3-10551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30.214"/>
    </inkml:context>
    <inkml:brush xml:id="br0">
      <inkml:brushProperty name="width" value="0.025" units="cm"/>
      <inkml:brushProperty name="height" value="0.025" units="cm"/>
    </inkml:brush>
  </inkml:definitions>
  <inkml:trace contextRef="#ctx0" brushRef="#br0">1 0 2210,'0'0'32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30.603"/>
    </inkml:context>
    <inkml:brush xml:id="br0">
      <inkml:brushProperty name="width" value="0.025" units="cm"/>
      <inkml:brushProperty name="height" value="0.025" units="cm"/>
    </inkml:brush>
  </inkml:definitions>
  <inkml:trace contextRef="#ctx0" brushRef="#br0">1 0 2659,'0'0'1345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30.929"/>
    </inkml:context>
    <inkml:brush xml:id="br0">
      <inkml:brushProperty name="width" value="0.025" units="cm"/>
      <inkml:brushProperty name="height" value="0.025" units="cm"/>
    </inkml:brush>
  </inkml:definitions>
  <inkml:trace contextRef="#ctx0" brushRef="#br0">163 121 384,'36'-19'6206,"-27"15"-5010,-1 0 0,1 0 0,-1-1 0,0 0 0,-1 0 0,0-1 0,1 0 0,-2 0 1,1 0-1,10-14 0,-16 19-1073,-1 0 0,1 1 0,-1-1 0,1 1 1,-1-1-1,0 0 0,1 1 0,-1-1 0,0 0 0,1 0 1,-1 1-1,0-1 0,0 0 0,0 0 0,0 1 0,0-1 1,0 0-1,0 0 0,0 1 0,0-1 0,0 0 0,0 0 1,0 1-1,0-1 0,-1 0 0,1 0 0,0 1 0,-1-1 1,1 0-1,0 1 0,-1-1 0,1 0 0,-1 1 0,1-1 1,-1 1-1,1-1 0,-1 1 0,1-1 0,-1 1 0,0-1 1,1 1-1,-1 0 0,0-1 0,1 1 0,-1 0 1,0-1-1,0 1 0,1 0 0,-1 0 0,0 0 0,0 0 1,1 0-1,-1-1 0,0 1 0,0 1 0,-1-1 0,-4 0-11,1 0 0,-1 0 0,0 1 0,1 0 0,-1 0 0,-8 2 0,2 3-42,-1 0 0,1 1-1,-1 0 1,2 1 0,-1 0-1,1 1 1,1 0-1,-10 11 1,3-3 28,2 1 1,0 1-1,-23 39 0,34-49-79,-1-1 0,2 1 0,-1-1 0,1 1 0,0 0 0,1 1 0,0-1 0,0 0 1,1 11-1,0-17-14,1 0 0,1 1 0,-1-1 0,0 0 0,1 0 0,-1 0 0,1 0 0,0 0 0,0 0 0,1 0 0,-1 0 0,0 0 0,1 0 0,0 0 0,-1-1 0,1 1 0,0-1 0,1 1 0,-1-1 0,0 0 0,1 0 0,-1 0 0,1 0 0,0 0 1,-1-1-1,1 1 0,0-1 0,0 0 0,4 2 0,6 0-299,0 0 0,1 0 1,-1-2-1,1 1 0,15-2 0,-6 0-1985,-1-2 0,30-6 0,4-7-5510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31.272"/>
    </inkml:context>
    <inkml:brush xml:id="br0">
      <inkml:brushProperty name="width" value="0.025" units="cm"/>
      <inkml:brushProperty name="height" value="0.025" units="cm"/>
    </inkml:brush>
  </inkml:definitions>
  <inkml:trace contextRef="#ctx0" brushRef="#br0">204 0 1569,'0'0'17025,"7"1"-14789,21 3-239,-27-4-1843,0 1 1,0 0-1,0 0 1,-1 0-1,1 0 1,-1 0-1,1 0 1,-1 0-1,1 0 0,-1 0 1,1 0-1,-1 0 1,0 0-1,0 1 1,1-1-1,-1 0 1,0 0-1,0 0 1,0 0-1,0 0 1,0 1-1,-1-1 0,1 0 1,0 0-1,0 0 1,-1 0-1,1 0 1,-1 0-1,0 2 1,-8 10 287,0 0 1,0 0-1,-2 0 1,1-2-1,-2 1 1,-19 15 0,-6 7-61,26-23-389,-52 57 603,58-61-789,0-1 0,0 1 0,0 0 0,1 0 0,1 0 0,-1 1 0,1-1 0,-4 15 1,7-21-351,0 4-348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31.615"/>
    </inkml:context>
    <inkml:brush xml:id="br0">
      <inkml:brushProperty name="width" value="0.025" units="cm"/>
      <inkml:brushProperty name="height" value="0.025" units="cm"/>
    </inkml:brush>
  </inkml:definitions>
  <inkml:trace contextRef="#ctx0" brushRef="#br0">54 0 15855,'0'0'9593,"-5"12"-8312,-6 20-830,1 0-1,1 1 1,2 0 0,-4 46-1,11-66-693,1 67 932,-1-76-889,1-1 0,-1 1 0,1-1-1,0 1 1,-1-1 0,2 0 0,-1 1 0,0-1 0,1 0 0,-1 0 0,1 0 0,0 0 0,0 0 0,0 0 0,1-1 0,-1 1 0,0-1 0,1 1 0,3 1 0,0-2-4018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31.941"/>
    </inkml:context>
    <inkml:brush xml:id="br0">
      <inkml:brushProperty name="width" value="0.025" units="cm"/>
      <inkml:brushProperty name="height" value="0.025" units="cm"/>
    </inkml:brush>
  </inkml:definitions>
  <inkml:trace contextRef="#ctx0" brushRef="#br0">0 45 15150,'0'0'14286,"75"-26"-14094,-27 24-128,3 0-224,0-4-4164,-2-2-5734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38.843"/>
    </inkml:context>
    <inkml:brush xml:id="br0">
      <inkml:brushProperty name="width" value="0.025" units="cm"/>
      <inkml:brushProperty name="height" value="0.025" units="cm"/>
    </inkml:brush>
  </inkml:definitions>
  <inkml:trace contextRef="#ctx0" brushRef="#br0">26 1 12876,'0'0'18508,"0"11"-17365,-10 63-855,-5 73-336,18-145 48,4-8 0,4-8 0,-2-10 0,-1-1 0,-1 0 0,6-43 0,-5 20 0,37 66 0,3-13-3049,25-4-7896,-57-2 8385,15 0-10706</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34.205"/>
    </inkml:context>
    <inkml:brush xml:id="br0">
      <inkml:brushProperty name="width" value="0.025" units="cm"/>
      <inkml:brushProperty name="height" value="0.025" units="cm"/>
    </inkml:brush>
  </inkml:definitions>
  <inkml:trace contextRef="#ctx0" brushRef="#br0">226 38 13261,'9'-11'2021,"-8"9"-1424,1 0 0,-1-1 0,1 1 0,0 0 0,0 0 0,0 0-1,0 0 1,0 1 0,1-1 0,-1 0 0,0 1 0,1 0 0,2-2-1,-5 5-437,1-1-1,-1 0 1,1 1 0,-1-1-1,1 0 1,-1 1-1,0-1 1,0 0-1,0 1 1,0-1-1,0 1 1,0-1 0,0 0-1,0 1 1,0-1-1,-1 1 1,1-1-1,-1 0 1,0 3-1,-13 24 121,0-1-1,-2 0 1,-1-1-1,-2-1 0,0-1 1,-23 22-1,-20 29-177,51-61-183,1-3-126,1 2 0,0-1 1,1 1-1,-7 15 0,21-34-8759,11-14 5159,3-9-1642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34.529"/>
    </inkml:context>
    <inkml:brush xml:id="br0">
      <inkml:brushProperty name="width" value="0.025" units="cm"/>
      <inkml:brushProperty name="height" value="0.025" units="cm"/>
    </inkml:brush>
  </inkml:definitions>
  <inkml:trace contextRef="#ctx0" brushRef="#br0">1 0 10282,'0'0'13143,"5"12"-12593,0 3-363,0 1-1,0-1 1,-2 1 0,0-1 0,-1 1 0,1 25 0,-3-21-108,2 1 1,0-1 0,1 1-1,11 35 1,7 1-6623</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34.873"/>
    </inkml:context>
    <inkml:brush xml:id="br0">
      <inkml:brushProperty name="width" value="0.025" units="cm"/>
      <inkml:brushProperty name="height" value="0.025" units="cm"/>
    </inkml:brush>
  </inkml:definitions>
  <inkml:trace contextRef="#ctx0" brushRef="#br0">1 5 11627,'0'0'8648,"65"-4"-7495,-29 9-800,0-5-289,2 0-1890,-2 0-7719</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35.373"/>
    </inkml:context>
    <inkml:brush xml:id="br0">
      <inkml:brushProperty name="width" value="0.025" units="cm"/>
      <inkml:brushProperty name="height" value="0.025" units="cm"/>
    </inkml:brush>
  </inkml:definitions>
  <inkml:trace contextRef="#ctx0" brushRef="#br0">211 50 7783,'0'0'15092,"-1"-8"-13368,-2-25-165,3 33-1508,0-1-1,0 1 0,0-1 1,0 1-1,-1-1 1,1 1-1,0-1 1,0 1-1,-1 0 1,1-1-1,0 1 1,-1 0-1,1-1 0,0 1 1,-1 0-1,1-1 1,0 1-1,-1 0 1,1-1-1,-1 1 1,1 0-1,-1 0 1,1 0-1,0 0 1,-1-1-1,1 1 0,-1 0 1,1 0-1,-1 0 1,1 0-1,-1 0 1,1 0-1,-1 0 1,1 0-1,-1 0 1,1 0-1,-1 1 0,1-1 1,-1 0-1,1 0 1,0 0-1,-1 0 1,1 1-1,-1-1 1,1 0-1,-1 1 1,-20 10 107,21-10-45,-20 10 164,1 1 1,1 1-1,0 1 1,1 0 0,0 1-1,1 1 1,-20 26-1,36-41-270,-1-1 0,0 1-1,1 0 1,-1-1-1,1 1 1,-1 0 0,1 0-1,-1 0 1,1 0-1,0-1 1,-1 1 0,1 0-1,0 0 1,0 0 0,0 0-1,-1 0 1,1 0-1,0 0 1,0 0 0,0 0-1,1 0 1,-1-1-1,0 1 1,0 0 0,0 0-1,1 0 1,-1 0 0,0 0-1,1 0 1,-1-1-1,1 1 1,-1 0 0,1 0-1,-1 0 1,1-1-1,0 1 1,-1 0 0,1-1-1,0 1 1,-1-1-1,1 1 1,0-1 0,0 1-1,0-1 1,0 1 0,-1-1-1,1 0 1,0 1-1,0-1 1,0 0 0,0 0-1,0 0 1,0 0-1,0 0 1,1 0 0,11 1 64,-1 0 0,0-1 1,20-2-1,-17 0-49,127-11-839,-96 4-2030,0-3-3354,-6-1-5928</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37.665"/>
    </inkml:context>
    <inkml:brush xml:id="br0">
      <inkml:brushProperty name="width" value="0.025" units="cm"/>
      <inkml:brushProperty name="height" value="0.025" units="cm"/>
    </inkml:brush>
  </inkml:definitions>
  <inkml:trace contextRef="#ctx0" brushRef="#br0">385 118 512,'4'-3'2863,"42"-39"7253,-44 40-9675,0 0 1,0 0 0,-1 0 0,1-1-1,-1 1 1,1 0 0,-1-1-1,0 1 1,0-1 0,0 1 0,0-1-1,0 0 1,0 1 0,-1-1-1,0 0 1,1 0 0,-1 1 0,0-1-1,-1-5 1,0 7-302,0-1 0,0 1-1,-1-1 1,1 1 0,0 0 0,-1 0 0,1 0-1,-1 0 1,0 0 0,1 0 0,-1 0-1,0 0 1,1 1 0,-1-1 0,0 1-1,0-1 1,1 1 0,-1-1 0,0 1 0,0 0-1,0 0 1,0 0 0,0 0 0,-2 1-1,-49 4 766,34 0-639,0 2-1,1 0 1,0 1-1,0 0 1,1 2 0,0 0-1,-19 16 1,11-7 179,2 1 1,0 1 0,-38 46 0,52-56-343,1 1 0,1 0 0,0 1 0,0-1 0,1 1 0,-7 23 0,12-33-97,0 0 1,0 0 0,0 0-1,0 1 1,1-1 0,-1 0-1,1 0 1,0 1 0,0-1 0,0 0-1,0 0 1,1 1 0,-1-1-1,1 0 1,0 0 0,0 0-1,0 0 1,0 0 0,1 0 0,-1 0-1,1 0 1,0 0 0,-1-1-1,1 1 1,1 0 0,-1-1 0,0 0-1,1 0 1,-1 1 0,1-1-1,-1-1 1,1 1 0,0 0-1,3 1 1,12 3-81,-1-1 0,1-1 0,0 0 0,0-1 0,33 1-1,25-4-2194,-7-6-3297,-8-5-4128</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47.326"/>
    </inkml:context>
    <inkml:brush xml:id="br0">
      <inkml:brushProperty name="width" value="0.025" units="cm"/>
      <inkml:brushProperty name="height" value="0.025" units="cm"/>
    </inkml:brush>
  </inkml:definitions>
  <inkml:trace contextRef="#ctx0" brushRef="#br0">212 45 14350,'0'-1'356,"0"-1"1,0 0 0,0 1 0,0-1 0,0 0-1,0 1 1,-1-1 0,1 0 0,-1 1 0,1-1-1,-1 0 1,1 1 0,-1-1 0,0 1-1,0-1 1,0 1 0,0-1 0,0 1 0,0 0-1,0 0 1,0-1 0,-1 1 0,1 0 0,0 0-1,-3-1 1,1 1-176,-1 0 1,1 0-1,-1 0 0,1 1 0,-1-1 0,0 1 0,1 0 1,-1 0-1,0 0 0,1 1 0,-7 0 0,5 1-119,-1 0-1,1 0 1,0 0-1,-1 0 1,1 1-1,0 0 1,1 0-1,-1 0 1,0 1-1,1 0 0,0 0 1,-7 7-1,10-10-58,0 1 0,-1-1 0,1 1 0,0-1 0,0 0-1,0 1 1,0 0 0,0-1 0,0 1 0,1-1 0,-1 1-1,0 0 1,1 0 0,0-1 0,-1 1 0,1 0 0,0 0-1,0 0 1,0 0 0,0-1 0,0 1 0,0 0 0,0 0-1,1 0 1,-1-1 0,1 1 0,-1 0 0,1 0 0,0-1 0,0 1-1,0-1 1,0 1 0,0 0 0,0-1 0,0 0 0,0 1-1,0-1 1,1 0 0,-1 0 0,1 1 0,2 0 0,31 17 25,-21-12-13,0 1 0,23 17 0,-34-23-13,-1-1-1,0 1 1,0 0-1,0 0 1,0 0-1,0 0 1,0 1-1,-1-1 1,1 0-1,-1 1 1,1-1-1,-1 1 1,0 0-1,0-1 1,0 1-1,0 0 1,-1 0-1,1 0 1,-1-1-1,0 1 1,0 4-1,0-4 61,-1-1-1,-1 1 0,1-1 0,0 0 0,0 1 0,-1-1 0,0 0 0,1 0 1,-1 0-1,0 0 0,0 0 0,0 0 0,0 0 0,0-1 0,-1 1 0,1-1 1,0 1-1,-1-1 0,1 0 0,-1 0 0,1 0 0,-1 0 0,-4 0 0,-6 3 372,0-1 0,0-1-1,-20 1 1,24-2-231,-38 0 741,46-1-935,-1 0 0,1 0 0,0 0 0,-1 0 0,1 0 0,0 0 0,0-1 1,-1 1-1,1 0 0,0-1 0,0 1 0,0-1 0,-1 1 0,1-1 0,0 0 1,0 1-1,0-1 0,0 0 0,0 0 0,0 0 0,0 0 0,0 0 0,1 0 1,-1 0-1,0 0 0,1 0 0,-2-2 0,2 2-139,1 1-1,-1-1 1,0 0-1,1 0 1,-1 1-1,1-1 1,-1 0-1,1 1 1,-1-1-1,1 0 1,-1 1-1,1-1 1,0 1-1,-1-1 1,1 1-1,0-1 1,0 1-1,-1 0 1,1-1-1,0 1 1,0 0-1,0 0 1,-1-1-1,1 1 1,0 0-1,1 0 1,30-7-2186,-25 6 1356,59-18-6496,-26 5 1686</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47.773"/>
    </inkml:context>
    <inkml:brush xml:id="br0">
      <inkml:brushProperty name="width" value="0.025" units="cm"/>
      <inkml:brushProperty name="height" value="0.025" units="cm"/>
    </inkml:brush>
  </inkml:definitions>
  <inkml:trace contextRef="#ctx0" brushRef="#br0">68 1 15022,'0'0'13336,"-8"9"-13016,5-6-340,-38 50 833,39-50-762,0 0 1,0 0-1,1 0 1,-1 0-1,1 0 1,0 0-1,0 0 0,0 0 1,0 1-1,0-1 1,1 0-1,0 1 1,-1-1-1,1 0 1,1 1-1,-1-1 1,0 0-1,1 1 1,-1-1-1,3 5 1,-2-7-31,1 1 1,0 0-1,0-1 1,0 1 0,0-1-1,0 0 1,0 1-1,1-1 1,-1 0 0,0-1-1,0 1 1,1 0-1,-1-1 1,1 1 0,-1-1-1,1 1 1,-1-1-1,1 0 1,4-1 0,50-4 373,-45 0-361,1-1-1,-1 1 1,0-2-1,0 0 1,-1 0-1,0-1 1,0 0 0,-1-1-1,13-13 1,13-10 30,-36 31-66,0 1-1,1-1 1,-1 1-1,0 0 0,0-1 1,1 1-1,-1 0 1,0 0-1,0-1 0,1 1 1,-1 0-1,0 0 1,1-1-1,-1 1 0,0 0 1,1 0-1,-1 0 1,1-1-1,-1 1 0,0 0 1,1 0-1,-1 0 0,1 0 1,-1 0-1,0 0 1,1 0-1,-1 0 0,1 0 1,-1 0-1,0 0 1,1 0-1,-1 0 0,1 0 1,-1 1-1,0-1 1,1 0-1,-1 0 0,0 0 1,1 1-1,-1-1 1,0 0-1,1 0 0,-1 1 1,0-1-1,1 1 1,0 23 19,-12 31 224,-10 23 608,22-78-849,-1 1 0,0-1 0,1 1 0,-1-1 0,0 1 0,1-1 0,-1 0 0,0 1 0,1-1 0,-1 1 0,1-1 0,-1 0 0,0 0 0,1 1 0,-1-1 0,1 0 0,-1 1 0,1-1 0,0 0 0,-1 0 0,1 0 0,-1 0 0,1 0 0,-1 0 0,1 0 0,-1 0 0,1 0 0,-1 0 0,1 0 0,0 0 0,-1 0 0,1 0 0,-1 0 0,1 0 0,-1-1 0,1 1 0,-1 0 0,1 0 0,-1-1 0,1 1 0,26-10 0,61-56-117,-94 76-12610,-1-6 4559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48.148"/>
    </inkml:context>
    <inkml:brush xml:id="br0">
      <inkml:brushProperty name="width" value="0.025" units="cm"/>
      <inkml:brushProperty name="height" value="0.025" units="cm"/>
    </inkml:brush>
  </inkml:definitions>
  <inkml:trace contextRef="#ctx0" brushRef="#br0">0 0 20403,'0'0'8136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48.488"/>
    </inkml:context>
    <inkml:brush xml:id="br0">
      <inkml:brushProperty name="width" value="0.025" units="cm"/>
      <inkml:brushProperty name="height" value="0.025" units="cm"/>
    </inkml:brush>
  </inkml:definitions>
  <inkml:trace contextRef="#ctx0" brushRef="#br0">234 16 12300,'0'0'14349,"-11"-3"-12523,4 1-1646,0 0 1,0 1-1,0 0 0,0 0 0,0 0 1,0 1-1,-1 0 0,-10 2 1,15-2-117,-1 1 1,1 0-1,0-1 1,0 1 0,0 0-1,0 1 1,0-1 0,0 1-1,1-1 1,-1 1 0,0 0-1,1 0 1,-1 0 0,1 0-1,0 0 1,-1 1 0,1-1-1,0 1 1,0-1 0,1 1-1,-1 0 1,1 0 0,-1 0-1,1 0 1,0 0 0,-1 4-1,2-7-62,0 1 0,0-1 0,-1 1 0,1-1 0,0 1 0,0-1 0,0 1 0,0 0 0,0-1 0,0 1 0,1-1 0,-1 1 0,0-1 0,0 1 0,0-1 0,0 1 0,1-1 0,-1 1 0,0-1 0,0 1 0,1-1 0,-1 1 0,1-1 0,-1 1 0,0-1 0,1 0 0,-1 1 0,1-1 0,-1 0 0,1 1 0,-1-1 0,1 0 0,-1 1 0,2-1 0,26 3 110,-20-3-89,0-1 0,0-1 0,0 1 0,-1-1 1,12-4-1,-10 0-56,0 0 1,0 0 0,0-1 0,11-11-1,12-9 24,-33 76-434,-57 318 1660,38-196-1217,15-149 0,0 1 0,-1-1 0,-1 1 0,-1-2 0,-16 30 0,24-49 0,-1 0 0,0-1 0,0 1 0,0 0 0,0 0 0,0-1 0,0 1 0,0 0 0,0-1 0,-1 1 0,1-1 0,-1 0 0,1 1 0,-1-1 0,1 0 0,-1 0 0,0 0 0,0 0 0,0 0 0,1 0 0,-1-1 0,0 1 0,0-1 0,0 1 0,0-1 0,0 0 0,0 1 0,0-1 0,0 0 0,0 0 0,-4-1 0,3-1 0,0 0 0,0 0 0,0 0 0,0 0 0,0 0 0,0 0 0,1-1 0,-1 1 0,1-1 0,0 0 0,0 0 0,0 0 0,0 0 0,0 0 0,1 0 0,-1-1 0,0-3 0,-6-16 0,0 0 0,2-1 0,1 1 0,1-1 0,1-1 0,1 1 0,1 0 0,1-1 0,2 1 0,0 0 0,6-26 0,-6 42-230,1 0-1,0 0 1,0 1 0,1-1-1,0 1 1,0 0 0,1 0-1,-1 0 1,2 1 0,-1-1-1,1 1 1,0 1 0,8-8-1,6 0-1560,0 1-1,0 0 0,29-11 1,-3 1-1356,-10 3-7626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48.910"/>
    </inkml:context>
    <inkml:brush xml:id="br0">
      <inkml:brushProperty name="width" value="0.025" units="cm"/>
      <inkml:brushProperty name="height" value="0.025" units="cm"/>
    </inkml:brush>
  </inkml:definitions>
  <inkml:trace contextRef="#ctx0" brushRef="#br0">77 2 18129,'0'0'13949,"-7"9"-13372,3-5-539,-42 60 64,44-61-104,-1 1 1,1-1-1,0 1 1,0 0-1,1-1 1,-1 1 0,1 0-1,0 0 1,0 0-1,0 0 1,1 0-1,-1 0 1,1 0-1,0 0 1,0 1-1,0-1 1,1 0-1,1 6 1,0-9 1,0 0 0,1 0 0,-1 0 0,0-1 0,0 1 0,1-1 0,-1 0 0,1 0 0,-1 0 0,0 0 0,1 0 0,-1 0 0,0 0 0,1-1 0,-1 0 0,0 1 0,5-3 0,3-2 0,0 0 0,0-1 0,-1 0 0,1 0 0,-1-1 0,14-14 0,46-57 0,-49 55 0,-17 22 0,-5 8 0,-4 10 0,-1-6 0,-25 51 0,30-58 0,1 0 0,-1 1 0,1-1 0,0 1 0,0-1 0,0 1 0,1-1 0,-1 1 0,1 0 0,0-1 0,0 1 0,2 5 0,0-7-7,1 0 0,-1 0 1,1 0-1,0-1 0,0 1 0,0-1 1,1 0-1,-1 0 0,0 0 0,1 0 1,0-1-1,-1 1 0,1-1 0,0 0 0,-1 0 1,6 1-1,-1 0-166,22 5-2815,-10-5-3511,2-1-7076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29:02.910"/>
    </inkml:context>
    <inkml:brush xml:id="br0">
      <inkml:brushProperty name="width" value="0.025" units="cm"/>
      <inkml:brushProperty name="height" value="0.025" units="cm"/>
    </inkml:brush>
  </inkml:definitions>
  <inkml:trace contextRef="#ctx0" brushRef="#br0">0 336 13677,'9'0'721,"483"-45"2466,-136 6-411,386-2-1033,-264 18-1741,359-19 350,982-70 2056,-1697 100-1859,163-10-100,-333 38-9807,28-12 283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39.199"/>
    </inkml:context>
    <inkml:brush xml:id="br0">
      <inkml:brushProperty name="width" value="0.025" units="cm"/>
      <inkml:brushProperty name="height" value="0.025" units="cm"/>
    </inkml:brush>
  </inkml:definitions>
  <inkml:trace contextRef="#ctx0" brushRef="#br0">146 41 16047,'0'0'5109,"-10"0"-950,3 0-3682,2-1-148,0 1 1,0-1-1,0 1 0,0 0 1,0 1-1,0-1 0,0 1 1,0 0-1,0 0 1,0 0-1,1 1 0,-1 0 1,0 0-1,1 0 0,0 1 1,-1-1-1,1 1 0,0 0 1,0 0-1,-4 5 0,5-5-324,0 1-1,0 0 0,1-1 1,-1 1-1,1 0 0,0 0 0,1 1 1,-1-1-1,1 0 0,-1 1 1,1-1-1,1 1 0,-1-1 1,0 1-1,1-1 0,0 6 1,1-7-6,-1-1 1,1 0-1,0 0 1,-1 1-1,1-1 1,0 0-1,0 0 1,0 0 0,1 0-1,-1 0 1,0 0-1,1 0 1,-1 0-1,1 0 1,0-1-1,0 1 1,0-1-1,-1 1 1,1-1 0,0 0-1,1 0 1,-1 0-1,0 0 1,0 0-1,0 0 1,1-1-1,-1 1 1,0-1-1,1 1 1,-1-1 0,5 0-1,-2 1 1,1-1 0,-1 0 0,1 0 0,0 0 0,-1-1 0,1 0 0,-1 0 0,1 0 0,-1 0 0,0-1 0,0 0 0,0 0 0,0-1 0,0 0 0,0 1 0,0-1 0,-1-1 0,6-4 0,-6 3 0,0 0 0,0 0 0,0 0 0,-1-1 0,1 0 0,-2 1 0,1-1 0,0 0 0,-1-1 0,0 1 0,-1 0 0,1-1 0,-1 1 0,-1-1 0,1-8 0,-1 11 6,1 1 0,-1-1 0,-1 0 0,1 1 0,-1-1 0,1 0 0,-1 1 0,0-1 0,0 1-1,-3-6 1,3 8-24,0 0 1,0-1-1,0 1 0,0 0 0,0 0 0,0 0 0,0 0 0,0 0 0,0 1 0,0-1 0,-1 0 1,1 0-1,0 1 0,-1-1 0,1 1 0,0-1 0,-1 1 0,1 0 0,-1-1 0,1 1 0,-1 0 1,1 0-1,-1 0 0,1 0 0,0 0 0,-1 0 0,1 1 0,-3 0 0,3-1-235,0 0 0,1 1 0,-1-1 0,0 0-1,0 1 1,1-1 0,-1 1 0,0-1 0,1 1 0,-1-1-1,1 1 1,-1-1 0,1 1 0,-1-1 0,1 1 0,-1 0 0,1-1-1,0 1 1,-1 0 0,1 0 0,0-1 0,-1 1 0,1 0-1,0 0 1,0-1 0,0 1 0,0 0 0,0 1 0,1 15-8165,3-6 1185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49.408"/>
    </inkml:context>
    <inkml:brush xml:id="br0">
      <inkml:brushProperty name="width" value="0.025" units="cm"/>
      <inkml:brushProperty name="height" value="0.025" units="cm"/>
    </inkml:brush>
  </inkml:definitions>
  <inkml:trace contextRef="#ctx0" brushRef="#br0">0 1 2114,'0'0'8072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49.847"/>
    </inkml:context>
    <inkml:brush xml:id="br0">
      <inkml:brushProperty name="width" value="0.025" units="cm"/>
      <inkml:brushProperty name="height" value="0.025" units="cm"/>
    </inkml:brush>
  </inkml:definitions>
  <inkml:trace contextRef="#ctx0" brushRef="#br0">28 1 13997,'0'0'11707,"1"10"-11002,0 29 139,-2 0-1,-2-1 1,-8 47 0,4-44-105,2-1 0,2 1 0,4 67 0,-1-106-764,1 0 0,0-1 0,0 1-1,-1 0 1,1-1 0,0 1 0,0-1 0,1 1-1,-1-1 1,0 0 0,0 1 0,1-1 0,-1 0-1,0 0 1,1 0 0,-1 0 0,1 0 0,0 0-1,-1-1 1,1 1 0,0 0 0,-1-1 0,1 1-1,0-1 1,0 0 0,0 0 0,-1 1 0,1-1-1,0 0 1,2-1 0,2 2-712,-1-1 0,0-1 0,0 1 0,0-1 0,0 1 0,0-1 0,0-1 0,0 1 0,9-4 0,30-34-10933,-19 14-833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50.499"/>
    </inkml:context>
    <inkml:brush xml:id="br0">
      <inkml:brushProperty name="width" value="0.025" units="cm"/>
      <inkml:brushProperty name="height" value="0.025" units="cm"/>
    </inkml:brush>
  </inkml:definitions>
  <inkml:trace contextRef="#ctx0" brushRef="#br0">131 1 16592,'0'0'5018,"-10"9"-2509,-7 7-1364,0 2-1,-20 26 1,30-36-792,2 0 0,-1 1 1,1-1-1,1 1 0,-1 0 0,1 0 0,1 1 0,0-1 0,0 1 1,-1 12-1,4-21-342,0 0 1,0 0 0,0-1-1,0 1 1,0 0 0,0 0-1,0 0 1,0-1 0,0 1-1,0 0 1,1 0 0,-1-1-1,0 1 1,1 0 0,-1 0-1,1-1 1,-1 1 0,1 0-1,-1-1 1,1 1 0,-1-1-1,1 1 1,-1-1 0,1 1-1,0-1 1,-1 1 0,1-1 0,1 1-1,28 2 205,-22-4-165,1 0 1,0-1-1,0-1 1,15-5-1,-6-2 5,0-1 0,28-22 0,-30 20-27,1 1 1,30-16-1,-47 27-33,1 1 0,-1 0 0,1-1-1,-1 1 1,1 0 0,-1 0-1,1-1 1,-1 1 0,1 0-1,0 0 1,-1 0 0,1-1 0,-1 1-1,1 0 1,-1 0 0,1 0-1,0 0 1,-1 0 0,1 0 0,-1 0-1,1 1 1,0-1 0,-1 0-1,1 0 1,-1 0 0,1 1-1,-1-1 1,1 0 0,0 0 0,-1 1-1,1-1 1,-1 0 0,0 1-1,1-1 1,-1 1 0,1-1 0,0 1-1,0 27-30,-19 32 175,-15 4 180,45-84-320,18-42 0,-21 43 0,11-29 0,-20 49 0,-1-1 0,1 1 0,0-1 0,0 1 0,0-1 0,0 1 0,-1-1 0,1 1 0,0 0 0,0-1 0,0 1 0,0-1 0,0 1 0,0-1 0,0 1 0,0-1 0,1 1 0,-1-1 0,0 1 0,0-1 0,0 1 0,1-1 0,-1 1 0,0-1 0,0 1 0,1-1 0,-1 1 0,0-1 0,1 1 0,-1-1 0,1 0 0,-1 1 0,1 0 0,23 7 0,26-6 0,-41-3 0,0-1 0,0 0 0,-1-1 0,1 0 0,0 0 0,-1-1 0,0 0 0,0 0 0,10-8 0,40-34 0,-68 56 0,0 2 0,0-1 0,-9 18 0,16-25 0,0 1 0,1-1 0,0 1 0,0 0 0,0-1 0,0 1 0,1 0 0,0 0 0,0 0 0,0 0 0,1 0 0,0 1 0,0 7 0,1-12-216,0 1 0,0 0 0,1 0 0,-1 0 0,0-1 0,1 1 0,-1-1 0,1 1 0,-1-1 0,1 0 0,0 0 0,3 2 0,0 1-1142,0-1 1,1 0 0,-1 0-1,1-1 1,-1 0-1,12 3 1</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50.874"/>
    </inkml:context>
    <inkml:brush xml:id="br0">
      <inkml:brushProperty name="width" value="0.025" units="cm"/>
      <inkml:brushProperty name="height" value="0.025" units="cm"/>
    </inkml:brush>
  </inkml:definitions>
  <inkml:trace contextRef="#ctx0" brushRef="#br0">0 13 20692,'0'0'8648,"64"-12"-16047,-42 22 512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51.312"/>
    </inkml:context>
    <inkml:brush xml:id="br0">
      <inkml:brushProperty name="width" value="0.025" units="cm"/>
      <inkml:brushProperty name="height" value="0.025" units="cm"/>
    </inkml:brush>
  </inkml:definitions>
  <inkml:trace contextRef="#ctx0" brushRef="#br0">77 0 15022,'0'0'8862,"0"10"-7020,-4 19-633,-1 0 0,-2-1 0,-15 46 0,-11 43 996,31-110-2205,1 0 0,0 1 0,0-1 0,1 1 0,-1-1 0,2 1 0,1 9 0,-2-14 0,1-1 0,-1 0 0,1 0 0,0 0 0,0 0 0,0-1 0,0 1 0,0 0 0,0 0 0,1 0 0,-1-1 0,0 1 0,1-1 0,0 1 0,-1-1 0,1 0 0,0 1 0,-1-1 0,1 0 0,0 0 0,0 0 0,0-1 0,0 1 0,0 0 0,0-1 0,0 1 0,1-1 0,-1 0 0,3 1 0,1-1 0,-1 0 0,0 0 0,1 0 0,-1-1 0,0 1 0,1-1 0,-1 0 0,0-1 0,0 1 0,0-1 0,0 0 0,0-1 0,0 1 0,6-5 0,0-2 0,1-1 0,-2 0 0,18-20 0,18-19 0,-45 49 0,-1 0 0,0 0 0,0 0 0,0 0 0,0 0 0,1 0 0,-1 0 0,0 0 0,0 0 0,0 0 0,1 0 0,-1 0 0,0 0 0,0 0 0,0 0 0,0 0 0,1 0 0,-1 0 0,0 0 0,0 0 0,0 0 0,0 0 0,1 1 0,-1-1 0,0 0 0,0 0 0,0 0 0,0 0 0,0 0 0,0 0 0,1 1 0,-1-1 0,0 0 0,0 0 0,0 0 0,0 0 0,0 1 0,0-1 0,0 0 0,0 0 0,0 0 0,0 0 0,0 1 0,0-1 0,0 0 0,0 0 0,0 0 0,0 1 0,0-1 0,0 0 0,0 0 0,0 0 0,0 0 0,0 1 0,0-1 0,0 0 0,0 0 0,0 0 0,0 0 0,0 1 0,-1-1 0,1 0 0,0 0 0,0 0 0,0 0 0,0 0 0,0 0 0,-1 0 0,1 1 0,-3 13 0,-8 9 0,8-17 0,0-1 0,1 1 0,0-1 0,0 1 0,0 0 0,0 0 0,1 0 0,-1 12 0,2-17 0,1 0 0,0 0 0,-1 0 0,1 0 0,0 0 0,0-1 0,-1 1 0,1 0 0,0 0 0,0-1 0,0 1 0,0 0 0,0-1 0,0 1 0,0-1 0,0 1 0,0-1 0,0 0 0,1 1 0,-1-1 0,0 0 0,0 0 0,0 0 0,0 0 0,1 0 0,-1 0 0,0 0 0,0 0 0,2-1 0,37-1 0,3-11 0,-38 10 0,1 1 0,-1 0 0,1 0 0,0 1 0,0-1 0,-1 1 0,1 0 0,0 1 0,0-1 0,0 1 0,0 1 0,0-1 0,9 2 0,-14-1 0,0 0 0,0 0 0,0 0 0,0 0 0,0 0 0,0 0 0,0 0 0,0 0 0,0 1 0,-1-1 0,1 0 0,0 0 0,-1 1 0,1-1 0,-1 1 0,1-1 0,-1 0 0,0 1 0,0-1 0,0 1 0,1 2 0,-1 38 0,-1-29 0,0 14 0,-2 0 0,-1 0 0,-1-1 0,-1 1 0,-1-1 0,-2 0 0,0-1 0,-2 0 0,-1-1 0,-1 0 0,0-1 0,-22 27 0,33-47 0,0-1 0,0 0 0,0 0 0,0 0 0,0 0 0,0 0 0,-1 0 0,1-1 0,0 1 0,-1-1 0,0 0 0,1 1 0,-6 0 0,7-2 0,0 0 0,-1 0 0,1 0 0,0 0 0,0 0 0,0-1 0,0 1 0,0 0 0,0-1 0,-1 1 0,1-1 0,0 1 0,0-1 0,0 1 0,0-1 0,1 0 0,-1 1 0,0-1 0,0 0 0,0 0 0,0 0 0,1 0 0,-1 0 0,0 0 0,1 0 0,-1 0 0,1 0 0,-1 0 0,1 0 0,0 0 0,-1 0 0,1 0 0,0-1 0,0-1 0,-7-23 0,2 0 0,1 0 0,1 0 0,1-1 0,1 1 0,1-1 0,2 0 0,7-37 0,-8 57-229,1 1 0,0 0 0,1 0 0,0 0 0,-1 0 0,2 0 0,-1 1-1,1 0 1,0-1 0,8-8 0,-1 4-1586,0 1 0,1 0 0,23-13 0,1 0-9865</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52.041"/>
    </inkml:context>
    <inkml:brush xml:id="br0">
      <inkml:brushProperty name="width" value="0.025" units="cm"/>
      <inkml:brushProperty name="height" value="0.025" units="cm"/>
    </inkml:brush>
  </inkml:definitions>
  <inkml:trace contextRef="#ctx0" brushRef="#br0">93 83 15086,'0'0'10869,"0"10"-9502,-5 55-336,-2 0 1,-3-1-1,-20 64 0,-7 50 289,33-147-1320,4-31 0,0 0 0,0 0 0,1 0 0,-1 0 0,0 0 0,0 0 0,0 0 0,0 0 0,0 0 0,0 0 0,0 0 0,0 0 0,1 0 0,-1 0 0,0 0 0,0 0 0,0 0 0,0 0 0,0 0 0,0 0 0,0 0 0,1 0 0,-1 0 0,0 0 0,0 0 0,0 0 0,0 0 0,0 0 0,0 0 0,0 0 0,0 0 0,0 0 0,1 0 0,-1 1 0,0-1 0,0 0 0,0 0 0,0 0 0,0 0 0,0 0 0,0 0 0,0 0 0,0 0 0,0 1 0,0-1 0,0 0 0,0 0 0,0 0 0,0 0 0,0 0 0,0 0 0,0 0 0,0 0 0,0 1 0,0-1 0,0 0 0,21-44 0,-17 34 0,60-151 0,-35 82 0,3 3 0,58-101 0,-83 167 0,-1 0 0,2 1 0,-1 0 0,14-12 0,-20 19 0,1 0 0,0 1 0,-1-1 0,1 1 0,0-1 0,0 1 0,0 0 0,0-1 0,0 1 0,0 0 0,0 1 0,0-1 0,1 0 0,-1 0 0,0 1 0,0 0 0,1-1 0,-1 1 0,0 0 0,1 0 0,-1 0 0,0 0 0,1 1 0,-1-1 0,0 1 0,0-1 0,1 1 0,-1 0 0,3 1 0,-3 0 0,0 0 0,-1 0 0,1 0 0,-1 0 0,0 1 0,1-1 0,-1 0 0,0 1 0,-1-1 0,1 0 0,0 1 0,-1-1 0,1 1 0,-1-1 0,0 1 0,1 0 0,-1-1 0,-1 1 0,1-1 0,-1 4 0,1 0 0,-1-1 0,0 0 0,0 1 0,0-1 0,-1 0 0,0 0 0,0 0 0,0 0 0,-3 5 0,-3 0 0,-1-1 0,1 0 0,-2 0 0,1-1 0,-1 0 0,0 0 0,-1-1 0,0-1 0,0 0 0,0 0 0,-1-1 0,0-1 0,0 0 0,0 0 0,0-1 0,-13 1 0,24-4-19,-1 0-1,1 1 1,0-1 0,0 0 0,0 0-1,-1 0 1,1 0 0,0-1 0,0 1-1,0 0 1,-1 0 0,1-1 0,0 1-1,0-1 1,0 1 0,0-1 0,-2 0-1,3 0-14,0 1 0,0-1 0,-1 1 0,1-1-1,0 1 1,0-1 0,0 1 0,0-1 0,0 1-1,0-1 1,0 1 0,0-1 0,0 1 0,0-1 0,0 1-1,1-1 1,-1 1 0,0 0 0,0-1 0,0 1-1,0-1 1,1 1 0,-1-1 0,0 1 0,1 0-1,-1-1 1,1 0 0,2-2-372,0 0 0,0 0-1,0 0 1,1 0 0,-1 0 0,1 1 0,7-4-1,55-15-9906,-30 14 2791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52.398"/>
    </inkml:context>
    <inkml:brush xml:id="br0">
      <inkml:brushProperty name="width" value="0.025" units="cm"/>
      <inkml:brushProperty name="height" value="0.025" units="cm"/>
    </inkml:brush>
  </inkml:definitions>
  <inkml:trace contextRef="#ctx0" brushRef="#br0">154 48 13805,'0'0'13026,"-10"-3"-11008,9 2-1994,-1 0 41,-1-1 0,0 1 0,0 0 0,0 0 0,1 0 0,-1 0 0,0 1 0,0-1 0,0 1 0,0 0 0,0 0 0,0 0 0,0 0 0,0 0 0,0 1 0,0-1 0,0 1 0,0 0 0,0 0 0,0 0 0,0 0 0,1 0 0,-1 1 0,0-1 0,1 1 0,-1 0 0,1-1 0,0 1 0,-1 0 0,-1 4 0,-2-1 45,1 1 1,0-1-1,1 1 1,-1 0 0,1 1-1,0-1 1,1 1-1,0 0 1,0 0-1,0 0 1,1 0-1,0 0 1,0 0-1,1 1 1,0-1-1,0 15 1,1-21-111,0 0 0,0 0 0,0 0 0,1 0 0,-1 0 0,1 0 0,-1 1 0,1-1 0,-1 0 0,1 0 0,-1 0 0,1 0 0,0-1 0,0 1 0,-1 0 0,1 0 0,0 0 0,0-1 0,0 1 0,0 0 0,0-1 0,0 1 0,0 0 0,2 0 0,0 0 0,0 0 0,1-1 0,-1 1 0,0-1 0,1 1 0,-1-1 0,1 0 0,5-1 0,-2 0 0,0 0 0,0 0 0,0-1 0,0 0 0,-1 0 0,1-1 0,-1 0 0,7-4 0,-6 3 0,-1-1 0,-1 0 0,1 0 0,0 0 0,-1-1 0,0 0 0,-1 0 0,1 0 0,-1 0 0,0-1 0,-1 0 0,1 0 0,-2 0 0,1 0 0,-1 0 0,0-1 0,0 1 0,-1-1 0,0 1 0,0-1 0,0 1 0,-2-16 0,0 22-6,1-1 1,-1 1-1,1 0 1,-1-1-1,0 1 1,1 0-1,-1-1 1,0 1-1,0 0 1,0 0-1,0 0 1,0-1-1,0 1 0,0 0 1,-1 1-1,1-1 1,0 0-1,0 0 1,-1 0-1,1 1 1,-1-1-1,1 1 1,0-1-1,-1 1 1,1-1-1,-1 1 0,1 0 1,-1 0-1,1 0 1,-1 0-1,0 0 1,1 0-1,-1 0 1,1 0-1,-1 1 1,1-1-1,0 1 1,-1-1-1,-1 2 0,0-2-50,0 1-1,0 0 0,0 1 1,0-1-1,0 0 0,1 1 0,-1-1 1,0 1-1,1 0 0,-1 0 1,1 0-1,0 0 0,0 1 0,0-1 1,0 0-1,0 1 0,0-1 0,1 1 1,-3 3-1,4-4-207,0-1 1,-1 0-1,1 0 0,0 0 1,-1 0-1,1 1 0,0-1 1,0 0-1,0 0 0,0 1 1,0-1-1,1 0 0,-1 0 1,0 0-1,0 0 0,1 1 1,-1-1-1,1 0 0,-1 0 1,1 0-1,0 0 0,-1 0 1,1 0-1,0 0 1,-1 0-1,1 0 0,0 0 1,0-1-1,0 1 0,1 1 1,2 0-921,1-1 0,-1 1 0,0-1 1,0 1-1,1-1 0,-1-1 0,8 2 1,24 0-8613</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52.757"/>
    </inkml:context>
    <inkml:brush xml:id="br0">
      <inkml:brushProperty name="width" value="0.025" units="cm"/>
      <inkml:brushProperty name="height" value="0.025" units="cm"/>
    </inkml:brush>
  </inkml:definitions>
  <inkml:trace contextRef="#ctx0" brushRef="#br0">201 1 14286,'0'0'14792,"-13"1"-13724,0 1-825,0 0 0,1 1 0,-1 1 1,1 0-1,-1 0 0,1 2 0,0-1 0,-20 14 1,22-12-80,6-6-148,1 1 0,0-1 0,0 1-1,0 0 1,0 0 0,1 0 0,-1 0-1,1 1 1,-1-1 0,1 1 0,0-1-1,-1 1 1,2 0 0,-1 0 0,0 0-1,-2 6 1,4-8-16,1-1 0,0 1 0,-1 0 0,1-1 0,0 1 0,-1-1 0,1 1 0,0-1 0,0 1 0,0-1 0,0 0 0,-1 1 0,1-1 0,0 0 0,0 0 0,0 1 0,0-1 0,0 0 0,0 0 0,0 0 0,-1 0 0,1 0 0,1-1 0,31 1 0,-27 0 0,57-2-218,-34 1-33,0 0 0,54 7-1,-82-6 257,0 0 0,-1 0 0,1 0-1,0 0 1,0 0 0,0 0 0,0 0-1,0 1 1,0-1 0,-1 0 0,1 1 0,0-1-1,0 0 1,-1 1 0,1-1 0,0 1-1,0-1 1,-1 1 0,1-1 0,0 1-1,-1 0 1,1-1 0,-1 1 0,1 0-1,-1 0 1,1-1 0,-1 1 0,0 0-1,1 1 1,-1-1 16,0 1 0,-1-1 0,1 0 0,-1 0 0,1 1 0,-1-1 0,0 0 0,1 0 0,-1 1 0,0-1 0,0 0-1,0 0 1,0 0 0,0 0 0,-2 1 0,-45 30 473,31-23-494,-1 0 0,0-2 0,-1 0 0,1-1 0,-1-1 0,-1-1 0,1-1 0,-23 2 0,41-5-49,1 0 1,-1 0-1,1 1 0,-1-1 1,1 0-1,-1 0 0,0 0 1,1 0-1,-1 0 1,1 0-1,-1 0 0,1 0 1,-1 0-1,0-1 0,1 1 1,-1 0-1,1 0 0,-1 0 1,1-1-1,-1 1 0,1 0 1,-1 0-1,1-1 1,-1 1-1,1-1 0,-1 1 1,1 0-1,0-1 0,-1 1 1,1-1-1,0 1 0,-1-1 1,1 1-1,0-1 0,-1 1 1,1-1-1,0 1 1,0-1-1,0 1 0,0-1 1,-1 0-1,1 1 0,0-1 1,0 1-1,0-1 0,0 1 1,0-1-1,1 0 0,-1 1 1,0-1-1,0 1 1,0-1-1,0 1 0,1-1 1,-1 1-1,0-1 0,1 0 1,0-2-559,1 0-1,0 0 1,0 0 0,0 0 0,1 1 0,-1-1 0,1 1 0,4-4 0,18-10-5265,5-1-1079</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53.131"/>
    </inkml:context>
    <inkml:brush xml:id="br0">
      <inkml:brushProperty name="width" value="0.025" units="cm"/>
      <inkml:brushProperty name="height" value="0.025" units="cm"/>
    </inkml:brush>
  </inkml:definitions>
  <inkml:trace contextRef="#ctx0" brushRef="#br0">188 14 21076,'0'0'10501,"-12"-3"-9476,9 2-993,-2-1-25,0 0-1,0 1 0,0-1 0,0 1 1,-1 1-1,1-1 0,0 1 1,0 0-1,-1 0 0,1 0 1,0 1-1,-1-1 0,1 2 1,0-1-1,0 0 0,0 1 1,0 0-1,0 0 0,0 0 1,-4 4-1,4-2-6,-1 0 0,1 0 0,0 1 0,1 0 0,-1 0 0,1 0 0,-5 9 0,8-13 0,1-1 0,-1 1 0,1 0 0,-1 0 0,1 0 0,0 0 0,-1 0 0,1 0 0,0 0 0,0 0 0,0 1 0,0-1 0,0 0 0,0 0 0,0 0 0,0 0 0,0 0 0,0 0 0,1 0 0,-1 0 0,1 1 0,0-1 0,0 0 0,0 0 0,0 0 0,1 0 0,-1 0 0,0 0 0,1 0 0,-1 0 0,0 0 0,1-1 0,-1 1 0,1-1 0,-1 1 0,1-1 0,-1 0 0,1 1 0,0-1 0,-1 0 0,2 0 0,71 0 0,-59-1 0,-1 0 0,0 1 0,0 1 0,0 0 0,0 1 0,15 4 0,-28-6 0,0 0 0,-1 0 0,1 0 0,0 0 0,-1 0 0,1 0 0,0 1 0,-1-1 0,1 0 0,-1 0 0,1 1 0,0-1 0,-1 1 0,1-1 0,-1 0 0,1 1 0,-1-1 0,1 1 0,-1-1 0,0 1 0,1-1 0,-1 1 0,1 0 0,-1-1 0,0 1 0,0-1 0,1 1 0,-1 0 0,0-1 0,0 1 0,0 0 0,0-1 0,1 2 0,-17 15 0,-32 8 0,9-11 0,1-2 0,-62 12 0,93-24-101,14 0-1481,-1 0 0,1-1 0,-1 0 0,1 0 0,-1-1 0,1 1 0,-1-1 0,10-5 0,16-9-4963</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53.486"/>
    </inkml:context>
    <inkml:brush xml:id="br0">
      <inkml:brushProperty name="width" value="0.025" units="cm"/>
      <inkml:brushProperty name="height" value="0.025" units="cm"/>
    </inkml:brush>
  </inkml:definitions>
  <inkml:trace contextRef="#ctx0" brushRef="#br0">100 0 4548,'0'0'25400,"-21"55"-23446,0-23-1089,0 1-865,3 1 0,4-5 0,10-4 0,4 0 0,0-8 0,10-5 0,8-10-2050,0-2-3779,-3-11-7176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46.328"/>
    </inkml:context>
    <inkml:brush xml:id="br0">
      <inkml:brushProperty name="width" value="0.025" units="cm"/>
      <inkml:brushProperty name="height" value="0.025" units="cm"/>
    </inkml:brush>
  </inkml:definitions>
  <inkml:trace contextRef="#ctx0" brushRef="#br0">428 78 6342,'0'0'10260,"1"-9"-6624,5-31-1645,-6 39-1868,0 0 0,1 0 0,-1 0 0,0 0 0,0 0 0,0 0 0,0 0 0,-1 0-1,1 0 1,0 0 0,0 0 0,0 1 0,-1-1 0,1 0 0,0 0 0,-1 0 0,1 0 0,-1 1 0,1-1 0,-1 0 0,0 0 0,1 1 0,-1-1-1,0 0 1,1 1 0,-1-1 0,-1 0 0,-1 0 11,1 0-1,0 0 0,-1 1 1,1-1-1,0 1 1,-1 0-1,1-1 0,-1 1 1,1 0-1,-5 1 0,-1 0 25,-1 1 0,1 0 0,0 0 0,-1 1-1,-8 4 1,-7 7 163,1 0 0,0 2-1,2 1 1,0 1 0,0 0-1,-33 41 1,33-32-45,1 0-1,1 2 0,1 0 1,1 1-1,-15 39 0,28-58-229,0 0-1,1 0 1,0 1-1,1-1 0,0 1 1,1-1-1,0 1 1,1 0-1,2 20 1,-2-27-145,1-1 0,0 0 1,0 0-1,0 0 0,0-1 1,1 1-1,0 0 0,0 0 0,0-1 1,0 1-1,0-1 0,1 0 1,-1 1-1,1-1 0,0 0 1,0-1-1,0 1 0,0 0 0,1-1 1,-1 0-1,1 0 0,0 0 1,-1 0-1,1 0 0,0-1 1,0 0-1,0 0 0,0 0 1,0 0-1,6 0 0,30 0-3365,7-3-2334</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54.014"/>
    </inkml:context>
    <inkml:brush xml:id="br0">
      <inkml:brushProperty name="width" value="0.025" units="cm"/>
      <inkml:brushProperty name="height" value="0.025" units="cm"/>
    </inkml:brush>
  </inkml:definitions>
  <inkml:trace contextRef="#ctx0" brushRef="#br0">225 0 18321,'0'0'8211,"5"12"-7443,-2-3-575,0 0 0,-1 1-1,0-1 1,0 1-1,-1 0 1,0-1-1,-1 1 1,0 0-1,0 0 1,-1 0-1,-1-1 1,0 1-1,0-1 1,-5 14 0,-25 45 897,23-53-842,1 1 0,1 0 0,0 1 0,2 0 0,-5 17 0,10-34-248,0 1 0,0 0 0,0-1 0,0 1 0,0 0 0,0-1 0,0 1 0,0 0 0,0-1 0,0 1 0,0-1 0,1 1 0,-1 0 0,0-1 0,1 1 0,-1-1 0,0 1 0,1-1 0,-1 1 0,0-1 0,1 1 0,-1-1 0,1 1 0,-1-1 0,1 0 0,-1 1 0,1-1 0,-1 0 0,1 1 0,0-1 0,26 6 0,31-10 0,-55 3 0,14-2 0,-13 2 0,0 0 0,0 0 0,0 0 0,0 1 0,0-1 0,1 1 0,-1 0 0,0 0 0,0 1 0,4 0 0,-7 0 0,-1-1 0,1 0 0,-1 1 0,0-1 0,1 1 0,-1-1 0,0 1 0,1-1 0,-1 1 0,0-1 0,0 1 0,0-1 0,1 1 0,-1-1 0,0 1 0,0-1 0,0 1 0,0 0 0,0-1 0,0 1 0,0-1 0,0 1 0,0-1 0,0 1 0,-1-1 0,1 1 0,0 0 0,0-1 0,0 1 0,-1-1 0,1 1 0,0-1 0,0 1 0,-1-1 0,1 0 0,-1 1 0,1-1 0,0 1 0,-1-1 0,1 0 0,-2 1 0,-16 18 0,8-14 0,-1 0 0,1 0 0,-1-1 0,0 0 0,0-1 0,0 0 0,0-1 0,-15 2 0,-2-2 0,0-1 0,-35-4 0,21-7-462,41 10 416,0-1-1,0 1 0,0 0 1,0 0-1,0-1 0,0 1 1,0-1-1,0 1 0,0-1 0,0 1 1,0-1-1,0 1 0,1-1 1,-1 0-1,0 0 0,0 1 1,1-1-1,-1 0 0,0 0 1,1 0-1,-1 0 0,1 0 1,-1 0-1,1 0 0,-1 0 1,1 0-1,0 0 0,0 0 1,-1 0-1,1 0 0,0 0 1,0 0-1,0 0 0,0 0 1,0 0-1,1-2 0,3 0-844,0 0 0,0 0-1,0 0 1,1 1-1,-1 0 1,1 0 0,0 0-1,-1 0 1,1 1 0,0 0-1,0 0 1,6-1 0,12-3-2870,12-8-2853</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54.359"/>
    </inkml:context>
    <inkml:brush xml:id="br0">
      <inkml:brushProperty name="width" value="0.025" units="cm"/>
      <inkml:brushProperty name="height" value="0.025" units="cm"/>
    </inkml:brush>
  </inkml:definitions>
  <inkml:trace contextRef="#ctx0" brushRef="#br0">127 0 15086,'0'0'13709,"-2"15"-12155,-15 52-748,-2-1 0,-33 74 0,31-84-3344,17-45 1212,1 1-1,0 1 1,1-1 0,1 0 0,-1 14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54.732"/>
    </inkml:context>
    <inkml:brush xml:id="br0">
      <inkml:brushProperty name="width" value="0.025" units="cm"/>
      <inkml:brushProperty name="height" value="0.025" units="cm"/>
    </inkml:brush>
  </inkml:definitions>
  <inkml:trace contextRef="#ctx0" brushRef="#br0">0 150 17392,'0'0'14708,"12"-4"-14153,17-6-485,43-20 0,-61 25-73,-1 0 0,0-1 0,0 0 0,-1-1-1,1 0 1,-1 0 0,-1-1 0,14-16 0,-21 23 3,-1 1 0,1-1 0,0 0 0,-1 0 0,1 0 0,0 0 0,-1 0 0,1 0 0,-1 0 0,0 0 0,1 0 0,-1 0 0,0 0 0,0-1 0,1 1 0,-1 0 0,0 0 0,0 0 0,0 0 0,-1-2 0,1 2 0,-1 1 0,1-1 0,-1 1 0,1-1 0,-1 1 0,1-1 0,-1 1 0,1-1 0,-1 1 0,0 0 0,1-1 0,-1 1 0,0 0 0,1-1 0,-1 1 0,0 0 0,0 0 0,1 0 0,-1 0 0,0 0 0,0 0 0,-1 0 0,-3 0 0,1 0 0,-1 1 0,0 0 0,0 0 0,0 0 0,1 0 0,-1 1 0,-6 3 0,-2 3 0,1 0 0,1 1 0,-1 0 0,2 1 0,-1 0 0,-11 15 0,17-20 0,1 1 0,0-1 0,0 1 0,0 0 0,1 0 0,0 0 0,0 0 0,1 0 0,-1 1 0,1-1 0,1 1 0,-1 0 0,1 0 0,1-1 0,-1 11 0,2-15 0,-1 0 0,1 0 0,0 1 0,0-1 0,0 0 0,1-1 0,-1 1 0,0 0 0,1 0 0,-1 0 0,1-1 0,0 1 0,-1-1 0,1 1 0,0-1 0,0 0 0,0 0 0,0 0 0,0 0 0,0 0 0,0 0 0,0 0 0,1-1 0,-1 1 0,0-1 0,0 1 0,3-1 0,72 5 0,-65-5 0,88 0-6091,-83-4-1879</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55.056"/>
    </inkml:context>
    <inkml:brush xml:id="br0">
      <inkml:brushProperty name="width" value="0.025" units="cm"/>
      <inkml:brushProperty name="height" value="0.025" units="cm"/>
    </inkml:brush>
  </inkml:definitions>
  <inkml:trace contextRef="#ctx0" brushRef="#br0">39 1 19282,'0'0'11916,"-38"49"-12333,52-32-3362,4-8-5414</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59.118"/>
    </inkml:context>
    <inkml:brush xml:id="br0">
      <inkml:brushProperty name="width" value="0.025" units="cm"/>
      <inkml:brushProperty name="height" value="0.025" units="cm"/>
    </inkml:brush>
  </inkml:definitions>
  <inkml:trace contextRef="#ctx0" brushRef="#br0">53 104 416,'-6'0'3181,"-33"-3"11193,38 3-14213,1-1 0,0 1-1,-1 0 1,1 0 0,0 0 0,-1 0 0,1 0-1,0 0 1,-1-1 0,1 1 0,0 0 0,0 0 0,-1 0-1,1-1 1,0 1 0,0 0 0,-1-1 0,1 1-1,0 0 1,0 0 0,0-1 0,0 1 0,-1 0-1,1-1 1,0 1 0,0 0 0,0-1 0,0 1-1,0 0 1,0-1 0,0 1 0,0-1 0,14-16 1982,60-35 106,-69 49-2196,-1 0 0,1 1 0,0-1 0,0 1 0,1 0-1,-1 0 1,0 1 0,1-1 0,-1 1 0,0 0 0,1 1 0,0-1 0,-1 1 0,6 1 0,-10-1-55,0 1-1,0 0 0,0-1 1,0 1-1,-1 0 0,1 0 1,0 0-1,-1-1 0,1 1 1,0 0-1,-1 0 0,1 0 1,-1 0-1,0 0 0,1 0 1,-1 0-1,0 0 0,0 0 1,1 0-1,-1 0 0,0 0 1,0 0-1,0 0 0,0 1 1,0-1-1,-1 1 0,-3 31 1,-1-17 40,-1 0 1,0 0 0,-2 0 0,-16 26 0,15-27 5,0 0 1,1 0-1,1 1 0,-9 30 1,15-46-22,1 1 0,0-1-1,0 1 1,0 0 0,0-1 0,0 1 0,0 0-1,0-1 1,0 1 0,0-1 0,0 1 0,0 0-1,0-1 1,0 1 0,1 0 0,-1-1 0,0 1 0,0-1-1,1 1 1,-1-1 0,0 1 0,1-1 0,-1 1-1,1-1 1,-1 1 0,0-1 0,1 1 0,-1-1-1,1 0 1,0 1 0,-1-1 0,1 0 0,-1 1-1,1-1 1,-1 0 0,1 0 0,0 1 0,-1-1 0,1 0-1,-1 0 1,1 0 0,0 0 0,-1 0 0,1 0-1,0 0 1,-1 0 0,1 0 0,-1 0 0,1 0-1,0-1 1,-1 1 0,1 0 0,-1 0 0,2-1-1,37-12 434,-38 13-436,28-12 64,0-2 1,0-1 0,-2-2 0,0 0 0,-1-2-1,0-1 1,-2-1 0,43-48 0,-72 76-62,-10 13 76,0 1-1,-13 25 1,25-41-74,0 0-1,0 1 1,1-1 0,0 1 0,0 0-1,0 0 1,1 0 0,0 0 0,0 0 0,0 0-1,1 0 1,0 0 0,0 0 0,0 0 0,3 10-1,-2-14-8,0-1 0,0 1 0,1-1 0,-1 0 0,0 0-1,1 1 1,-1-1 0,1 0 0,0 0 0,-1 0 0,1-1 0,0 1-1,-1 0 1,1-1 0,0 1 0,0-1 0,0 1 0,0-1 0,-1 0 0,1 0-1,0 0 1,0 0 0,0 0 0,0 0 0,3-1 0,50-9 324,-43 4-340,1 0 0,-1 0 0,0-1 0,-1-1 0,1 0 0,-2-1 0,13-11 0,-18 15 0,0 0 0,0 0 0,0-1 0,-1 1 0,0-1 0,0 0 0,-1 0 0,1-1 0,-1 1 0,0-1 0,-1 0 0,0 1 0,0-1 0,-1 0 0,2-12 0,-3 19 0,-1-1 0,1 1 0,-1-1 0,1 0 0,-1 1 0,1-1 0,-1 1 0,1 0 0,-1-1 0,1 1 0,-1-1 0,0 1 0,1 0 0,-1-1 0,1 1 0,-1 0 0,0 0 0,0 0 0,1-1 0,-1 1 0,0 0 0,1 0 0,-1 0 0,0 0 0,1 0 0,-1 0 0,0 0 0,0 1 0,1-1 0,-1 0 0,0 0 0,1 0 0,-1 1 0,-1 0 0,-26 7 0,57-28-4383,-22 17-3288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59.462"/>
    </inkml:context>
    <inkml:brush xml:id="br0">
      <inkml:brushProperty name="width" value="0.025" units="cm"/>
      <inkml:brushProperty name="height" value="0.025" units="cm"/>
    </inkml:brush>
  </inkml:definitions>
  <inkml:trace contextRef="#ctx0" brushRef="#br0">42 1 7399,'0'0'22806,"2"9"-21675,-1-1-1014,0 0-1,0 1 1,-1-1 0,0 0-1,-1 0 1,0 1-1,0-1 1,-1 0-1,0 0 1,-1 0-1,-4 12 1,4-14-324,-20 66 419,20-40-3895,6-41-5326,2 0 5659,0-11-5949</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0.226"/>
    </inkml:context>
    <inkml:brush xml:id="br0">
      <inkml:brushProperty name="width" value="0.025" units="cm"/>
      <inkml:brushProperty name="height" value="0.025" units="cm"/>
    </inkml:brush>
  </inkml:definitions>
  <inkml:trace contextRef="#ctx0" brushRef="#br0">102 1 12043,'0'0'14270,"2"8"-13069,0 2-930,-1 1 0,0 0 1,0-1-1,-2 1 0,1-1 0,-1 1 1,-1-1-1,0 1 0,-4 12 0,-37 105 807,23-75-779,10-27-227,5-15-56,1-1-1,0 1 1,1 0 0,1 0-1,-1 1 1,0 13 0,28-53 80,-17 13-244,-1 0 0,0-1 0,6-23 1,-9 24 20,1 1 1,1-1 0,0 1 0,10-17-1,-15 30 122,0 1 0,0 0-1,0-1 1,0 1 0,0-1-1,0 1 1,0 0-1,0 0 1,1 0 0,-1 0-1,0 0 1,0 0 0,0 0-1,0 0 1,0 0-1,0 0 1,0 0 0,0 1-1,0-1 1,0 0 0,0 1-1,0-1 1,0 1 0,0-1-1,0 1 1,0 0-1,0-1 1,0 2 0,11 3 27,-4-4-9,0 0 1,1-1 0,-1 0-1,0-1 1,1 1-1,-1-1 1,0-1-1,0 0 1,0 0 0,0-1-1,0 0 1,0 0-1,-1 0 1,1-1-1,-1-1 1,0 1-1,12-11 1,-12 10 5,0-1 1,0 0-1,-1 0 0,0-1 0,0 0 0,0 0 1,-1-1-1,0 1 0,-1-1 0,0 0 1,0 0-1,0 0 0,-1-1 0,-1 0 1,1 1-1,1-15 0,-4 23-18,0-1 0,1 1 0,-1-1 0,0 1 0,0-1 0,0 1 0,0-1 0,0 1-1,0-1 1,0 0 0,0 1 0,0-1 0,-1 1 0,1-1 0,0 1 0,0-1 0,0 1 0,-1-1 0,1 1 0,0-1 0,0 1-1,-1-1 1,1 1 0,-1-1 0,1 1 0,0 0 0,-1-1 0,1 1 0,-1 0 0,1-1 0,-1 1 0,1 0 0,-2-1 0,-18 7-22,-18 25 69,14-6 62,-31 41-1,49-59-57,1 1-1,0-1 0,1 1 0,-1 0 0,1 0 0,1 0 0,0 0 0,0 0 0,0 1 0,1 0 1,-1 11-1,3-18-46,1-1 1,-1 0 0,1 0 0,-1 0 0,1 0-1,-1 0 1,1 0 0,0 0 0,0 0 0,-1 0-1,1 0 1,0 0 0,0 0 0,0-1-1,0 1 1,0 0 0,0 0 0,0-1 0,0 1-1,0-1 1,0 1 0,1-1 0,-1 0 0,0 1-1,0-1 1,0 0 0,1 0 0,-1 0 0,0 0-1,0 0 1,3 0 0,50 0 162,-38-1-180,-13 1-2,-1 0 0,0 0 0,1 0 0,-1 0 0,0 0-1,1 1 1,-1-1 0,0 1 0,1-1 0,-1 1 0,0 0 0,0 0-1,0 0 1,1 0 0,-1 0 0,0 1 0,-1-1 0,1 1 0,0-1-1,0 1 1,-1 0 0,3 2 0,-3-1 4,0 0 1,1 0-1,-1 1 0,-1-1 1,1 0-1,0 1 0,-1-1 0,0 1 1,0-1-1,0 1 0,0-1 1,0 0-1,-1 1 0,1-1 1,-2 5-1,-13 21 155,13-27-289,0 1 0,0 0-1,0 0 1,1 0 0,-1 0 0,1 0-1,0 0 1,0 0 0,0 0 0,-1 4-1,6-9-3567,4-3 2065,27-36-9388,-13 12-672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1.270"/>
    </inkml:context>
    <inkml:brush xml:id="br0">
      <inkml:brushProperty name="width" value="0.025" units="cm"/>
      <inkml:brushProperty name="height" value="0.025" units="cm"/>
    </inkml:brush>
  </inkml:definitions>
  <inkml:trace contextRef="#ctx0" brushRef="#br0">134 262 5125,'0'0'16570,"-8"5"-15246,-7 3-233,1 2-1,0 0 1,-24 24-1,34-31-977,0 1-1,0-1 0,1 1 1,-1 0-1,1 0 0,0 1 1,0-1-1,1 0 0,-1 1 1,1 0-1,0-1 0,0 1 1,1 0-1,0 0 0,-1 0 1,1 0-1,1 1 0,-1-1 1,1 0-1,0 7 0,1-10-121,0-1 0,0 0-1,-1 0 1,1 0 0,0 0 0,0 0-1,0-1 1,0 1 0,0 0 0,0 0-1,0-1 1,0 1 0,1 0 0,-1-1-1,0 1 1,0-1 0,0 0 0,1 1-1,-1-1 1,0 0 0,1 0-1,-1 0 1,0 0 0,0 0 0,1 0-1,-1 0 1,0 0 0,1 0 0,-1-1-1,2 0 1,39-11-83,-37 8 125,1 0 0,-1 0-1,0 0 1,-1 0 0,1-1 0,-1 0-1,0 0 1,0 0 0,0 0 0,-1-1-1,0 1 1,0-1 0,0 0 0,-1 0-1,0 0 1,0 0 0,0 0 0,-1-1 0,0 1-1,0 0 1,0-11 0,-1 16-15,0 1 0,0-1 1,0 1-1,0-1 0,0 1 0,0-1 1,0 1-1,0-1 0,0 1 0,-1-1 1,1 1-1,0-1 0,0 1 0,0-1 1,-1 1-1,1-1 0,0 1 0,0 0 1,-1-1-1,1 1 0,0-1 1,-1 1-1,1 0 0,0-1 0,-1 1 1,1 0-1,-1-1 0,1 1 0,-1 0 1,1 0-1,0-1 0,-1 1 0,1 0 1,-1 0-1,1 0 0,-1 0 0,1 0 1,-1-1-1,1 1 0,-1 0 1,0 0-1,1 0 0,-1 1 0,1-1 1,-1 0-1,1 0 0,-1 0 0,1 0 1,-1 0-1,1 1 0,-1-1 0,1 0 1,-1 1-1,-1-1-12,1 1 0,-1 0 0,1 0 0,-1 0 1,0 0-1,1 0 0,0 0 0,-1 0 0,1 1 0,0-1 1,-1 0-1,1 1 0,0-1 0,-1 3 0,1-3-3,1 1-1,-1-1 1,0 0-1,1 0 1,0 1-1,-1-1 0,1 0 1,0 0-1,0 1 1,-1-1-1,1 0 1,0 1-1,0-1 1,1 0-1,-1 1 1,0-1-1,0 0 1,1 1-1,-1-1 1,0 0-1,1 0 1,-1 1-1,1-1 0,0 0 1,-1 0-1,1 0 1,0 0-1,0 0 1,0 0-1,0 0 1,0 0-1,0 0 1,0 0-1,0-1 1,0 1-1,0 0 1,0-1-1,0 1 1,1-1-1,-1 1 0,0-1 1,0 1-1,1-1 1,-1 0-1,0 0 1,3 1-1,1-1 12,0 0 0,0 0 0,-1 0 1,1 0-1,0-1 0,-1 0 0,1 0 0,0 0 0,-1-1 0,1 1 0,-1-1 0,7-3 0,58-50-73,-75 63 96,1-1 0,0 1 0,1 0 0,-1 0 0,2 0 0,-1 0 0,1 1-1,0-1 1,1 1 0,-3 18 0,5-27-35,0 1 0,0 0 1,0 0-1,0-1 0,0 1 0,0 0 0,1 0 0,-1-1 0,0 1 0,0 0 1,1-1-1,-1 1 0,0 0 0,1-1 0,-1 1 0,1 0 0,-1-1 1,1 1-1,-1-1 0,1 1 0,-1-1 0,1 1 0,-1-1 0,1 0 1,0 1-1,-1-1 0,1 0 0,0 1 0,1-1 0,28 1 117,-22-3-86,0 0-1,1 0 1,-1-1 0,14-7 0,-9 3-102,-1 0-1,0-1 1,-1-1-1,0 0 1,0-1 0,-1 0-1,0 0 1,15-22-1,-31 43-265,0-4 329,1 1 0,0 1-1,0-1 1,1 1 0,0 0-1,1 0 1,0 0 0,0 0-1,1 0 1,0 1 0,-1 15-1,3-24 14,1 0 0,-1 1-1,0-1 1,1 0 0,-1 0 0,1 0-1,-1 0 1,1 0 0,-1 0-1,1 0 1,0 0 0,0 0-1,0 0 1,-1 0 0,1-1-1,0 1 1,0 0 0,0 0-1,0-1 1,0 1 0,0-1-1,0 1 1,0-1 0,1 1-1,-1-1 1,0 0 0,0 1-1,0-1 1,0 0 0,1 0 0,-1 0-1,0 0 1,0 0 0,0 0-1,1 0 1,-1-1 0,0 1-1,2-1 1,3 0 20,1 0 0,-1 0-1,1-1 1,-1 1 0,0-2 0,7-2 0,6-7 10,-1 0 0,0-1 1,-1-1-1,0 0 0,-1-2 0,-1 0 0,0 0 1,23-36-1,-19 23 19,-1-2-1,-2 0 1,-1-1 0,19-60 0,-23 40-110,-32 78-180,4 3 343,1 1 0,2 1 1,-16 52-1,24-65-54,2 1 0,0 0-1,1 0 1,1 0 0,1 0 0,0 0-1,5 37 1,15 3-55,-23-99 0,-6 0-51,1 0 0,3-1-1,1 0 1,0-59 0,6 100 55,-1-1 1,0 0-1,1 1 0,-1-1 1,0 0-1,1 1 1,-1-1-1,1 1 0,-1-1 1,1 0-1,-1 1 1,1-1-1,0 1 0,-1 0 1,1-1-1,0 1 1,-1-1-1,1 1 0,0 0 1,-1 0-1,1-1 1,0 1-1,0 0 0,-1 0 1,1 0-1,0 0 1,0 0-1,-1 0 0,1 0 1,0 0-1,0 0 1,-1 0-1,1 0 1,0 1-1,-1-1 0,1 0 1,0 0-1,0 1 1,0 0-1,34 11 76,-28-9-198,4 3-1463,0 0 0,0 0-1,14 11 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1.643"/>
    </inkml:context>
    <inkml:brush xml:id="br0">
      <inkml:brushProperty name="width" value="0.025" units="cm"/>
      <inkml:brushProperty name="height" value="0.025" units="cm"/>
    </inkml:brush>
  </inkml:definitions>
  <inkml:trace contextRef="#ctx0" brushRef="#br0">1 1 7911,'0'4'11275,"14"1"-10570,12 0 1217,3 2-1314,2-2-1537,-7-5-5989</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2.744"/>
    </inkml:context>
    <inkml:brush xml:id="br0">
      <inkml:brushProperty name="width" value="0.025" units="cm"/>
      <inkml:brushProperty name="height" value="0.025" units="cm"/>
    </inkml:brush>
  </inkml:definitions>
  <inkml:trace contextRef="#ctx0" brushRef="#br0">65 0 15214,'0'0'1522,"-5"11"-150,-4 8-751,1 1-1,1 0 1,1 0 0,1 1 0,1-1-1,-2 26 1,-4 44 625,5 0-1,7 113 1,5-180-346,-7-23-869,0 0 0,1 0 0,-1 0-1,0 0 1,1 0 0,-1 0 0,0 0 0,1 0 0,-1 0-1,0-1 1,1 1 0,-1 0 0,0 0 0,1 0-1,-1 0 1,0-1 0,1 1 0,-1 0 0,0 0-1,0-1 1,1 1 0,-1 0 0,0 0 0,0-1 0,0 1-1,0 0 1,1-1 0,-1 1 0,0 0 0,0-1-1,0 1 1,0 0 0,0-1 0,13-43 674,-6-34-690,-4-84-1,-3 124-75,0 56-72,1 0 1,0 0-1,2 1 0,0-1 0,1 0 0,10 27 0,-13-41 161,0 0 0,1-1 0,-1 1-1,1-1 1,0 1 0,0-1 0,1 0 0,-1 0-1,1 0 1,-1 0 0,1 0 0,0 0 0,0-1-1,0 0 1,0 1 0,1-1 0,-1 0 0,0 0-1,1-1 1,0 1 0,-1-1 0,1 0-1,0 0 1,0 0 0,0 0 0,0-1 0,-1 1-1,1-1 1,0 0 0,0 0 0,0-1 0,0 1-1,0-1 1,0 0 0,0 0 0,-1 0-1,1 0 1,0-1 0,6-3 0,0 0 48,-1 0 1,1-1-1,-1 0 1,0-1-1,-1 1 1,0-2-1,0 1 1,0-1-1,-1-1 0,0 1 1,0-1-1,-1 0 1,-1-1-1,10-19 1,-8 11-37,0 0 0,-1 0 0,-1-1 0,-1 0 0,0 0 1,-2 0-1,1-32 0,-3 51-41,1-1 0,-1 1 1,0-1-1,0 1 0,0 0 0,0-1 1,0 1-1,0-1 0,0 1 0,0-1 1,0 1-1,0-1 0,0 1 0,0-1 0,0 1 1,0-1-1,0 1 0,-1 0 0,1-1 1,0 1-1,0-1 0,0 1 0,-1 0 1,1-1-1,0 1 0,-1 0 0,1-1 1,0 1-1,-1 0 0,1-1 0,0 1 1,-1 0-1,1-1 0,0 1 0,-1 0 1,-12 11-126,-9 28-31,4 7 161,-17 62 0,31-93 50,1 1 0,1-1 1,0 1-1,0 0 0,2 0 1,0 0-1,1-1 0,3 20 1,-4-32-49,1-1 0,0 0 1,-1 0-1,1 0 0,0 0 1,0 0-1,1 0 0,-1 0 1,0 0-1,1 0 0,-1 0 0,1-1 1,-1 1-1,1-1 0,0 1 1,0-1-1,0 0 0,-1 1 1,1-1-1,3 1 0,0 0 14,0-1-1,0 1 1,0-1-1,1 0 1,-1 0-1,0 0 1,1-1 0,7 0-1,-1-1 7,-1 0 0,1-1 1,0 0-1,-1-1 0,1-1 0,-1 1 0,14-8 0,-14 5-12,0 0-1,-1-1 0,0-1 0,0 0 1,-1 0-1,0-1 0,9-11 0,-13 15 5,-1-1-1,0 0 1,0 0 0,-1-1-1,0 1 1,0-1 0,0 0-1,-1 0 1,0 1-1,0-2 1,-1 1 0,1 0-1,-1-11 1,-1 17-16,0 0 0,0 1 0,0-1 0,0 0 0,0 1 0,0-1 0,0 0 0,0 0-1,-1 1 1,1-1 0,0 0 0,0 1 0,-1-1 0,1 0 0,0 1 0,-1-1 0,1 0 0,-1 1 0,1-1 0,-1 1 0,1-1 0,-1 1 0,1-1 0,-1 1 0,1-1 0,-1 1 0,0 0 0,1-1 0,-1 1 0,0 0 0,1-1 0,-1 1 0,0 0 0,0 0 0,1 0-1,-1 0 1,0 0 0,1 0 0,-1 0 0,0 0 0,0 0 0,1 0 0,-1 0 0,0 0 0,1 0 0,-1 1 0,0-1 0,-1 1 0,-1 0-8,-1 0 0,1 1 0,-1-1 0,1 1 1,0 0-1,0 0 0,0 0 0,0 0 0,-3 3 0,0 2 48,-1 0 0,2 0 0,-1 0 0,1 1 0,0 0-1,0 0 1,1 1 0,0-1 0,1 1 0,0-1 0,0 1 0,1 0-1,0 0 1,0 1 0,1-1 0,1 0 0,-1 0 0,2 10 0,0-16-73,0 0 0,0 0 1,1 0-1,-1 0 1,1 0-1,0 0 0,-1-1 1,1 1-1,1-1 0,-1 1 1,0-1-1,0 0 1,1 0-1,-1 0 0,1 0 1,0 0-1,0-1 0,-1 1 1,1-1-1,0 1 1,0-1-1,1 0 0,-1 0 1,0-1-1,4 1 1,10 2-2203,0 0 1,1-2-1,21 0 1,-38-1 1863,48 0-10676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47.044"/>
    </inkml:context>
    <inkml:brush xml:id="br0">
      <inkml:brushProperty name="width" value="0.025" units="cm"/>
      <inkml:brushProperty name="height" value="0.025" units="cm"/>
    </inkml:brush>
  </inkml:definitions>
  <inkml:trace contextRef="#ctx0" brushRef="#br0">90 111 10282,'0'0'14184,"3"7"-12978,-3-5-1080,1 0 0,0 0-1,0 1 1,0-1 0,0 0-1,1 0 1,-1 0 0,0-1 0,1 1-1,-1 0 1,1 0 0,0-1-1,0 1 1,-1-1 0,1 1-1,3 0 1,-2-1 25,0 0 1,0 0-1,0 0 0,0-1 0,0 1 1,0-1-1,0 0 0,0 0 1,0 0-1,0 0 0,0-1 0,1 1 1,-1-1-1,0 0 0,0 0 0,3-1 1,1-1-36,-1 0 0,1-1 0,-1 0-1,1 0 1,-1-1 0,0 0 0,-1 0 0,1 0 0,4-6 0,-7 8-87,-1 1 0,0 0-1,0-1 1,0 1 0,0-1 0,-1 0 0,1 1-1,-1-1 1,1 0 0,-1 0 0,0 0 0,0 0-1,-1 0 1,1 0 0,0 0 0,-1 0 0,0-1-1,0 1 1,0 0 0,0 0 0,0 0-1,-1 0 1,1 0 0,-3-6 0,2 7-17,-1 0 1,0 0-1,0 1 1,0-1-1,0 1 0,0-1 1,0 1-1,0-1 1,-1 1-1,1 0 1,0 0-1,-1 0 0,1 1 1,-1-1-1,1 0 1,-1 1-1,1 0 1,-1 0-1,1-1 0,-1 1 1,0 1-1,1-1 1,-5 1-1,-1 0-12,0 0 0,0 0 0,0 1 0,0 0 1,1 1-1,-13 4 0,7 1 18,1 0 0,0 1 0,0 0 0,0 0 0,-12 16 0,19-20-10,0 0-1,0 1 1,1 0 0,-1 0-1,2 1 1,-1-1 0,1 1 0,0-1-1,0 1 1,1 0 0,-1 0-1,-1 13 1,4-18-11,0 0-1,1-1 1,-1 1 0,0 0-1,1 0 1,-1 0 0,1 0-1,-1-1 1,1 1 0,0 0 0,-1-1-1,1 1 1,0 0 0,0-1-1,1 1 1,-1-1 0,0 0-1,0 1 1,1-1 0,-1 0-1,1 0 1,-1 1 0,1-1-1,-1 0 1,1-1 0,0 1 0,-1 0-1,1 0 1,0-1 0,0 1-1,0-1 1,-1 0 0,5 1-1,8 1-132,0 0 0,0-1 0,21-1 0,-22 0-88,15 0-599,92-4-8422,-74-2 1264</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3.277"/>
    </inkml:context>
    <inkml:brush xml:id="br0">
      <inkml:brushProperty name="width" value="0.025" units="cm"/>
      <inkml:brushProperty name="height" value="0.025" units="cm"/>
    </inkml:brush>
  </inkml:definitions>
  <inkml:trace contextRef="#ctx0" brushRef="#br0">156 100 3587,'0'0'13704,"2"-11"-8376,7-36-1800,-9 46-3396,1 0 0,-1 0 0,0 0 0,0-1 0,0 1 0,1 0 0,-1 0 0,-1-1 0,1 1-1,0 0 1,0 0 0,0-1 0,-1 1 0,1 0 0,0 0 0,-1 0 0,1-1 0,-1 1 0,0 0-1,1 0 1,-1 0 0,0 0 0,0 0 0,0 0 0,1 0 0,-1 0 0,0 1 0,0-1 0,0 0-1,0 1 1,0-1 0,-1 0 0,1 1 0,0-1 0,0 1 0,0-1 0,-1 1 0,1 0 0,0 0-1,0 0 1,-1-1 0,1 1 0,-2 0 0,-2 0-103,0 1 1,1-1-1,-1 1 0,0 0 0,1 0 1,-1 0-1,1 0 0,-1 1 1,-5 3-1,3 0-39,0 0 1,1 1 0,0 0-1,0 0 1,0 0-1,1 1 1,0 0 0,0 0-1,0 0 1,1 1-1,0-1 1,1 1 0,0 0-1,0 0 1,1 1-1,-1-1 1,2 0 0,-1 1-1,2-1 1,-1 17-1,1-23 14,0-1 0,0 1 0,1-1 0,-1 1 0,0-1 0,1 1 0,-1 0 0,1-1 0,0 1 0,-1-1 0,1 0 0,0 1 0,0-1 0,0 0 0,0 1 0,0-1-1,0 0 1,0 0 0,0 0 0,1 0 0,-1 0 0,0 0 0,1 0 0,-1-1 0,1 1 0,-1 0 0,1-1 0,-1 1 0,1-1 0,-1 1 0,1-1 0,-1 0 0,1 0 0,0 0 0,-1 0 0,1 0 0,0 0-1,-1 0 1,1 0 0,1-1 0,2 0 18,1 0 1,-1 0-1,0 0 0,1-1 0,-1 1 0,0-1 0,0-1 0,-1 1 0,1-1 0,0 0 0,4-3 0,-2-1-6,-1 1-1,0-1 1,0 0-1,-1-1 1,1 1-1,-2-1 1,1 0-1,-1 0 0,0-1 1,-1 1-1,0-1 1,-1 0-1,1 0 1,-2 0-1,1 0 1,-1 0-1,-1 0 1,0-18-1,0 26-20,0 1 1,0-1-1,0 1 0,0-1 1,-1 1-1,1-1 1,0 1-1,0-1 0,-1 1 1,1 0-1,0-1 0,0 1 1,-1-1-1,1 1 1,0 0-1,-1-1 0,1 1 1,-1 0-1,1-1 0,0 1 1,-1 0-1,1-1 1,-1 1-1,1 0 0,-1 0 1,1 0-1,-1-1 0,1 1 1,-1 0-1,1 0 1,-1 0-1,1 0 0,-1 0 1,1 0-1,-1 0 0,1 0 1,-1 0-1,1 0 1,-1 0-1,1 1 0,-1-1 1,1 0-1,-1 0 0,0 1 1,-20 13-268,17-9 259,1 1 0,0 0 1,1 0-1,-1 0 0,1 1 0,0-1 1,1 0-1,-1 1 0,1-1 1,1 1-1,-1 0 0,1-1 1,0 1-1,1 0 0,1 9 1,-1-15-34,0 1 1,1-1 0,-1 0 0,0 0 0,0 0-1,1 0 1,-1 0 0,1 0 0,-1 0 0,1 0-1,-1-1 1,1 1 0,-1-1 0,1 1-1,0-1 1,-1 1 0,1-1 0,0 0 0,-1 0-1,1 0 1,0 0 0,-1 0 0,1 0-1,0 0 1,-1-1 0,1 1 0,0-1 0,-1 1-1,1-1 1,2-1 0,4 0-504,-1-1-1,0 0 1,0-1 0,-1 1-1,10-8 1,-4 2-1685,-1-1 0,-1-1 0,0 1-1,0-2 1,12-19 0,1-6-8096</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4.291"/>
    </inkml:context>
    <inkml:brush xml:id="br0">
      <inkml:brushProperty name="width" value="0.025" units="cm"/>
      <inkml:brushProperty name="height" value="0.025" units="cm"/>
    </inkml:brush>
  </inkml:definitions>
  <inkml:trace contextRef="#ctx0" brushRef="#br0">63 0 9993,'0'0'10330,"-4"12"-8226,-12 43 1044,-18 103-1,30-129-2787,1 1-1,2-1 0,1 1 0,1-1 0,9 54 0,-8-81 23,0-8-175,3-21-176,1-37-507,-5-53-703,-1 119 1190,0 0 1,0 0 0,0 1 0,1-1 0,-1 0 0,1 0 0,-1 0 0,1 0-1,0 0 1,0 0 0,-1 0 0,1-1 0,1 1 0,-1 0 0,0 0-1,0-1 1,1 1 0,-1 0 0,1-1 0,-1 0 0,1 1 0,2 0 0,0 1 4,0-1 0,0-1 0,0 1 1,1-1-1,-1 1 0,1-1 0,-1 0 0,1-1 1,9 1-1,-4-1 15,0 0 0,0-1 0,0 0 0,0-1 0,0 0 1,0 0-1,0-1 0,18-8 0,-20 6-6,-1 0-1,0 0 1,0 0 0,0-1 0,-1 0-1,0 0 1,0-1 0,-1 0 0,1 0-1,-2 0 1,1 0 0,-1-1 0,0 0-1,0 0 1,-1 0 0,0 0 0,-1 0-1,1-1 1,-2 1 0,1-1 0,0-17-1,-2 26-22,0-1 0,0 1 0,0 0-1,0-1 1,0 1 0,0 0 0,0-1 0,0 1-1,0 0 1,0-1 0,0 1 0,0 0-1,0-1 1,0 1 0,0 0 0,0 0-1,-1-1 1,1 1 0,0 0 0,0-1-1,0 1 1,0 0 0,-1 0 0,1-1 0,0 1-1,0 0 1,-1 0 0,1 0 0,0-1-1,0 1 1,-1 0 0,1 0 0,0 0-1,0 0 1,-1-1 0,1 1 0,0 0-1,-1 0 1,0 0 0,-13 8-30,-11 18-4,8 0 124,1 1 0,-13 29 0,24-44 49,0 0-1,0 0 0,2 1 1,-1 0-1,2 0 0,0 0 0,-1 20 1,3-31-137,0 0 1,1 0-1,-1 0 0,1 0 1,-1 0-1,1 0 1,0 0-1,-1 0 1,1-1-1,0 1 0,0 0 1,1 0-1,-1-1 1,0 1-1,0 0 1,1-1-1,-1 1 0,1-1 1,-1 0-1,1 0 1,0 1-1,0-1 1,-1 0-1,1 0 0,0-1 1,0 1-1,0 0 1,0-1-1,0 1 1,0-1-1,0 1 0,0-1 1,0 0-1,0 0 1,0 0-1,0 0 1,3-1-1,2 1 3,-1 0 1,1-1-1,-1 0 0,0 0 1,1 0-1,-1-1 0,0 0 1,0 0-1,0-1 0,0 0 1,6-3-1,-7 2-7,0 0 0,-1 0 0,0 0 0,1 0 0,-1 0 0,-1-1 0,5-6 0,-8 17-23,0-3 17,0 0 0,-1-1-1,1 1 1,0 0-1,1 0 1,-1-1 0,1 1-1,-1 0 1,1-1-1,0 1 1,0 0 0,0-1-1,2 5 1,2-8 10,0 1 0,-1-1-1,1 0 1,0-1 0,0 1 0,-1-1 0,1 0 0,-1 0 0,0 0 0,1-1-1,-1 1 1,0-1 0,0 0 0,0 0 0,-1 0 0,1-1 0,-1 0-1,0 1 1,0-1 0,0 0 0,0 0 0,-1-1 0,0 1 0,0 0 0,0-1-1,0 0 1,-1 1 0,2-10 0,-3 13-4,0 0 0,0 0 0,-1 0 0,1 0 0,0 1 0,-1-1 0,1 0 0,-1 0 0,1 1 0,-1-1 0,1 0 0,-1 1 0,0-1 0,1 0 0,-1 1 0,0-1 0,0 1 0,1-1 0,-1 1 0,0-1 0,0 1 0,0 0 0,0-1 0,1 1 0,-1 0 0,0 0 0,0 0 0,0-1 0,0 1 0,0 0 0,0 0 0,0 0 0,1 1 0,-1-1 0,0 0 0,0 0 0,0 0 0,0 1 0,-1-1 0,-2 1 0,1 0 0,-1-1 0,0 1 0,1 1 0,-1-1 0,0 0 0,1 1 0,-5 3 0,-21 29 0,28-33 0,0 1 0,0-1 0,0 1 0,0 0 0,0-1 0,0 1 0,1 0 0,-1 0 0,1-1 0,-1 1 0,1 0 0,0 0 0,0-1 0,0 1 0,0 0 0,0 0 0,0 0 0,0 0 0,0-1 0,1 1 0,-1 0 0,2 3 0,1-4 0,0 0 0,0 1 0,0-1 0,1 0 0,-1 0 0,0-1 0,1 1 0,-1-1 0,0 0 0,1 0 0,-1 0 0,7-1 0,4 2 0,-13-1 0,14 0 0,-1 0 0,1 2 0,0 0 0,-1 1 0,1 0 0,-1 1 0,0 0 0,0 2 0,26 12 0,-39-28 0,1 0 0,-1 0 0,-1 0 0,0-13 0,0 23 0,0-9 0,-1 2 0,1-1 0,0 1 0,0 0 0,1-1 0,0 1 0,0 0 0,1 0 0,0 0 0,4-9 0,-2 14-216,0 0 0,1 1 1,0 0-1,-1 0 0,1 0 0,0 0 1,-1 1-1,1 0 0,0 0 0,0 0 1,-1 1-1,8 1 0,4-2-1901,13 0-4748</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5.160"/>
    </inkml:context>
    <inkml:brush xml:id="br0">
      <inkml:brushProperty name="width" value="0.025" units="cm"/>
      <inkml:brushProperty name="height" value="0.025" units="cm"/>
    </inkml:brush>
  </inkml:definitions>
  <inkml:trace contextRef="#ctx0" brushRef="#br0">0 231 16656,'0'0'7767,"10"1"-6299,-1 0-1285,0-1 0,0 0 0,0-1 0,0 0 0,0-1 0,0 0 0,0 0 0,0-1 0,-1 0 0,0 0 0,1-1 1,-1 0-1,14-10 0,-2 2-47,-1-1 0,-1-1 0,20-17 0,-34 27-82,1-1 0,-1 0 0,0 1 0,0-1 0,0-1 0,0 1 0,-1 0 0,0-1 0,0 0 0,-1 0 0,0 0 0,0 0 0,0 0 0,0 0 0,-1 0 0,0-8 0,0 13-48,-1 0-1,-1 1 1,1-1 0,0 0-1,0 0 1,0 0-1,0 0 1,-1 0 0,1 0-1,0 1 1,0-1-1,-1 0 1,1 0 0,-1 0-1,1 1 1,-1-1-1,1 0 1,-1 1-1,0-1 1,1 0 0,-1 1-1,0-1 1,1 1-1,-1-1 1,0 1 0,0-1-1,1 1 1,-1 0-1,0-1 1,-2 1-1,0-1 10,0 1 0,-1-1-1,1 1 1,-1 0-1,0 0 1,1 0-1,-1 1 1,-4 1 0,-2 0 3,0 1 1,1 0 0,-1 1-1,1-1 1,-14 10 0,8-2 21,-1 2 0,2 0 0,0 0 1,0 2-1,-16 21 0,24-27-18,-1 0 1,2 1-1,-1-1 0,1 1 0,1 0 0,0 0 0,0 1 0,1-1 0,0 1 1,1 0-1,-1 13 0,3-22-23,0 0 1,0 0-1,0 0 0,0 0 1,0-1-1,1 1 1,-1 0-1,0 0 0,1 0 1,0-1-1,-1 1 1,1 0-1,0-1 0,0 1 1,0 0-1,0-1 0,0 0 1,0 1-1,1-1 1,-1 1-1,0-1 0,1 0 1,-1 0-1,3 2 1,0-1-129,1-1 0,-1 1 0,1-1 0,-1 1 0,1-1 1,-1 0-1,1-1 0,0 1 0,8-1 0,2-1-937,0 0-1,1-2 0,-1 1 1,0-2-1,19-6 1,24-15-4737,3-6-3555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5.533"/>
    </inkml:context>
    <inkml:brush xml:id="br0">
      <inkml:brushProperty name="width" value="0.025" units="cm"/>
      <inkml:brushProperty name="height" value="0.025" units="cm"/>
    </inkml:brush>
  </inkml:definitions>
  <inkml:trace contextRef="#ctx0" brushRef="#br0">274 1 13389,'0'0'6598,"-37"59"-3587,7-24-1538,-6 6-352,-3 3-96,3-5-320,6-4-385,4-6-256,8-8-64,6-10-897,4-10-864,6-1-481,2-12-1666,0-12-1665,0-6-1890</inkml:trace>
  <inkml:trace contextRef="#ctx0" brushRef="#br0" timeOffset="1">5 70 11883,'0'0'14542,"57"13"-14094,-34 5-287,3 0-65,5 0-64,4 0 32,3-4-1602,2-5-2081,0-5-3204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5.877"/>
    </inkml:context>
    <inkml:brush xml:id="br0">
      <inkml:brushProperty name="width" value="0.025" units="cm"/>
      <inkml:brushProperty name="height" value="0.025" units="cm"/>
    </inkml:brush>
  </inkml:definitions>
  <inkml:trace contextRef="#ctx0" brushRef="#br0">171 25 11915,'0'0'12407,"-11"-5"-10859,4 1-1334,5 2-178,0 0-1,-1 1 1,1-1 0,-1 1-1,1 0 1,-1-1 0,1 1 0,-1 0-1,0 1 1,1-1 0,-1 0-1,0 1 1,0 0 0,0-1-1,1 1 1,-1 0 0,0 0 0,0 1-1,0-1 1,0 1 0,1-1-1,-1 1 1,0 0 0,1 0 0,-5 2-1,0 3 155,-1 0 0,1 0-1,0 1 1,1 0 0,0 1 0,0-1-1,-5 9 1,8-11-58,0 0 0,0 0 0,1 0-1,0 0 1,0 1 0,1-1 0,-1 1 0,1-1-1,0 1 1,0-1 0,1 1 0,0-1 0,0 9-1,1-11-134,0-1 0,0 0 1,0 0-1,0 0 0,0 0 0,0 0 0,0 0 0,1-1 0,-1 1 0,1 0 0,0-1 0,-1 1 0,1-1 0,0 1 0,0-1 0,0 0 0,0 0 0,0 0 0,0 0 0,0 0 0,0 0 0,0 0 0,0-1 0,1 1 0,-1-1 1,0 0-1,4 1 0,67 1-2800,-68-2 2229,5-1-580,-1 0 0,0 0 0,0-1 0,0 0 0,0-1 0,0 0 0,-1 0 0,1-1 0,-1 0 0,0 0 0,10-8 0,17-13-6757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6.235"/>
    </inkml:context>
    <inkml:brush xml:id="br0">
      <inkml:brushProperty name="width" value="0.025" units="cm"/>
      <inkml:brushProperty name="height" value="0.025" units="cm"/>
    </inkml:brush>
  </inkml:definitions>
  <inkml:trace contextRef="#ctx0" brushRef="#br0">142 0 18898,'0'0'2760,"-10"7"-230,-2 2-2072,1 1 1,0 0-1,0 1 0,1 0 1,0 1-1,1 0 0,1 0 0,0 1 1,0 0-1,1 1 0,1-1 1,-9 29-1,14-38-424,0 1-1,0 0 1,0-1 0,0 1 0,1 0-1,-1 0 1,1-1 0,1 1 0,-1 0-1,1 0 1,0 0 0,0-1 0,0 1-1,0 0 1,1-1 0,0 0 0,0 1-1,0-1 1,4 6 0,-3-7-21,0-1 0,0 1 0,1 0 0,-1-1-1,0 0 1,1 0 0,0 0 0,-1 0 0,1-1 0,0 1 0,0-1 0,0 0 0,0 0-1,0 0 1,0-1 0,0 1 0,1-1 0,-1 0 0,0 0 0,0-1 0,0 1 0,6-2-1,-5 0-8,-1 1-1,1-1 0,-1 0 1,0 0-1,0 0 1,0-1-1,0 1 0,6-7 1,-7 7-8,0-1 0,-1 1 1,1 0-1,0 0 1,1 0-1,-1 0 1,0 1-1,0-1 1,1 1-1,-1 0 1,1 0-1,4-1 0,-7 5 4,0-1-1,0 1 0,0 0 1,0-1-1,-1 1 0,1 0 1,-1 0-1,1 0 0,-1 0 1,0-1-1,0 1 0,0 0 1,-2 5-1,2-1 69,-1 25 212,0-21-23,0 1 0,1 0 0,1 0-1,2 15 1,-3-26-270,1 0 0,-1 0 0,1 0 0,-1 0 0,1-1 1,-1 1-1,1 0 0,0 0 0,-1-1 0,1 1 0,0 0 0,-1-1 0,1 1 0,0-1 0,0 1 0,0-1 0,0 1 0,0-1 0,-1 1 0,1-1 0,0 0 0,0 0 0,0 0 0,0 1 0,0-1 0,0 0 0,0 0 0,0 0 0,2-1 0,28-7-6324,-14-5-1212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6.781"/>
    </inkml:context>
    <inkml:brush xml:id="br0">
      <inkml:brushProperty name="width" value="0.025" units="cm"/>
      <inkml:brushProperty name="height" value="0.025" units="cm"/>
    </inkml:brush>
  </inkml:definitions>
  <inkml:trace contextRef="#ctx0" brushRef="#br0">77 54 4292,'0'0'17889,"6"-9"-15919,18-25-273,-24 34-1656,0-1 0,0 1 0,0 0-1,0 0 1,0-1 0,0 1-1,0 0 1,0-1 0,0 1-1,1 0 1,-1 0 0,0-1 0,-1 1-1,1 0 1,0-1 0,0 1-1,0 0 1,0 0 0,0-1-1,0 1 1,0 0 0,0-1 0,0 1-1,-1 0 1,1 0 0,0-1-1,0 1 1,0 0 0,0 0-1,-1 0 1,1-1 0,0 1 0,0 0-1,-1 0 1,1 0 0,0-1-1,0 1 1,-1 0 0,1 0-1,0 0 1,0 0 0,-1 0 0,1 0-1,0 0 1,-1 0 0,1 0-1,0 0 1,0 0 0,-1 0-1,1 0 1,0 0 0,-1 0 0,1 0-1,0 0 1,-1 0 0,1 0-1,0 0 1,0 0 0,-1 1-1,1-1 1,0 0 0,0 0 0,-1 0-1,1 0 1,0 1 0,-1-1-1,-20 7 485,15-3-483,0 1 0,0-1 1,1 1-1,0 1 1,0-1-1,0 1 1,1 0-1,0 0 0,0 0 1,0 0-1,1 1 1,0-1-1,0 1 1,1 0-1,0 0 1,0 0-1,0 0 0,1 1 1,0 13-1,0-20-38,1 0-1,1 0 1,-1 0 0,0 0-1,0 0 1,0 0-1,0 0 1,1 0-1,-1 0 1,1 0 0,-1 0-1,0 0 1,1 0-1,0 0 1,-1 0-1,1 0 1,0 0-1,-1-1 1,1 1 0,0 0-1,0 0 1,0-1-1,-1 1 1,1 0-1,0-1 1,0 1-1,1 0 1,1 0 9,0-1 1,1 1-1,-1 0 0,0-1 0,0 0 1,0 1-1,1-1 0,-1-1 1,5 1-1,2-2 17,0 0-1,0 0 1,0-1 0,0-1 0,10-4-1,32-26 5,-44 27-59,2 0 0,-1 0 0,1 1 0,0 1 0,0 0 1,0 0-1,16-4 0,-25 11-12,1 1-1,-1 0 1,0 0 0,-1 0 0,1 0-1,0-1 1,-1 1 0,0 0 0,0 0-1,0 0 1,0 0 0,0 0 0,-1 5-1,1-2 42,-2 18 76,2 24 64,0-47-133,1 1-1,-1-1 1,0 0-1,1 1 1,-1-1-1,1 0 1,0 0-1,-1 0 1,1 1-1,0-1 1,0 0-1,0 0 1,0 0-1,0 0 1,0 0-1,0 0 1,0-1-1,0 1 1,0 0-1,0 0 1,1-1-1,-1 1 1,0-1-1,0 1 1,1-1-1,-1 0 1,0 1-1,1-1 1,-1 0-1,2 0 1,5 1 23,0-1-1,1-1 1,-1 1-1,0-1 1,0-1 0,0 1-1,0-1 1,0-1 0,11-4-1,3-4 413,37-26 0,-3 3-3973,4 9-6554,-40 22-62,-11 3 5387</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7.249"/>
    </inkml:context>
    <inkml:brush xml:id="br0">
      <inkml:brushProperty name="width" value="0.025" units="cm"/>
      <inkml:brushProperty name="height" value="0.025" units="cm"/>
    </inkml:brush>
  </inkml:definitions>
  <inkml:trace contextRef="#ctx0" brushRef="#br0">117 0 5573,'0'0'13448,"-2"9"-12861,-1 18-206,1 1 1,1 0-1,1 0 0,2 0 0,0 0 1,8 31-1,-4-32 52,-2 0 0,-1 1 0,-1 45 0,-3-65-164,0 0-1,0-1 0,0 1 0,-1 0 1,0-1-1,-1 1 0,-6 13 1,8-18-39,-1 0 1,0 0-1,-1 0 1,1 0-1,0 0 1,-1-1 0,0 1-1,1-1 1,-1 1-1,0-1 1,0 0 0,0-1-1,0 1 1,-1 0-1,1-1 1,0 0-1,-8 2 1,10-2-139,-1-1 0,0 1 0,0-1-1,1 0 1,-1 0 0,0 0 0,0 0 0,1 0 0,-1 0 0,0 0-1,0-1 1,0 1 0,1-1 0,-1 1 0,0-1 0,1 1 0,-1-1-1,1 0 1,-1 0 0,1 0 0,-1 0 0,1 0 0,-2-2 0,1 0-57,0 1 0,0-1 1,0 0-1,0 0 0,1-1 1,-1 1-1,1 0 0,0 0 1,0-1-1,0 1 0,0-5 1,-1-5-68,2 1 1,-1-1-1,1 0 1,1 0-1,5-23 1,-3 25-11,0 1-1,1-1 1,0 1 0,1 0 0,0 0 0,0 1 0,1-1 0,0 1 0,1 1 0,0-1 0,1 1 0,12-11-1,11-6 16,1 2 0,42-24 0,-44 29 55,-1-1 0,47-40 0,-74 58-22,-1 0 0,0 0-1,0 0 1,0 0 0,0 0 0,0 0-1,-1 0 1,1 0 0,0-1-1,0 1 1,-1 0 0,1 0 0,-1-1-1,1 1 1,-1 0 0,1-2 0,-1 2 0,0 1 0,-1-1 0,1 1 0,0 0 0,0-1 0,-1 1 0,1-1 0,0 1 0,0 0 0,-1 0 0,1-1 0,0 1 0,-1 0 0,1-1 0,-1 1 0,1 0 0,0 0 0,-1 0 0,1-1 0,-1 1 1,1 0-1,0 0 0,-1 0 0,1 0 0,-1 0 0,1 0 0,-1 0 0,1 0 0,-1 0 0,1 0 0,-1 0 0,-2 0 17,-1 0 0,0 1 0,1 0 0,-1-1 0,1 1 0,0 0-1,-1 0 1,1 1 0,0-1 0,-1 1 0,-2 2 0,4-3-36,-1 1-1,1 0 1,0-1 0,0 1-1,0 0 1,0 0 0,0 1-1,0-1 1,1 0 0,-1 1-1,1-1 1,-1 1-1,1-1 1,0 1 0,0-1-1,0 1 1,0 0 0,1 0-1,-1-1 1,1 1 0,0 0-1,-1 0 1,1 0 0,0 0-1,1 4 1,0-5-64,1 0 0,-1 1 0,0-1 0,1 0 0,-1 0 1,1 1-1,0-1 0,0 0 0,-1-1 0,1 1 0,1 0 0,-1-1 0,0 1 0,0-1 0,1 1 0,-1-1 1,0 0-1,1 0 0,-1 0 0,1 0 0,0-1 0,-1 1 0,1-1 0,0 0 0,-1 1 0,5-1 0,24 0-5304,3-2-3726</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7.930"/>
    </inkml:context>
    <inkml:brush xml:id="br0">
      <inkml:brushProperty name="width" value="0.025" units="cm"/>
      <inkml:brushProperty name="height" value="0.025" units="cm"/>
    </inkml:brush>
  </inkml:definitions>
  <inkml:trace contextRef="#ctx0" brushRef="#br0">0 222 9929,'0'0'-758,"8"-9"-117,31-38 565,10-10-3373,-17 16 4047,-9 7 3989,-6 1 5375,-19 45-3918,4 13-4777,-1-8-135,0 38-226,-3 1 0,-2 0-1,-3-1 1,-2 0 0,-28 95 0,53-219-59,10 9-942,35-60 0,-45 95 200,0 0-1,1 1 0,1 0 0,38-36 0,-54 58 141,0 0-1,0 0 1,0 1 0,0-1 0,1 0 0,-1 1 0,1-1 0,-1 1 0,1 0 0,-1 0 0,1 0 0,0 0 0,0 0 0,-1 0 0,1 1 0,0-1 0,0 1 0,0 0 0,0 0 0,-1 0 0,1 0 0,3 1 0,-4 0-1,0 0 0,-1 0 1,1 0-1,0 1 0,-1-1 0,1 0 1,-1 1-1,0-1 0,1 1 1,-1-1-1,0 1 0,0 0 0,0-1 1,0 1-1,0 0 0,0 0 1,-1 0-1,1 0 0,0 0 1,-1 0-1,0 0 0,1 0 0,-1 0 1,0 0-1,0 0 0,0 0 1,0 0-1,-1 0 0,1 0 0,-1 2 1,0 0-1,-1 0 1,1 0 0,-1 0-1,0 0 1,0-1 0,0 1-1,0-1 1,0 1-1,-1-1 1,0 0 0,1 0-1,-1 0 1,0-1 0,-1 1-1,1 0 1,0-1 0,-1 0-1,-5 3 1,3-2-30,-1 0 0,1 0-1,-1 0 1,0 0 0,0-1 0,0-1 0,0 1 0,0-1 0,-11 1-1,17-2-27,1 0 0,0 0-1,-1 0 1,1 0-1,-1 0 1,1 0-1,-1-1 1,1 1 0,0 0-1,-1 0 1,1 0-1,-1 0 1,1-1-1,0 1 1,-1 0-1,1 0 1,0-1 0,-1 1-1,1 0 1,0-1-1,-1 1 1,1 0-1,0-1 1,0 1 0,0 0-1,-1-1 1,1 1-1,0-1 1,0 1-1,0 0 1,0-1-1,0 1 1,-1-1 0,1 0-1,4-19-2367,15-18-3428,4 9-617</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8.492"/>
    </inkml:context>
    <inkml:brush xml:id="br0">
      <inkml:brushProperty name="width" value="0.025" units="cm"/>
      <inkml:brushProperty name="height" value="0.025" units="cm"/>
    </inkml:brush>
  </inkml:definitions>
  <inkml:trace contextRef="#ctx0" brushRef="#br0">104 0 13004,'0'0'3363,"-7"10"-645,-9 8-1202,-35 44 3835,47-57-4971,1 0 1,0 0-1,0 0 0,0 0 0,0 0 1,1 1-1,0-1 0,0 1 1,1 0-1,-2 10 0,3-15-368,0 0-1,0 0 0,1-1 1,-1 1-1,1 0 0,-1-1 1,0 1-1,1 0 1,-1-1-1,1 1 0,-1 0 1,1-1-1,0 1 0,-1-1 1,1 1-1,0-1 1,-1 1-1,1-1 0,0 0 1,-1 1-1,1-1 0,0 0 1,0 0-1,-1 1 0,1-1 1,0 0-1,0 0 1,0 0-1,-1 0 0,1 0 1,0 0-1,0 0 0,0 0 1,-1 0-1,1 0 1,0-1-1,0 1 0,1-1 1,33-11 217,-30 8-216,-1-1 0,1 0 0,-1 0-1,0 0 1,0 0 0,0-1 0,-1 0 0,1 0 0,-2 0 0,1 0 0,-1 0 0,1 0 0,-2-1 0,3-12-1,3-8-509,-7 26 69,0 20-719,0-16 944,1 0 0,-1 0 1,0 0-1,1 0 0,0 0 0,0 0 1,0 0-1,0-1 0,0 1 0,0 0 1,1-1-1,-1 1 0,1-1 0,0 1 1,-1-1-1,1 0 0,0 0 1,1 0-1,-1 0 0,3 2 0,1 0-205,-1-1 0,0 0 0,1-1-1,0 1 1,-1-1 0,1 0 0,0 0 0,0-1-1,12 1 1,-10-1 131,-1-1 1,1 1-1,-1-2 0,1 1 0,-1-1 1,1-1-1,-1 1 0,9-4 0,-13 4 310,1 0-1,-1-1 0,0 0 1,1 1-1,-1-1 0,0 0 0,0 0 1,0-1-1,0 1 0,0-1 1,-1 1-1,1-1 0,-1 0 0,0 0 1,4-7-1,-5 10 82,-1-1 0,1 0 1,0 0-1,-1 1 0,1-1 0,-1 0 0,0 0 1,1 0-1,-1 0 0,0 0 0,1 0 1,-1 0-1,0 0 0,0 1 0,0-1 0,0 0 1,0 0-1,0 0 0,0 0 0,0 0 0,0 0 1,0 0-1,0 0 0,-1 0 0,1 0 0,0 0 1,-1 0-1,1 0 0,-1 1 0,1-1 1,-1 0-1,1 0 0,-1 0 0,0 1 0,1-1 1,-1 0-1,0 1 0,1-1 0,-1 1 0,0-1 1,0 1-1,0-1 0,0 1 0,1-1 1,-1 1-1,0 0 0,0-1 0,0 1 0,0 0 1,0 0-1,-1 0 0,-1 0 7,0 0-1,0 0 1,0 0-1,0 0 1,0 1-1,1-1 1,-1 1-1,0 0 1,1 0 0,-1 0-1,0 0 1,1 1-1,-1-1 1,1 0-1,-1 1 1,1 0-1,-2 2 1,1-2 38,0 2-1,0-1 1,1 0 0,-1 0 0,1 1-1,0 0 1,0-1 0,0 1 0,0 0-1,1 0 1,-1 0 0,1 0 0,0 0-1,0 0 1,1 0 0,-1 1 0,1-1-1,0 4 1,1-7-128,0 0 0,-1 0 0,1 0 0,0 0 0,0 0 0,0 0 0,0 0 0,0 0 0,0-1 0,1 1 0,-1 0 0,0-1 0,0 1 0,0-1 0,1 1 0,-1-1 0,0 0 0,0 1 0,1-1 0,-1 0 0,0 0 0,1 0 0,-1 0 0,0 0 0,1 0 0,1-1 0,38-4 552,-37 3-597,0 0 1,0 0-1,0-1 0,0 1 1,0-1-1,-1 0 0,1 0 0,-1 0 1,0 0-1,0 0 0,0-1 1,0 1-1,-1-1 0,1 0 0,-1 0 1,0 0-1,0 0 0,-1 0 1,1-1-1,1-4 0,-2-13-3672,-6 0-3492,0 14 334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47.481"/>
    </inkml:context>
    <inkml:brush xml:id="br0">
      <inkml:brushProperty name="width" value="0.025" units="cm"/>
      <inkml:brushProperty name="height" value="0.025" units="cm"/>
    </inkml:brush>
  </inkml:definitions>
  <inkml:trace contextRef="#ctx0" brushRef="#br0">253 0 21204,'0'0'2701,"-12"1"-37,-2 0-2267,0 2 0,1-1 0,-1 2 0,1 0 0,0 0 0,0 2 0,1-1 0,-1 2 0,1-1 0,-15 12 0,13-8-180,7-7-179,2 0-1,-1 1 1,0 0-1,1 0 1,0 1-1,-1-1 1,2 1-1,-1 0 1,1 0-1,-1 1 1,-5 11-1,10-17-39,1 1-1,-1 0 1,0 0-1,1-1 1,0 1 0,-1-1-1,1 1 1,-1 0-1,1-1 1,0 1-1,-1-1 1,1 1-1,0-1 1,0 0 0,-1 1-1,1-1 1,0 0-1,0 1 1,-1-1-1,1 0 1,0 0 0,0 0-1,0 0 1,0 0-1,-1 0 1,1 0-1,0 0 1,0 0-1,1 0 1,36 1 42,-31-2-33,16 2-29,0 1 1,23 4 0,-40-5 10,0 0 0,0 1 0,0 0 0,0-1 0,-1 2-1,1-1 1,-1 1 0,1-1 0,-1 1 0,0 1 0,0-1-1,8 9 1,-12-11 17,0 0 0,0 0 0,-1 0 0,1 0 0,0 0 0,-1 0 0,1 1 0,-1-1 0,1 0-1,-1 0 1,0 0 0,0 1 0,1-1 0,-1 0 0,0 0 0,0 1 0,0-1 0,0 0 0,0 0 0,-1 1-1,1-1 1,0 0 0,-1 0 0,1 0 0,0 1 0,-1-1 0,0 0 0,1 0 0,-1 0 0,0 0 0,1 0 0,-1 0-1,0 0 1,0 0 0,0 0 0,0 0 0,0-1 0,0 1 0,0 0 0,0-1 0,0 1 0,-1 0 0,-7 4 164,0 0 1,0-1 0,-1 0 0,-9 3 0,14-6-89,-17 7-47,0-1-1,-1-2 1,0 0 0,0-1-1,-23 0 1,45-4-45,1 0-1,0 0 1,0 0 0,0 0-1,-1 0 1,1 0 0,0 0-1,0 0 1,0 0 0,-1 0-1,1 0 1,0 0-1,0 0 1,0 0 0,-1 0-1,1 0 1,0 0 0,0 0-1,0 0 1,-1 0 0,1 0-1,0 0 1,0 0 0,0 0-1,0-1 1,-1 1 0,1 0-1,0 0 1,0 0 0,0 0-1,0 0 1,0-1-1,-1 1 1,1 0 0,0 0-1,0 0 1,0 0 0,0-1-1,0 1 1,0 0 0,0 0-1,0 0 1,0-1 0,0 1-1,0 0 1,0 0 0,0 0-1,0-1 1,0 1 0,0 0-1,0-1 1,10-11-1331,17-10-2108,49-23-5626,-33 18 1986</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9.040"/>
    </inkml:context>
    <inkml:brush xml:id="br0">
      <inkml:brushProperty name="width" value="0.025" units="cm"/>
      <inkml:brushProperty name="height" value="0.025" units="cm"/>
    </inkml:brush>
  </inkml:definitions>
  <inkml:trace contextRef="#ctx0" brushRef="#br0">148 6 15855,'0'0'11691,"-10"-2"-10944,6 1-726,1 0-1,-1 0 0,0 1 1,1-1-1,-1 1 0,0 0 0,0 0 1,1 1-1,-1-1 0,0 1 1,1-1-1,-1 1 0,0 0 0,1 1 1,-1-1-1,1 1 0,-1-1 1,1 1-1,0 0 0,0 0 0,0 0 1,0 1-1,0-1 0,-4 6 1,0-1 154,2 0 0,-1 0 0,1 1 0,0-1 0,1 1 0,-5 10 0,8-16-157,1-1 0,-1 1 0,0-1 0,1 1 0,-1-1-1,1 1 1,0 0 0,-1-1 0,1 1 0,0 0 0,0-1 0,0 1 0,0 0 0,0-1 0,1 1 0,-1 0 0,0-1 0,1 1 0,-1 0 0,1-1 0,0 1 0,-1-1 0,1 1 0,0-1 0,0 1-1,0-1 1,0 0 0,0 1 0,0-1 0,0 0 0,1 0 0,-1 0 0,0 0 0,1 0 0,-1 0 0,1 0 0,-1-1 0,1 1 0,2 1 0,13 3-744,1-1 1,-1-1 0,1 0-1,0-1 1,36-1 0,-40-1-1543,1-2 1,0 1-1,-1-2 1,19-4-1,-1-6-7405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9.397"/>
    </inkml:context>
    <inkml:brush xml:id="br0">
      <inkml:brushProperty name="width" value="0.025" units="cm"/>
      <inkml:brushProperty name="height" value="0.025" units="cm"/>
    </inkml:brush>
  </inkml:definitions>
  <inkml:trace contextRef="#ctx0" brushRef="#br0">4 46 12684,'0'0'14942,"5"2"-14408,4 2-398,0-1 0,0 0 0,1-1 1,-1 0-1,1-1 0,-1 0 0,1 0 0,12-1 0,-17 0-76,0 0 1,0 0-1,0-1 0,0 1 0,0-1 0,-1 0 1,1-1-1,0 1 0,-1-1 0,1 0 0,-1 0 0,1 0 1,-1-1-1,0 1 0,0-1 0,0 0 0,0-1 1,-1 1-1,5-5 0,-8 8-31,0-1-1,1 1 1,-1-1 0,1 1 0,-1 0 0,0-1-1,1 1 1,-1-1 0,0 1 0,0-1-1,0 1 1,1-1 0,-1 1 0,0-1-1,0 1 1,0-1 0,0 1 0,0-1-1,0 0 1,0 1 0,0-1 0,0 1-1,0-1 1,0 1 0,0-1 0,0 1-1,0-1 1,-1 1 0,1-1 0,0 1 0,0-1-1,0 1 1,-1-1 0,1 1 0,0-1-1,-1 1 1,1-1 0,-1 1 0,0-1-1,-27-3 162,19 5-227,-1 0 1,1 0 0,-1 1 0,-11 4-1,10 0 26,0 0 0,0 1-1,0 1 1,1 0 0,-14 14-1,21-20-4,0 0-1,1 0 0,-1 1 1,1-1-1,0 1 0,0 0 0,0 0 1,0 0-1,0 0 0,1 0 1,-1 0-1,1 0 0,0 0 1,0 1-1,0-1 0,0 0 1,0 1-1,1-1 0,0 1 1,0-1-1,0 1 0,0-1 1,0 1-1,1-1 0,1 6 1,0-7-162,0 1 1,1-1 0,-1 0 0,1 0-1,-1 0 1,1 0 0,0 0-1,0-1 1,0 1 0,0-1 0,0 0-1,0 0 1,0 0 0,1 0 0,-1 0-1,0-1 1,1 0 0,-1 1 0,0-1-1,6-1 1,7 1-2303,0 0 0,31-6 0,-7-7-4022,3-7-2531</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9.725"/>
    </inkml:context>
    <inkml:brush xml:id="br0">
      <inkml:brushProperty name="width" value="0.025" units="cm"/>
      <inkml:brushProperty name="height" value="0.025" units="cm"/>
    </inkml:brush>
  </inkml:definitions>
  <inkml:trace contextRef="#ctx0" brushRef="#br0">164 3 11082,'0'0'10501,"-10"-2"-8654,3 2-1691,-1-1 0,1 1 0,-1 1 0,0-1 0,1 1 0,0 1 0,-1-1 0,-11 5 0,14-4-53,0 0 0,0 0 0,0 0 0,0 1 1,0 0-1,0 0 0,1 0 0,0 0 0,-1 1 0,1-1 0,0 1 0,1 0 0,-1 1 1,1-1-1,-4 6 0,7-10-107,0 1 0,-1-1-1,1 1 1,0-1 0,0 0 0,0 1 0,0-1 0,0 0 0,-1 1 0,1-1 0,0 1 0,0-1 0,0 0 0,0 1 0,0-1-1,0 1 1,0-1 0,1 0 0,-1 1 0,0-1 0,0 1 0,0-1 0,0 0 0,0 1 0,1-1 0,-1 0 0,0 1 0,0-1-1,1 0 1,-1 1 0,0-1 0,0 0 0,1 1 0,-1-1 0,1 0 0,18 6-248,34-5-451,-42-2 433,31 0 87,-25 0 273,0 0 0,0 1 0,-1 1 0,1 1 0,23 5 0,-39-7-54,0 0-1,0 0 0,0 0 0,0 0 0,0 1 0,0-1 0,0 0 0,-1 0 0,1 1 0,0-1 0,0 1 0,0-1 0,-1 1 1,1-1-1,0 1 0,0-1 0,-1 1 0,1-1 0,-1 1 0,1 0 0,0 0 0,-1-1 0,1 1 0,-1 0 0,1 0 1,-1-1-1,0 1 0,1 0 0,-1 0 0,0 0 0,0 0 0,0 0 0,1 0 0,-1 0 0,0-1 0,0 1 0,0 0 1,0 0-1,-1 0 0,1 0 0,0 0 0,0 0 0,0 0 0,-1-1 0,1 1 0,0 0 0,-1 0 0,1 0 0,-1-1 0,1 1 1,-1 0-1,0 0 0,1-1 0,-1 1 0,1 0 0,-1-1 0,0 1 0,0-1 0,1 1 0,-3 0 0,-44 32 1926,46-32-1940,-14 8 332,-1 0 0,1-1-1,-2 0 1,1-2 0,-1 0 0,0 0 0,-1-2 0,-17 3 0,34-7-397,1 0 0,0 0-1,-1 0 1,1 0 0,-1 0 0,1 0-1,0 0 1,-1 0 0,1 0 0,-1 0-1,1 0 1,0 0 0,-1 0 0,1 0-1,0-1 1,-1 1 0,1 0 0,0 0-1,-1 0 1,1-1 0,0 1 0,-1 0-1,1 0 1,0-1 0,0 1 0,-1 0-1,1-1 1,0 1 0,0 0 0,-1-1-1,1 1 1,0 0 0,0-1 0,0 1-1,0-1 1,3-17-3927,18-16-6261,1 7-1102</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10.117"/>
    </inkml:context>
    <inkml:brush xml:id="br0">
      <inkml:brushProperty name="width" value="0.025" units="cm"/>
      <inkml:brushProperty name="height" value="0.025" units="cm"/>
    </inkml:brush>
  </inkml:definitions>
  <inkml:trace contextRef="#ctx0" brushRef="#br0">152 0 14253,'0'0'9204,"-9"2"-7528,3-1-1497,0 1-1,0-1 1,0 2 0,1-1-1,-1 1 1,1-1 0,-1 1-1,1 1 1,0-1-1,0 1 1,0 0 0,1 0-1,0 0 1,-1 1 0,1 0-1,1 0 1,-1 0-1,1 0 1,0 0 0,0 1-1,0-1 1,1 1 0,0 0-1,0 0 1,-1 6 0,3-10-149,0 0 0,0 0 0,0 0 0,0 1 0,0-1 0,0 0 0,1 0 0,-1 0 0,1 0 0,-1 0 0,1 0 0,0 0 1,0 0-1,0 0 0,0 0 0,0 0 0,1-1 0,-1 1 0,0 0 0,1-1 0,-1 1 0,1-1 0,0 0 0,-1 1 1,1-1-1,0 0 0,0 0 0,2 1 0,8 3-110,0 0 0,0-1 0,25 6 0,11 3-382,-44-11 451,1 0-1,-1 1 0,0-1 0,0 1 1,0-1-1,-1 1 0,1 0 0,0 1 1,5 6-1,-9-9 23,1-1 1,-1 1-1,1 0 1,-1 0 0,0-1-1,1 1 1,-1 0-1,0 0 1,1 0-1,-1-1 1,0 1-1,0 0 1,0 0-1,0 0 1,0 0-1,0 0 1,0-1-1,0 1 1,0 0-1,0 0 1,-1 0-1,0 1 1,0 0 34,0-1 0,0 0 0,0 1 0,0-1 1,-1 0-1,1 0 0,-1 0 0,1 0 0,-1 0 0,1 0 1,-1 0-1,0 0 0,1-1 0,-1 1 0,-3 0 0,-23 6 126,-1-1 0,0-2 0,0 0 0,-56-2 0,82-5-4229,9-4 797,10-4-1200,3 3-841,4-1-2445</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10.460"/>
    </inkml:context>
    <inkml:brush xml:id="br0">
      <inkml:brushProperty name="width" value="0.025" units="cm"/>
      <inkml:brushProperty name="height" value="0.025" units="cm"/>
    </inkml:brush>
  </inkml:definitions>
  <inkml:trace contextRef="#ctx0" brushRef="#br0">33 73 17200,'0'0'14296,"11"4"-13852,0-1-361,0 0-1,0 0 1,1-1 0,-1 0 0,18 0 0,-25-2-71,-1 0 0,0 0 0,1 0-1,-1-1 1,1 1 0,-1-1 0,0 0 0,0 0-1,1 0 1,-1 0 0,0 0 0,0-1-1,0 0 1,0 1 0,-1-1 0,1 0 0,0-1-1,-1 1 1,1 0 0,-1-1 0,0 1-1,0-1 1,0 0 0,0 0 0,0 1-1,-1-1 1,3-7 0,-3 9-12,0 0 0,-1 0 0,0 0 0,1 0 0,-1 0 0,1 0 0,-1-1 0,0 1 0,0 0 0,0 0 0,0 0 0,0-1 0,0 1 0,0 0 0,0 0 0,0 0 0,0-1 0,-1 1 0,1 0 0,-1 0 0,1 0 0,0 0 0,-1 0 0,0 0 0,1 0 0,-1 0 0,0 0 0,-1-2 0,0 2 0,0 0 0,0 0 0,0 1 0,0-1 0,0 0 0,-1 1 0,1 0 0,0-1 0,0 1 0,0 0 0,-1 0 0,1 0 0,0 1 0,-3-1 0,-4 2 0,0 0 0,1 0 0,-1 1 0,1 0 0,-1 0 0,-12 8 0,10-3 0,0 1 0,0 1 0,1-1 0,-14 20 0,20-26 0,2 1 0,-1 0 0,0 0 0,1 0 0,-1 0 0,1 1 0,0-1 0,1 1 0,-1-1 0,1 1 0,0-1 0,0 1 0,0 0 0,1 0 0,0-1 0,0 1 0,0 5 0,1-8-135,0 0 0,0 1 0,1-1 0,-1 0 0,0-1-1,1 1 1,-1 0 0,1 0 0,0-1 0,0 1 0,0 0 0,-1-1 0,1 0 0,0 0 0,1 1 0,-1-1-1,0 0 1,0-1 0,0 1 0,1 0 0,-1-1 0,0 1 0,1-1 0,-1 1 0,0-1 0,5 0 0,5 0-1416,0 1 1,0-2-1,23-3 1,5-8-4851,3-7-2813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10.831"/>
    </inkml:context>
    <inkml:brush xml:id="br0">
      <inkml:brushProperty name="width" value="0.025" units="cm"/>
      <inkml:brushProperty name="height" value="0.025" units="cm"/>
    </inkml:brush>
  </inkml:definitions>
  <inkml:trace contextRef="#ctx0" brushRef="#br0">156 1 7015,'0'0'16287,"-11"0"-14888,2 2-1097,1-1 1,-1 1 0,1 0-1,-1 1 1,1 0-1,0 1 1,0-1 0,-14 10-1,18-10-157,0 0 0,0 0-1,0 0 1,0 0-1,1 0 1,-1 1 0,1 0-1,0-1 1,0 1-1,1 0 1,-1 1-1,1-1 1,0 0 0,0 1-1,0-1 1,0 1-1,1 0 1,0-1 0,0 1-1,0 9 1,1-12-143,0-1-1,1 0 1,-1 1 0,1-1 0,-1 0 0,1 1 0,0-1-1,-1 0 1,1 0 0,0 0 0,0 0 0,0 0 0,0 0-1,0 0 1,0 0 0,0 0 0,0 0 0,0 0 0,1-1-1,-1 1 1,0 0 0,0-1 0,1 1 0,-1-1 0,0 0-1,1 1 1,1-1 0,50 9-813,-35-7 12,15 4 307,1 1-1,-1 1 1,53 22-1,-85-30 599,0 0-1,0 1 1,0-1-1,-1 0 1,1 1 0,0-1-1,0 0 1,-1 1-1,1-1 1,0 1-1,-1-1 1,1 1 0,0-1-1,-1 1 1,1 0-1,-1-1 1,1 1-1,-1 0 1,1-1 0,-1 1-1,1 0 1,-1 0-1,0 0 1,0-1-1,1 1 1,-1 0 0,0 1-1,0-1 0,-1 1-1,1-1 1,-1 0-1,0 0 1,1 0-1,-1 0 1,0 0 0,0 0-1,0-1 1,1 1-1,-1 0 1,0 0-1,0 0 1,0-1 0,-1 1-1,0 0 1,-55 21 997,52-21-1119,-18 7 29,6-2-11,-1-1 0,1 0 0,-1-1-1,-33 3 1,50-7-32,1 0 1,0 0-1,0 0 1,0 0-1,-1 0 1,1 0-1,0 0 1,0 0-1,0 0 1,-1 0-1,1 0 1,0 0-1,0-1 1,0 1-1,-1 0 0,1 0 1,0 0-1,0 0 1,0 0-1,0 0 1,-1-1-1,1 1 1,0 0-1,0 0 1,0 0-1,0 0 1,0-1-1,0 1 1,0 0-1,-1 0 1,1 0-1,0-1 0,0 1 1,0 0-1,0 0 1,0 0-1,0-1 1,0 1-1,0 0 1,0 0-1,0 0 1,0-1-1,0 1 1,0 0-1,6-14-3585,10-10-7308,5-3-3815</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11.172"/>
    </inkml:context>
    <inkml:brush xml:id="br0">
      <inkml:brushProperty name="width" value="0.025" units="cm"/>
      <inkml:brushProperty name="height" value="0.025" units="cm"/>
    </inkml:brush>
  </inkml:definitions>
  <inkml:trace contextRef="#ctx0" brushRef="#br0">72 0 22197,'0'0'9609,"-13"65"-8648,6-41-961,4 2 0,3 1 0,0 1 0,0 0 0,5-1-737,1-3-2914,3-3-2851,-3-2-5670</inkml:trace>
  <inkml:trace contextRef="#ctx0" brushRef="#br0" timeOffset="1">28 515 11659,'0'0'17969,"-28"51"-14830,28-43-3139,0-1 0,0-1 0,0 1 0,5-3 0,1-4-929,1 0-6918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12.413"/>
    </inkml:context>
    <inkml:brush xml:id="br0">
      <inkml:brushProperty name="width" value="0.025" units="cm"/>
      <inkml:brushProperty name="height" value="0.025" units="cm"/>
    </inkml:brush>
  </inkml:definitions>
  <inkml:trace contextRef="#ctx0" brushRef="#br0">0 86 6887,'0'0'10762,"12"2"-9396,23 3-854,1-2-1,-1-1 0,0-2 0,0-1 0,40-7 1,191-42-1352,-167 30-768,-30 6-3934,-51 10 962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3:36.585"/>
    </inkml:context>
    <inkml:brush xml:id="br0">
      <inkml:brushProperty name="width" value="0.025" units="cm"/>
      <inkml:brushProperty name="height" value="0.025" units="cm"/>
    </inkml:brush>
  </inkml:definitions>
  <inkml:trace contextRef="#ctx0" brushRef="#br0">26 603 12492,'0'0'3240,"-4"9"-998,0-2-1567,-12 26 644,14-5 2394,3-27-3637,-1-1 0,0 0 1,0 1-1,1-1 0,-1 1 0,0-1 1,1 0-1,-1 1 0,1-1 0,-1 0 0,0 1 1,1-1-1,-1 0 0,1 0 0,-1 1 0,1-1 1,-1 0-1,1 0 0,-1 0 0,1 0 0,-1 0 1,1 1-1,-1-1 0,1 0 0,-1 0 0,1 0 1,-1 0-1,1-1 0,-1 1 0,1 0 0,-1 0 1,1 0-1,-1 0 0,1 0 0,-1-1 1,1 1-1,-1 0 0,1-1 0,21-10 1410,5-13-745,0-1 0,-2-1 1,-1-1-1,22-33 0,-15 20-486,66-83 78,124-209 1,-208 316-334,-10 28 0,-10 34 0,-22 78 0,-17 86 0,41-179 0,2-1 0,1 0 0,2 1 0,6 58 0,9-37 0,-14-49 0,-1-1 0,1 0 0,0 0 0,0 0 0,0 0 0,0 0 0,0 0 0,0 0 0,0 0 0,1-1 0,-1 1 0,1 0 0,-1-1 0,1 1 0,0-1 0,-1 1 0,1-1 0,0 0 0,0 0 0,4 2 0,-5-5-370,-1 0-1,1 0 1,-1 0-1,1-1 1,-1 1 0,0 0-1,0 0 1,0-1-1,0 1 1,0 0 0,0 0-1,-1-3 1,-1-2-1108,0 0 0,-1 0 0,0 0 0,0 1 0,0-1 0,-5-6 0,-12-19-5814</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3:36.925"/>
    </inkml:context>
    <inkml:brush xml:id="br0">
      <inkml:brushProperty name="width" value="0.025" units="cm"/>
      <inkml:brushProperty name="height" value="0.025" units="cm"/>
    </inkml:brush>
  </inkml:definitions>
  <inkml:trace contextRef="#ctx0" brushRef="#br0">0 25 14830,'0'0'16464,"33"-19"-16336,-3 14-96,0 4-64,3 1-833,-1 0-1730,0 0-3747,-1 0-9993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47.870"/>
    </inkml:context>
    <inkml:brush xml:id="br0">
      <inkml:brushProperty name="width" value="0.025" units="cm"/>
      <inkml:brushProperty name="height" value="0.025" units="cm"/>
    </inkml:brush>
  </inkml:definitions>
  <inkml:trace contextRef="#ctx0" brushRef="#br0">81 0 16976,'0'0'5413,"-6"13"-2952,-4 8-1739,-34 78 2387,40-88-2799,0 0 1,1 0-1,0 0 1,1 0 0,0 1-1,1-1 1,0 19 0,1-28-301,1-1 0,0 1 0,-1-1 1,1 1-1,0-1 0,0 1 0,0-1 1,0 0-1,0 1 0,0-1 0,0 0 1,0 0-1,1 0 0,-1 0 0,0 0 1,1 0-1,-1 0 0,1 0 0,-1 0 1,1-1-1,-1 1 0,1-1 0,0 1 1,-1-1-1,1 0 0,-1 1 0,1-1 1,0 0-1,0 0 0,-1 0 0,1 0 1,1-1-1,4 1 20,0 0 0,0-1 0,0 0 1,0 0-1,0 0 0,12-5 0,-8 0 7,0-1-1,0 0 0,-1-1 0,0 0 0,0 0 1,0-1-1,-1 0 0,14-20 0,-12 15 5,-1-1 0,-1 0 1,0 0-1,-1-1 0,-1 1 0,5-19 0,-86 140 397,67-96-438,-21 41 0,27-49 0,-1 1 0,1-1 0,0 1 0,0 0 0,1-1 0,-1 1 0,0 0 0,1 0 0,0-1 0,0 1 0,0 0 0,0 0 0,0 0 0,0-1 0,1 1 0,1 5 0,-1-7 5,1 0 1,-1 1-1,1-1 1,0 0-1,-1-1 0,1 1 1,0 0-1,-1 0 1,1-1-1,0 1 1,0-1-1,0 1 0,0-1 1,0 0-1,0 0 1,0 0-1,-1 0 0,4 0 1,39-4-520,-3-11-3289,19-18-6445,-24 9 1744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3:37.484"/>
    </inkml:context>
    <inkml:brush xml:id="br0">
      <inkml:brushProperty name="width" value="0.025" units="cm"/>
      <inkml:brushProperty name="height" value="0.025" units="cm"/>
    </inkml:brush>
  </inkml:definitions>
  <inkml:trace contextRef="#ctx0" brushRef="#br0">4 0 16816,'0'0'2274,"0"53"609,0-16-353,0 8-864,0 2-481,-1-1-512,-1-1-449,2-4-160,0-8-32,0-3-449,0-11-1184,0-5-737,0-8-1858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3:37.965"/>
    </inkml:context>
    <inkml:brush xml:id="br0">
      <inkml:brushProperty name="width" value="0.025" units="cm"/>
      <inkml:brushProperty name="height" value="0.025" units="cm"/>
    </inkml:brush>
  </inkml:definitions>
  <inkml:trace contextRef="#ctx0" brushRef="#br0">80 114 17200,'0'0'4116,"10"-11"-598,-2 3-2951,0-1 0,1 1-1,0 1 1,1-1 0,0 2 0,0-1-1,0 1 1,1 1 0,0 0 0,0 1 0,12-4-1,7 1-424,-1 2-1,1 0 1,-1 2-1,1 2 1,0 1-1,0 1 1,33 5-1,-60-5-141,1-1 0,-1 1 0,1 0 0,-1 0 0,0 0 0,0 1 0,0-1 0,0 1 0,0 0 0,0 0 0,0 0 0,0 0 0,3 3 0,-5-3 0,0 0 0,0-1 0,0 1 0,0 0 0,0 0 0,0 0 0,0 0 0,-1-1 0,1 1 0,-1 0 0,1 0 0,-1 0 0,0 1 0,0-1 0,0 0 0,0 0 0,0 2 0,-2 2 0,1 1 0,-2-1 0,1 0 0,0 0 0,-1 0 0,0-1 0,0 1 0,-1-1 0,0 1 0,0-1 0,0 0 0,-8 6 0,-19 17 0,-44 30 0,3-3 0,71-54 0,-1 0 0,1 0 0,0 0 0,-1 0 0,1 0 0,0 1 0,0-1 0,0 0 0,0 1 0,0-1 0,0 1 0,0-1 0,0 1 0,0 0 0,1-1 0,-1 3 0,1-4 0,0 1 0,0-1 0,1 1 0,-1 0 0,0-1 0,0 1 0,1-1 0,-1 1 0,1-1 0,-1 1 0,0-1 0,1 1 0,-1-1 0,1 0 0,-1 1 0,1-1 0,-1 1 0,1-1 0,-1 0 0,1 0 0,0 1 0,-1-1 0,1 0 0,-1 0 0,1 0 0,0 1 0,-1-1 0,2 0 0,10 1 0,0 0 0,0-1 0,19-2 0,-11 1 0,0 1 0,2-1 0,0 1 0,-1 1 0,1 1 0,39 9 0,-58-10 0,1 0 0,-1 0 0,0 0 0,0 0 0,1 0 0,-1 1 0,0 0 0,0-1 0,-1 1 0,1 0 0,0 0 0,-1 1 0,1-1 0,-1 0 0,0 1 0,1 0 0,-1-1 0,-1 1 0,1 0 0,0 0 0,-1 0 0,1 0 0,-1 0 0,0 0 0,0 1 0,0-1 0,0 0 0,-1 1 0,0-1 0,1 1 0,-1-1 0,0 0 0,0 1 0,-1-1 0,1 0 0,-1 1 0,0-1 0,0 0 0,-1 4 0,-1-1 0,1-1 0,-1 1 0,-1-1 0,1 0 0,-1 0 0,0 0 0,0-1 0,0 1 0,-1-1 0,0 0 0,1 0 0,-1-1 0,-1 1 0,1-1 0,0 0 0,-8 3 0,-12 5 0,0-1 0,-33 9 0,21-9 0,-1-1 0,0-2 0,-63 5 0,88-11 0,-1-1 0,1-1 0,0 0 0,0 0 0,0-1 0,0-1 0,0 0 0,1-1 0,-1 0 0,1-1 0,0 0 0,0-1 0,0-1 0,-13-9 0,23 14-225,-1 0 0,1 0 0,-1-1 0,1 1-1,0 0 1,0-1 0,0 0 0,0 1 0,0-1 0,1 0 0,-3-5 0,2-6-6747</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4:53.916"/>
    </inkml:context>
    <inkml:brush xml:id="br0">
      <inkml:brushProperty name="width" value="0.025" units="cm"/>
      <inkml:brushProperty name="height" value="0.025" units="cm"/>
    </inkml:brush>
  </inkml:definitions>
  <inkml:trace contextRef="#ctx0" brushRef="#br0">0 0 7399,'0'0'15834,"19"15"-13000,340 271 1266,-49-46-3140,-205-163-857,157 97 91,-126-87-68,-50-25 337,85 79 0,-55-42-172,-90-80-291,0-2 0,1-1 0,31 13 0,-3-1 0,-39-12-465,-4-1-1104,-22-15-9914</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4:54.849"/>
    </inkml:context>
    <inkml:brush xml:id="br0">
      <inkml:brushProperty name="width" value="0.025" units="cm"/>
      <inkml:brushProperty name="height" value="0.025" units="cm"/>
    </inkml:brush>
  </inkml:definitions>
  <inkml:trace contextRef="#ctx0" brushRef="#br0">25 449 7079,'0'0'16063,"-5"-5"-14408,-14-11-201,44 41 578,-18-18-1733,1 0 0,0 0 0,0-1 0,1 0 0,-1 0-1,2-1 1,-1 0 0,0-1 0,1 0 0,0 0 0,0-1 0,0-1 0,0 1 0,13 0 0,-21-4-299,-1 1 0,1-1 0,-1 1 0,0-1 0,1 0 0,-1 1 0,0-1 0,1 0 0,-1 0 0,0 0 0,0 0 0,0 0 0,0 0 0,0 0 0,0-1 0,0 1 0,0 0 0,0-1 0,-1 1 0,1 0 0,-1-1 0,1 1 0,-1-1 0,1 1 0,-1-1 0,0 1 0,1-1 0,-1 1 0,0-1 0,0-1 0,2-56 0,-2 51 0,1-68 0,0-2 0,-14-126 0,13 200-5,0 0-338,-1-1-1,1 1 1,-1 0-1,0 0 1,0 0-1,0 0 1,-1 0-1,1 0 1,-1 0-1,0 0 1,-4-5-1,-3 5-7604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4:55.752"/>
    </inkml:context>
    <inkml:brush xml:id="br0">
      <inkml:brushProperty name="width" value="0.025" units="cm"/>
      <inkml:brushProperty name="height" value="0.025" units="cm"/>
    </inkml:brush>
  </inkml:definitions>
  <inkml:trace contextRef="#ctx0" brushRef="#br0">46 91 12107,'0'0'2776,"0"-11"-32,1-3-1721,0 9-567,0 0 0,-1 0-1,0-1 1,0 1 0,0 0 0,-1 0 0,1 0-1,-3-7 1,3 11-347,-1 1 0,1-1 0,0 0 0,-1 1-1,1-1 1,0 0 0,-1 1 0,1-1 0,-1 1-1,1-1 1,-1 0 0,1 1 0,-1-1 0,1 1 0,-1 0-1,0-1 1,1 1 0,-1-1 0,0 1 0,1 0 0,-1 0-1,0-1 1,1 1 0,-1 0 0,0 0 0,0 0 0,1 0-1,-1 0 1,0 0 0,0 0 0,1 0 0,-1 0 0,0 0-1,0 0 1,1 0 0,-1 1 0,0-1 0,1 0 0,-1 0-1,0 1 1,1-1 0,-1 1 0,0-1 0,1 0-1,-1 1 1,1-1 0,-1 1 0,1-1 0,-1 1 0,1 0-1,-1-1 1,1 1 0,0 0 0,-1-1 0,1 1 0,-1 0-1,-3 23 62,1-1-1,0 1 0,2-1 1,1 1-1,1 0 0,6 39 1,8-16-51,0-30-52,-14-17-58,-1 0 0,1 0 0,0 0 0,0 0 0,-1 0 0,1 0 0,0 0 1,0 0-1,-1-1 0,1 1 0,0 0 0,-1 0 0,1-1 0,0 1 0,-1 0 0,1-1 0,0 1 1,-1 0-1,1-1 0,-1 1 0,1-1 0,-1 1 0,1-1 0,-1 0 0,1 1 0,-1-1 0,1 1 0,-1-1 1,1-1-1,5-9 146,-1 0 1,1-1 0,-2 0 0,0 0-1,0 0 1,-1 0 0,2-19 0,-1-4 56,0-50 1,-3 122 64,8 58 1,-7-81-304,0-1 1,1 1-1,1-1 1,0 0-1,1 0 1,1 0-1,0-1 1,11 18-1,-14-26-201,-1-1 0,1 0-1,0 0 1,0 0 0,1 0 0,-1-1 0,1 1-1,-1-1 1,1 0 0,7 4 0,-9-6-146,0 1 0,0-1 1,0 1-1,0-1 1,1 1-1,-1-1 0,0 0 1,0 0-1,0 0 0,0 0 1,0-1-1,0 1 1,0 0-1,0-1 0,3 0 1,18-16-6851</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4:59.115"/>
    </inkml:context>
    <inkml:brush xml:id="br0">
      <inkml:brushProperty name="width" value="0.025" units="cm"/>
      <inkml:brushProperty name="height" value="0.025" units="cm"/>
    </inkml:brush>
  </inkml:definitions>
  <inkml:trace contextRef="#ctx0" brushRef="#br0">2256 1752 8648,'0'0'9887,"9"-5"-9337,-5 2-318,1 0-1,-1-1 1,0 1 0,1-1 0,-1 0 0,-1 0-1,1 0 1,-1 0 0,0 0 0,0-1-1,0 0 1,0 0 0,-1 0 0,0 0 0,0 0-1,0 0 1,0 0 0,0-7 0,11-54 775,-3 0 0,-3 0-1,-2-1 1,-8-102 0,0 141-836,-1 1 0,-1 1 1,-2-1-1,-16-42 0,-51-99 585,50 121-472,-2 1 1,-1 1-1,-3 1 0,-2 2 1,-1 1-1,-2 2 0,-47-41 0,44 45-255,-2 2-1,-2 2 1,0 2-1,-2 1 1,-62-28-1,-36-10-4,-151-65 76,241 112-84,0 2 0,-1 2-1,-96-13 1,60 22-16,-106 7 0,70 1 0,100 0 0,1 2 0,-1 0 0,0 2 0,1 0 0,0 2 0,0 1 0,-36 19 0,-63 21 0,108-45 0,1 0 0,-1-1 0,0-1 0,1 0 0,-1-1 0,-27-1 0,37-4-927,11-2-1288,13-3-2672,-13 7 2815,0-1 0,0 1 0,0-1 0,0-1 0,0 1 0,7-7 0,0-3-7970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4:59.476"/>
    </inkml:context>
    <inkml:brush xml:id="br0">
      <inkml:brushProperty name="width" value="0.025" units="cm"/>
      <inkml:brushProperty name="height" value="0.025" units="cm"/>
    </inkml:brush>
  </inkml:definitions>
  <inkml:trace contextRef="#ctx0" brushRef="#br0">287 75 6342,'0'0'4687,"-1"-10"-3187,1 0-859,1 6-298,-1 0-1,0 0 1,-1 0 0,1 0 0,0 0 0,-1 0 0,0 0 0,-2-7-1,2 10-170,1 1-1,-1-1 0,1 0 0,-1 0 1,1 1-1,-1-1 0,0 0 0,1 1 1,-1-1-1,0 1 0,1-1 1,-1 1-1,0-1 0,0 1 0,0-1 1,1 1-1,-1 0 0,0 0 0,0-1 1,0 1-1,0 0 0,0 0 0,0 0 1,0 0-1,1 0 0,-1 0 0,0 0 1,0 0-1,0 0 0,0 0 1,0 1-1,0-1 0,1 0 0,-1 1 1,0-1-1,0 0 0,0 1 0,1-1 1,-1 1-1,0-1 0,0 1 0,0 0 1,-32 25 1154,11 1-965,1 1-1,1 1 1,1 0-1,-19 44 1,10-12 88,-25 83 0,50-135-405,1 0-1,-1 0 1,2 1-1,-1-1 1,1 1-1,0 14 1,2-23-43,-1 0 0,1 0 1,0 0-1,-1 0 0,1 0 1,0 0-1,-1 0 0,1 0 1,0 0-1,0 0 0,0-1 1,0 1-1,0 0 0,0-1 1,0 1-1,0 0 0,0-1 1,0 1-1,1-1 0,-1 0 1,0 1-1,0-1 0,0 0 1,0 0-1,1 0 0,-1 1 1,0-1-1,0-1 0,1 1 1,1 0-1,42-4 145,50-19 258,-72 15-474,0 2 0,0 1-1,0 1 1,26-1 0,40 4-6208,-54 1-390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02.040"/>
    </inkml:context>
    <inkml:brush xml:id="br0">
      <inkml:brushProperty name="width" value="0.025" units="cm"/>
      <inkml:brushProperty name="height" value="0.025" units="cm"/>
    </inkml:brush>
  </inkml:definitions>
  <inkml:trace contextRef="#ctx0" brushRef="#br0">8 30 15246,'0'0'9428,"-2"12"-8948,-1 12-46,1 0-1,2 0 1,0 0-1,5 28 1,-4-38-155,0-4-160,0 0 1,0 0 0,1 0-1,5 13 1,-7-22-106,1 0 0,-1 0 0,0 0 0,1 0 0,0 0 0,-1 0 0,1 0 0,-1 0 0,1 0 0,0-1 1,0 1-1,-1 0 0,1-1 0,0 1 0,0 0 0,0-1 0,0 1 0,0-1 0,2 1 0,-2 0 6,0-2 0,1 1 0,-1 0 0,1 0 0,-1 0 0,0-1 0,1 1 0,-1 0 0,0-1 0,1 1 0,-1-1 0,0 0 1,0 0-1,0 1 0,0-1 0,1 0 0,-1 0 0,0 0 0,1-2 0,16-17 98,-1 0 0,-2-1 1,0-1-1,-1-1 1,17-38-1,24-37-70,-55 97-41,0 1 0,0 0-1,0 0 1,0 0 0,0-1 0,0 1 0,0 0 0,1 0 0,-1 0 0,0 0 0,0-1 0,0 1 0,0 0 0,0 0 0,0 0 0,0 0 0,0-1-1,0 1 1,0 0 0,1 0 0,-1 0 0,0 0 0,0 0 0,0-1 0,0 1 0,0 0 0,1 0 0,-1 0 0,0 0 0,0 0 0,0 0 0,0 0-1,1 0 1,-1 0 0,0 0 0,0 0 0,0 0 0,1 0 0,-1 0 0,0 0 0,0 0 0,0 0 0,1 0 0,-1 0 0,0 0 0,0 0 0,0 0 0,0 0-1,1 0 1,-1 0 0,0 0 0,0 0 0,0 0 0,0 1 0,1-1 0,-1 0 0,1 16 189,-6 25 323,-10 16 208,9-39-501,1 1 0,1 0 0,1 0 1,-2 25-1,5-44-224,0 0 1,0 1-1,0-1 1,0 1-1,0-1 1,0 0-1,0 1 0,0-1 1,0 1-1,0-1 1,0 1-1,1-1 1,-1 0-1,0 1 1,0-1-1,0 1 0,0-1 1,1 0-1,-1 1 1,0-1-1,0 0 1,1 1-1,-1-1 1,0 0-1,1 0 0,-1 1 1,0-1-1,1 0 1,-1 0-1,0 1 1,1-1-1,-1 0 1,1 0-1,-1 0 0,1 0 1,16-5 45,15-19-24,20-35-24,-42 46 0,1-1 0,0 2 0,1 0 0,0 0 0,24-17 0,-35 29 0,-1 0 0,0 0 0,1-1 0,-1 1 0,1 0 0,-1 0 0,0-1 0,1 1 0,-1 0 0,1 0 0,-1 0 0,1 0 0,-1 0 0,1 0 0,-1 0 0,1 0 0,-1 0 0,1 0 0,-1 0 0,1 0 0,-1 0 0,1 0 0,-1 0 0,1 0 0,-1 0 0,0 1 0,1-1 0,-1 0 0,1 0 0,-1 1 0,1-1 0,-1 1 0,7 17 0,-7 35 0,0-41 0,-7 110-2488</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02.756"/>
    </inkml:context>
    <inkml:brush xml:id="br0">
      <inkml:brushProperty name="width" value="0.025" units="cm"/>
      <inkml:brushProperty name="height" value="0.025" units="cm"/>
    </inkml:brush>
  </inkml:definitions>
  <inkml:trace contextRef="#ctx0" brushRef="#br0">129 10 16367,'0'0'10266,"-8"-4"-9801,5 3-423,1 0 0,0 1 0,0-1 1,0 0-1,-1 1 0,1-1 0,0 1 1,0 0-1,-1 0 0,1 0 0,0 0 1,-1 0-1,1 0 0,0 0 0,-5 2 1,4 0 66,0 0-1,0 0 1,1 1 0,-1-1 0,1 1 0,-1-1-1,1 1 1,0 0 0,0 0 0,0 0 0,1 0-1,-1 0 1,-1 6 0,-5 5 145,1 1 1,1 0-1,1 0 0,0 0 1,0 1-1,2-1 0,0 1 0,1 0 1,0 0-1,2 18 0,0-33-250,0 0-1,0-1 1,1 1-1,-1 0 1,0-1-1,1 1 1,-1 0 0,1-1-1,-1 1 1,1-1-1,-1 1 1,1-1-1,-1 1 1,1-1-1,-1 1 1,1-1-1,0 0 1,-1 1-1,1-1 1,-1 0-1,1 0 1,0 1-1,0-1 1,-1 0-1,1 0 1,0 0-1,-1 0 1,1 0-1,0 0 1,0 0-1,-1 0 1,1 0-1,0 0 1,-1 0-1,1 0 1,0 0 0,-1-1-1,1 1 1,0 0-1,-1-1 1,1 1-1,0 0 1,-1-1-1,1 1 1,-1-1-1,2 0 1,28-20 204,-16 4-153,-1-1-1,-1 0 1,19-39 0,12-19 25,-42 74-84,0 0 1,0 1-1,1-1 1,-1 1-1,0-1 1,0 1-1,1 0 0,-1 0 1,1-1-1,-1 1 1,1 0-1,0 0 1,2-1-1,-3 2-1,-1 0 1,1 0-1,0 0 1,0 0-1,-1 0 0,1 0 1,0 0-1,0 0 1,-1 0-1,1 0 0,0 0 1,0 0-1,-1 1 1,1-1-1,0 0 1,-1 0-1,1 1 0,0-1 1,-1 1-1,1-1 1,0 0-1,-1 1 0,1 0 1,1 1-6,0 1 0,-1-1 0,1 0 0,-1 1 0,1 0 0,-1-1 0,0 1 0,0 0 0,0 0 0,0-1 0,-1 1 0,1 0 0,-1 0 0,0 0 0,0 3 0,-2 54 165,2-60-153,0-1 0,0 1 1,0 0-1,1 0 1,-1 0-1,0 0 1,0 0-1,0 0 1,0 0-1,0 0 1,1 0-1,-1 0 1,0-1-1,0 1 1,0 0-1,0 0 1,1 0-1,-1 0 0,0 0 1,0 0-1,0 0 1,1 0-1,-1 0 1,0 0-1,0 1 1,0-1-1,0 0 1,1 0-1,-1 0 1,0 0-1,0 0 1,0 0-1,0 0 1,1 0-1,-1 0 1,0 1-1,0-1 0,0 0 1,0 0-1,0 0 1,0 0-1,0 0 1,1 1-1,-1-1 1,0 0-1,0 0 1,0 0-1,0 0 1,0 1-1,0-1 1,0 0-1,0 0 1,0 0-1,0 0 1,0 1-1,0-1 0,0 0 1,0 0-1,0 0 1,0 0-1,0 1 1,0-1-1,0 0 1,0 0-1,-1 1 1,2-2-1,10-6-2,0-1 0,0 0 0,14-16 0,30-21 0,-51 42 0,0 0 0,0 1 0,1-1 0,-1 1 0,1 0 0,0 1 0,-1-1 0,1 1 0,0 0 0,0 0 0,8 0 0,-13 1 0,1 0 0,-1 1 0,1-1 0,0 0 0,-1 0 0,1 1 0,-1-1 0,1 0 0,-1 0 0,1 1 0,-1-1 0,1 1 0,-1-1 0,1 0 0,-1 1 0,0-1 0,1 1 0,-1-1 0,1 1 0,-1-1 0,0 1 0,0 0 0,1-1 0,-1 1 0,0-1 0,0 1 0,0 0 0,0 0 0,4 28 0,-8 30 0,4-57 0,0 15 0,2-17 0,0-1 0,0 1 0,0 0 0,1-1 0,-1 0 0,0 1 0,0-1 0,0 0 0,0 0 0,0 0 0,0 0 0,-1 0 0,1-1 0,0 1 0,-1-1 0,3-1 0,1 0 0,-5 2-29,0 1 1,1 0-1,-1-1 1,1 1-1,-1 0 1,0 0-1,1-1 1,-1 1-1,1 0 1,-1 0-1,0 0 1,1 0-1,-1-1 1,1 1-1,-1 0 1,1 0-1,-1 0 1,1 0-1,-1 0 1,1 0-1,-1 0 1,0 0-1,1 0 1,-1 0-1,1 0 1,-1 1-1,1-1 1,-1 0-1,1 0 1,-1 0-1,0 1 1,1-1-1,-1 0 1,1 0-1,-1 1 1,0-1-1,1 0 1,-1 1-1,2 18-2090,-2-12 1517,3-16-12642,0-4 5305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03.689"/>
    </inkml:context>
    <inkml:brush xml:id="br0">
      <inkml:brushProperty name="width" value="0.025" units="cm"/>
      <inkml:brushProperty name="height" value="0.025" units="cm"/>
    </inkml:brush>
  </inkml:definitions>
  <inkml:trace contextRef="#ctx0" brushRef="#br0">33 108 11723,'0'0'16923,"10"4"-16395,-6-3-507,0 1 1,0-1-1,0 0 0,1 0 0,-1 0 0,0-1 1,1 0-1,-1 1 0,1-1 0,-1-1 0,0 1 0,1-1 1,-1 0-1,0 0 0,1 0 0,-1 0 0,0-1 1,0 0-1,0 1 0,0-2 0,0 1 0,-1 0 0,1-1 1,-1 0-1,1 1 0,-1-1 0,0-1 0,0 1 1,0 0-1,2-5 0,17-30 113,-22 37-129,1 0 1,-1 1-1,1-1 1,-1 0-1,0 0 0,1 1 1,-1-1-1,0 0 1,0 0-1,0 0 1,1 1-1,-1-1 1,0 0-1,0 0 0,0 0 1,0 1-1,0-1 1,0 0-1,-1 0 1,1 0-1,0 1 1,0-1-1,-1 0 0,1 0 1,0 0-1,-1 1 1,1-1-1,-1 0 1,1 1-1,0-1 1,-1 0-1,0 1 0,1-1 1,-1 1-1,1-1 1,-1 1-1,0-1 1,1 1-1,-1-1 0,0 1 1,0 0-1,1-1 1,-1 1-1,0 0 1,0 0-1,-1-1 1,-4 2 62,-1-1 0,1 1 0,-1 0 0,0 0 0,1 1 0,0 0 0,-1 0 0,1 0 0,0 1 0,0 0 0,0 0 0,1 1 0,-1 0 1,1-1-1,0 2 0,0-1 0,0 1 0,-7 9 0,6-8 21,0 1 1,1 0-1,0 0 1,0 1-1,0 0 1,1-1-1,1 1 1,-1 1-1,1-1 1,0 1-1,1-1 1,0 1 0,-1 15-1,3-23-88,0 0-1,0 1 1,0-1 0,0 0 0,0 0-1,1 0 1,-1 1 0,0-1-1,1 0 1,-1 0 0,1 0 0,-1 0-1,1 0 1,-1 0 0,1 0-1,0 0 1,0 0 0,-1 0 0,1 0-1,0-1 1,0 1 0,0 0-1,0 0 1,0-1 0,0 1-1,0-1 1,0 1 0,1 0 0,2 0-2,0 0 1,0 0 0,0-1-1,0 1 1,-1-1 0,1 0-1,0 0 1,0-1 0,4 0-1,3-1-77,1 0-1,-1-1 1,0-1-1,0 1 1,15-9-1,-8 1-1711,0-2 0,-1 1 1,23-23-1,-15 9-4955,27-35 0,-43 47 5849,-15 18 4799,-10 10 926,8-5-5041,2-1 1016,3-5-416,-1 1 0,1 0 0,0 0 0,1 0 0,-1 0 0,1 0 0,0 1-1,0-1 1,0 1 0,0-1 0,1 1 0,0 0 0,-2 7 0,4-11-350,0-1 0,-1 1 0,1-1 0,-1 1 0,1-1 1,-1 1-1,1-1 0,0 0 0,0 1 0,-1-1 0,1 1 0,0-1 0,-1 0 0,1 0 1,0 0-1,0 1 0,-1-1 0,1 0 0,0 0 0,0 0 0,0 0 0,-1 0 0,1 0 1,0-1-1,1 1 0,24-2 119,-18-1-171,0 0 0,0 0 1,0-1-1,0 1 0,-1-2 1,0 1-1,1-1 1,-2-1-1,11-8 0,-4 1-165,0 0-1,-1-2 1,15-20-1,-27 34 116,0 13 340,-2 0 0,1 0 0,-2 0 0,-5 18 0,-7 38 1494,14-57-1684,0-1 0,1 1 1,1 0-1,0-1 0,0 1 0,1-1 0,0 0 0,1 1 1,0-1-1,1 0 0,0 0 0,0-1 0,11 17 0,-3-6-98,0 1 0,-2 0 0,10 27-1,-16-38 171,-1 1-1,-1-1 0,0 1 0,0 0 0,-1 0 0,-1-1 0,1 1 0,-2 0 0,-1 14 0,2-23-136,-1 0 1,1 0-1,0 0 0,-1 0 1,1 0-1,-1 0 0,0 0 0,1 0 1,-1 0-1,0 0 0,0-1 1,0 1-1,0 0 0,-1-1 1,1 1-1,0-1 0,-1 1 1,1-1-1,-1 1 0,0-1 1,1 0-1,-1 0 0,0 0 1,0 0-1,0 0 0,1 0 1,-1-1-1,0 1 0,0 0 0,0-1 1,0 0-1,0 1 0,0-1 1,-1 0-1,1 0 0,-4-1 1,2 1-3,0-1 0,0 0 1,0-1-1,0 1 0,1-1 1,-1 1-1,0-1 0,0 0 1,1 0-1,0-1 1,-1 1-1,1-1 0,0 0 1,0 0-1,0 0 0,1 0 1,-5-5-1,3-1-27,-1 1 0,1-1 0,1 0 0,-1 0 0,2 0 0,-1-1 0,1 1 0,1-1 0,-1 1 0,2-1 0,-1 1 0,1-1 0,1 0 0,0 1 0,0-1 0,1 1 0,0-1 0,1 1 0,0 0 0,0 0 0,1 0 0,0 0 0,0 1 0,1 0 0,0-1 0,1 2 0,0-1 0,0 1 0,11-10 0,80-66-4329,-27 32-2707,-69 50 6835,75-53-12208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48.212"/>
    </inkml:context>
    <inkml:brush xml:id="br0">
      <inkml:brushProperty name="width" value="0.025" units="cm"/>
      <inkml:brushProperty name="height" value="0.025" units="cm"/>
    </inkml:brush>
  </inkml:definitions>
  <inkml:trace contextRef="#ctx0" brushRef="#br0">230 1 20403,'-8'0'3876,"-6"1"-3270,1 1 1,0 0-1,0 1 0,0 0 0,0 2 1,0-1-1,1 1 0,-1 1 1,1 0-1,1 1 0,-1 0 0,1 1 1,-11 9-1,21-16-606,0 0 0,0 0 0,0-1 0,0 1 0,1 0 0,-1 0 0,0 0 0,0 0 0,0 0 0,1 0 0,-1 1 0,1-1 0,-1 0 0,1 0 0,-1 0 0,1 0 0,0 1 0,-1-1 0,1 0 0,0 0 0,0 3 0,0-3 0,1 0 0,-1 0 0,1-1 0,0 1 0,-1 0 0,1 0 0,0-1 0,0 1 0,-1 0 0,1-1 0,0 1 0,0-1 0,0 1 0,0-1 0,0 1 0,0-1 0,0 0 0,0 1 0,0-1 0,0 0 0,1 0 0,11 2 0,0-1 0,-1 0 0,19-2 0,-18 1 0,38-1 0,-23 0 0,-1 0 0,0 2 0,0 1 0,36 8 0,-61-10 0,0 1 0,1 0 0,-1-1 0,0 1 0,0 0 0,0 0 0,0 0 0,0 1 0,0-1 0,0 0 0,0 1 0,2 2 0,-4-4 0,1 1 0,-1 0 0,1 0 0,-1-1 0,1 1 0,-1 0 0,0 0 0,1 0 0,-1 0 0,0 0 0,0 0 0,0 0 0,1-1 0,-1 1 0,0 0 0,0 0 0,-1 0 0,1 0 0,0 0 0,0 0 0,-1 1 0,0 2 0,-1-1 0,0 0 0,0 0 0,-1 0 0,1 0 0,-1 0 0,1-1 0,-1 1 0,0-1 0,0 1 0,0-1 0,0 0 0,-5 3 0,-21 10 0,0-1 0,0-1 0,-1-2 0,-1-1 0,0-1 0,0-1 0,-1-2 0,-59 4 0,91-10-43,0 0 0,0 0 0,-1 0 0,1 0 0,0 0 0,0 0 0,0 0 0,-1 0 0,1 0 0,0 0 0,0 0 0,0 0 0,-1 0 0,1 0 0,0 0 0,0 0 0,0 0 0,-1 0 0,1-1-1,0 1 1,0 0 0,0 0 0,0 0 0,-1 0 0,1 0 0,0 0 0,0 0 0,0-1 0,0 1 0,0 0 0,0 0 0,-1 0 0,1 0 0,0-1 0,0 1 0,0 0 0,0 0 0,0 0 0,0-1 0,0 1 0,0 0 0,0 0 0,0 0 0,0-1 0,0 1 0,0 0 0,0 0 0,0 0 0,0-1 0,0 1 0,0 0 0,0 0 0,0-3-2209,0-10-8110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06.917"/>
    </inkml:context>
    <inkml:brush xml:id="br0">
      <inkml:brushProperty name="width" value="0.025" units="cm"/>
      <inkml:brushProperty name="height" value="0.025" units="cm"/>
    </inkml:brush>
  </inkml:definitions>
  <inkml:trace contextRef="#ctx0" brushRef="#br0">0 5 384,'0'0'2499,"54"0"-3813,-44 0 898,1 0 480,-2 0 288,0 0 225,0 0-193,0 0-223,0 0-161,-3-2-32,2 0-1090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08.129"/>
    </inkml:context>
    <inkml:brush xml:id="br0">
      <inkml:brushProperty name="width" value="0.025" units="cm"/>
      <inkml:brushProperty name="height" value="0.025" units="cm"/>
    </inkml:brush>
  </inkml:definitions>
  <inkml:trace contextRef="#ctx0" brushRef="#br0">2915 23 192,'0'0'6454,"3"-2"-6075,7-3-1833,0-3 8896,-12 3 365,-15 3-5538,-113 7 1325,-63 21-2848,134-18-310,-2-2 1,-105-6 0,39-1-60,-25 4-242,-339 21 690,43 17-744,131-15-33,-2-10-32,23-2 0,188-9-1807,64-6 230,36-1 813,14-2 96,38-15-6684,-19 1-1076,-13 5-428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08.516"/>
    </inkml:context>
    <inkml:brush xml:id="br0">
      <inkml:brushProperty name="width" value="0.025" units="cm"/>
      <inkml:brushProperty name="height" value="0.025" units="cm"/>
    </inkml:brush>
  </inkml:definitions>
  <inkml:trace contextRef="#ctx0" brushRef="#br0">331 49 7431,'-2'-3'756,"0"1"-1,1-1 1,-1 0-1,1 0 1,0 0 0,0 0-1,0 0 1,0 0-1,0-4 1,2-9 5995,-19 26-3671,-11 14-2501,0-2-1,-2 0 1,-1-3-1,-63 30 1,27-14-199,67-35-381,0 0 0,0 1 0,1-1 0,-1 0 0,0 1 1,0-1-1,1 1 0,-1-1 0,0 1 0,0-1 0,1 1 1,-1-1-1,0 1 0,1-1 0,-1 1 0,1 0 0,-1 0 1,1-1-1,-1 1 0,1 0 0,0 0 0,-1-1 0,1 1 1,0 0-1,-1 0 0,1 0 0,0 0 0,0 0 0,0 1 1,1-1 3,0 0 1,-1 1 0,1-1 0,0 0 0,0 0 0,0 0 0,1 0 0,-1 0-1,0 0 1,0 0 0,0-1 0,1 1 0,-1 0 0,0 0 0,3 0-1,66 18 127,-63-18-136,53 11-501,90 5 0,-7-13-7154,-54-4-3363</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13.576"/>
    </inkml:context>
    <inkml:brush xml:id="br0">
      <inkml:brushProperty name="width" value="0.025" units="cm"/>
      <inkml:brushProperty name="height" value="0.025" units="cm"/>
    </inkml:brush>
  </inkml:definitions>
  <inkml:trace contextRef="#ctx0" brushRef="#br0">21 1 9385,'0'0'14029,"-1"12"-13111,-2 6-691,-14 185 2669,17-202-2886,0 0 0,0 0 0,0 0 0,0 0 0,0 0 0,1 0 0,-1 0 0,0 0 0,0 0 0,1 0 0,-1 0 0,0 0-1,1-1 1,-1 1 0,1 0 0,0 0 0,-1 0 0,1-1 0,-1 1 0,1 0 0,0-1 0,0 1 0,-1 0 0,1-1 0,0 1 0,0-1 0,1 1 0,0 0 20,1 0 1,-1-1 0,1 0-1,-1 1 1,1-1 0,-1 0-1,1 0 1,0 0 0,-1-1-1,4 0 1,5-1 70,0-1 0,0-1 0,19-9 0,-11 4-42,-13 5-55,1 0 0,0 0 0,0 1 0,0 0 0,0 0 0,0 1 0,1 0 0,-1 0 0,1 1 0,-1 0 0,14 0 0,-20 1 15,0 1 0,0 0 0,0-1-1,0 1 1,0 0 0,0 0 0,0 0 0,0 0 0,0 0 0,-1 0 0,1 0 0,0 0 0,-1 0 0,1 0 0,0 0 0,-1 0 0,1 0 0,-1 1 0,0-1-1,1 0 1,-1 0 0,0 0 0,0 1 0,0-1 0,0 0 0,0 1 0,0-1 0,0 0 0,0 0 0,-1 1 0,1-1 0,-1 2 0,1 1 57,-1 0 1,1 0 0,-1 0 0,0 0 0,-1 0 0,1 0 0,0-1-1,-1 1 1,-3 5 0,0-5 15,0 0 1,1 0-1,-2 0 0,1-1 1,0 0-1,-1 0 0,1 0 0,-1-1 1,0 1-1,0-2 0,0 1 1,-10 1-1,6-1 96,-1-1 0,0 0-1,1-1 1,-1 0 0,0-1 0,-16-3-1,25 4-202,-1-1 0,1 1 0,0-1 0,0 0 0,-1 0 0,1 0 0,0 0 0,0 0 0,0-1 0,0 1 0,0 0 0,1-1 0,-4-3 0,4 5-67,1-1 0,0 1-1,0 0 1,0-1-1,-1 1 1,1-1-1,0 1 1,0 0 0,0-1-1,0 1 1,0-1-1,0 1 1,0-1-1,0 1 1,0 0 0,0-1-1,0 1 1,0-1-1,0 1 1,0-1-1,0 1 1,0 0-1,0-1 1,0 1 0,1-1-1,-1 1 1,0-1-1,20-8-4840,6 2-2770,7-4-7772</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15.382"/>
    </inkml:context>
    <inkml:brush xml:id="br0">
      <inkml:brushProperty name="width" value="0.025" units="cm"/>
      <inkml:brushProperty name="height" value="0.025" units="cm"/>
    </inkml:brush>
  </inkml:definitions>
  <inkml:trace contextRef="#ctx0" brushRef="#br0">1 254 8488,'0'0'10768,"17"5"-8921,-8 6-1649,0 0 0,2-1 0,-1-1-1,1 0 1,0 0 0,1-1 0,0 0 0,0-1 0,1-1 0,0 0 0,24 8 0,56 19-85,129 52 84,-175-67-179,0-3-1,2-1 1,-1-3 0,1-2 0,70 5 0,258-10 120,-215-6-116,161-18 85,-38 1 74,-78 12 51,0-9 0,-1-9 1,260-67-1,39-70-189,-393 121 57,-65 26 138,0-2 1,-1-2-1,-1-2 0,63-40 1,-105 59-139,-1 0 0,1 0 1,-1 0-1,0 0 1,1 0-1,-1 0 1,0-1-1,0 1 1,-1-1-1,4-4 1,-3-1-3932,-2-1-4200,-1 3 157</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15.725"/>
    </inkml:context>
    <inkml:brush xml:id="br0">
      <inkml:brushProperty name="width" value="0.025" units="cm"/>
      <inkml:brushProperty name="height" value="0.025" units="cm"/>
    </inkml:brush>
  </inkml:definitions>
  <inkml:trace contextRef="#ctx0" brushRef="#br0">1 1 17264,'7'3'1531,"0"0"-1,1 0 0,-1 0 0,1-1 0,11 2 1,67 6 241,-29-6-2047,64-5 1,-101-2 575,-20 4 613,-22 17 289,14-10-1104,0 0 1,1 1-1,0-1 0,1 2 0,0-1 0,-9 20 1,5 13-8445,10-30-2177</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16.675"/>
    </inkml:context>
    <inkml:brush xml:id="br0">
      <inkml:brushProperty name="width" value="0.025" units="cm"/>
      <inkml:brushProperty name="height" value="0.025" units="cm"/>
    </inkml:brush>
  </inkml:definitions>
  <inkml:trace contextRef="#ctx0" brushRef="#br0">20 1 11627,'0'0'13842,"-1"12"-12566,-16 202 876,16-212-2140,1-1 1,0 0-1,0 1 1,0-1-1,0 1 1,0-1 0,0 1-1,1-1 1,-1 1-1,0-1 1,1 1-1,-1-1 1,1 0-1,-1 1 1,1-1 0,0 0-1,-1 0 1,1 1-1,0-1 1,0 0-1,0 0 1,0 0 0,0 0-1,0 0 1,0 0-1,1 0 1,-1 0-1,0-1 1,0 1-1,1 0 1,-1-1 0,0 1-1,1-1 1,-1 1-1,1-1 1,-1 0-1,0 1 1,1-1-1,-1 0 1,1 0 0,-1 0-1,1 0 1,-1-1-1,1 1 1,-1 0-1,1 0 1,-1-1-1,0 1 1,1-1 0,-1 1-1,3-2 1,5-2 86,1 0 1,-1-1 0,0 0-1,0 0 1,0-1 0,8-7-1,12-15 168,-1-2 0,-1 0 0,-2-2 0,24-39 0,-49 72-264,0-1 0,0 0 0,0 0 0,0 0 0,0 0 1,0 1-1,0-1 0,0 0 0,0 0 0,0 0 0,0 0 0,0 0 0,1 1 0,-1-1 0,0 0 1,0 0-1,0 0 0,0 0 0,0 0 0,0 0 0,1 0 0,-1 1 0,0-1 0,0 0 1,0 0-1,0 0 0,1 0 0,-1 0 0,0 0 0,0 0 0,0 0 0,0 0 0,1 0 0,-1 0 1,0 0-1,0 0 0,0 0 0,0 0 0,1 0 0,-1 0 0,0 0 0,0 0 0,0 0 1,0 0-1,1 0 0,-1-1 0,0 1 0,0 0 0,0 0 0,0 0 0,0 0 0,0 0 0,1 0 1,-1 0-1,0-1 0,0 1 0,0 0 0,0 0 0,0 0 0,0 0 0,0 0 0,0-1 1,0 1-1,0 0 0,1 0 0,0 25 145,-7 31 49,7-33-84,8-15 103,-7-9-190,1 0-1,0 1 1,0-1-1,-1 0 1,1 0-1,-1 0 1,1-1-1,-1 1 1,1-1-1,-1 1 1,4-5-1,42-35-25,-32 27 0,1-1 0,33-20 0,-50 35 0,1-1 0,-1 1 0,0 0 0,1-1 0,-1 1 0,1 0 0,-1 0 0,0-1 0,1 1 0,-1 0 0,1 0 0,-1 0 0,1 0 0,-1 0 0,1-1 0,-1 1 0,1 0 0,-1 0 0,1 0 0,-1 0 0,1 1 0,-1-1 0,1 0 0,-1 0 0,1 0 0,-1 0 0,1 0 0,-1 1 0,0-1 0,1 0 0,-1 0 0,1 1 0,-1-1 0,0 0 0,1 1 0,-1-1 0,0 0 0,1 1 0,-1 0 0,3 24 0,-14 30 0,2-32-14,6-17-75,0 1-1,1 0 1,0-1-1,0 1 1,0 0-1,0 13 0,3-20-410,1 0-1,-1 0 1,1 0 0,-1 0-1,0-1 1,1 1-1,-1-1 1,1 1-1,-1-1 1,0 1-1,1-1 1,-1 0-1,0 1 1,1-1-1,1-2 1,11-12-5154,-1-5-1985</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17.266"/>
    </inkml:context>
    <inkml:brush xml:id="br0">
      <inkml:brushProperty name="width" value="0.025" units="cm"/>
      <inkml:brushProperty name="height" value="0.025" units="cm"/>
    </inkml:brush>
  </inkml:definitions>
  <inkml:trace contextRef="#ctx0" brushRef="#br0">75 21 12748,'0'0'14611,"-5"2"-13661,0 1-729,0 0 0,0 0-1,0 1 1,1-1-1,-1 1 1,1 0-1,0 1 1,0-1-1,-5 8 1,7-9-136,0 0 0,0 0 0,0 0 0,0 0 0,0 1 0,1-1 1,-1 1-1,1-1 0,0 1 0,0-1 0,1 1 0,-1-1 0,0 1 0,1 0 0,0 0 0,0-1 1,0 1-1,2 5 0,0-8-46,0 0 1,0-1-1,0 1 1,1-1-1,-1 1 1,0-1-1,1 0 1,-1 0-1,0 0 1,1 0-1,-1 0 1,0-1-1,0 1 1,5-2-1,2-2-35,1-1 1,-1-1-1,0 1 0,0-1 0,-1-1 0,0 0 0,0 0 0,0 0 1,-1-1-1,0-1 0,8-11 0,25-27-11,-40 47 7,0 0 0,1 0 0,-1 0 0,0-1 0,0 1 0,0 0 0,0 0 0,1 0 0,-1 0 0,0 0 0,0 0 0,0 0 0,0-1 0,1 1 0,-1 0 0,0 0 0,0 0 0,0 0 0,1 0 0,-1 0 0,0 0 0,0 0 0,0 0 0,1 0 0,-1 0 0,0 0 0,0 0 0,0 0 0,1 0 0,-1 0 0,0 1 0,0-1 0,0 0 0,1 0 0,-1 0 0,0 0 0,0 0 0,0 0 0,0 0 0,1 1 0,-1-1 0,0 0 0,0 0 0,0 0 0,0 0 0,0 1 0,0-1 0,0 0 0,1 0 0,-1 0 0,0 1 0,0-1 0,0 0 0,0 0 0,0 0 0,0 1 0,0-1 0,0 0 0,0 0 0,0 0 0,0 1 0,0-1 0,1 27 0,-5 27 0,4-54 0,0 1 0,-1 0 0,1 0 0,0-1 0,0 1 0,0 0 0,0 0 0,0-1 0,0 1 0,0 0 0,0 0 0,1-1 0,-1 1 0,0 0 0,0-1 0,1 1 0,-1 0 0,0 0 0,1-1 0,-1 1 0,1-1 0,-1 1 0,1 0 0,-1-1 0,1 1 0,-1-1 0,1 1 0,-1-1 0,1 1 0,0-1 0,-1 0 0,1 1 0,0-1 0,-1 0 0,1 0 0,0 1 0,0-1 0,-1 0 0,1 0 0,0 0 0,0 0 0,-1 0 0,1 0 0,0 0 0,0 0 0,-1 0 0,1 0 0,0 0 0,0-1 0,-1 1 0,1 0 0,0 0 0,-1-1 0,1 1 0,0 0 0,-1-1 0,2 0 0,56-27 0,-37 16 0,-19 11 0,-1 0 0,1 0 0,-1 1 0,1-1 0,0 0 0,-1 1 0,1-1 0,0 1 0,0-1 0,0 1 0,-1 0 0,1 0 0,0-1 0,0 1 0,0 1 0,0-1 0,-1 0 0,1 0 0,0 1 0,0-1 0,-1 1 0,4 1 0,-4 0 0,1 0 0,-1 0 0,0 1 0,0-1 0,-1 1 0,1-1 0,0 0 0,-1 1 0,1 0 0,-1-1 0,0 1 0,0-1 0,0 1 0,0 4 0,-1-7 1,1 1-1,0-1 1,0 1 0,0-1 0,0 1-1,0-1 1,0 1 0,1-1-1,-1 1 1,0-1 0,0 1-1,0-1 1,0 1 0,1-1 0,-1 1-1,0-1 1,0 1 0,1-1-1,-1 0 1,0 1 0,1-1 0,-1 1-1,0-1 1,1 0 0,-1 1-1,1-1 1,-1 0 0,0 0 0,1 1-1,0-1 1,18-3 31,25-23-146,-35 20-56,24-10-4951,-12 6-7524,-15 7 4953</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18.153"/>
    </inkml:context>
    <inkml:brush xml:id="br0">
      <inkml:brushProperty name="width" value="0.025" units="cm"/>
      <inkml:brushProperty name="height" value="0.025" units="cm"/>
    </inkml:brush>
  </inkml:definitions>
  <inkml:trace contextRef="#ctx0" brushRef="#br0">1 49 14286,'0'0'11386,"9"3"-11001,-2-1-302,1-1 0,0 1 0,0-1 0,0 0 0,-1-1 1,1 0-1,0 0 0,0-1 0,0 0 0,0 0 0,0 0 1,-1-1-1,1-1 0,-1 1 0,1-1 0,-1-1 0,0 1 1,10-8-1,12-15 72,-59 30 213,17 2-131,1 1-1,0 1 1,0 0 0,-18 16 0,26-20-91,-1-1 1,1 1 0,1 0 0,-1 0 0,1 0 0,-1 0 0,1 1 0,0-1 0,1 1 0,-1 0-1,1 0 1,0 0 0,0 0 0,0 0 0,-1 8 0,4-12-146,0-1 0,0 1 0,0 0 0,0 0-1,0-1 1,0 1 0,0-1 0,0 1 0,0-1 0,0 1 0,0-1 0,1 0-1,-1 0 1,0 1 0,0-1 0,0 0 0,0 0 0,0 0 0,1 0 0,-1 0 0,0 0-1,0-1 1,0 1 0,2-1 0,31-4-541,-3-8 301,-2-3-3733,-20 10 1633,1 0 0,0 1-1,1 0 1,-1 1 0,15-5 0,-23 9 2438,5-1 4,-1 0 1,0 0 0,0-1 0,-1 0 0,1 0 0,0 0 0,0-1-1,-1 0 1,0 0 0,1 0 0,8-8 822,-15 11-738,0 0-1,1 0 1,-1 0 0,0 0 0,1 0-1,-1 0 1,0 0 0,1 0 0,-1 0-1,1 0 1,-1 0 0,0 1 0,1-1-1,-1 0 1,1 0 0,-1 1 0,1-1-1,-1 0 1,1 1 0,-1-1-1,1 1 1,-1-1 0,1 0 0,-1 1-1,1-1 1,0 1 0,-1-1 0,1 1-1,0 0 1,-1-1 0,1 1 0,0-1-1,0 1 1,-1-1 0,1 2 0,0-1-173,1-1 0,-1 1 1,0 0-1,1-1 0,-1 1 0,0-1 1,1 1-1,-1-1 0,1 1 1,-1-1-1,1 0 0,-1 1 1,1-1-1,-1 1 0,1-1 0,0 0 1,-1 0-1,1 1 0,-1-1 1,1 0-1,0 0 0,-1 0 1,1 1-1,0-1 0,-1 0 1,1 0-1,0 0 0,-1 0 0,1 0 1,0-1-1,-1 1 0,1 0 1,-1 0-1,1 0 0,0 0 1,-1-1-1,2 0 0,2 0 15,-1-1-1,1 1 1,0-1-1,-1 0 1,1 0-1,-1-1 1,0 1-1,5-5 1,-6 4-17,0 1 0,0 0 0,1 0 0,-1 0 0,1 1 0,-1-1 0,1 0 0,0 1 0,-1 0 0,1-1 0,0 1 1,0 1-1,5-2 0,-8 38 403,-4-2 1013,-2-1-1,-11 37 1,9-42-539,1 0 1,2 1-1,-4 54 0,9-65-853,1 2 140,-2 1 1,0 0-1,-1 0 0,-8 35 0,9-52-154,0 0 0,0 1 0,-1-1 1,1-1-1,-1 1 0,0 0 0,0 0 0,-1-1 0,1 1 1,-1-1-1,0 1 0,0-1 0,0 0 0,0-1 0,0 1 1,0 0-1,-1-1 0,0 0 0,1 1 0,-1-1 0,0-1 1,0 1-1,0-1 0,0 1 0,0-1 0,0 0 0,-1-1 1,1 1-1,-7-1 0,9 0-23,0 0 0,1 0 0,-1 0 0,0 0 0,0-1 0,0 1 0,0-1 0,0 1 0,0-1 0,1 0 0,-1 0 0,0 0 0,0 0 0,1 0 0,-1 0 0,1 0 0,-1 0 0,1-1 0,0 1 0,-1-1 0,-1-2 0,0-1 0,1 1 0,0-1 0,0 0 0,0 1 0,0-1 0,1 0 0,0 0 0,-1-7 0,0-3 0,1-1 0,1 0 0,1 1 0,3-29 0,0 31-60,0 1 0,0 0 0,1 0 0,0 0-1,1 0 1,0 1 0,1 0 0,1 0 0,0 1 0,0 0 0,1 0 0,0 1-1,0 0 1,1 0 0,15-9 0,19-11-1196,1 2 0,73-32 0,-71 37-207,39-21-7847</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21.627"/>
    </inkml:context>
    <inkml:brush xml:id="br0">
      <inkml:brushProperty name="width" value="0.025" units="cm"/>
      <inkml:brushProperty name="height" value="0.025" units="cm"/>
    </inkml:brush>
  </inkml:definitions>
  <inkml:trace contextRef="#ctx0" brushRef="#br0">0 1229 10922,'0'0'5344,"8"-8"-4442,95-123 3956,55-45-3515,-105 122-1254,75-101 1,-81 88-50,3 2 0,2 2 0,94-86 0,-36 43 574,110-137 1,-211 231-408,-11 12 2178,-7 2-1970,6 11-7726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32.417"/>
    </inkml:context>
    <inkml:brush xml:id="br0">
      <inkml:brushProperty name="width" value="0.025" units="cm"/>
      <inkml:brushProperty name="height" value="0.025" units="cm"/>
    </inkml:brush>
  </inkml:definitions>
  <inkml:trace contextRef="#ctx0" brushRef="#br0">100 0 16367,'0'0'8761,"-1"13"-7395,-37 263 975,15-135-375,-7 216 0,34-458-2858,-1 60 179,-2-1 0,-2 1 0,-2-1 0,-9-49-1,12 90 753,0 0-1,0 0 0,0 0 1,1 0-1,-1 0 0,0 1 0,0-1 1,0 0-1,1 0 0,-1 0 0,0 0 1,1 0-1,-1 1 0,1-1 0,-1 0 1,1 0-1,-1 1 0,1-1 1,0 0-1,-1 1 0,1-1 0,0 0 1,-1 1-1,1-1 0,0 1 0,0-1 1,-1 1-1,1 0 0,0-1 1,0 1-1,0 0 0,0 0 0,0-1 1,0 1-1,0 0 0,-1 0 0,1 0 1,0 0-1,2 0 0,55-1 1146,-20 0-872,-23-2-254,0-1-1,-1-1 0,0-1 1,0 0-1,0-1 1,0 0-1,-1-1 0,0 0 1,-1-1-1,0-1 1,0 0-1,-1 0 0,12-15 1,-14 14-16,1 0-1,-2-1 1,0 0 0,0 0 0,-1 0 0,-1-1-1,0 0 1,0-1 0,-2 1 0,1-1 0,-2 0 0,0 0-1,-1 0 1,1-16 0,-3 30-42,0-1 0,1 1 0,-1-1 0,0 0 0,0 1 0,0-1 0,0 1 0,0-1 0,0 1 0,0-1 0,0 1 0,-1-1 0,1 1 0,0-1 0,0 1 0,0-1 0,0 1 0,-1-1 0,1 1 0,0-1 0,-1 1 0,1-1 0,0 1 0,-1-1 0,1 1 0,0 0 0,-1-1 0,1 1 0,-1 0 0,1-1 0,-1 1 0,1 0 0,-1 0 0,1-1 0,-1 1 0,1 0 0,-1 0 0,1 0 0,-1 0 0,1 0 0,-1-1 0,0 1 0,1 0 0,-1 0 0,1 1 0,-1-1 0,1 0 0,-1 0 0,1 0 0,-1 0 0,1 0 0,-1 1 0,1-1 0,-1 0 0,1 0 0,-1 1 0,1-1 0,-1 0 0,1 1 0,-1-1 0,1 0 0,0 1 0,-1-1 0,1 1 0,-30 28 0,11 2 0,1 0 0,1 1 0,2 1 0,1 0 0,2 1 0,1 1 0,-11 69 0,21-102 0,1 0 0,-1 0 0,1 0 0,0 0 0,0 0 0,0 0 0,0 1 0,0-1 0,0 0 0,1 0 0,-1 0 0,1 0 0,0 0 0,-1 0 0,1 0 0,0 0 0,0 0 0,0-1 0,0 1 0,0 0 0,1 0 0,-1-1 0,1 1 0,-1-1 0,3 3 0,-1-3 0,0 0 0,0 0 0,1 0 0,-1 0 0,0-1 0,0 1 0,1-1 0,-1 0 0,0 0 0,1 0 0,-1 0 0,0-1 0,1 1 0,-1-1 0,6-2 0,57-25-197,-58 23 148,1 0 0,1 1 1,-1 0-1,0 0 0,1 1 1,0 1-1,0 0 0,15-2 1,-24 4 50,0 0 0,1 0 1,-1 0-1,0 0 0,1 0 1,-1 1-1,0-1 1,1 0-1,-1 1 0,0-1 1,0 1-1,0-1 0,1 1 1,-1 0-1,0 0 0,0-1 1,0 1-1,0 0 0,0 0 1,0 0-1,0 0 0,-1 0 1,1 0-1,1 2 0,-1 1 21,1-1-1,-1 0 0,0 1 1,0 0-1,0-1 0,-1 1 0,1-1 1,-1 1-1,0 4 0,0 4 49,-1-1 0,-1 1 0,0 0-1,-7 22 1,-4 13-2998,13-39-245,8-31-706,0-8-5812</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22.033"/>
    </inkml:context>
    <inkml:brush xml:id="br0">
      <inkml:brushProperty name="width" value="0.025" units="cm"/>
      <inkml:brushProperty name="height" value="0.025" units="cm"/>
    </inkml:brush>
  </inkml:definitions>
  <inkml:trace contextRef="#ctx0" brushRef="#br0">0 79 10762,'0'0'9310,"9"4"-7970,0-1-1140,-1 0-1,1-1 1,0 0-1,0 0 1,1-1-1,-1 0 1,0-1-1,0 0 1,0-1-1,0 1 1,1-2 0,-1 1-1,0-1 1,-1-1-1,11-3 1,23-14 144,62-38 0,-103 58-334,-1-1 0,0 1-1,0 0 1,1 0-1,-1-1 1,0 1 0,0 0-1,1 0 1,-1 0 0,0 0-1,1-1 1,-1 1-1,0 0 1,1 0 0,-1 0-1,0 0 1,1 0 0,-1 0-1,0 0 1,1 0-1,-1 0 1,0 0 0,1 0-1,-1 0 1,0 0 0,1 0-1,-1 0 1,0 0-1,0 1 1,1-1 0,-1 0-1,0 0 1,1 0 0,-1 0-1,0 1 1,0-1 0,1 0-1,-1 0 1,0 1-1,0-1 1,1 0 0,-1 0-1,0 1 1,0-1 0,0 0-1,0 0 1,1 1-1,-1-1 1,0 1 0,0 25 304,-14 30 252,3-24-759,-22 77 1057,30-93-2414,0 0 1,0 29-1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25.893"/>
    </inkml:context>
    <inkml:brush xml:id="br0">
      <inkml:brushProperty name="width" value="0.025" units="cm"/>
      <inkml:brushProperty name="height" value="0.025" units="cm"/>
    </inkml:brush>
  </inkml:definitions>
  <inkml:trace contextRef="#ctx0" brushRef="#br0">88 31 12844,'0'0'15727,"2"-7"-15487,-2 7-236,1-1 0,-1 0 0,1 0 0,-1 0 0,0 0 0,1 1 0,-1-1 0,0 0 0,1 0 0,-1 0 0,0 0 0,0 0 0,0 0 0,0 0 0,0 0-1,0 0 1,0 1 0,0-1 0,0 0 0,-1 0 0,1 0 0,0 0 0,-1 0 0,1 0 0,-1-1 0,-18 15 324,-32 51 1168,49-62-1421,0 1-1,0-1 0,0 1 1,1-1-1,-1 1 0,1-1 1,-1 1-1,1 0 0,0 0 0,0-1 1,0 1-1,0 0 0,1 0 1,-1 0-1,1 0 0,0 5 1,1-7-52,0 1 0,0-1-1,0 1 1,0-1 0,1 0 0,-1 1 0,0-1 0,1 0 0,-1 0 0,1 0 0,0 0 0,-1 0 0,1-1 0,0 1 0,-1 0 0,1-1 0,0 1 0,0-1 0,-1 0 0,1 1 0,0-1 0,0 0-1,0 0 1,-1 0 0,1 0 0,0-1 0,2 0 0,15 1-78,-1-1 0,0-1 0,0-1 0,0-1 0,-1 0 0,1-1 0,-1-1 0,24-12 0,-28 11-2315,0 0-1,-1-1 0,17-14 1,-5-1-10784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28.330"/>
    </inkml:context>
    <inkml:brush xml:id="br0">
      <inkml:brushProperty name="width" value="0.025" units="cm"/>
      <inkml:brushProperty name="height" value="0.025" units="cm"/>
    </inkml:brush>
  </inkml:definitions>
  <inkml:trace contextRef="#ctx0" brushRef="#br0">1926 171 3491,'0'0'8985,"4"-9"-7368,12-27-229,-16 33-1284,1 1-1,-1 0 1,0 0-1,-1 0 0,1 0 1,0 0-1,-1 0 1,1 0-1,-1 0 0,1 0 1,-1 0-1,0 0 1,0 1-1,0-1 1,0 0-1,0 0 0,0 1 1,-1-1-1,1 0 1,0 1-1,-1-1 0,1 1 1,-1 0-1,0 0 1,1-1-1,-5 0 1,-4-7 691,3 2-554,0 1 0,-1 0 0,0 0 0,0 1 0,-1 0 0,1 0 0,-1 1 0,0 0 0,0 1 0,-1 0 0,1 0 0,-1 1 0,1 0 0,-12 0 0,-19-1-164,0 2 0,-45 4 0,49-1 123,-7 0-76,1 2 0,-1 2 1,1 2-1,0 1 0,1 2 0,1 2 0,-1 2 0,2 2 0,0 1 0,2 2 0,-60 41 1,-84 82 673,-191 193 0,317-276-495,2 2 1,3 3-1,3 1 1,3 3-1,3 1 1,-59 139-1,84-168-62,1 1-1,3 1 0,1 0 0,2 0 1,2 1-1,2 0 0,2 1 0,5 80 1,-1-116-197,1 1 0,0-1 0,0 0 1,6 14-1,-8-21-39,1-1 0,-1 1 0,1 0-1,0 0 1,0 0 0,-1-1 0,1 1 0,0 0 0,0-1 0,1 1 0,-1-1-1,0 0 1,0 1 0,1-1 0,-1 0 0,1 1 0,-1-1 0,1 0 0,0 0 0,-1-1-1,1 1 1,0 0 0,-1 0 0,1-1 0,0 1 0,0-1 0,0 1 0,2-1 0,-2-1-264,-1 1 0,0-1 1,0 0-1,0 0 0,0 0 1,0 0-1,0 0 0,0 0 1,0 0-1,0 0 0,0 0 1,-1 0-1,1-1 1,0 1-1,-1 0 0,1 0 1,-1-1-1,1 1 0,-1-1 1,1-2-1,4-29-11312,-3 16-547</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28.723"/>
    </inkml:context>
    <inkml:brush xml:id="br0">
      <inkml:brushProperty name="width" value="0.025" units="cm"/>
      <inkml:brushProperty name="height" value="0.025" units="cm"/>
    </inkml:brush>
  </inkml:definitions>
  <inkml:trace contextRef="#ctx0" brushRef="#br0">26 17 8168,'0'0'8071,"-5"10"-5925,1-3-1766,1 0 0,0 0-1,1 0 1,0 0-1,0 1 1,0-1-1,1 1 1,0-1-1,1 1 1,-1 0 0,2-1-1,-1 1 1,1 0-1,0-1 1,0 1-1,1-1 1,0 0-1,1 1 1,5 12 0,4 3-38,0 1 1,2-2-1,1 0 1,19 23-1,-29-39-154,0 0 0,1-1 0,0 1 0,0-1 1,1 0-1,-1-1 0,1 0 0,0 0 0,0 0 0,1-1 0,-1 0 0,1 0 0,-1-1 0,1 0 0,0 0 1,0-1-1,14 1 0,-18-2-145,0-1-1,0 0 1,0 0 0,0 0 0,0-1-1,0 1 1,-1-1 0,1 0 0,0 0 0,-1 0-1,1-1 1,-1 1 0,0-1 0,0 0 0,0 1-1,0-2 1,-1 1 0,4-4 0,7-11 225,0-2-1,11-21 1,-12 18-192,48-85-1804,-10-8-4333,-42 94-4664</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30.027"/>
    </inkml:context>
    <inkml:brush xml:id="br0">
      <inkml:brushProperty name="width" value="0.025" units="cm"/>
      <inkml:brushProperty name="height" value="0.025" units="cm"/>
    </inkml:brush>
  </inkml:definitions>
  <inkml:trace contextRef="#ctx0" brushRef="#br0">3 87 16400,'0'0'4398,"-1"11"-3800,0-1-465,1-1-1,0 1 0,1 0 1,0 0-1,0-1 0,1 1 0,1-1 1,-1 1-1,2-1 0,-1 0 1,1 0-1,0 0 0,8 10 1,-2-1 97,-8-12-1,1 0 0,0-1 0,0 1 0,0-1-1,1 0 1,0 0 0,0-1 0,6 6 0,-9-10-151,-1 0-1,1 0 1,-1 0 0,1 0-1,0 0 1,-1 0 0,1 0-1,0 0 1,-1 0 0,1 0-1,-1-1 1,1 1 0,-1 0 0,1 0-1,0-1 1,-1 1 0,1 0-1,-1-1 1,1 1 0,-1 0-1,0-1 1,1 1 0,-1-1 0,1 1-1,-1-1 1,0 1 0,1-1-1,-1 1 1,0-1 0,0 0-1,1 1 1,-1-1 0,0 1 0,0-1-1,0 0 1,0 1 0,0-1-1,0 1 1,0-2 0,9-32 701,-8 29-582,33-195 764,-34 200-954,0 0 0,0 0 0,0 0 0,0 0 1,0 0-1,0 1 0,0-1 0,0 0 0,1 0 1,-1 0-1,0 0 0,0 0 0,0 0 0,0 0 0,0 0 1,0 0-1,0 0 0,0 0 0,0 0 0,0 0 1,0 0-1,1 0 0,-1 0 0,0 0 0,0 0 1,0 0-1,0 0 0,0 0 0,0 0 0,0 0 1,0 0-1,0 0 0,1 0 0,-1 0 0,0 0 1,0 0-1,0 0 0,0 0 0,0 0 0,0 0 1,0 0-1,0 0 0,0 0 0,0 0 0,0 0 0,0-1 1,1 1-1,-1 0 0,0 0 0,0 0 0,0 0 1,0 0-1,0 0 0,0 0 0,0 0 0,0 0 1,0 0-1,0 0 0,0-1 0,0 1 0,0 0 1,0 0-1,6 13 23,2 15-33,-4-13 119,-3-3-82,2 0 1,0-1 0,0 1-1,1-1 1,0 0-1,1 0 1,0-1 0,9 14-1,-14-24-24,0 1 0,0-1 0,1 0 0,-1 1 0,1-1 0,-1 1 0,0-1 0,1 0 0,-1 1-1,1-1 1,-1 0 0,0 0 0,1 1 0,-1-1 0,1 0 0,-1 0 0,1 0 0,-1 0 0,1 0 0,-1 1 0,1-1 0,-1 0 0,1 0 0,-1 0 0,1 0-1,0 0 1,-1-1 0,1 1 0,-1 0 0,1 0 0,-1 0 0,1 0 0,-1-1 0,0 1 0,1 0 0,-1 0 0,1-1 0,-1 1 0,1 0 0,-1-1-1,0 1 1,1 0 0,-1-1 0,0 1 0,1-1 0,-1 1 0,0 0 0,1-1 0,-1 1 0,0-1 0,0 0 0,12-30 664,-11 27-664,18-72 82,10-33-109,-29 110 17,0-1 0,0 1 0,0-1 0,1 0 0,-1 1 0,0-1 0,0 1 0,0-1 0,1 0 0,-1 1 0,0-1 0,0 0 0,1 1 0,-1-1 0,0 0 0,1 1 0,-1-1 0,0 0 0,1 0 0,-1 1 0,1-1 0,-1 0 0,0 0 0,1 0 0,-1 0 0,1 1 0,-1-1 0,1 0 0,-1 0 0,0 0 0,1 0 0,-1 0 0,1 0 0,-1 0 0,1 0 0,-1 0 0,0 0 0,1-1 0,-1 1 0,1 0 0,-1 0 0,1 0 0,-1 0 0,0-1 0,1 1 0,-1 0 0,0 0 0,1-1 0,-1 1 0,0 0 0,1-1 0,-1 1 0,0 0 0,0-1 0,1 1 0,-1-1 0,0 1 0,0 0 0,0-1 0,1 1 0,-1-1 0,0 1 0,0 0 0,0-1 0,0 1 0,0-1 0,0 0 0,13 34 0,-4 9 7,6 19-46,-15-61-64,0 1-1,0-1 1,0 0-1,0 1 1,0-1 0,0 1-1,0-1 1,0 0-1,0 1 1,1-1 0,-1 0-1,0 1 1,0-1-1,1 0 1,-1 1 0,0-1-1,0 0 1,1 1-1,-1-1 1,0 0 0,1 0-1,-1 1 1,0-1-1,1 0 1,-1 0 0,0 0-1,1 0 1,-1 1-1,0-1 1,1 0 0,-1 0-1,1 0 1,-1 0-1,0 0 1,1 0 0,-1 0-1,1 0 1,-1 0-1,0 0 1,1 0 0,-1 0-1,1-1 1,-1 1-1,0 0 1,1 0 0,-1 0-1,0 0 1,1-1-1,-1 1 1,0 0 0,1 0-1,-1-1 1,0 1-1,1 0 1,-1 0 0,0-1-1,1 1 1,11-21-6605,0-7-862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30.510"/>
    </inkml:context>
    <inkml:brush xml:id="br0">
      <inkml:brushProperty name="width" value="0.025" units="cm"/>
      <inkml:brushProperty name="height" value="0.025" units="cm"/>
    </inkml:brush>
  </inkml:definitions>
  <inkml:trace contextRef="#ctx0" brushRef="#br0">58 49 13773,'0'0'9812,"-8"9"-9449,-2 0-287,6-6-45,1 0 1,0 0-1,-1 0 0,1 1 1,1 0-1,-1-1 1,0 1-1,1 0 0,-4 8 1,-1 16 2683,10-25-1570,6-15-1039,-4 0 27,16-25-12,-20 36-118,-1 1-1,1-1 0,-1 1 0,0-1 1,1 1-1,-1-1 0,1 1 1,-1 0-1,1-1 0,0 1 1,-1 0-1,1-1 0,-1 1 0,1 0 1,0 0-1,-1-1 0,1 1 1,-1 0-1,1 0 0,0 0 1,-1 0-1,1 0 0,0 0 0,-1 0 1,1 0-1,0 0 0,-1 0 1,1 0-1,-1 1 0,1-1 1,0 0-1,-1 0 0,1 1 0,-1-1 1,1 0-1,-1 1 0,1-1 1,0 0-1,-1 1 0,0-1 0,1 1 1,-1-1-1,1 1 0,-1-1 1,0 1-1,1-1 0,-1 1 1,0 0-1,1-1 0,-1 1 0,0 0 1,3 4 50,0-1 1,-1 0 0,2 0-1,-1 0 1,0 0-1,1 0 1,7 5 0,-10-8-45,0 0 0,0-1 0,0 0 0,0 1 1,0-1-1,1 0 0,-1 0 0,0 1 0,0-1 1,0 0-1,0 0 0,0 0 0,1 0 0,-1 0 1,0-1-1,0 1 0,0 0 0,0 0 0,0-1 1,0 1-1,0-1 0,0 1 0,0-1 0,0 1 1,0-1-1,0 0 0,0 0 0,0 1 0,0-1 1,0 0-1,-1 0 0,1 0 0,0 0 0,-1 0 1,1 0-1,-1 0 0,1 0 0,-1 0 0,1 0 1,0-2-1,15-39 256,-14 35-242,0 0 1,0 0 0,1 1-1,0-1 1,0 1-1,0-1 1,8-8 0,-10 15-109,0 1 1,-1-1-1,1 1 1,0 0-1,0 0 1,-1-1-1,1 1 1,-1 0-1,1 0 1,0 0-1,-1 0 1,0 0-1,1-1 1,-1 1-1,1 0 1,-1 0-1,0 0 1,0 0-1,0 2 1,1 0-437,0-1 0,0 1 0,0-1 0,0 0 0,0 1 0,0-1 0,1 0 0,-1 1 0,1-1 0,1 2 0,-2-4-11,0 1 0,0-1 0,0 0 0,1 0 0,-1 0 0,0 0 0,0 0 0,0 0 0,0 0 0,0 0 0,0 0 0,0 0 0,0-1-1,0 1 1,0 0 0,0-1 0,2 0 0,9-13-8500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31.581"/>
    </inkml:context>
    <inkml:brush xml:id="br0">
      <inkml:brushProperty name="width" value="0.025" units="cm"/>
      <inkml:brushProperty name="height" value="0.025" units="cm"/>
    </inkml:brush>
  </inkml:definitions>
  <inkml:trace contextRef="#ctx0" brushRef="#br0">58 200 6951,'0'0'6710,"8"-18"-15619,-3 7 17519,-5 11-8404,0-1 0,0 1 0,0 0-1,1-1 1,-1 1 0,0 0 0,0-1 0,0 1 0,0-1-1,0 1 1,0-1 0,0 1 0,0 0 0,0-1 0,0 1 0,0-1-1,-1 1 1,1 0 0,0-1 0,0 1 0,0 0 0,0-1-1,-1 1 1,1-1 0,0 1 0,0 0 0,-1 0 0,1-1 0,0 1-1,0 0 1,-1-1 0,1 1 0,0 0 0,-1 0 0,1 0-1,-1-1 1,1 1 0,0 0 0,-1 0 0,-8 13 3459,9-13-3607,0 0 0,0 0 0,0 0 0,0-1 0,-1 1-1,1 0 1,0 0 0,0 0 0,0 0 0,0 0 0,0 0 0,0 0-1,0 0 1,0 0 0,0 0 0,0-1 0,0 1 0,0 0 0,0 0-1,0 0 1,0 0 0,-1 0 0,1 0 0,0 0 0,0 0 0,0 0-1,0 0 1,0 0 0,0 0 0,0 0 0,0 0 0,0 0 0,-1 0 0,1 0-1,0 0 1,0 0 0,0 0 0,0 0 0,0 0 0,0 0 0,0 0-1,0 0 1,0 0 0,-1 0 0,1 0 0,0 0 0,0 0 0,0 0-1,0 0 1,0 0 0,0 0 0,0 0 0,0 1 0,0-1 0,0 0-1,0 0 1,0 0 0,0 0 0,-1 0 0,1 0 0,0 0 0,0 0 0,0 0-1,0 0 1,0 1 0,-6-16 824,6 13-867,-1 0 0,1 0 1,-1 0-1,0-1 0,0 1 0,0 0 0,0 0 1,0 1-1,0-1 0,0 0 0,-1 0 0,1 0 1,-1 1-1,1-1 0,-1 1 0,-2-3 1,2 7-4,0-1 1,0 1-1,1 0 1,-1-1 0,1 1-1,0 0 1,-1 0-1,1 0 1,1 0-1,-1 0 1,0 0 0,1 0-1,-1 4 1,1-5-13,-7 94 656,7-96-652,1 1 0,-1 0-1,0-1 1,0 1-1,1-1 1,-1 1 0,1-1-1,-1 1 1,0-1-1,1 1 1,-1-1 0,1 0-1,-1 1 1,1-1-1,-1 1 1,1-1 0,-1 0-1,1 0 1,0 1-1,-1-1 1,1 0 0,-1 0-1,1 0 1,0 1 0,-1-1-1,1 0 1,-1 0-1,1 0 1,0 0 0,-1 0-1,1 0 1,0 0-1,-1-1 1,1 1 0,-1 0-1,1 0 1,0 0-1,-1-1 1,1 1 0,-1 0-1,1-1 1,-1 1-1,1 0 1,-1-1 0,1 1-1,0-1 1,29-17 120,-21 10-314,-1-2-1,0 1 1,0-1-1,-1 0 1,-1 0 0,0-1-1,0 0 1,-1 0-1,0 0 1,-1-1 0,-1 1-1,0-1 1,0 0-1,2-23 1,-23 130-349,18-95 528,-1 1 1,1 0-1,0 0 1,0 0-1,0-1 1,0 1-1,0 0 1,0 0-1,0 0 1,0-1-1,0 1 1,0 0-1,0 0 1,1 0-1,-1-1 1,0 1-1,0 0 1,1 0-1,-1-1 1,1 1-1,-1 0 1,1-1-1,-1 1 1,1 0-1,-1-1 1,1 1-1,-1-1 1,2 1-1,-1-1 5,0 0-1,0 0 0,0 0 1,0 0-1,0-1 0,0 1 1,0 0-1,1-1 1,-1 1-1,0-1 0,-1 1 1,1-1-1,0 1 0,0-1 1,0 0-1,0 0 1,1 0-1,34-42 143,-26 27-159,-1-1 1,-1 0 0,0-1 0,-1 1-1,7-29 1,-14 45-117,0 34-181,-5 4 673,4-27-109,-1 1-1,1 0 1,1 0 0,-1-1-1,4 20 1,-1-26-224,1 1 1,0-1-1,0 0 0,0 0 1,1 0-1,-1 0 0,1 0 1,0-1-1,0 0 0,9 6 1,10 10 22,-16-10-32,0 0 1,-1 0 0,0 0-1,-1 1 1,0 0-1,0 0 1,-1 1-1,-1-1 1,1 1 0,-2 0-1,0 0 1,0 0-1,-1 0 1,0 0-1,-1 0 1,0 0 0,-2 16-1,2-25 43,0 0 0,0 0 0,0-1 0,0 1 0,-1 0 0,1 0 0,0-1 0,-1 1 0,1 0 0,-1-1 0,1 1 0,-1 0 0,0-1 0,0 1 0,0-1 0,0 1 0,0-1 0,0 0-1,0 1 1,0-1 0,0 0 0,-1 0 0,1 0 0,-1 0 0,1 0 0,-1 0 0,1 0 0,-1 0 0,1-1 0,-1 1 0,-3 0 0,3-1 13,0 0 0,-1 0 1,1-1-1,0 1 0,0-1 0,0 1 0,0-1 0,0 0 0,0 0 1,0 0-1,0 0 0,0 0 0,0 0 0,0-1 0,1 1 1,-1-1-1,0 1 0,1-1 0,-1 0 0,1 1 0,0-1 1,0 0-1,-1 0 0,0-4 0,-5-7-67,1-1 0,1 0 0,0 0 0,1 0 0,0 0 0,-2-27 0,5 35 0,1-1 0,0 1 0,0 0 0,0 0 0,1 0 0,0 0 0,0 0 0,0 0 0,1 0 0,0 0 0,0 1 0,0-1 0,1 0 0,0 1 0,0 0 0,0 0 0,1 0 0,0 0 0,4-4 0,40-32-3137,3-3-7152,-11 4-7066</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37.151"/>
    </inkml:context>
    <inkml:brush xml:id="br0">
      <inkml:brushProperty name="width" value="0.025" units="cm"/>
      <inkml:brushProperty name="height" value="0.025" units="cm"/>
    </inkml:brush>
  </inkml:definitions>
  <inkml:trace contextRef="#ctx0" brushRef="#br0">9197 652 7303,'-9'-6'7522,"-4"-2"-6681,2 1-711,-1 0 1,1 0-1,-1 1 1,0 1-1,-1 0 1,1 0-1,-1 1 1,0 1-1,-20-3 1,-21 8-799,-91 15 0,-23 1 103,118-17 485,1-1 0,0-3 0,-1-2 0,-87-20 0,-41-22 1094,-245-31 0,400 75-917,-726-108 1397,-380-115-1259,797 174 776,-1 14 0,-429 6-1,515 36-1075,0 10-1,-434 83 0,432-38-181,-469 178 1,410-105 47,-295 174-1,434-207 174,-213 164 0,281-183 8,4 5 1,4 4-1,-90 110 1,141-146 9,2 1 0,3 2 0,-47 94 0,63-105 2,3 1-1,1 0 1,3 1 0,1 1-1,-9 77 1,13-51-58,4 0-1,3 1 1,4-1-1,3 0 1,2 0-1,4 0 1,4-1-1,2 0 1,4-2-1,3 0 1,43 89-1,-26-81 14,4-2-1,3-2 1,3-2-1,3-2 1,3-3-1,77 70 1,-45-58 93,4-4 0,4-3 0,2-5 0,114 57 1,6-15-7,5-11 0,5-9 1,412 105-1,744 61-1735,18-118 1172,8-99 979,-509-61 566,-5-72-317,-635 49-938,-3-10-1,-3-12 1,282-114-1,-400 124 45,-4-6-1,-2-5 1,-3-7-1,-3-5 1,-4-5-1,-4-6 1,120-119-1,-159 130 386,-4-4 0,-4-3 0,-3-3 0,110-195 0,-143 216 198,-2-2 0,-4-2 0,-2-1-1,-4 0 1,-3-2 0,-4 0 0,-3-2 0,3-79-1,-13 92-170,-4-1 0,-3 1 0,-2-1 0,-3 1 0,-20-67 0,14 79-154,-3 0 1,-2 1-1,-2 1 1,-2 2-1,-3 0 1,-44-61 0,33 59-408,-3 2 1,-2 2-1,-1 2 1,-97-74 0,64 64-2089,-3 4 1,-142-69-1,-28 10-8556</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9:06.781"/>
    </inkml:context>
    <inkml:brush xml:id="br0">
      <inkml:brushProperty name="width" value="0.025" units="cm"/>
      <inkml:brushProperty name="height" value="0.025" units="cm"/>
    </inkml:brush>
  </inkml:definitions>
  <inkml:trace contextRef="#ctx0" brushRef="#br0">1 32 13389,'0'0'256,"9"1"-112,45 5 957,85 22 0,-89-15-159,1-3 1,97 7-1,16-22 323,261-42 1,-30 1-973,154 37-235,0 38 31,83 1-33,960-26 138,-54-1 39,-780 25 182,180 3-259,326-64-111,-599 10-31,-370 10 29,161-2-118,-446 16-173,1-1 1,-1 1 0,0 1-1,12 3 1,18 9-3438,-25-9-1931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0:25.721"/>
    </inkml:context>
    <inkml:brush xml:id="br0">
      <inkml:brushProperty name="width" value="0.025" units="cm"/>
      <inkml:brushProperty name="height" value="0.025" units="cm"/>
    </inkml:brush>
  </inkml:definitions>
  <inkml:trace contextRef="#ctx0" brushRef="#br0">585 18 3427,'0'0'96,"-60"-12"705,30 8-481,-2 2-63,-1 2-65,-2 0-96,-2 0 32,0 0 32,-3 0-160,0 2 32,1 3-32,-1-1 32,2 3-64,-4 2 0,1 2-672,0 3-1346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32.758"/>
    </inkml:context>
    <inkml:brush xml:id="br0">
      <inkml:brushProperty name="width" value="0.025" units="cm"/>
      <inkml:brushProperty name="height" value="0.025" units="cm"/>
    </inkml:brush>
  </inkml:definitions>
  <inkml:trace contextRef="#ctx0" brushRef="#br0">1 93 21204,'0'0'6171,"4"9"-3993,-2-6-2095,0 0-1,-1 0 1,1 0-1,0 0 0,0 0 1,1-1-1,-1 1 1,1-1-1,-1 1 0,1-1 1,0 0-1,0 0 1,-1 0-1,1-1 0,1 1 1,-1-1-1,0 0 1,0 1-1,1-1 0,-1-1 1,0 1-1,1 0 1,-1-1-1,1 0 0,-1 0 1,0 0-1,1 0 1,-1 0-1,1-1 0,-1 1 1,1-1-1,-1 0 1,0 0-1,0 0 0,1-1 1,-1 1-1,0-1 1,5-3-1,-2 1-82,0 0 0,0 0 0,-1 0 0,0 0 0,1-1 0,-2 0 0,1 0 0,0-1 0,-1 1 0,0-1 0,-1 0 0,1 0 0,-1 0 0,0-1 0,0 1 0,-1-1 0,0 1 0,0-1 0,1-11 0,-3 18 0,0-1 0,0 1 0,0-1 0,-1 1 0,1-1 0,0 1 0,0-1 0,0 1 0,-1-1 0,1 1 0,0-1 0,-1 1 0,1-1 0,0 1 0,-1-1 0,1 1 0,-1 0 0,1-1 0,0 1 0,-1 0 0,1-1 0,-1 1 0,1 0 0,-1 0 0,1 0 0,-1-1 0,1 1 0,-1 0 0,0 0 0,1 0 0,-1 0 0,1 0 0,-1 0 0,1 0 0,-1 0 0,1 0 0,-1 0 0,0 0 0,1 0 0,-1 0 0,1 1 0,-1-1 0,1 0 0,-1 0 0,1 1 0,-1-1 0,1 0 0,0 0 0,-1 1 0,1-1 0,-1 1 0,0 0 0,-27 17 0,16-4 0,1 1 0,0 0 0,1 0 0,1 1 0,-14 31 0,18-36 0,1 1 0,1-1 0,0 1 0,0 0 0,1 0 0,0 0 0,1 0 0,1 0 0,1 22 0,-1-32-44,1 0-1,-1 0 1,1 0 0,0-1-1,-1 1 1,1 0 0,0-1 0,0 1-1,0-1 1,0 1 0,0-1-1,0 1 1,1-1 0,-1 0-1,0 0 1,1 1 0,-1-1-1,1 0 1,-1 0 0,1 0 0,0-1-1,-1 1 1,1 0 0,3 0-1,-2 0-273,0 0 0,1 0 0,-1-1 0,0 1 0,1-1 0,-1 0 0,1 0 0,-1-1 0,1 1 0,-1 0 0,0-1 0,6-2 0,14-10-7188</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0:27.640"/>
    </inkml:context>
    <inkml:brush xml:id="br0">
      <inkml:brushProperty name="width" value="0.025" units="cm"/>
      <inkml:brushProperty name="height" value="0.025" units="cm"/>
    </inkml:brush>
  </inkml:definitions>
  <inkml:trace contextRef="#ctx0" brushRef="#br0">1 109 6534,'0'0'6107,"9"-6"-5963,14-8 160,1 0 0,0 2 0,1 1 0,1 0-1,0 2 1,0 1 0,1 1 0,0 2 0,0 0-1,49-1 1,-4 7 251,0 3 1,0 3-1,107 25 0,148 53 100,-159-38-104,-57-22-387,1-4 0,118 6-1,232-6-83,-398-19-63,540 41 541,91 3-374,-409-44 273,829-2 554,-667-33-727,-114 5-136,268-21 4,-46 3-117,-241 36-37,47-2 57,-151-5-79,369-16 465,-284 42-361,201-8 107,215-38-158,-317 21 6,231 14-8,-482 8-10,248-2 62,-155-15-79,422 33 0,-289-15 66,-344-7-63,27-4 99,101-20 0,-95 13-668,69-5-1,-120 15 27,0 1 1,0-2-1,0 1 0,-1-1 0,1 0 0,0-1 1,-1 1-1,9-6 0,32-20-6394</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0:32.728"/>
    </inkml:context>
    <inkml:brush xml:id="br0">
      <inkml:brushProperty name="width" value="0.025" units="cm"/>
      <inkml:brushProperty name="height" value="0.025" units="cm"/>
    </inkml:brush>
  </inkml:definitions>
  <inkml:trace contextRef="#ctx0" brushRef="#br0">0 106 6662,'0'0'4431,"9"0"-2498,297-23 635,-71 2 181,233 5-2303,111-5-118,973-3 2232,-1048 26-1976,329-2 2320,-755 4-2808,-77-4-427,-5 0-843,-44 0-5398,10 0 406</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0:33.572"/>
    </inkml:context>
    <inkml:brush xml:id="br0">
      <inkml:brushProperty name="width" value="0.025" units="cm"/>
      <inkml:brushProperty name="height" value="0.025" units="cm"/>
    </inkml:brush>
  </inkml:definitions>
  <inkml:trace contextRef="#ctx0" brushRef="#br0">22 462 10442,'-1'0'167,"0"-1"1,0 1-1,0-1 1,-1 1-1,1-1 0,0 0 1,0 1-1,0-1 1,0 0-1,0 0 0,0 0 1,0 0-1,0 1 1,1-1-1,-1-1 0,0 1 1,0 0-1,1 0 1,-1 0-1,1 0 1,-1 0-1,1-1 0,-1 1 1,1 0-1,0 0 1,0-1-1,-1 1 0,1-3 1,1 2-110,0 1 1,0-1 0,1 0-1,-1 0 1,0 0-1,1 1 1,-1-1-1,1 0 1,-1 1-1,1 0 1,0-1 0,-1 1-1,1 0 1,0 0-1,2-1 1,13-6-218,-1 1 1,34-10 0,-49 17 201,62-13 137,0 3 0,0 2 0,1 4 1,72 3-1,15-2 408,431-52 1045,-1-35 293,-21 4-120,-213 41-1635,387 1 0,-594 43-2646,-48-3-2748,10-7-7803</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39.553"/>
    </inkml:context>
    <inkml:brush xml:id="br0">
      <inkml:brushProperty name="width" value="0.025" units="cm"/>
      <inkml:brushProperty name="height" value="0.025" units="cm"/>
    </inkml:brush>
  </inkml:definitions>
  <inkml:trace contextRef="#ctx0" brushRef="#br0">372 78 8936,'0'0'12626,"4"-9"-9685,11-27-368,-15 35-2487,0 0-1,0 0 0,1 0 1,-1 0-1,0 0 1,0 0-1,0 0 0,0 0 1,0 0-1,0 0 1,-1 1-1,1-1 0,0 0 1,0 0-1,-1 0 1,1 0-1,0 0 0,-1 0 1,1 1-1,-1-1 1,1 0-1,-1 0 0,0 1 1,1-1-1,-1 0 1,0 1-1,1-1 0,-1 1 1,0-1-1,0 0 1,1 1-1,-1 0 0,0-1 1,0 1-1,0 0 1,0-1-1,0 1 0,0 0 1,0 0-1,1 0 1,-3-1-1,-43-2 722,41 3-620,-12 0-130,1 2 1,0 0-1,-1 1 1,1 0 0,0 2-1,1-1 1,-1 2-1,1 0 1,0 1 0,1 1-1,-27 18 1,32-21-39,2 1 0,-1 0 0,1 0 0,0 1 0,0 0 0,0 0 0,1 1 0,0-1 0,1 1 0,0 1 0,0-1 1,1 1-1,0 0 0,0 0 0,1 0 0,0 0 0,1 1 0,0-1 0,0 1 0,1-1 0,0 17 0,2-23-126,-1 0 0,1 0-1,0 0 1,0 1 0,0-1 0,1 0 0,-1 0-1,1-1 1,-1 1 0,1 0 0,0 0 0,0-1-1,1 1 1,-1-1 0,0 0 0,1 0 0,-1 0-1,1 0 1,0 0 0,-1 0 0,1-1 0,0 1-1,0-1 1,0 0 0,0 0 0,1 0 0,-1 0-1,5 0 1,11 3-1341,0-1 0,0-1-1,31-2 1,-41 0 917,40-1-5645,0-5-2366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0.103"/>
    </inkml:context>
    <inkml:brush xml:id="br0">
      <inkml:brushProperty name="width" value="0.025" units="cm"/>
      <inkml:brushProperty name="height" value="0.025" units="cm"/>
    </inkml:brush>
  </inkml:definitions>
  <inkml:trace contextRef="#ctx0" brushRef="#br0">253 12 11371,'0'0'7906,"-9"-3"-5445,8 3-2420,-3-2 193,-1 1-1,0-1 1,1 1 0,-1 0-1,0 1 1,0-1-1,0 1 1,0 0-1,1 0 1,-1 0-1,0 1 1,0 0-1,0 0 1,1 0 0,-1 0-1,0 1 1,1 0-1,-7 3 1,-3 4 384,0 2 0,1 0 0,0 0 0,0 1-1,-17 22 1,24-26-450,1-1 0,-1 1 0,2 1 0,-1-1 0,1 1 0,0-1 0,1 1 0,0 0 0,0 1 0,1-1 0,-2 16 0,4-23-161,0 0 0,0 0 0,0-1 0,0 1 0,0 0 0,0-1 1,1 1-1,-1 0 0,0-1 0,1 1 0,0-1 0,-1 1 1,1-1-1,0 1 0,0-1 0,0 1 0,0-1 0,0 0 0,0 1 1,0-1-1,0 0 0,1 0 0,-1 0 0,3 2 0,0-1 19,-1-1-1,1 1 0,0-1 1,0 0-1,0 0 1,0 0-1,0-1 0,0 1 1,1-1-1,3 0 0,7-1 37,-1-1 0,1 0-1,-1-1 1,0 0-1,16-7 1,8-6-62,45-28 0,23-11 0,-105 55 0,0-1 0,0 0 0,0 1 0,0-1 0,0 1 0,0-1 0,0 1 0,0 0 0,0-1 0,0 1 0,0 0 0,0 0 0,0-1 0,0 1 0,0 0 0,0 0 0,0 0 0,0 0 0,0 1 0,1-1 0,-1 0 0,0 0 0,0 1 0,0-1 0,0 0 0,0 1 0,0-1 0,-1 1 0,1-1 0,0 1 0,1 0 0,-1 2 0,-1-1 0,1 1 0,0-1 0,-1 1 0,0-1 0,0 1 0,0-1 0,0 1 0,0-1 0,-1 4 0,2 26 0,-1-31 0,0 0 0,0 0 0,1 0 0,-1-1 0,1 1 0,-1 0 0,0 0 0,1 0 0,0 0 0,-1 0 0,1-1 0,-1 1 0,1 0 0,0 0 0,0-1 0,-1 1 0,1-1 0,0 1 0,0 0 0,0-1 0,0 0 0,0 1 0,-1-1 0,1 1 0,0-1 0,2 0 0,17 2 0,-1-1 0,1-1 0,0-1 0,0-1 0,-1-1 0,1 0 0,-1-2 0,34-12 0,53-9 0,-93 24 0,43-3 0,-55 5 0,1 0 0,0 0 0,-1 0 0,1 1 0,0-1 0,-1 0 0,1 1 0,-1 0 0,1-1 0,-1 1 0,1 0 0,-1 0 0,0 0 0,1 0 0,-1 0 0,0 0 0,0 0 0,1 0 0,-1 0 0,0 1 0,0-1 0,0 0 0,-1 1 0,1-1 0,0 1 0,0-1 0,-1 1 0,1 2 0,0-2-90,0-1 0,-1 1-1,1 0 1,0 0 0,0-1 0,0 1 0,0-1 0,0 1-1,0-1 1,1 1 0,-1-1 0,0 0 0,1 1-1,-1-1 1,1 0 0,-1 0 0,1 0 0,0 0-1,0 0 1,-1-1 0,1 1 0,0 0 0,0-1 0,0 1-1,-1-1 1,1 0 0,0 0 0,0 0 0,0 0-1,0 0 1,0 0 0,3-1 0,1 1-514,-1-1 0,1 0 0,0-1 0,-1 1 0,1-1 0,-1 0 0,0-1 0,1 1 0,-1-1 0,5-4 0,11-11-7969</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0.582"/>
    </inkml:context>
    <inkml:brush xml:id="br0">
      <inkml:brushProperty name="width" value="0.025" units="cm"/>
      <inkml:brushProperty name="height" value="0.025" units="cm"/>
    </inkml:brush>
  </inkml:definitions>
  <inkml:trace contextRef="#ctx0" brushRef="#br0">104 13 16239,'0'0'16256,"-7"11"-16011,-1 2-241,1 0-1,1 1 0,0-1 1,1 1-1,0 1 0,1-1 1,-2 18-1,-10 68-3,2-25 0,-5 141 0,35-257 0,-2 11 0,33-131 0,-34 106 0,2 1 0,38-86 0,-50 135 0,-1 1 0,0 0 0,1 0 0,0 0 0,0 0 0,0 0 0,0 1 0,1-1 0,-1 1 0,1 0 0,0 0 0,0 0 0,0 1 0,0-1 0,0 1 0,7-2 0,-8 3 0,0 1 0,-1-1 0,1 1 0,0-1 0,0 1 0,0 0 0,0 0 0,0 1 0,0-1 0,0 1 0,0-1 0,0 1 0,-1 0 0,1 0 0,0 0 0,0 0 0,-1 1 0,1-1 0,-1 1 0,1 0 0,-1-1 0,0 1 0,0 0 0,0 0 0,0 1 0,0-1 0,0 0 0,1 3 0,1 1 0,0 0 0,-1 0 0,0 0 0,0 0 0,0 1 0,-1-1 0,0 1 0,0-1 0,-1 1 0,1 0 0,-2 0 0,1 0 0,-1-1 0,0 1 0,0 0 0,-1 0 0,0 0 0,0 0 0,-1-1 0,1 1 0,-1 0 0,-1-1 0,-3 7 0,3-6 0,-1 1 0,0-1 0,-1 0 0,0-1 0,0 1 0,0-1 0,-1 0 0,0 0 0,0-1 0,-1 1 0,1-1 0,-1-1 0,0 1 0,-1-1 0,1-1 0,-1 1 0,1-1 0,-17 4 0,23-7 14,0 1 0,-1-1 0,1 0-1,-1 1 1,1-1 0,0 0 0,-1 0 0,1 0 0,-1 0 0,1 0-1,0 0 1,-1 0 0,1 0 0,-1-1 0,1 1 0,0 0 0,-1-1-1,1 0 1,0 1 0,0-1 0,-1 0 0,1 1 0,0-1 0,0 0-1,-1-1 1,1 0-164,-1-1 0,1 0 0,0 1 0,1-1 0,-1 0-1,0 0 1,1 0 0,-1 1 0,1-1 0,0 0 0,0-5 0,0-26-7057</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1.565"/>
    </inkml:context>
    <inkml:brush xml:id="br0">
      <inkml:brushProperty name="width" value="0.025" units="cm"/>
      <inkml:brushProperty name="height" value="0.025" units="cm"/>
    </inkml:brush>
  </inkml:definitions>
  <inkml:trace contextRef="#ctx0" brushRef="#br0">200 60 15599,'0'0'8910,"-4"-9"-5691,2 4-2966,0 1 0,0 0 0,0 0 0,-1 0 0,0 0 0,0 1 1,0-1-1,-5-4 0,7 7-195,-1 0 1,0-1-1,0 1 0,0 0 1,0 1-1,0-1 1,0 0-1,0 0 0,-1 1 1,1 0-1,0-1 1,0 1-1,0 0 0,0 0 1,-1 0-1,1 0 0,0 0 1,0 1-1,0-1 1,0 1-1,-1-1 0,1 1 1,0 0-1,0 0 0,0 0 1,0 0-1,-2 2 1,-5 3 3,0 1 1,1 0-1,0 0 1,1 0-1,-1 1 1,2 1 0,-1-1-1,1 1 1,0 0-1,1 1 1,0-1 0,0 1-1,1 0 1,1 0-1,-1 0 1,2 1-1,-3 16 1,5-26-63,0 0 0,-1-1 0,1 1 0,0 0 0,0 0 0,1-1 0,-1 1 0,0 0 0,0-1 0,0 1 0,0 0 0,1 0 0,-1-1 0,0 1 0,0 0 0,1-1 0,-1 1 0,1-1 0,-1 1 0,1 0 0,-1-1 0,1 1 0,-1-1 0,1 1 0,-1-1 0,1 0 0,-1 1 0,1-1 0,0 1 0,1-1 0,25 0 0,27-22 0,91-71 0,-144 93 0,-1 0 0,0-1 0,0 1 0,1 0 0,-1-1 0,1 1 0,-1 0 0,0-1 0,1 1 0,-1 0 0,1 0 0,-1 0 0,1-1 0,-1 1 0,0 0 0,1 0 0,-1 0 0,1 0 0,-1 0 0,1 0 0,-1 0 0,1 0 0,-1 0 0,1 0 0,-1 0 0,1 0 0,-1 0 0,1 0 0,-1 0 0,1 1 0,-1-1 0,1 0 0,-1 0 0,0 1 0,1-1 0,-1 0 0,1 0 0,-1 1 0,0-1 0,1 0 0,-1 1 0,0-1 0,0 1 0,1-1 0,-1 1 0,1 29 0,-17 34 0,11-50 0,2-8 0,1 0 0,0 0 0,0 0 0,1 1 0,0-1 0,0 0 0,0 0 0,1 8 0,0-14 0,1 1 0,-1-1 0,0 1 0,1-1 0,-1 1 0,0-1 0,1 1 0,-1-1 0,1 0 0,-1 1 0,1-1 0,-1 0 0,1 1 0,-1-1 0,1 0 0,-1 0 0,1 0 0,-1 1 0,1-1 0,-1 0 0,1 0 0,0 0 0,-1 0 0,1 0 0,-1 0 0,1 0 0,-1 0 0,1 0 0,0 0 0,-1 0 0,1-1 0,-1 1 0,1 0 0,-1 0 0,1 0 0,-1-1 0,1 1 0,0-1 0,21-9 0,-16 4 0,-1 1 0,0-1 0,0 0 0,0 0 0,-1 0 0,0-1 0,0 0 0,-1 1 0,1-2 0,-1 1 0,-1 0 0,0 0 0,0-1 0,0 1 0,-1-1 0,1-11 0,-2 20 0,1 0 0,0 0 0,0 0 0,0 0 0,-1 0 0,1 0 0,0-1 0,0 1 0,1 0 0,-1 0 0,0-1 0,0 1 0,0-1 0,0 1 0,0-1 0,1 1 0,-1-1 0,0 0 0,0 0 0,1 1 0,-1-1 0,0 0 0,3 0 0,34 2 0,-18-2 0,0-1 0,0-1 0,1-1 0,29-8 0,-44 10 0,1-1 0,-1 0 0,0 0 0,-1-1 0,1 0 0,0 0 0,-1 0 0,0-1 0,1 1 0,-1-1 0,-1-1 0,1 1 0,-1-1 0,1 1 0,-1-1 0,-1-1 0,1 1 0,4-10 0,-7 14 0,0 0 0,-1 0 0,1 0 0,-1 0 0,1 0 0,-1-1 0,1 1 0,-1 0 0,0 0 0,0 0 0,0-1 0,1 1 0,-1 0 0,0 0 0,-1 0 0,1-1 0,0 1 0,0 0 0,0 0 0,-1 0 0,1 0 0,0-1 0,-1 1 0,1 0 0,-1 0 0,-1-2 0,1 3 0,0-1 0,-1 0 0,1 1 0,-1-1 0,1 1 0,-1 0 0,1-1 0,-1 1 0,1 0 0,-1 0 0,1 0 0,-1 0 0,1 0 0,-1 0 0,0 1 0,1-1 0,-3 1 0,-5 1 0,1 1 0,-1 0 0,0 1 0,1 0 0,-14 8 0,20-10 0,-51 42 0,51-42 0,0 0 0,0 1 0,0-1 0,0 0 0,1 1 0,-1-1 0,1 1 0,-1-1 0,1 1 0,0 0 0,0-1 0,0 1 0,0 0 0,1 0 0,-1 0 0,1 0 0,0 0 0,0 0 0,0 0 0,1 5 0,0-5 0,0-1 0,1 0 0,0 1 0,-1-1 0,1 0 0,0 0 0,0 0 0,1 0 0,-1 0 0,0-1 0,0 1 0,1-1 0,-1 1 0,1-1 0,0 0 0,-1 0 0,1 0 0,0 0 0,0 0 0,4 0 0,61 9 0,-17-9-1228,0-1-4911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2.567"/>
    </inkml:context>
    <inkml:brush xml:id="br0">
      <inkml:brushProperty name="width" value="0.025" units="cm"/>
      <inkml:brushProperty name="height" value="0.025" units="cm"/>
    </inkml:brush>
  </inkml:definitions>
  <inkml:trace contextRef="#ctx0" brushRef="#br0">54 0 17969,'0'0'1575,"0"12"26,-25 173 3988,14-115-3331,-6 117 1,31-221-764,-9 2-1491,-1 0 0,-1 0 0,-2 0 1,-6-65-1,1 87-37,0 25-39,-1 28-42,5-38 112,0 1 0,0-1-1,0 1 1,1-1 0,0 1 0,0-1-1,0 1 1,1-1 0,3 8 0,-4-11 1,1 0 1,0 0 0,-1 0 0,1 0 0,0 0 0,0 0-1,1-1 1,-1 1 0,0-1 0,0 1 0,1-1-1,-1 0 1,1 0 0,-1 0 0,1 0 0,-1-1-1,1 1 1,-1-1 0,1 1 0,0-1 0,5 0-1,2 0 9,0-1 0,0 0 0,0 0-1,0-1 1,0-1 0,0 0-1,0 0 1,-1 0 0,1-2-1,-1 1 1,0-1 0,0 0-1,-1-1 1,1 0 0,-1 0 0,9-10-1,-5 5 4,-2 0-1,1-1 1,-2 0-1,1-1 0,-2 0 1,0 0-1,0-1 1,-1 0-1,-1 0 1,5-18-1,-65 150-10,47-100 0,0-2 0,0-1 0,1 1 0,1 1 0,1-1 0,0 1 0,1 0 0,1 0 0,0 25 0,2-40 0,1-1 0,-1 1 0,1 0 0,0-1 0,-1 1 0,1-1 0,0 1 0,0-1 0,0 1 0,1-1 0,-1 1 0,0-1 0,0 0 0,1 0 0,-1 0 0,1 0 0,-1 0 0,1 0 0,-1 0 0,1 0 0,0-1 0,-1 1 0,1 0 0,0-1 0,0 0 0,-1 1 0,1-1 0,0 0 0,0 0 0,0 0 0,-1 0 0,1 0 0,0 0 0,2-1 0,4 0 0,0 1 0,0-1 0,0-1 0,0 0 0,-1 0 0,14-5 0,-12 2 0,0-1 0,0 1 0,-1-1 0,0-1 0,0 0 0,0 0 0,-1-1 0,0 1 0,-1-1 0,1-1 0,-2 0 0,1 1 0,-1-2 0,0 1 0,-1 0 0,0-1 0,3-13 0,-48 101 0,39-73 0,0 1 0,0-1 0,0 1 0,1 0 0,0 0 0,0-1 0,0 1 0,1 0 0,0 7 0,0-11 0,1-1 0,-1 1 0,1 0 0,-1-1 0,1 1 0,0 0 0,0-1 0,0 1 0,0-1 0,0 1 0,0-1 0,0 0 0,0 1 0,1-1 0,-1 0 0,1 0 0,-1 0 0,1 0 0,-1 0 0,1 0 0,-1 0 0,1-1 0,0 1 0,-1 0 0,1-1 0,0 0 0,0 1 0,-1-1 0,1 0 0,0 0 0,0 0 0,2 0 0,34-2-1706,-35 2 1342,0-1-1,0 0 1,0 0 0,-1 0 0,1-1-1,0 1 1,-1-1 0,1 1-1,-1-1 1,0 0 0,1 0 0,-1 0-1,0 0 1,0 0 0,0 0-1,0-1 1,-1 1 0,1-1 0,-1 1-1,1-1 1,-1 0 0,0 0 0,0 1-1,0-1 1,-1 0 0,1-3-1,6-24-6350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2.919"/>
    </inkml:context>
    <inkml:brush xml:id="br0">
      <inkml:brushProperty name="width" value="0.025" units="cm"/>
      <inkml:brushProperty name="height" value="0.025" units="cm"/>
    </inkml:brush>
  </inkml:definitions>
  <inkml:trace contextRef="#ctx0" brushRef="#br0">5 0 10698,'0'0'22069,"-5"18"-27546,20-1-417,5-2-3747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3.263"/>
    </inkml:context>
    <inkml:brush xml:id="br0">
      <inkml:brushProperty name="width" value="0.025" units="cm"/>
      <inkml:brushProperty name="height" value="0.025" units="cm"/>
    </inkml:brush>
  </inkml:definitions>
  <inkml:trace contextRef="#ctx0" brushRef="#br0">115 1 9769,'0'0'20873,"-9"4"-20333,-2 3-450,8-5-71,-1 1 0,0-1 0,0 0 0,0 0 0,1-1 0,-2 1 0,1-1 0,-6 2 0,10-3-36,0 0 0,0 0 1,-1 0-1,1 0 0,0 0 0,0 0 0,0 1 1,0-1-1,0 0 0,0 0 0,-1 0 1,1 0-1,0 0 0,0 0 0,0 1 0,0-1 1,0 0-1,0 0 0,0 0 0,0 0 0,0 1 1,0-1-1,0 0 0,0 0 0,0 0 0,0 0 1,0 1-1,0-1 0,0 0 0,0 0 0,0 0 1,0 0-1,0 1 0,0-1 0,0 0 0,0 0 1,0 0-1,0 0 0,0 1 0,1-1 0,-1 0 1,0 0-1,0 0 0,0 0 0,0 0 0,0 0 1,0 1-1,1-1 0,-1 0 0,0 0 0,0 0 1,0 0-1,0 0 0,1 0 0,7 7-329,36 8-323,-34-13 589,0 1 1,0 0-1,-1 0 1,1 1-1,-1 1 1,0-1 0,0 2-1,0-1 1,-1 1-1,12 10 1,-19-15 143,0 1 1,-1-1-1,1 0 1,-1 0-1,1 0 1,-1 1-1,1-1 1,-1 0-1,0 0 1,0 1-1,0-1 1,0 0-1,0 1 1,0-1-1,0 0 1,0 1-1,0-1 1,0 0-1,-1 0 1,1 1-1,-1-1 0,1 0 1,-1 0-1,1 1 1,-1-1-1,0 0 1,1 0-1,-1 0 1,0 0-1,0 0 1,0 0-1,0 0 1,0 0-1,0-1 1,0 1-1,0 0 1,0 0-1,-2 0 1,-46 25 1413,48-25-1467,-15 6-7,1-1 0,-1-1 0,0 0 0,-1-1 0,1-1 0,-1 0 0,-17 0 0,34-3-122,0 0 1,-1 0 0,1 0-1,0 0 1,-1 0 0,1 0 0,0 0-1,-1 0 1,1 0 0,0 0 0,-1 0-1,1-1 1,0 1 0,-1 0-1,1 0 1,0 0 0,-1 0 0,1 0-1,0-1 1,0 1 0,-1 0-1,1 0 1,0-1 0,0 1 0,-1 0-1,1 0 1,0-1 0,0 1 0,0 0-1,-1-1 1,1 1 0,0 0-1,0-1 1,0 1 0,0 0 0,0-1-1,0 1 1,0 0 0,0-1-1,0 1 1,0 0 0,0-1 0,0 1-1,0 0 1,0-1 0,0 1 0,0 0-1,0-1 1,0-2-1621,0-14-10214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33.254"/>
    </inkml:context>
    <inkml:brush xml:id="br0">
      <inkml:brushProperty name="width" value="0.025" units="cm"/>
      <inkml:brushProperty name="height" value="0.025" units="cm"/>
    </inkml:brush>
  </inkml:definitions>
  <inkml:trace contextRef="#ctx0" brushRef="#br0">290 0 18193,'0'0'5830,"-9"1"-4037,-2 1-1232,1 1-1,0 0 1,1 0 0,-1 1-1,1 0 1,-1 0-1,1 1 1,-16 12-1,13-9-365,0-1-7,1 1-1,0 0 1,1 0-1,0 1 0,-10 11 1,19-19-174,0 1 1,-1 0 0,1-1-1,0 1 1,0 0 0,0 0-1,0 0 1,0 0 0,0 0-1,1 0 1,-1 0 0,1 0-1,-1 0 1,1 0 0,0 0-1,0 0 1,0 0 0,0 0-1,0 0 1,0 0-1,0 0 1,1 0 0,-1 1-1,1-1 1,0 0 0,-1-1-1,1 1 1,0 0 0,0 0-1,0 0 1,0 0 0,1-1-1,-1 1 1,0 0 0,1-1-1,-1 0 1,1 1 0,0-1-1,3 2 1,37 23-15,-32-20 0,1 0 0,-1 0 0,0 1 0,0 1 0,12 11 0,-20-17 0,-1 0 0,1 0 0,-1 0 0,1 0 0,-1 0 0,0 0 0,0 0 0,0 1 0,0-1 0,0 0 0,-1 1 0,1-1 0,-1 0 0,1 1 0,-1-1 0,0 1 0,0-1 0,0 1 0,0-1 0,0 1 0,-1-1 0,1 0 0,-1 1 0,0-1 0,0 0 0,1 1 0,-1-1 0,-1 0 0,1 0 0,0 0 0,-3 4 0,-1 0 0,-1 0 0,1 0 0,-1 0 0,0-1 0,0 0 0,-1 0 0,0-1 0,1 0 0,-2 0 0,-14 6 0,17-8 0,-1 0 0,0 0 0,0 0 0,0-1 0,0 0 0,0 0 0,-1 0 0,1-1 0,0 0 0,0 0 0,0 0 0,-1-1 0,1 0 0,-11-3 0,15 3-242,0 0 0,0 0 0,0 0 0,0 0 0,0-1-1,0 1 1,0 0 0,1-1 0,-1 1 0,0-1 0,1 0 0,-1 1 0,1-1 0,0 0 0,-1 0-1,1 0 1,0 0 0,0 0 0,0 0 0,1-1 0,-1 1 0,0 0 0,1 0 0,0-1 0,-1 1 0,1 0-1,0-1 1,0 1 0,1-4 0,-1 2-382,1 1 0,0-1 0,0 0 0,0 0 0,1 1-1,-1-1 1,1 0 0,0 1 0,0 0 0,0-1 0,0 1 0,1 0 0,-1 0-1,1 0 1,0 1 0,5-5 0,16-7-6839</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3.902"/>
    </inkml:context>
    <inkml:brush xml:id="br0">
      <inkml:brushProperty name="width" value="0.025" units="cm"/>
      <inkml:brushProperty name="height" value="0.025" units="cm"/>
    </inkml:brush>
  </inkml:definitions>
  <inkml:trace contextRef="#ctx0" brushRef="#br0">0 87 17392,'0'0'6044,"4"-9"-3413,-2 5-2468,-1 0 1,1 0-1,1 0 0,-1 0 0,0 0 0,1 1 0,0-1 0,0 1 0,0 0 1,0 0-1,0 0 0,1 0 0,-1 0 0,1 1 0,0 0 0,0-1 0,0 1 0,0 1 1,0-1-1,0 1 0,0-1 0,1 1 0,-1 0 0,0 1 0,1-1 0,5 1 0,-10 0-165,1 0 0,0 0 0,-1 0-1,1 0 1,0 0 0,-1 0-1,1 0 1,0 1 0,-1-1-1,1 0 1,-1 0 0,1 1-1,0-1 1,-1 0 0,1 1-1,-1-1 1,1 1 0,-1-1 0,1 1-1,-1-1 1,1 1 0,-1-1-1,1 1 1,-1-1 0,0 1-1,1-1 1,-1 1 0,0 0-1,0-1 1,1 1 0,-1 0 0,-1 28-20,-16 24 112,5-29-17,6-16-57,2 0 0,-1 1 1,2 0-1,-1 0 0,1 0 1,-4 17-1,7-25-13,0 0-1,1 0 1,-1-1-1,0 1 0,0 0 1,0 0-1,1-1 1,-1 1-1,0 0 1,1-1-1,-1 1 1,0 0-1,1-1 1,-1 1-1,1 0 1,-1-1-1,1 1 1,-1-1-1,1 1 1,0-1-1,-1 1 1,1-1-1,0 0 1,-1 1-1,1-1 1,0 0-1,0 1 1,-1-1-1,1 0 1,0 0-1,0 0 1,-1 0-1,1 0 1,0 0-1,0 0 1,-1 0-1,1 0 1,0 0-1,0 0 1,-1 0-1,2-1 1,37-7 292,-26 2-201,0 0-1,0-1 1,-1-1-1,0 0 1,0-1-1,-1 0 0,0-1 1,14-15-1,-11 10 35,-1-1 0,-1 0-1,-1-1 1,0 0 0,13-28-1,-33 110-773,5-50 669,0-1-1,1 1 0,1 0 0,0 0 1,1 30-1,1-43-14,1-1 1,-1 1-1,1 0 1,-1-1 0,1 1-1,0-1 1,0 1-1,0-1 1,0 0-1,0 1 1,0-1-1,0 0 1,0 0 0,0 1-1,1-1 1,-1 0-1,0 0 1,1 0-1,-1-1 1,1 1-1,-1 0 1,1-1 0,0 1-1,-1 0 1,1-1-1,-1 0 1,1 1-1,0-1 1,0 0-1,-1 0 1,1 0-1,0 0 1,-1 0 0,1-1-1,0 1 1,-1 0-1,1-1 1,1 0-1,4 0 24,-1 0 0,1-1 0,-1 0-1,0 0 1,0-1 0,0 1 0,0-1-1,8-6 1,-5 1-32,-1 0 0,1 0 0,-2-1 0,1 0 0,-2-1 0,1 1 0,-1-1 0,0-1 0,-1 1 0,0-1 0,-1 0 0,0 0 0,-1 0 0,0 0 0,2-22 0,-5 33 0,0 0 0,0 0 0,0 0 0,0 0 0,-1 0 0,1 0 0,0 0 0,0 0 0,0 0 0,0 0 0,0 0 0,0 0 0,0 0 0,0 0 0,0 0 0,0 0 0,0 0 0,0 0 0,0 0 0,-1 0 0,1 0 0,0 0 0,0 0 0,0 0 0,0 0 0,0 0 0,0 0 0,0 0 0,0 0 0,0 0 0,0 0 0,0 0 0,0 0 0,-1 0 0,1 0 0,0 0 0,0 0 0,0 0 0,0 0 0,0 0 0,0 0 0,0 0 0,0 0 0,0 0 0,0 0 0,0 0 0,0 0 0,0-1 0,0 1 0,0 0 0,0 0 0,0 0 0,0 0 0,0 0 0,0 0 0,0 0 0,0 0 0,0 0 0,0 0 0,0-1 0,-7 11 0,-6 12 0,10-17 0,1 1 0,-1 0 0,1-1 0,0 1 0,1 0 0,-1 0 0,1 0 0,0 0 0,1 1 0,0 10 0,0-16 0,1 0 0,0 1 0,0-1 0,0 0 0,0 0 0,0 0 0,1 0 0,-1 0 0,0 0 0,0 0 0,1 0 0,-1-1 0,0 1 0,1 0 0,-1-1 0,0 1 0,1-1 0,-1 0 0,1 1 0,-1-1 0,1 0 0,-1 0 0,1 0 0,0 0 0,-1 0 0,1 0 0,-1 0 0,1-1 0,2 0 0,47-9 0,-23-8-2620,-25 16 1655,-1-1 0,1 0 1,0 0-1,-1 0 0,0 0 0,0 0 0,0-1 0,0 1 0,0-1 0,1-4 0,3-10-11714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4.247"/>
    </inkml:context>
    <inkml:brush xml:id="br0">
      <inkml:brushProperty name="width" value="0.025" units="cm"/>
      <inkml:brushProperty name="height" value="0.025" units="cm"/>
    </inkml:brush>
  </inkml:definitions>
  <inkml:trace contextRef="#ctx0" brushRef="#br0">127 1 14798,'0'0'13704,"-5"9"-12727,-25 42 119,4 1 0,-34 90 0,59-140-1161,0 0 1,0 0-1,1 0 1,-1 0-1,1 0 0,-1 0 1,1 0-1,0 0 0,0 0 1,0 0-1,0 0 1,0 0-1,0 0 0,0 0 1,1 0-1,-1 0 0,1 0 1,0 3-1,0-5-41,0 1 0,0-1 0,-1 0 0,1 1 0,0-1 0,0 1 0,0-1 0,0 0 0,0 0 0,0 0 0,-1 0 0,1 1-1,0-1 1,0 0 0,0 0 0,0-1 0,0 1 0,0 0 0,0 0 0,-1 0 0,1-1 0,0 1 0,0 0 0,0-1 0,0 1 0,-1 0 0,2-1 0,5-3-754,0 0 0,0-1 0,-1 0 0,0 0 0,1 0 0,-2-1 0,10-10 0,7-19-5674,-2-6-3145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4.854"/>
    </inkml:context>
    <inkml:brush xml:id="br0">
      <inkml:brushProperty name="width" value="0.025" units="cm"/>
      <inkml:brushProperty name="height" value="0.025" units="cm"/>
    </inkml:brush>
  </inkml:definitions>
  <inkml:trace contextRef="#ctx0" brushRef="#br0">162 12 15439,'0'0'13015,"-4"14"-12097,-154 432 2477,169-477-3582,-5 14-135,0 0 0,1 0 0,10-19 0,-14 32 275,-1 0 1,0 1 0,1-1 0,0 1-1,0-1 1,0 1 0,0 0 0,1 0-1,-1 0 1,1 1 0,-1-1 0,1 1-1,0 0 1,0 0 0,0 0 0,0 0-1,1 1 1,5-2 0,8-1 153,-1-2 0,0 0 0,0 0 0,0-2 0,-1 0 0,0-1 0,-1 0 0,0-2 0,0 0 0,-1 0 0,-1-1 0,0-1 0,-1 0 0,0-1 0,-1 0 0,0-1 0,-1 0 0,-1-1 0,0 1 0,-2-2 0,11-30 0,-17 46-107,-1 0 0,1 0 0,-1 1 0,0-1 0,0 0 0,1 0 0,-1 0 0,0 0 0,0 0 0,0 0 0,0 1 0,0-1 0,0 0 0,0 0 0,0 0 0,-1 0 0,1 0 0,0 0 0,0 1 0,-1-1 0,1 0 0,-1-1 0,-14 8 0,-22 33 0,34-35 0,-21 23 0,-26 40 0,45-60 0,0 1 0,0 0 0,1 0 0,0 1 0,1 0 0,0-1 0,0 1 0,1 0 0,0 0 0,-2 16 0,5-23-14,-1 0 1,0 0-1,1 0 0,-1 0 1,1 0-1,0 0 0,0 0 0,-1-1 1,1 1-1,0 0 0,1-1 1,-1 1-1,0-1 0,0 1 1,1-1-1,-1 1 0,1-1 0,-1 0 1,4 2-1,41 23-640,-7-4-100,-36-20 720,-1 0-1,0 0 0,0 0 1,0 0-1,0 1 0,-1-1 0,1 1 1,-1 0-1,1-1 0,-1 1 1,0 0-1,0 0 0,0 0 0,0 0 1,-1-1-1,1 1 0,-1 0 1,0 0-1,0 0 0,0 1 0,0-1 1,0 0-1,-1 0 0,1-1 1,-1 1-1,0 0 0,0 0 0,0 0 1,0 0-1,0-1 0,-1 1 1,1 0-1,-1-1 0,0 1 0,1-1 1,-1 0-1,0 1 0,-1-1 1,-1 2-1,1-3-275,1 1 1,0-1-1,-1 0 0,1 0 1,0 0-1,-1 0 1,0 0-1,1 0 1,-1 0-1,1-1 0,-1 0 1,0 1-1,1-1 1,-1 0-1,0 0 0,0-1 1,1 1-1,-5-1 1,-11-8-4944,-1-10-3412</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5.184"/>
    </inkml:context>
    <inkml:brush xml:id="br0">
      <inkml:brushProperty name="width" value="0.025" units="cm"/>
      <inkml:brushProperty name="height" value="0.025" units="cm"/>
    </inkml:brush>
  </inkml:definitions>
  <inkml:trace contextRef="#ctx0" brushRef="#br0">0 1 22101,'0'0'5765</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5.726"/>
    </inkml:context>
    <inkml:brush xml:id="br0">
      <inkml:brushProperty name="width" value="0.025" units="cm"/>
      <inkml:brushProperty name="height" value="0.025" units="cm"/>
    </inkml:brush>
  </inkml:definitions>
  <inkml:trace contextRef="#ctx0" brushRef="#br0">227 260 12075,'0'-10'4463,"4"-73"3641,-4 82-8025,-1 0-1,1 0 1,0 0 0,-1 1-1,1-1 1,0 0 0,-1 0-1,1 1 1,-1-1 0,0 0-1,1 1 1,-1-1 0,1 1-1,-1-1 1,0 1 0,1-1-1,-1 1 1,0-1 0,0 1-1,1 0 1,-1-1 0,0 1-1,0 0 1,0 0 0,1 0-1,-1-1 1,0 1 0,0 0 0,0 0-1,0 0 1,0 0 0,1 1-1,-1-1 1,0 0 0,0 0-1,0 0 1,1 1 0,-1-1-1,0 0 1,0 1 0,0-1-1,1 0 1,-2 2 0,-37 17 175,19-1-227,0 0 0,1 1 0,-18 24 0,28-33-15,1 1 1,1 0-1,0 1 0,0 0 0,1 0 1,1 0-1,0 1 0,-4 14 0,9-26-6,-1-1 1,1 1-1,0 0 0,0 0 0,0 0 0,-1 0 0,1 0 0,0 0 0,0 0 0,0-1 1,0 1-1,0 0 0,1 0 0,-1 0 0,0 0 0,0 0 0,0 0 0,1 0 0,-1-1 0,1 1 1,-1 0-1,1 0 0,-1 0 0,1-1 0,-1 1 0,1 0 0,-1-1 0,1 1 0,0 0 1,-1-1-1,1 1 0,0-1 0,0 1 0,0-1 0,-1 0 0,1 1 0,0-1 0,0 0 0,0 1 1,0-1-1,0 0 0,-1 0 0,1 0 0,0 0 0,0 0 0,0 0 0,0 0 0,0 0 1,0 0-1,0 0 0,0 0 0,-1-1 0,1 1 0,1-1 0,7-1 111,0 0-1,-1-1 1,1 0-1,10-7 1,11-7 134,-1-2 1,-1-2 0,-1 0-1,0-2 1,-2 0 0,-1-2 0,-1-1-1,-1-1 1,-2 0 0,0-2 0,-2 0-1,24-54 1,-31 53-252,-19 53 0,-1 0 0,-1 0 0,-1-1 0,-25 39 0,23-42 0,1 1 0,0 0 0,2 1 0,1 0 0,0 0 0,-5 25 0,13-44-73,1 0 0,-1 1 0,1-1 0,0 0 0,0 0 0,0 0 0,0 0 0,0 1 0,0-1 0,0 0 0,1 0-1,-1 0 1,1 0 0,0 0 0,-1 0 0,1 0 0,0 0 0,0 0 0,0 0 0,1 0 0,-1 0 0,0-1 0,1 1 0,-1 0 0,4 2 0,-2-2-291,1 0 1,0 0-1,0-1 1,0 1-1,0-1 1,0 1-1,0-1 1,1-1-1,-1 1 1,0-1-1,0 1 1,6-1-1,-1-3-6976,-2-8-4768</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6.305"/>
    </inkml:context>
    <inkml:brush xml:id="br0">
      <inkml:brushProperty name="width" value="0.025" units="cm"/>
      <inkml:brushProperty name="height" value="0.025" units="cm"/>
    </inkml:brush>
  </inkml:definitions>
  <inkml:trace contextRef="#ctx0" brushRef="#br0">1 51 13645,'0'0'12732,"9"6"-11125,31 17 165,-39-22-1714,0 0-1,0-1 1,0 1-1,0-1 0,1 0 1,-1 1-1,0-1 1,0 0-1,0 0 1,1 0-1,-1 0 1,0 0-1,0 0 1,1 0-1,-1 0 1,0-1-1,0 1 1,0 0-1,0-1 0,1 1 1,-1-1-1,0 1 1,0-1-1,0 1 1,0-1-1,0 0 1,0 0-1,0 1 1,0-1-1,0 0 1,-1 0-1,1 0 0,1-1 1,-1-1 38,1 1 0,-1-1 0,1 1 0,-1-1 0,0 1 1,0-1-1,0 0 0,0 1 0,-1-1 0,2-5 0,-4 7-96,0 0 0,-1 0 0,1 0 0,0 0 0,0 1 0,0-1 0,-1 0 0,1 1 0,0 0 0,0 0 0,-1 0 0,1 0 0,0 0 0,-1 0 0,-2 1 0,-2-1 0,29-17-1078,-6 3-215,-15 18 994,-8 13 471,-10 19 451,4-12-248,2 0 0,0 1 0,2 0 0,-10 41 0,19-66-393,0 1 1,0-1-1,0 0 0,1 1 0,-1-1 1,0 0-1,0 1 0,0-1 0,1 0 1,-1 1-1,0-1 0,0 0 1,1 0-1,-1 1 0,0-1 0,1 0 1,-1 0-1,0 0 0,1 0 1,-1 1-1,0-1 0,1 0 0,-1 0 1,0 0-1,1 0 0,-1 0 0,0 0 1,1 0-1,-1 0 0,1 0 1,-1 0-1,0 0 0,1 0 0,-1 0 1,0 0-1,1 0 0,-1 0 0,0 0 1,1-1-1,-1 1 0,1 0 1,-1 0-1,0 0 0,0-1 0,1 1 1,-1 0-1,0 0 0,1-1 1,-1 1-1,3-3-1019,0 0 0,0 0 0,-1-1 0,1 1 0,-1-1 0,0 1 0,3-7 0,6-12-7141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7.144"/>
    </inkml:context>
    <inkml:brush xml:id="br0">
      <inkml:brushProperty name="width" value="0.025" units="cm"/>
      <inkml:brushProperty name="height" value="0.025" units="cm"/>
    </inkml:brush>
  </inkml:definitions>
  <inkml:trace contextRef="#ctx0" brushRef="#br0">332 0 13132,'0'0'14174,"-3"9"-13149,-31 65-212,-2-3-1,-4-1 1,-57 77 0,-24 45 372,143-229-1185,2 1 0,36-40 0,-7 10 0,-56 71-294,1-3-584,1 1-1,-1-1 1,0 1-1,0-1 1,0 1-1,0-1 1,0 0 0,0 0-1,-1 0 1,1 0-1,-1 0 1,0-1-1,1 1 1,-1-1-1,0 0 1,0 0 0,-5 2-1</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7.677"/>
    </inkml:context>
    <inkml:brush xml:id="br0">
      <inkml:brushProperty name="width" value="0.025" units="cm"/>
      <inkml:brushProperty name="height" value="0.025" units="cm"/>
    </inkml:brush>
  </inkml:definitions>
  <inkml:trace contextRef="#ctx0" brushRef="#br0">175 88 7944,'0'0'1857,"9"-9"775,0-2-1384,21-26 1233,-8 6 5775,-27 41-3868,0 7-3147,-3 6-1030,-101 191 1239,-1 2-391,109-214-1059,0-1 0,0 1 0,0 0 0,0-1 0,1 1 0,-1 0 0,1 0 0,-1-1 0,1 1 0,0 0 0,0 0 0,0 0 0,0 2 0,0-3 0,0-1 0,1 0 0,-1 0 0,0 1 0,1-1 0,-1 0 0,1 0 0,-1 1 0,0-1 0,1 0 0,-1 0 0,0 0 0,1 0 0,-1 0 0,1 0 0,-1 0 0,0 0 0,1 0 0,-1 0 0,1 0 0,-1 0 0,1 0 0,-1 0 0,0 0 0,1 0 0,-1 0 0,0 0 0,1-1 0,-1 1 0,1 0 0,-1 0 0,0-1 0,1 1 0,-1 0 0,44-32 0,-4-6 0,-26 24 0,0 0 0,1 1 0,0 1 0,1 0 0,0 1 0,19-8 0,-34 18 0,-1 0 0,1 0 0,0 1 0,0-1 0,1 1 0,-1-1 0,0 1 0,0 0 0,0-1 0,0 1 0,0 0 0,0 0 0,1 0 0,-1 0 0,0 0 0,0 0 0,0 0 0,0 0 0,1 0 0,-1 0 0,0 1 0,0-1 0,0 0 0,0 1 0,0-1 0,0 1 0,0-1 0,0 1 0,0 0 0,0-1 0,0 1 0,0 0 0,0 0 0,0-1 0,-1 1 0,1 0 0,0 0 0,-1 0 0,1 0 0,-1 0 0,1 0 0,-1 0 0,1 0 0,-1 1 0,0-1 0,1 0 0,-1 0 0,0 0 0,0 0 0,0 0 0,0 1 0,0-1 0,0 0 0,0 0 0,0 0 0,0 0 0,-1 2 0,0 6 0,0 0 0,-1 0 0,0 0 0,0 0 0,-1 0 0,-4 9 0,-9 12 0,-26 37 0,96-150-6785,-38 50-619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8.004"/>
    </inkml:context>
    <inkml:brush xml:id="br0">
      <inkml:brushProperty name="width" value="0.025" units="cm"/>
      <inkml:brushProperty name="height" value="0.025" units="cm"/>
    </inkml:brush>
  </inkml:definitions>
  <inkml:trace contextRef="#ctx0" brushRef="#br0">18 78 18770,'0'0'7399,"9"7"-4645,-2-1-2295,-3-2-285,0-1 1,0 1-1,0-1 1,1 0-1,-1-1 0,1 1 1,-1-1-1,1 0 1,0 0-1,0 0 1,0-1-1,0 1 0,0-1 1,5 0-1,9 0-49,0-1 0,0-1 0,-1-1 0,35-7 0,-44 7-114,-1 0 0,0-1 0,1 0 0,-1-1 0,0 0 0,-1 0 0,1 0 1,-1-1-1,0-1 0,0 1 0,0-1 0,9-10 0,-15 15-11,0 0 0,0 0 0,0 0 0,0-1 0,0 1 0,0 0 0,-1 0 0,1-1 0,0 1 0,-1 0 0,1-1 0,-1 1 0,1-1 0,-1 1 0,0-1 0,1 1 0,-1-1 0,0 1 0,0-1 0,0 1 0,-1-4 0,1 4 0,-1 0 0,0 0 0,0 0 0,1 0 0,-1 0 0,0 0 0,0 0 0,0 1 0,0-1 0,0 0 0,-1 0 0,1 1 0,0-1 0,0 1 0,0-1 0,-1 1 0,1-1 0,0 1 0,-2-1 0,-6 0 0,0 0 0,0 1 0,1-1 0,-1 2 0,0-1 0,-11 3 0,2 2 0,1 1 0,0 0 0,1 1 0,-1 1 0,1 0 0,1 2 0,0 0 0,0 0 0,1 1 0,0 1 0,1 0 0,0 1 0,1 1 0,1 0 0,-12 18 0,21-29 0,0 0 0,0 0 0,1 0 0,-1 0 0,1 0 0,0 0 0,0 0 0,0 0 0,1 1 0,-1-1 0,1 0 0,-1 1 0,1-1 0,0 0 0,0 1 0,1-1 0,-1 0 0,1 1 0,1 4 0,0-5 0,-1 0 0,1 0 0,0 0 0,1 0 0,-1-1 0,0 1 0,1-1 0,0 1 0,-1-1 0,1 0 0,0 0 0,0 0 0,0-1 0,0 1 0,5 1 0,9 3 0,0-1 0,1-1 0,-1-1 0,1 0 0,34-1 0,-37-1 27,20 0-1903,42-5-1,-11-8-8298</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9.159"/>
    </inkml:context>
    <inkml:brush xml:id="br0">
      <inkml:brushProperty name="width" value="0.025" units="cm"/>
      <inkml:brushProperty name="height" value="0.025" units="cm"/>
    </inkml:brush>
  </inkml:definitions>
  <inkml:trace contextRef="#ctx0" brushRef="#br0">274 51 11275,'0'0'8931,"1"-8"-6097,0 5-2703,0-26 2385,-1 28-2449,-1 1 0,1-1 0,-1 0 1,0 0-1,1 1 0,-1-1 0,0 0 0,0 1 0,1-1 1,-1 1-1,0-1 0,0 1 0,0-1 0,0 1 1,0 0-1,1-1 0,-1 1 0,0 0 0,0 0 1,0 0-1,0-1 0,0 1 0,0 0 0,0 0 1,0 0-1,0 1 0,0-1 0,0 0 0,0 0 1,0 0-1,0 1 0,0-1 0,0 1 0,1-1 0,-1 0 1,0 1-1,-1 0 0,-12 5 115,1 0 0,0 1 0,0 0 0,0 1-1,1 1 1,0 0 0,-12 13 0,5-4 71,1 1 0,0 0 0,-18 29-1,30-39-176,0 1 0,1-1-1,0 1 1,1 0-1,-4 12 1,7-20-82,1-1 1,-1 1 0,0 0 0,1-1-1,0 1 1,-1 0 0,1-1-1,0 1 1,0 0 0,0-1-1,0 1 1,0 0 0,0-1-1,0 1 1,1 0 0,-1 0-1,0-1 1,1 1 0,0-1-1,-1 1 1,1-1 0,0 1-1,0-1 1,0 1 0,0-1-1,0 1 1,0-1 0,0 0-1,0 0 1,1 0 0,-1 0-1,0 0 1,1 0 0,-1 0-1,1 0 1,-1 0 0,1-1-1,0 1 1,-1 0 0,4 0-1,7 1-432,0-1-1,0 0 0,1 0 0,-1-2 0,0 1 1,23-5-1,-10-1-1884,-1 0-1,33-14 1,6-6-4676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33.596"/>
    </inkml:context>
    <inkml:brush xml:id="br0">
      <inkml:brushProperty name="width" value="0.025" units="cm"/>
      <inkml:brushProperty name="height" value="0.025" units="cm"/>
    </inkml:brush>
  </inkml:definitions>
  <inkml:trace contextRef="#ctx0" brushRef="#br0">0 171 17457,'0'0'4772,"8"-2"-651,16-6-3353,100-35 2974,-110 37-3504,-1 0 0,0-1 1,-1-1-1,0 0 1,0 0-1,0-2 1,12-12-1,-23 21-238,0 0 0,0 1 0,0-1 0,0 0 0,0 0 0,0 0 0,0-1 0,0 1 0,0 0 0,0 0 0,-1 0 0,1-1 0,-1 1 0,1 0 0,-1-1 0,1 1 0,-1 0 0,0-1 0,1 1 0,-1 0 0,0-1 0,0 1 0,0-1 0,0 1 0,-1-2 0,0 2 0,0 0 0,0 0 0,0 0 0,0 0 0,0 1 0,-1-1 0,1 0 0,0 1 0,0-1 0,-1 1 0,1-1 0,0 1 0,-1 0 0,1-1 0,-1 1 0,1 0 0,0 0 0,-1 0 0,-2 1 0,-4-1 0,0 1 0,-1 0 0,1 0 0,0 1 0,0 0 0,0 0 0,-13 7 0,9-2 0,1 2 0,-1 0 0,1 0 0,1 1 0,0 1 0,0-1 0,1 2 0,-10 15 0,13-17 0,1-1 0,0 1 0,0 0 0,1 0 0,1 0 0,-1 0 0,2 1 0,-1-1 0,1 1 0,1 0 0,0 18 0,1-26-20,0 0 0,1 0 0,-1-1 0,1 1 1,-1 0-1,1-1 0,0 1 0,0 0 0,0-1 0,1 1 0,-1-1 0,1 0 1,-1 1-1,1-1 0,0 0 0,0 0 0,0 0 0,0 0 0,0-1 0,3 3 1,1-1-148,-1 0 0,1 0 0,0-1 1,0 1-1,0-1 0,0-1 1,0 1-1,12 0 0,-5-1-693,1 0 0,-1-1 0,1-1 0,-1 0 1,0-1-1,1-1 0,-1 1 0,16-7 0,12-12-13954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9.577"/>
    </inkml:context>
    <inkml:brush xml:id="br0">
      <inkml:brushProperty name="width" value="0.025" units="cm"/>
      <inkml:brushProperty name="height" value="0.025" units="cm"/>
    </inkml:brush>
  </inkml:definitions>
  <inkml:trace contextRef="#ctx0" brushRef="#br0">230 1 15759,'-13'7'3657,"4"-1"-3137,-99 66 4996,96-63-4837,0 0-1,1 1 1,1 0 0,0 0 0,0 1 0,1 0 0,-13 20 0,22-30-669,0-1 1,-1 1 0,1-1 0,-1 1 0,1-1 0,0 1 0,0-1 0,-1 1 0,1 0 0,0-1 0,0 1 0,0-1-1,0 1 1,0 0 0,-1-1 0,1 1 0,0 0 0,0-1 0,1 1 0,-1 0 0,0-1 0,0 1 0,0-1-1,0 1 1,1 0 0,-1-1 0,0 1 0,0-1 0,1 1 0,-1-1 0,0 1 0,1 0 0,-1-1 0,2 1-1,23 2 174,34-18 57,-4-8-143,-34 13-129,0 1 0,1 0 0,0 2 1,1 1-1,0 0 0,46-4 0,-68 10 28,0 0 0,0 0 0,0 0 0,0 0 0,0 0 0,0 1 0,0-1 0,0 0 0,0 0 0,0 1 0,0-1 0,0 1 0,0-1 0,0 1 0,0-1 0,0 1 0,-1 0 0,1-1 0,0 1 0,0 0 0,-1 0 0,1 0 0,0-1 0,-1 1 0,1 0 0,-1 0 0,1 0 0,-1 0 0,0 0 0,1 0 0,-1 0 0,0 0 0,1 1 0,-1 43 583,1-4-49,0-40-525,0 0 1,0-1-1,0 1 0,0 0 0,0-1 1,1 1-1,-1-1 0,0 1 0,0-1 1,1 1-1,-1-1 0,0 0 0,1 0 1,-1 1-1,0-1 0,1 0 0,-1 0 1,0 0-1,1-1 0,-1 1 0,3-1 1,30-6 42,46-23-628,-63 21 233,2 2 0,-1 0 1,1 1-1,0 0 0,0 2 1,1 0-1,-1 2 1,1 0-1,22 0 0,-38 3-392,6 0-1367,0-1 0,0 1 1,0-2-1,0 1 0,11-3 0,6-7-4451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9.919"/>
    </inkml:context>
    <inkml:brush xml:id="br0">
      <inkml:brushProperty name="width" value="0.025" units="cm"/>
      <inkml:brushProperty name="height" value="0.025" units="cm"/>
    </inkml:brush>
  </inkml:definitions>
  <inkml:trace contextRef="#ctx0" brushRef="#br0">150 0 11691,'0'0'8947,"-11"6"-6422,4-3-2220,-66 38 2541,69-39-2722,1 0 0,0 1 0,0-1 0,0 0 0,0 1 1,0 0-1,0 0 0,0 0 0,1 0 0,0 0 0,-1 0 0,1 1 0,1-1 0,-1 1 0,0-1 0,1 1 0,0 0 0,0 0 0,-2 7 0,4-11-136,-1 1 0,1 0 0,-1-1 0,1 1 1,-1 0-1,1-1 0,-1 1 0,1-1 0,-1 1 0,1-1 0,0 1 0,-1-1 0,1 1 0,0-1 0,0 0 0,-1 1 0,1-1 0,0 0 0,0 0 0,-1 0 0,1 1 0,0-1 0,0 0 0,0 0 1,-1 0-1,2-1 0,29 2-751,-24-1 482,32-2-1391,-29 1 1532,0 0-1,0 0 0,1 1 0,-1 1 1,0 0-1,1 0 0,-1 1 1,0 0-1,0 0 0,14 7 1,-23-9 235,0 1 0,0-1 1,0 1-1,0 0 1,0-1-1,0 1 0,0 0 1,0 0-1,0-1 1,0 1-1,-1 0 0,1 0 1,0 0-1,-1 0 0,1 0 1,0 0-1,-1 0 1,1 0-1,-1 0 0,0 0 1,1 1-1,-1-1 1,0 0-1,0 0 0,0 0 1,0 0-1,0 1 1,0-1-1,0 0 0,0 0 1,0 0-1,0 0 1,-1 1-1,1-1 0,-1 0 1,1 0-1,-1 0 1,1 0-1,-1 0 0,1 0 1,-1 0-1,0 0 0,1 0 1,-1 0-1,0-1 1,0 1-1,0 0 0,0 0 1,0-1-1,0 1 1,-2 1-1,-5 4 377,0 0-1,-1-1 1,0 0 0,-14 6 0,7-4-526,0-2 1,0 0-1,0-1 1,0 0 0,-1-2-1,1 0 1,-18 0-1,16-4-4766,7-10-4453</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0.618"/>
    </inkml:context>
    <inkml:brush xml:id="br0">
      <inkml:brushProperty name="width" value="0.025" units="cm"/>
      <inkml:brushProperty name="height" value="0.025" units="cm"/>
    </inkml:brush>
  </inkml:definitions>
  <inkml:trace contextRef="#ctx0" brushRef="#br0">73 0 16624,'0'0'8819,"-9"10"-8392,8-9-415,-9 9 109,2 0-1,0 0 1,-10 17-1,15-23-99,1 0-1,0 0 1,0 0 0,0 1-1,0-1 1,1 1-1,0-1 1,0 1-1,0-1 1,0 1 0,1 0-1,0-1 1,0 1-1,0 0 1,0-1-1,1 1 1,1 4 0,-1-7-4,0-1 1,0 0 0,0 0 0,1 1 0,-1-1-1,0 0 1,1 0 0,-1 0 0,1 0-1,-1 0 1,1-1 0,-1 1 0,1 0 0,-1-1-1,1 1 1,0-1 0,0 1 0,-1-1 0,1 0-1,0 0 1,-1 0 0,1 0 0,3 0-1,42-3 800,-28-2-638,0 0 0,27-12 0,-33 11-177,1 1 0,0 1 0,-1 0 0,1 0-1,1 2 1,22-2 0,-35 4-8,0 0-1,0 0 1,-1 1-1,1-1 1,0 1 0,0-1-1,0 1 1,0 0-1,-1 0 1,1 0-1,0 0 1,-1 0-1,1 0 1,-1 0-1,1 1 1,-1-1 0,1 1-1,-1-1 1,0 1-1,0-1 1,0 1-1,0 0 1,0-1-1,0 1 1,0 0-1,-1 0 1,1 0-1,-1-1 1,1 1 0,-1 0-1,0 0 1,1 3-1,-1-3 12,0 0 0,0 0 1,1 0-1,-1 0 0,0 0 0,1-1 0,0 1 0,-1 0 1,1 0-1,0 0 0,0-1 0,0 1 0,0 0 0,0-1 1,1 1-1,-1-1 0,0 1 0,1-1 0,-1 0 0,1 0 1,-1 1-1,1-1 0,0 0 0,-1 0 0,1 0 0,0-1 1,0 1-1,0 0 0,0-1 0,0 1 0,0-1 0,2 0 1,8-2-163,0 0-1,0-2 1,-1 1 0,0-1 0,1-1 0,-1 0 0,-1-1 0,1 0 0,-1 0 0,16-14 0,11-5-2621,-28 20 1960,35-22-4266,-14 11-1100,-10 5 23</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1.112"/>
    </inkml:context>
    <inkml:brush xml:id="br0">
      <inkml:brushProperty name="width" value="0.025" units="cm"/>
      <inkml:brushProperty name="height" value="0.025" units="cm"/>
    </inkml:brush>
  </inkml:definitions>
  <inkml:trace contextRef="#ctx0" brushRef="#br0">13 62 2018,'0'0'10789,"7"-6"-9631,-2 2-1152,-4 3 80,0 0-1,0 0 0,0 0 1,0 0-1,1 0 1,-1 0-1,0 0 1,0 0-1,1 1 1,-1-1-1,1 1 1,-1-1-1,0 1 1,3-1-1,-3 2 39,0 0 0,0 0 0,0 0 0,0 0 0,0 1-1,-1-1 1,1 0 0,0 1 0,-1-1 0,1 0 0,-1 1 0,0-1 0,1 1-1,-1-1 1,0 0 0,0 1 0,0-1 0,0 1 0,0-1 0,0 1 0,0-1 0,-1 3-1,-3 74 3977,-13 80-1,-4 52-2059,19-192-1970,-2-21 181,-2-28 37,5-10-396,2 1-1,2 0 0,2-1 1,1 1-1,2 1 1,1-1-1,3 1 1,29-69-1,-38 103 96,0-1 0,0 1-1,0-1 1,0 1 0,1 0 0,0 1-1,0-1 1,0 1 0,1-1 0,0 1-1,-1 0 1,1 1 0,8-5 0,-10 7 15,-1 0 1,1 0 0,0 0-1,0 1 1,0-1 0,0 1 0,0 0-1,0-1 1,0 1 0,0 1-1,0-1 1,0 0 0,0 1 0,0 0-1,0-1 1,0 1 0,-1 0-1,1 0 1,0 1 0,-1-1 0,1 1-1,0-1 1,-1 1 0,0 0 0,1 0-1,-1 0 1,0 0 0,4 5-1,-3-4 27,0 0 0,0 0 0,0 1-1,0-1 1,-1 1 0,1 0 0,-1 0-1,0 0 1,0 0 0,-1 0 0,1 0-1,-1 1 1,0-1 0,0 0 0,0 1-1,-1-1 1,1 1 0,-1-1 0,0 1-1,-1 5 1,0-5 134,-1-1 1,0 1-1,0-1 0,0 0 0,0 1 0,-1-1 1,0 0-1,1 0 0,-2-1 0,1 1 1,0-1-1,-1 1 0,1-1 0,-1 0 0,0-1 1,0 1-1,0 0 0,-7 2 0,5-2-13,-1 0 0,0 0-1,0-1 1,0 1 0,0-2-1,0 1 1,0-1 0,0 0-1,-11 0 1,17-1-177,-1 0-1,0 0 1,1 0 0,-1-1-1,0 1 1,1-1-1,-1 1 1,1-1 0,-1 1-1,1-1 1,-1 0 0,1 0-1,0 0 1,-1 0-1,1 0 1,0 0 0,-1 0-1,0-2 1,1 1-96,0 1 0,0-1 1,0-1-1,1 1 0,-1 0 0,0 0 1,1 0-1,0 0 0,0 0 0,-1 0 0,1-1 1,0 1-1,1 0 0,-1 0 0,0 0 1,1 0-1,0-4 0,3-1-960,-1 0 1,1 1-1,1 0 1,-1-1-1,1 2 0,0-1 1,0 0-1,1 1 0,-1 0 1,1 0-1,12-6 1,5-7-4024,14-14-6783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1.610"/>
    </inkml:context>
    <inkml:brush xml:id="br0">
      <inkml:brushProperty name="width" value="0.025" units="cm"/>
      <inkml:brushProperty name="height" value="0.025" units="cm"/>
    </inkml:brush>
  </inkml:definitions>
  <inkml:trace contextRef="#ctx0" brushRef="#br0">123 0 17809,'0'0'2840,"-5"13"69,-24 57-1227,-33 92 3151,55-141-4384,2 1 0,0 0 0,1 0 0,1 0 0,1 42 0,2-64-449,0 1 0,0-1 0,0 0 0,-1 0 0,1 1 0,0-1 0,0 0 0,0 0 0,0 1 0,0-1 0,0 0 0,0 0 0,0 1 0,0-1 0,0 0 0,1 0 0,-1 0 0,0 1 0,0-1 0,0 0 0,0 0 0,0 0 0,0 1 0,0-1 0,1 0 0,-1 0 0,0 0 0,0 1 0,0-1 0,0 0 0,1 0 0,-1 0 0,0 0 0,0 0 0,0 1 0,1-1 0,-1 0 0,0 0 0,0 0 0,1 0 0,-1 0 0,0 0 0,1 0 0,8-9 0,6-17 0,-10 9-156,0 0 0,-2 0 0,0-1 0,2-31 1,-5 48-70,-2 41-389,1-38 621,1 0-1,0 0 1,0 0-1,0 1 1,0-1-1,1 0 1,-1 0-1,0 0 1,1 0-1,-1 0 1,1 0-1,0 0 1,0 0-1,0 0 1,0 0-1,0 0 0,0 0 1,1-1-1,-1 1 1,0 0-1,1-1 1,2 3-1,1-2 37,-1-1-1,0 0 0,0 0 0,0 0 1,1 0-1,-1 0 0,0-1 1,1 0-1,-1 0 0,9-1 0,-5-1 2,0 1-1,0-1 1,0 0-1,0-1 1,0 0 0,0 0-1,-1-1 1,1 1-1,-1-2 1,0 1-1,0-1 1,6-6-1,2-2 45,-1-1-1,-1 0 1,0-1-1,11-16 1,-32 74-88,4-34 0,0 0 0,0 1 0,1-1 0,0 1 0,1 0 0,0 0 0,1 0 0,0 0 0,0 17 0,2-27-34,-1 1-1,1 0 1,-1-1 0,1 1-1,-1-1 1,1 1 0,0-1-1,-1 1 1,1-1 0,-1 0 0,1 1-1,0-1 1,0 0 0,-1 1-1,1-1 1,0 0 0,0 0-1,-1 0 1,1 0 0,0 1-1,0-1 1,-1 0 0,1 0-1,0-1 1,0 1 0,-1 0-1,1 0 1,0 0 0,0 0-1,-1-1 1,1 1 0,0 0 0,-1-1-1,2 0 1,26-12-3538,-15-5-2476,0-6-2541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1.985"/>
    </inkml:context>
    <inkml:brush xml:id="br0">
      <inkml:brushProperty name="width" value="0.025" units="cm"/>
      <inkml:brushProperty name="height" value="0.025" units="cm"/>
    </inkml:brush>
  </inkml:definitions>
  <inkml:trace contextRef="#ctx0" brushRef="#br0">0 1 11979,'0'0'15599,"1"47"-15407,20-31-480,3-1-2114,5 1-1090,1-1-1472,0-3-2083</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2.326"/>
    </inkml:context>
    <inkml:brush xml:id="br0">
      <inkml:brushProperty name="width" value="0.025" units="cm"/>
      <inkml:brushProperty name="height" value="0.025" units="cm"/>
    </inkml:brush>
  </inkml:definitions>
  <inkml:trace contextRef="#ctx0" brushRef="#br0">119 0 7783,'0'0'16000,"-10"6"-14276,7-5-1643,-58 39 2433,57-38-2267,1 1 1,-1 0-1,1 0 0,-1 1 0,1-1 0,0 1 0,0-1 1,1 1-1,-1 0 0,1 0 0,0 0 0,0 0 0,0 1 1,0-1-1,-1 7 0,3-11-242,0 1 1,0-1-1,0 0 0,1 1 1,-1-1-1,0 0 1,0 1-1,0-1 0,0 1 1,0-1-1,0 0 0,0 1 1,1-1-1,-1 0 0,0 1 1,0-1-1,1 0 0,-1 0 1,0 1-1,0-1 1,1 0-1,-1 0 0,0 1 1,1-1-1,-1 0 0,0 0 1,1 0-1,-1 0 0,0 1 1,1-1-1,-1 0 0,0 0 1,1 0-1,0 0 1,20 0 229,19-10 52,9-13-287,-39 16 0,1 2 0,0-1 0,0 2 0,0-1 0,0 1 0,1 1 0,-1 0 0,1 1 0,17-2 0,-28 5 0,0 0 0,0 0 0,0 0 0,0 1 0,-1-1 0,1 0 0,0 0 0,-1 0 0,1 0 0,-1 1 0,1-1 0,-1 0 0,0 1 0,0-1 0,1 0 0,-1 1 0,0-1 0,0 0 0,0 1 0,0-1 0,-1 0 0,1 1 0,-1 1 0,-3 35 0,4-8 9,0-30-11,0 1-1,0 0 0,1 0 1,-1-1-1,0 1 0,1 0 1,-1-1-1,1 1 0,-1-1 1,1 1-1,-1 0 0,1-1 1,0 1-1,-1-1 0,1 1 1,0-1-1,-1 0 0,1 1 1,0-1-1,-1 0 0,2 1 1,3-1-83,0 1 1,0-1 0,-1-1 0,1 1 0,0-1-1,0 0 1,-1 0 0,1 0 0,6-3-1,5-2-3011,-5 1-1874,-2-3-3721</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2.859"/>
    </inkml:context>
    <inkml:brush xml:id="br0">
      <inkml:brushProperty name="width" value="0.025" units="cm"/>
      <inkml:brushProperty name="height" value="0.025" units="cm"/>
    </inkml:brush>
  </inkml:definitions>
  <inkml:trace contextRef="#ctx0" brushRef="#br0">1 29 10346,'0'0'16976,"52"9"-15663,-13-6-608,6-3-289,6 0-288,3 0-64,-1-9-384,-8-4-2659,-6-5-4035</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3.512"/>
    </inkml:context>
    <inkml:brush xml:id="br0">
      <inkml:brushProperty name="width" value="0.025" units="cm"/>
      <inkml:brushProperty name="height" value="0.025" units="cm"/>
    </inkml:brush>
  </inkml:definitions>
  <inkml:trace contextRef="#ctx0" brushRef="#br0">143 75 4708,'0'0'11163,"7"-9"-7186,23-27-1121,-30 35-2610,1 1-1,0-1 1,0 0-1,-1 1 1,1-1-1,-1 0 1,1 1-1,-1-1 1,1 0-1,-1 0 1,1 1-1,-1-1 1,1 0-1,-1 0 1,0 0-1,0 0 1,0 0-1,1 0 1,-1 0-1,0 1 1,0-1-1,0 0 1,0 0-1,0 0 1,0 0-1,-1 0 1,1 0-1,-1-1 1,0 1-156,0 0 0,0 1 0,0-1 0,-1 1 0,1-1 0,0 1 0,-1 0 0,1 0 0,0-1 0,0 1-1,-1 0 1,1 0 0,0 0 0,-1 1 0,1-1 0,-2 0 0,-52 16-475,1 16 446,51-30-100,1-1-1,-1 1 1,0 0-1,1 0 0,0 0 1,0 0-1,-1 1 1,1-1-1,1 0 0,-1 1 1,0 0-1,0-1 1,1 1-1,0 0 0,-1 0 1,1 0-1,-1 4 1,4-6-5,0 1 0,0-1 0,0 0 0,0 0 0,1 0 0,-1 0 0,0 0 0,0-1 0,1 1 0,-1-1 1,0 0-1,0 1 0,1-1 0,4 0 0,3 1 14,3 1-11,0 1 1,0 0-1,0 1 1,19 9-1,-29-12 35,-1 0 0,0 0 0,0 0 0,1 0 0,-1 0 0,0 1 0,0-1 0,0 0 0,0 1 1,-1 0-1,1 0 0,0-1 0,-1 1 0,1 0 0,-1 0 0,0 0 0,1 0 0,-1 1 0,0-1 0,0 0 0,0 1 0,-1-1 0,1 0 0,-1 1 0,1-1 0,-1 1 0,0-1 0,0 0 0,0 1 0,0-1 0,0 1 0,0-1 0,-2 4 0,1-3 47,-1 0-1,0 0 0,0-1 1,0 1-1,0 0 0,-1-1 0,1 0 1,-1 1-1,1-1 0,-1 0 1,0 0-1,0-1 0,0 1 1,0-1-1,0 1 0,0-1 0,0 0 1,-1 0-1,-3 0 0,-66 12 799,72-13-831,-4 1-47,1-1-1,0 0 1,0 0-1,0 0 1,0 0 0,0 0-1,-1-1 1,-6-1-1,10 1-266,0 0 0,0 0 0,0 0 0,0 0 0,0 0 0,0-1 0,0 1-1,0 0 1,1 0 0,-1-1 0,0 1 0,1 0 0,-1-1 0,1 1 0,-1 0 0,1-1 0,0 1 0,0-1-1,-1 1 1,1-1 0,0 1 0,0-1 0,0 1 0,1-1 0,-1 1 0,1-3 0,3-15-5284,7 2-2812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4.068"/>
    </inkml:context>
    <inkml:brush xml:id="br0">
      <inkml:brushProperty name="width" value="0.025" units="cm"/>
      <inkml:brushProperty name="height" value="0.025" units="cm"/>
    </inkml:brush>
  </inkml:definitions>
  <inkml:trace contextRef="#ctx0" brushRef="#br0">254 22 10794,'0'0'16458,"-9"-4"-15128,2 1-1256,1 0-1,-1 1 1,0-1 0,0 1 0,0 1 0,-1 0 0,1 0-1,0 0 1,-1 1 0,1 0 0,0 0 0,-1 1 0,1 0 0,0 0-1,0 1 1,0-1 0,-11 6 0,7-1-50,1 0 0,-1 1-1,1 0 1,1 1 0,-13 13 0,18-18-18,2 0 0,-1 0 0,0 0 0,0 1-1,1-1 1,0 1 0,0 0 0,0 0 0,0-1 0,0 1 0,1 1 0,0-1 0,0 0 0,0 0 0,0 0 0,1 0 0,0 1 0,-1-1 0,2 6 0,0-9-3,0 1 0,0-1 0,0 1 1,0-1-1,0 0 0,0 0 1,0 1-1,0-1 0,1 0 1,-1 0-1,1 0 0,-1-1 1,1 1-1,-1 0 0,1 0 1,-1-1-1,1 1 0,-1-1 0,1 1 1,0-1-1,-1 0 0,1 0 1,0 1-1,-1-1 0,1-1 1,3 1-1,47-3 126,-40-1-125,0 0-1,0 0 1,-1-1-1,0-1 0,0 0 1,0 0-1,-1-1 0,0-1 1,0 1-1,-1-2 1,0 1-1,0-1 0,-1 0 1,0-1-1,-1 0 0,0-1 1,0 1-1,7-18 0,-29 61-498,9-22 411,1 0 0,0 1 1,1 0-1,0 0 0,1 1 0,0-1 1,1 1-1,-1 13 0,3-25-103,0 1 0,0-1 0,0 1 0,1-1 0,-1 1-1,1-1 1,-1 0 0,1 1 0,-1-1 0,1 0 0,0 1 0,0-1 0,-1 0-1,1 0 1,0 0 0,0 0 0,0 0 0,0 0 0,1 0 0,-1 0 0,0 0-1,0 0 1,0 0 0,1-1 0,-1 1 0,0-1 0,1 1 0,-1-1-1,1 1 1,-1-1 0,1 0 0,1 1 0,3 0-1675,1-1-1,0 1 1,0-1-1,0 0 1,12-2 0,6-5-8906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1:41.183"/>
    </inkml:context>
    <inkml:brush xml:id="br0">
      <inkml:brushProperty name="width" value="0.025" units="cm"/>
      <inkml:brushProperty name="height" value="0.025" units="cm"/>
    </inkml:brush>
  </inkml:definitions>
  <inkml:trace contextRef="#ctx0" brushRef="#br0">1 299 7815,'0'0'4159,"10"-1"-3977,25-4 1374,53-14 0,-54 10-548,0 2-1,1 1 1,39-1-1,313 24 1319,-146-2-1379,56-2-124,444 13-371,0-43 675,-85-49 274,660-153 1,-1245 206-885,-83 18-1263,0 1-1,0 0 0,1 1 0,0 1 0,1-1 0,-19 18 0,-5 4-3340,-9 3-3712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34.328"/>
    </inkml:context>
    <inkml:brush xml:id="br0">
      <inkml:brushProperty name="width" value="0.025" units="cm"/>
      <inkml:brushProperty name="height" value="0.025" units="cm"/>
    </inkml:brush>
  </inkml:definitions>
  <inkml:trace contextRef="#ctx0" brushRef="#br0">1 0 10698,'0'0'12935,"0"12"-11435,0 170 150,4 383 4334,0-532-5984,2-24 0,3-22 0,5-37-13,-2-1 1,-3-1-1,-1 1 0,0-84 0,-5 67-83,24-129 0,-26 192 48,0 1 1,1-1 0,-1 1 0,1 0-1,0-1 1,1 1 0,-1 0-1,1 0 1,0 0 0,0 1-1,0-1 1,0 1 0,0-1-1,1 1 1,0 0 0,-1 1-1,6-4 1,-7 5 32,1 0 0,0-1 0,0 1 0,0 0 0,0 0 1,0 1-1,0-1 0,0 1 0,0-1 0,0 1 0,0 0 0,1 0 0,-1 0 0,0 1 0,0-1 0,0 1 0,0 0 1,0 0-1,0 0 0,0 0 0,0 0 0,-1 0 0,1 1 0,0 0 0,-1-1 0,4 3 0,-4-2 26,0-1 0,0 1 0,0 0 0,0 0 0,-1 0 0,1 0 0,0 0 0,-1 0 0,1 0 1,-1 0-1,0 1 0,0-1 0,0 0 0,0 1 0,0-1 0,0 1 0,-1-1 0,1 1 0,-1 0 0,0 4 0,0-4 29,-1 1 0,0 0 0,0 0 0,0-1 0,0 1 0,-1-1 0,1 1 0,-1-1 0,0 1 0,0-1 0,0 0 0,-5 4 0,-5 5 86,0 0 1,0-1-1,-1-1 1,-1 0-1,-17 9 1,23-14-127,0 0 0,-1-1 0,1 1 0,-1-2 0,0 1 0,0-1 0,-1-1 0,1 0 0,0 0 0,-1-1 0,-15 1 0,24-3-94,0 1 0,0 0 0,1-1 0,-1 1 0,0-1-1,0 1 1,0-1 0,0 1 0,1-1 0,-1 1 0,0-1 0,0 0 0,1 0 0,-1 1 0,1-1 0,-1 0-1,0 0 1,1 0 0,0 0 0,-1 1 0,1-1 0,-1 0 0,1 0 0,0 0 0,0 0 0,0 0 0,-1 0 0,1 0-1,0 0 1,0 0 0,0 0 0,0 0 0,1 0 0,-1 0 0,0 0 0,0 0 0,1 0 0,-1 0 0,0 0-1,1 0 1,0-1 0,1-4-1086,0 1-1,0-1 1,1 0-1,0 1 1,6-10 0,17-15-7031,6-2-5215</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4.802"/>
    </inkml:context>
    <inkml:brush xml:id="br0">
      <inkml:brushProperty name="width" value="0.025" units="cm"/>
      <inkml:brushProperty name="height" value="0.025" units="cm"/>
    </inkml:brush>
  </inkml:definitions>
  <inkml:trace contextRef="#ctx0" brushRef="#br0">1 27 13613,'0'0'11445,"11"-3"-9843,-6 1-1478,57-12 2033,-59 13-1981,1 0-1,0 0 1,0 1 0,-1 0 0,1-1-1,0 2 1,0-1 0,0 0-1,-1 1 1,1-1 0,0 1 0,0 0-1,-1 1 1,1-1 0,6 4 0,-9-4-157,0 1 0,0 0 0,0-1 0,0 1 1,0 0-1,0 0 0,0 0 0,0 0 0,-1 0 0,1 0 1,-1 0-1,0 0 0,1 0 0,-1 0 0,0 0 0,0 0 1,0 0-1,-1 0 0,1 0 0,0 0 0,-1 0 0,1 0 1,-1 0-1,-1 2 0,-22 45 249,11-31-209,8-13-41,1 0-1,0 1 0,0-1 1,1 1-1,0 0 0,0 0 1,0 0-1,0 0 0,1 0 0,0 0 1,-1 8-1,4-14-17,-1 1 0,1-1 0,0 1 0,-1-1 0,1 1 0,0-1 0,-1 0 0,1 1 0,0-1 0,0 0 0,-1 1 0,1-1 0,0 0 0,0 0 0,-1 0 0,1 0 0,0 0 0,0 0 0,0 0 0,-1 0 0,1 0 0,0 0 0,0 0 0,-1 0 0,1 0 0,0-1 0,1 1 0,23-6 0,-14 0 0,-1-1 0,0 1 0,-1-1 0,0-1 0,0 0 0,0 0 0,-1-1 0,-1 0 0,1-1 0,-2 1 0,1-1 0,-1-1 0,-1 1 0,1-1 0,-2 0 0,0 0 0,4-15 0,-9 27 0,1 0 0,0 1 0,-1-1 0,1 1 0,0-1 0,0 1 0,0-1 0,0 1 0,0-1 0,0 0 0,1 1 0,-1-1 0,0 1 0,1-1 0,-1 0 0,1 1 0,0-1 0,-1 0 0,1 1 0,0-1 0,0 0 0,-1 0 0,1 0 0,2 2 0,-1-2 0,0 0 0,0 1 0,0-1 0,1-1 0,-1 1 0,0 0 0,1 0 0,-1-1 0,0 1 0,1-1 0,-1 0 0,1 0 0,3 0 0,1 0 0,0-1 0,0 0 0,0-1 0,0 1 0,0-1 0,0-1 0,0 1 0,-1-1 0,10-5 0,-10 3 0,1 0 0,-1 0 0,-1 0 0,1-1 0,-1 0 0,0 0 0,5-8 0,-15 22 0,0 0 0,1 0 0,0 1 0,1-1 0,-1 1 0,2 0 0,-1 0 0,1 0 0,1 0 0,-1 13 0,2-20 0,1-1 0,-1 1 0,1-1 0,0 1 0,0-1 0,0 0 0,-1 1 0,1-1 0,1 0 0,-1 0 0,0 1 0,0-1 0,0 0 0,1 0 0,-1 0 0,0-1 0,1 1 0,-1 0 0,1 0 0,-1-1 0,1 1 0,-1-1 0,1 1 0,-1-1 0,1 0 0,0 1 0,-1-1 0,1 0 0,0 0 0,-1 0 0,1 0 0,1-1 0,60-2 0,-41-2 0,-1 0 0,37-15 0,-42 14 0,0 0 0,1 1 0,-1 1 0,1 0 0,32-2 0,-49 7-226,1 0 0,-1 0-1,1 0 1,0 1 0,-1-1 0,0 0-1,1 0 1,-1 1 0,0-1 0,0 0-1,1 0 1,-1 1 0,0-1 0,0 0 0,-1 1-1,1-1 1,0 0 0,0 1 0,-1 1-1,1 14-4960,11-31 1009,-4-1-2447,1-5-3833</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5.144"/>
    </inkml:context>
    <inkml:brush xml:id="br0">
      <inkml:brushProperty name="width" value="0.025" units="cm"/>
      <inkml:brushProperty name="height" value="0.025" units="cm"/>
    </inkml:brush>
  </inkml:definitions>
  <inkml:trace contextRef="#ctx0" brushRef="#br0">1 0 3844,'0'0'19570,"49"43"-38468</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5.518"/>
    </inkml:context>
    <inkml:brush xml:id="br0">
      <inkml:brushProperty name="width" value="0.025" units="cm"/>
      <inkml:brushProperty name="height" value="0.025" units="cm"/>
    </inkml:brush>
  </inkml:definitions>
  <inkml:trace contextRef="#ctx0" brushRef="#br0">145 0 17200,'0'0'8985,"-9"1"-7432,-30 5-645,37-5-867,1-1 0,-1 1 0,1 0 0,-1-1 0,1 1 0,-1 0 0,1 0 0,0 0 0,-1 0 0,1 0 0,0 1 0,0-1 0,0 0 0,0 0 0,0 1 0,0-1 0,0 1 0,0-1 0,0 1 0,1-1 0,-1 1 0,1-1 0,-1 1 0,1 0 0,0-1 0,-1 1 0,1 0 0,0-1 0,0 1 0,0 0 0,0-1 0,1 1 0,0 3 0,-1-1-28,1 0 0,0 0 0,0 0 1,0 0-1,0 0 0,1 0 1,0 0-1,0 0 0,0-1 1,0 1-1,3 3 0,28 23-67,-19-18-60,0 1 0,-1 0 0,18 24 0,-27-30 89,0-1 1,0 1 0,-1 0-1,0 0 1,0 0 0,-1 1-1,0-1 1,0 1-1,-1-1 1,0 1 0,0-1-1,-1 11 1,0-9 137,-1 0 0,-1 0 0,0 0 0,0 0 1,-1 0-1,0-1 0,0 1 0,-1-1 0,0 0 1,0 0-1,-1 0 0,0 0 0,-1-1 0,-10 11 0,10-11-7,0-1 1,0 0-1,0-1 0,-1 1 0,0-2 0,0 1 0,-1-1 0,1 0 0,-1 0 0,0-1 0,0 0 1,0 0-1,0-1 0,-1 0 0,-14 2 0,21-5-106,1 1 0,-1 0 0,0-1 0,1 1 0,-1-1 0,1 0 0,-1 1 0,1-1 0,-1 0 0,1 0 0,0 0 0,-1 0 0,1 0 0,0 0 0,0-1 0,0 1 0,0 0 0,0 0 0,0-1 0,0 1 0,0-1 0,0 1 0,1-1 0,-1 1 0,1-1 0,-1 0 0,1 1 0,-1-1 0,1 1 0,0-1 0,0 0 0,0 1 0,0-4 0,1-68 0,0 57 0,-1 8 2,0 1-1,1-1 1,0 1-1,0 0 1,1-1 0,0 1-1,0 0 1,1 0-1,0 0 1,0 0-1,1 0 1,0 1 0,0 0-1,0 0 1,10-11-1,-5 9-107,1 0-1,0 1 0,1 0 1,0 0-1,0 1 1,0 1-1,1 0 0,20-6 1,27-9-4959,-19 5-2565,15-8-11220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6.215"/>
    </inkml:context>
    <inkml:brush xml:id="br0">
      <inkml:brushProperty name="width" value="0.025" units="cm"/>
      <inkml:brushProperty name="height" value="0.025" units="cm"/>
    </inkml:brush>
  </inkml:definitions>
  <inkml:trace contextRef="#ctx0" brushRef="#br0">0 117 12780,'0'0'11915,"69"-35"-10537,-19 17-1026,7 1-352,2 2-961,-3 2-2178,-9 1-2082,-12 5-4356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6.622"/>
    </inkml:context>
    <inkml:brush xml:id="br0">
      <inkml:brushProperty name="width" value="0.025" units="cm"/>
      <inkml:brushProperty name="height" value="0.025" units="cm"/>
    </inkml:brush>
  </inkml:definitions>
  <inkml:trace contextRef="#ctx0" brushRef="#br0">151 238 21396,'0'0'1330,"-11"-2"880,7 0-2084,-1 1 0,1 0 0,0 0 0,-1 0 0,1 0 0,0 1 0,-1 0 0,1 0 0,-1 0 1,1 0-1,-1 1 0,1 0 0,0 0 0,-1 0 0,1 0 0,0 1 0,0-1 0,0 1 0,0 0 1,0 0-1,0 1 0,0-1 0,1 1 0,-1 0 0,1 0 0,0 0 0,0 0 0,-5 7 0,6-7-113,0-1 0,0 1 0,1 0 0,-1 0-1,1-1 1,-1 1 0,1 0 0,0 0 0,0 1 0,0-1-1,1 0 1,-1 0 0,1 0 0,0 0 0,-1 1-1,2-1 1,-1 3 0,0-5-10,1 0 1,-1 0-1,1 0 1,-1 0-1,1 0 0,-1 0 1,1-1-1,-1 1 1,1 0-1,0 0 1,0-1-1,-1 1 0,1 0 1,0-1-1,0 1 1,0-1-1,0 1 0,-1-1 1,1 1-1,2 0 1,0-1 9,0 1 1,0-1-1,0 1 1,0-1-1,1 0 1,-1 0-1,0 0 1,0-1 0,5 0-1,3-3 44,1 1 0,0-2 0,-1 0 0,0 0 0,0-1 0,0 0 0,-1-1 1,16-12-1,1-5 188,41-44 0,-50 49 65,0-2 1,-2 0-1,-1-1 0,0 0 1,-2-1-1,18-43 0,-71 123-432,16-14 305,-21 57-1,39-85-142,1 1 0,0 0-1,1 0 1,1 1 0,1-1 0,0 1-1,1 24 1,1-39-114,0-1 1,0 1-1,1 0 1,-1-1-1,1 1 1,-1 0-1,1-1 0,0 1 1,-1-1-1,1 1 1,0-1-1,0 1 1,0-1-1,0 0 0,0 1 1,1-1-1,-1 0 1,0 0-1,1 0 1,-1 0-1,1 0 0,-1 0 1,1 0-1,-1 0 1,1-1-1,-1 1 1,1-1-1,0 1 0,-1-1 1,1 0-1,2 1 1,-1-1-513,1 1-1,-1-1 1,1 0 0,0 0 0,-1-1 0,1 1 0,-1-1 0,1 1-1,-1-1 1,0 0 0,1-1 0,-1 1 0,0 0 0,6-4-1,15-17-16196</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7.432"/>
    </inkml:context>
    <inkml:brush xml:id="br0">
      <inkml:brushProperty name="width" value="0.025" units="cm"/>
      <inkml:brushProperty name="height" value="0.025" units="cm"/>
    </inkml:brush>
  </inkml:definitions>
  <inkml:trace contextRef="#ctx0" brushRef="#br0">21 176 12908,'0'0'10933,"9"-2"-9902,0-1-863,0 0 1,0-1 0,0 0 0,0-1 0,0 0 0,-1 0 0,0 0-1,0-1 1,8-8 0,-12 10-43,1 0 0,-1 0-1,1-1 1,-1 0-1,-1 0 1,1 0 0,-1 0-1,0 0 1,0-1 0,0 0-1,-1 1 1,0-1 0,0 0-1,0 0 1,-1 0 0,0 0-1,0-10 1,-1 16-107,0-1-1,0 0 1,-1 0 0,1 0 0,0 1-1,-1-1 1,1 0 0,-1 0 0,1 1-1,-1-1 1,1 0 0,-1 1 0,1-1-1,-1 1 1,0-1 0,1 1 0,-1-1-1,0 1 1,0-1 0,1 1 0,-1 0-1,0-1 1,0 1 0,1 0-1,-1 0 1,0-1 0,0 1 0,0 0-1,0 0 1,1 0 0,-1 0 0,0 0-1,0 0 1,0 0 0,0 1 0,1-1-1,-1 0 1,0 0 0,0 1 0,-1-1-1,-36 15-129,28-6 107,0-1 1,1 1 0,0 1-1,1 0 1,0 0 0,0 1 0,-11 22-1,14-25 17,1 0 0,1 0 1,-1 0-1,1 0 0,1 1 0,0-1 0,0 1 0,0-1 0,1 1 0,0 0 0,1 0 1,1 14-1,0-21-14,0-1 1,0 0-1,0 1 1,0-1-1,0 0 1,0 0-1,0 0 1,0 0-1,0 0 1,1 0-1,-1 0 1,0-1 0,1 1-1,-1 0 1,0-1-1,1 1 1,-1-1-1,1 1 1,-1-1-1,1 0 1,-1 0-1,1 0 1,-1 0-1,1 0 1,-1 0-1,1 0 1,2 0-1,46-6-1539,-38 2-81,0 0 1,0-1-1,0-1 0,11-6 1,13-10-6239</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7.779"/>
    </inkml:context>
    <inkml:brush xml:id="br0">
      <inkml:brushProperty name="width" value="0.025" units="cm"/>
      <inkml:brushProperty name="height" value="0.025" units="cm"/>
    </inkml:brush>
  </inkml:definitions>
  <inkml:trace contextRef="#ctx0" brushRef="#br0">156 7 18193,'0'0'7906,"-8"-3"-6662,5 2-1182,0 1-1,-1-1 0,1 1 1,0-1-1,0 1 1,0 0-1,0 0 0,0 0 1,-1 1-1,1-1 1,0 1-1,0-1 0,0 1 1,0 0-1,-3 2 1,0 0 29,1 1 1,0 0 0,-1 0 0,1 0 0,1 0 0,-1 1 0,1 0 0,-5 6 0,-26 41 774,34-49-830,-1-1 1,1 1-1,0 0 1,0 0-1,0 0 1,0 0-1,0-1 1,0 1-1,1 1 1,0-1-1,-1 0 0,1 0 1,0 0-1,0 0 1,1 0-1,-1 0 1,1 0-1,1 3 1,-2-5-34,1 1 0,0-1 1,0 0-1,0 0 1,0 0-1,0 0 0,0 0 1,1-1-1,-1 1 0,0 0 1,0 0-1,1-1 0,-1 1 1,0-1-1,1 1 1,-1-1-1,1 0 0,-1 1 1,3-1-1,33 1-165,-27-1-16,73-6-3288,-70 4 1808,-1-1 0,0 0 1,0-1-1,19-9 0,2-4-4758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8.133"/>
    </inkml:context>
    <inkml:brush xml:id="br0">
      <inkml:brushProperty name="width" value="0.025" units="cm"/>
      <inkml:brushProperty name="height" value="0.025" units="cm"/>
    </inkml:brush>
  </inkml:definitions>
  <inkml:trace contextRef="#ctx0" brushRef="#br0">147 110 13997,'0'0'7367,"-62"67"-6054,39-36-352,4 2-96,1-2 96,4-3-384,6-8-417,6-5-128,2-5-32,0-7-833,9-3-865,5-8-1825,0-10-2787</inkml:trace>
  <inkml:trace contextRef="#ctx0" brushRef="#br0" timeOffset="1">166 0 19186,'0'0'7143,"-17"33"-9641,19-26-705,3-1-2050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8.523"/>
    </inkml:context>
    <inkml:brush xml:id="br0">
      <inkml:brushProperty name="width" value="0.025" units="cm"/>
      <inkml:brushProperty name="height" value="0.025" units="cm"/>
    </inkml:brush>
  </inkml:definitions>
  <inkml:trace contextRef="#ctx0" brushRef="#br0">212 1 12492,'0'0'4671,"-10"0"-1516,-14-1-1463,-67 1 2450,84 1-3955,0-1 0,0 1 0,1 0 0,-1 1 0,1 0 0,-1 0-1,1 0 1,0 1 0,-1-1 0,1 2 0,-6 3 0,12-7-182,0 0-1,0 0 1,0 0 0,0 0-1,-1 0 1,1 0 0,0 0-1,0 1 1,0-1 0,0 0-1,0 0 1,-1 0 0,1 0-1,0 0 1,0 1 0,0-1-1,0 0 1,0 0 0,0 0-1,0 0 1,0 1 0,0-1-1,-1 0 1,1 0 0,0 0 0,0 0-1,0 1 1,0-1 0,0 0-1,0 0 1,0 0 0,0 1-1,0-1 1,0 0 0,1 0-1,-1 0 1,0 0 0,0 1-1,0-1 1,0 0 0,0 0-1,0 0 1,0 0 0,0 1-1,0-1 1,0 0 0,1 0-1,-1 0 1,0 0 0,0 0 0,0 0-1,0 1 1,1-1 0,-1 0-1,16 4 184,26-3 25,-39-1-193,8 0-52,1 0 0,-1 1 0,0 1 0,0 0 0,0 0 0,0 1 0,-1 0 0,14 6-1,-21-7 24,0-1 0,-1 0-1,1 1 1,-1 0-1,0-1 1,0 1 0,1 0-1,-1 0 1,-1 0-1,1 1 1,0-1 0,0 0-1,-1 1 1,1-1-1,-1 1 1,0-1 0,0 1-1,0 0 1,0 0-1,0-1 1,-1 1-1,1 0 1,-1 0 0,0 0-1,1 0 1,-1 0-1,-1-1 1,1 1 0,0 0-1,-1 0 1,1 0-1,-1 0 1,0-1 0,0 1-1,0 0 1,0-1-1,-4 6 1,1-2 193,0 0 1,0 0-1,-1 0 1,0 0-1,0-1 1,-1 0-1,1 0 1,-1 0-1,0-1 1,-1 0-1,-11 6 1,9-5 51,0-1 0,0 1 1,-1-2-1,1 0 0,-1 0 0,0-1 1,1 0-1,-15 1 0,23-3-264,1 0-1,0 0 1,-1 1 0,1-1-1,0 0 1,-1 0 0,1 0-1,0 0 1,-1 0 0,1 0-1,0-1 1,0 1 0,-1 0-1,1 0 1,0 0 0,-1 0-1,1 0 1,0 0 0,-1 0-1,1-1 1,0 1 0,0 0-1,-1 0 1,1 0 0,0-1-1,0 1 1,0 0 0,-1 0-1,1-1 1,0 1-1,0 0 1,0 0 0,0-1-1,0 1 1,-1 0 0,1-1-1,0 1 1,0 0 0,0-1-1,0 1 1,0 0 0,0-1-1,0 1 1,0-1 0,9-16-3029,20-15-3790,-4 10 794,5-4-2980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8.866"/>
    </inkml:context>
    <inkml:brush xml:id="br0">
      <inkml:brushProperty name="width" value="0.025" units="cm"/>
      <inkml:brushProperty name="height" value="0.025" units="cm"/>
    </inkml:brush>
  </inkml:definitions>
  <inkml:trace contextRef="#ctx0" brushRef="#br0">86 143 13549,'0'0'12043,"-6"54"-10377,-9-25-449,-1 2-256,-1 1-353,2-5-255,4-4-257,6-6-32,5-8-64,0-8-545,7-1-672,8-9-769,3-11-1313,0-10-1089,-2-4-1826</inkml:trace>
  <inkml:trace contextRef="#ctx0" brushRef="#br0" timeOffset="1">137 1 10890,'0'0'10762,"-47"49"-10729,43-36-194,4-4-1792,0-5-1859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34.876"/>
    </inkml:context>
    <inkml:brush xml:id="br0">
      <inkml:brushProperty name="width" value="0.025" units="cm"/>
      <inkml:brushProperty name="height" value="0.025" units="cm"/>
    </inkml:brush>
  </inkml:definitions>
  <inkml:trace contextRef="#ctx0" brushRef="#br0">30 0 14029,'0'0'10693,"3"14"-8387,0 4-1687,0-1-1,-2 1 1,0-1 0,-1 1-1,-1-1 1,-1 1-1,-5 26 1,-2-9-422,2 0 1,1 0-1,-1 43 1,7-78-198,0 1 0,-1-1 0,1 1 0,0-1 0,0 0 0,0 1 0,0-1 0,0 1 0,0-1 0,0 1 0,0-1 0,0 1 0,0-1 0,0 1 0,0-1 0,0 1 0,0-1 0,0 1 0,0-1 0,1 1 0,-1-1 0,0 1 0,0-1 0,0 0 0,1 1 0,-1-1 0,0 1 0,1-1 0,-1 0 0,0 1 0,1-1 0,-1 0 0,1 1 0,-1-1 0,0 0 0,1 0 0,-1 1 0,1-1 0,-1 0 0,1 0 0,-1 0 0,1 0 0,-1 0 0,1 0 0,-1 0 0,1 0 0,-1 0 0,1 0 0,-1 0 0,1 0 0,-1 0 0,1 0 0,-1 0 0,0 0 0,1 0 0,-1 0 0,1-1 0,-1 1 0,1 0 0,-1 0 0,1-1 0,-1 1 0,1-1 0,1 0 0,0-1 0,0 0 0,0 0 0,0 0 0,0 0 0,0 0 0,0 0 0,-1-1 0,1 1 0,1-4 0,1-9 0,0-1 0,-1 1 0,-1-1 0,-1 0 0,0 0 0,-1 1 0,-1-1 0,0 0 0,-1 0 0,-1 1 0,0-1 0,-1 1 0,-1 0 0,-11-24 0,8 30-75,5 16-97,8 19-131,-2-23 144,0 0-1,0 0 1,0 0-1,0 0 1,0-1-1,1 1 1,0-1 0,-1 0-1,1 0 1,0 0-1,0-1 1,0 1-1,0-1 1,0 0-1,0 0 1,0 0-1,7 0 1,13 1-1799,46-2 0,-39-1 939,-4 0-336,1 0 1,-1-2-1,39-10 0,-53 10 1261,-1-1 1,1 0 0,-1-1 0,0 0 0,16-10-1,-27 14 219,-1 1-1,1 0 1,-1 0 0,1 0-1,-1-1 1,1 1-1,-1 0 1,1-1-1,-1 1 1,1-1-1,-1 1 1,1-1-1,-1 1 1,1 0-1,-1-1 1,0 0-1,1 1 1,-1-1-1,0 1 1,0-1-1,1 1 1,-1-1-1,0 0 1,0 1-1,0-1 1,1 0-1,-15-4 3304,-26 8-598,30 0-2562,0 1-1,0 0 0,0 0 0,1 1 1,0 0-1,0 1 0,0 0 1,0 0-1,-12 12 0,16-13-147,0-1 0,1 1 1,-1 0-1,1 1 0,0-1 0,1 0 0,-1 1 0,1 0 0,0 0 0,0 0 0,1 0 0,0 1 0,0-1 0,0 0 0,1 1 0,-1 9 0,2-15-120,0 1 0,1-1 0,-1 0 0,0 0 0,0 1 0,1-1 0,-1 0 0,1 0 0,-1 0 0,1 0 0,-1 0 0,1 1 0,0-1 0,0 0 0,-1 0 0,1-1 0,0 1 0,0 0 0,0 0 0,0 0 0,0-1 0,0 1 0,0 0 0,2 0 0,1 1 0,0-1 0,0 0 0,0 1 0,0-2 0,1 1 0,-1 0 0,7-1 0,-1 0 0,-1 0 0,1-1 0,-1 0 0,1 0 0,-1-1 0,14-5 0,-15 3-177,-1 0 1,0 0-1,0-1 1,0 0-1,0 0 1,-1-1-1,1 1 0,-2-1 1,1-1-1,-1 1 1,0-1-1,0 0 1,0 0-1,-1-1 1,0 1-1,-1-1 0,0 0 1,0 0-1,-1 0 1,0 0-1,0-1 1,-1 1-1,0-1 0,0 1 1,-1 0-1,-1-14 1,-1-4-6268</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9.316"/>
    </inkml:context>
    <inkml:brush xml:id="br0">
      <inkml:brushProperty name="width" value="0.025" units="cm"/>
      <inkml:brushProperty name="height" value="0.025" units="cm"/>
    </inkml:brush>
  </inkml:definitions>
  <inkml:trace contextRef="#ctx0" brushRef="#br0">174 1 14382,'0'0'13340,"-9"2"-12107,-1 1-1026,0 1-1,0 0 0,0 0 0,0 1 0,0 0 0,1 1 0,0 0 1,0 0-1,1 1 0,0 0 0,0 1 0,-11 13 0,14-14-144,1-1-1,-1 1 1,2 1 0,-1-1-1,1 0 1,0 1-1,-2 9 1,4-15-58,1-1 0,0 1 0,-1-1 0,1 1 0,0 0-1,0-1 1,0 1 0,0 0 0,0-1 0,0 1 0,1-1 0,-1 1 0,0 0 0,1-1 0,-1 1-1,1-1 1,0 1 0,-1-1 0,1 1 0,0-1 0,0 0 0,0 1 0,0-1 0,0 0 0,0 0-1,0 0 1,1 0 0,-1 0 0,0 0 0,1 0 0,-1 0 0,1 0 0,-1-1 0,1 1 0,-1 0-1,1-1 1,-1 0 0,1 1 0,-1-1 0,1 0 0,2 1 0,5 0-18,0-1 1,0 1-1,0-2 0,0 1 1,0-1-1,0 0 1,0-1-1,0 0 0,15-6 1,-2-2-239,-1 0 0,27-19 0,25-12 172,-73 40 74,0 1 0,0 0 0,1 0 0,-1 0 0,0 0 0,0 0-1,0 0 1,0 0 0,1 0 0,-1-1 0,0 1 0,0 0 0,0 0 0,0 0-1,1 0 1,-1 0 0,0 0 0,0 0 0,0 0 0,1 0 0,-1 0 0,0 0-1,0 0 1,0 0 0,1 0 0,-1 0 0,0 0 0,0 1 0,0-1 0,0 0-1,1 0 1,-1 0 0,0 0 0,0 0 0,0 0 0,0 0 0,0 1 0,1-1-1,-1 0 1,0 0 0,0 0 0,0 0 0,0 0 0,0 1 0,0-1 0,0 0-1,0 0 1,-1 13-91,-10 13 109,0-7 26,7-13 37,1 0-1,-1 0 1,1 0 0,0 0 0,0 1-1,1-1 1,0 1 0,-3 11-1,7-17-17,0 0-1,-1 0 0,1-1 0,0 1 0,0 0 1,0-1-1,-1 0 0,1 1 0,0-1 1,0 0-1,0 0 0,0 0 0,0 0 0,-1 0 1,1 0-1,0-1 0,2 0 0,-2 1-16,19-3-20,0-1 0,0-1 0,36-14 0,-38 12-23,1 1 0,-1 0-1,1 1 1,31-3 0,-51 8 3,0 0 0,1 0 0,-1 0 0,0 1 0,0-1 0,1 0 0,-1 0 0,0 0 0,1 0 0,-1 0 0,0 0 0,0 0 0,1 0 0,-1 1 0,0-1 0,0 0 0,1 0 0,-1 0 0,0 1 0,0-1 0,0 0 0,0 0 0,1 0 0,-1 1 0,0-1 0,0 0 0,0 0 0,0 1 0,0-1 0,0 0 0,0 0 0,1 1 0,-1-1 0,0 0 0,0 1 0,0-1 0,0 0 0,0 0 0,0 1 0,0-1 0,0 0 0,-1 1 0,1-1 0,0 0 0,0 0 0,0 1 0,0-1 0,0 0 0,0 0 0,0 1 0,-1-1 0,1 0 0,0 0 0,0 1 0,-8 12 0,8-13 0,-13 18-10,10-15-94,0 1 1,0-1-1,0 1 1,1 0-1,0 0 1,-1 0-1,1 0 1,0 0-1,1 1 1,-1-1-1,1 0 1,-1 10-1</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00.515"/>
    </inkml:context>
    <inkml:brush xml:id="br0">
      <inkml:brushProperty name="width" value="0.025" units="cm"/>
      <inkml:brushProperty name="height" value="0.025" units="cm"/>
    </inkml:brush>
  </inkml:definitions>
  <inkml:trace contextRef="#ctx0" brushRef="#br0">44 0 16528,'0'0'3907,"-5"13"-2268,-3 7-1291,1 0-1,1 1 1,1-1 0,0 1-1,2 0 1,1 0-1,0 1 1,2 29 0,0-49-337,0 0 0,0 0 1,0-1-1,0 1 1,0 0-1,1 0 0,-1 0 1,1 0-1,-1 0 1,1 0-1,0-1 0,0 1 1,0 0-1,0-1 1,0 1-1,0 0 0,0-1 1,0 1-1,0-1 1,1 0-1,-1 1 0,1-1 1,-1 0-1,1 0 1,0 0-1,-1 0 0,1 0 1,0 0-1,-1 0 1,1-1-1,0 1 1,0-1-1,0 1 0,0-1 1,0 0-1,0 0 1,0 0-1,-1 0 0,1 0 1,0 0-1,0 0 1,0-1-1,0 1 0,3-2 1,3 0 93,1-1 0,-1-1-1,0 1 1,-1-1 0,1-1 0,-1 1 0,1-1 0,9-10 0,61-69 226,-78 83-336,0 1-1,0 0 1,0 0 0,0-1 0,1 1-1,-1 0 1,0-1 0,0 1 0,0 0-1,1 0 1,-1-1 0,0 1-1,1 0 1,-1 0 0,0-1 0,0 1-1,1 0 1,-1 0 0,0 0 0,1 0-1,-1 0 1,0 0 0,1-1 0,-1 1-1,0 0 1,1 0 0,-1 0 0,1 0-1,-1 0 1,0 0 0,1 0-1,-1 0 1,0 1 0,1-1 0,-1 0-1,0 0 1,1 0 0,-1 0 0,0 0-1,1 1 1,5 17 70,-6 37 300,0-44-339,0-10-14,-1-1 0,1 1 0,0-1-1,0 1 1,0-1 0,0 1 0,0 0 0,0-1-1,0 1 1,0-1 0,0 1 0,1-1 0,-1 1-1,0-1 1,0 1 0,0-1 0,1 1 0,-1-1-1,0 1 1,0-1 0,1 1 0,-1-1 0,1 1-1,-1-1 1,0 0 0,1 1 0,-1-1 0,1 1-1,-1-1 1,1 0 0,0 1 0,17-9 553,25-35 305,-32 31-911,-8 9 49,57-50 92,-57 51-107,0 0 0,0 0-1,-1 0 1,1 0-1,0 0 1,1 1-1,-1 0 1,0-1 0,0 1-1,1 0 1,-1 1-1,0-1 1,1 0-1,-1 1 1,1 0 0,-1 0-1,0 0 1,1 0-1,-1 1 1,4 0-1,-6 0 7,0 0 0,1 0-1,-2 0 1,1 0 0,0 0 0,0 0-1,0 1 1,0-1 0,-1 0-1,1 0 1,0 1 0,-1-1-1,1 1 1,-1-1 0,0 0-1,1 1 1,-1-1 0,0 1-1,0-1 1,0 1 0,0 1-1,-1 37 211,0-33-175,-6 34 242,7-39-393,-1 0 0,0 0 0,1 1 0,-1-1 0,0 0 0,0 0 0,0 0 0,0 0 0,0 0 0,-1-1 0,1 1 0,-1 0-1,1 0 1,-1-1 0,0 1 0,-1 0 0,3-2-35,-1 0 0,1 0 1,0 0-1,0 0 0,-1 0 0,1 0 0,0 0 0,0 0 0,0 0 0,-1-1 0,1 1 0,0 0 0,0 0 0,0 0 0,0 0 1,-1-1-1,1 1 0,0 0 0,0 0 0,0 0 0,0-1 0,0 1 0,0 0 0,0 0 0,-1 0 0,1-1 0,0 1 0,0 0 0,0 0 1,0-1-1,0 1 0,0 0 0,0 0 0,0-1 0,0 1 0,0 0 0,0 0 0,0 0 0,1-1 0,-1 1 0,0 0 0,0 0 1,0-1-1,0 0-632,0-20-6935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00.844"/>
    </inkml:context>
    <inkml:brush xml:id="br0">
      <inkml:brushProperty name="width" value="0.025" units="cm"/>
      <inkml:brushProperty name="height" value="0.025" units="cm"/>
    </inkml:brush>
  </inkml:definitions>
  <inkml:trace contextRef="#ctx0" brushRef="#br0">1 0 15631,'0'0'8328</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01.750"/>
    </inkml:context>
    <inkml:brush xml:id="br0">
      <inkml:brushProperty name="width" value="0.025" units="cm"/>
      <inkml:brushProperty name="height" value="0.025" units="cm"/>
    </inkml:brush>
  </inkml:definitions>
  <inkml:trace contextRef="#ctx0" brushRef="#br0">77 84 11275,'0'0'12193,"-3"13"-11307,-13 61 470,-39 204 2519,55-276-3853,-1-1-1,1 1 0,-1-1 1,1 1-1,0-1 1,0 1-1,0-1 0,0 1 1,0-1-1,0 1 0,0-1 1,0 0-1,0 1 1,1-1-1,-1 1 0,0-1 1,1 1-1,0-1 0,0 2 1,0-3-3,0 0 0,0-1 0,0 1 0,0 0 1,0-1-1,-1 1 0,1-1 0,0 1 0,0-1 0,0 1 1,-1-1-1,1 1 0,0-1 0,0 0 0,-1 1 0,1-1 1,-1 0-1,1 0 0,0 0 0,0-1 0,32-55 283,30-157-2830,-62 210 2301,-6 29 393,2 0-1,-1 36 1,5-61-118,-1 0-1,0 1 1,1-1 0,-1 0 0,1 1 0,-1-1-1,1 0 1,-1 0 0,1 1 0,-1-1-1,1 0 1,-1 0 0,1 0 0,-1 0-1,1 0 1,-1 0 0,1 0 0,-1 0-1,1 0 1,-1 0 0,1 0 0,-1 0 0,1 0-1,-1 0 1,1 0 0,0 0 0,-1-1-1,0 1 1,1 0 0,0-1 0,18-6 120,-11-1-48,1 0 0,-2-1 0,1 0 0,-1 0 0,-1-1 0,1 0 0,-2-1 0,1 1 0,-2-1 0,1 0 0,4-18 0,-3 11 31,1 1 1,0-1-1,15-22 0,0-1-86,-21 41-66,-1-1 1,0 0-1,1 1 1,-1-1-1,0 0 1,1 1-1,-1-1 1,0 0-1,1 1 1,-1-1-1,0 0 1,0 1-1,0-1 1,0 0-1,0 0 1,0 1-1,0-1 1,0 0-1,0 0 1,0 1-1,0-1 1,-1 0-1,1 1 0,0-1 1,0 0-1,-1 1 1,1-1-1,0 0 1,-1 1-1,1-1 1,-1 1-1,1-1 1,-1 0-1,1 1 1,-1-1-1,1 1 1,-1 0-1,0-1 1,1 1-1,-1-1 1,1 1-1,-1 0 1,0 0-1,1-1 1,-1 1-1,0 0 1,0 0-1,1 0 1,-1 0-1,0-1 1,0 1-1,0 1 0,-2 1-25,0 0-1,0 1 0,0 0 0,0-1 0,1 1 0,-1 0 0,1 1 0,0-1 0,0 0 0,0 1 0,0-1 0,0 1 0,-1 6 0,-1-2 9,-62 146 231,59-133-106,1 1 0,0 0 0,2 0 0,1 0 0,-2 33 0,5-55-106,0 1 0,0-1 0,0 0 0,0 1 0,0-1 0,0 0 0,0 1 0,0-1 0,0 1 0,0-1 0,0 0 0,1 1 0,-1-1 0,0 0 0,0 1 0,0-1 0,0 0 1,1 0-1,-1 1 0,0-1 0,0 0 0,1 1 0,-1-1 0,0 0 0,0 0 0,1 1 0,-1-1 0,0 0 0,1 0 0,-1 0 0,0 0 0,1 1 0,-1-1 0,0 0 0,1 0 1,-1 0-1,0 0 0,1 0 0,-1 0 0,0 0 0,1 0 0,0 0 0,20-8 36,16-19-2,-28 19-35,-6 5 0,1-1 0,-1 1 0,1-1 0,0 1 0,0 1 0,1-1 0,-1 0 0,0 1 0,1 0 0,-1 0 0,1 0 0,0 1 0,0 0 0,0-1 0,6 1 0,-10 2 0,0-1 0,0 1 0,0 0 0,0 0 0,1 0 0,-2 0 0,1 0 0,0 0 0,0 0 0,0 0 0,0 1 0,-1-1 0,1 0 0,-1 0 0,1 1 0,-1-1 0,1 0 0,-1 1 0,0-1 0,1 0 0,-1 1 0,0-1 0,0 1 0,0-1 0,0 0 0,0 1 0,-1 1 0,0 46 0,1-47 0,-11 40 0,31-53-3865,7-25-6091,-11 12 1772</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02.092"/>
    </inkml:context>
    <inkml:brush xml:id="br0">
      <inkml:brushProperty name="width" value="0.025" units="cm"/>
      <inkml:brushProperty name="height" value="0.025" units="cm"/>
    </inkml:brush>
  </inkml:definitions>
  <inkml:trace contextRef="#ctx0" brushRef="#br0">0 77 14157,'0'0'3059,"5"2"1177,19 5-2808,-16-7-1122,0 0 0,0-1 1,0 0-1,0 0 0,0-1 0,0 0 0,-1 0 0,1-1 0,8-4 0,-12 5-38,1 0 0,-1 0 0,0-1 0,0 0 0,0 0 1,0 0-1,-1 0 0,1 0 0,-1-1 0,0 1 0,0-1 0,0 0 0,0 0 0,-1 0 0,1-1 0,2-7 0,-8 10 834,-7 6-888,-8 8-281,4 2 196,1 1-1,0 1 1,-17 28-1,26-38-92,1 0 0,-1 1 1,1-1-1,1 1 0,-1 0 0,1-1 0,1 1 0,-1 0 0,1 0 0,0 0 1,1 1-1,-1-1 0,2 13 0,0-18-137,0 0 0,-1 0 0,1 0 0,0 0 0,0 0 0,0 0 0,0 0 0,0 0 0,0-1 0,1 1 0,-1 0 0,1-1 0,-1 1 1,1-1-1,0 0 0,-1 1 0,1-1 0,0 0 0,3 2 0,0-1-855,0 0 1,0 0 0,0-1-1,0 1 1,1-1-1,9 1 1,14-2-10998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02.575"/>
    </inkml:context>
    <inkml:brush xml:id="br0">
      <inkml:brushProperty name="width" value="0.025" units="cm"/>
      <inkml:brushProperty name="height" value="0.025" units="cm"/>
    </inkml:brush>
  </inkml:definitions>
  <inkml:trace contextRef="#ctx0" brushRef="#br0">217 74 9225,'0'0'9016,"2"-9"-6224,2-32-598,-4 40-2106,0 1 0,0-1 0,0 0 0,0 0-1,0 0 1,0 0 0,-1 0 0,1 0 0,0 0-1,-1 0 1,1 0 0,0 0 0,-1 1 0,1-1-1,-1 0 1,0 0 0,1 0 0,-1 1 0,1-1-1,-1 0 1,0 1 0,0-1 0,1 1 0,-1-1-1,0 1 1,0-1 0,0 1 0,0-1 0,1 1-1,-1 0 1,0-1 0,0 1 0,0 0 0,0 0 0,0 0-1,0 0 1,-1 0 0,-32 4 654,25 0-642,0 1 0,1 0 1,0 0-1,0 1 0,0 0 0,0 1 0,1-1 1,0 1-1,1 1 0,-8 9 0,3-2 308,0 1-1,1 0 0,1 1 1,-11 25-1,18-37-344,0 0-1,0 1 1,1-1 0,-1 0 0,1 1 0,0-1-1,1 0 1,-1 1 0,1 0 0,0-1 0,0 1-1,1-1 1,0 1 0,1 5 0,-1-8-76,1 0 1,0-1 0,-1 1-1,1-1 1,0 1-1,1-1 1,-1 0 0,0 1-1,1-1 1,-1 0-1,1-1 1,-1 1-1,1 0 1,0-1 0,0 1-1,0-1 1,0 0-1,0 0 1,0 0 0,0-1-1,0 1 1,0-1-1,1 1 1,-1-1-1,3 0 1,13 1-860,0 0 1,0-1-1,-1-1 1,1-1-1,22-5 0,-28 4-1254,0-1 0,0-1 0,-1 0 0,22-12 0,2-6-7345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03.213"/>
    </inkml:context>
    <inkml:brush xml:id="br0">
      <inkml:brushProperty name="width" value="0.025" units="cm"/>
      <inkml:brushProperty name="height" value="0.025" units="cm"/>
    </inkml:brush>
  </inkml:definitions>
  <inkml:trace contextRef="#ctx0" brushRef="#br0">113 0 12268,'0'0'15155,"-9"14"-14156,-8 12-182,2 0 1,-19 43 0,27-52-548,0 0 0,1 0 1,1 0-1,1 1 0,1 0 1,-3 33-1,11-27-270,-5-24 0,0 1 0,0-1 0,0 0 0,1 0 0,-1 1 0,0-1 0,0 0 0,0 0 0,1 1 0,-1-1 0,0 0 0,1 0 0,-1 0 0,0 1 0,0-1 0,1 0 0,-1 0 0,0 0 0,1 0 0,-1 0 0,0 0 0,1 0 0,-1 0 0,0 0 0,1 0 0,-1 0 0,0 0 0,1 0 0,-1 0 0,0 0 0,1 0 0,-1 0 0,0 0 0,1-1 0,2 0 0,-1-1 0,0 0 0,0 0 0,0 0 0,0 0 0,0 0 0,0-1 0,-1 1 0,1-1 0,-1 1 0,1-1 0,0-3 0,3-8 0,-1 1 0,-1-1 0,0 0 0,-1 0 0,0 0 0,-1 0 0,-1 0 0,-1-16 0,1 2 0,0 27 0,0 0 0,0 1 0,1-1 0,-1 0 0,0 0 0,1 0 0,-1 1 0,1-1 0,-1 0 0,1 1 0,-1-1 0,1 0 0,-1 1 0,1-1 0,-1 1 0,1-1 0,0 1 0,0-1 0,-1 1 0,1-1 0,0 1 0,0 0 0,-1-1 0,1 1 0,0 0 0,0 0 0,0-1 0,-1 1 0,1 0 0,0 0 0,0 0 0,0 0 0,0 0 0,0 0 0,-1 1 0,3-1 0,6 6 0,-10-5 0,1-1 0,0 1 0,-1 0 0,1-1 0,0 1 0,-1 0 0,1-1 0,-1 1 0,1-1 0,-1 1 0,1-1 0,-1 1 0,0-1 0,1 1 0,-1-1 0,1 1 0,-1-1 0,0 0 0,0 0 0,1 1 0,-1-1 0,0 0 0,-6 4 10,5-3-16,0 0-1,1 0 1,-1 0 0,0-1 0,0 1 0,0-1 0,0 1 0,1-1 0,-1 1 0,0-1 0,0 0 0,0 0 0,-3 0 0,5 0-426</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04.412"/>
    </inkml:context>
    <inkml:brush xml:id="br0">
      <inkml:brushProperty name="width" value="0.025" units="cm"/>
      <inkml:brushProperty name="height" value="0.025" units="cm"/>
    </inkml:brush>
  </inkml:definitions>
  <inkml:trace contextRef="#ctx0" brushRef="#br0">11 133 3491,'-8'-2'10168,"6"-2"-3948,13-9-1189,33-17-6925,-34 23 3739,14-11-1372,-17 12-294,0 0 1,1 0-1,0 0 0,0 1 0,1 0 0,-1 1 0,1 0 1,0 0-1,0 1 0,0 0 0,1 1 0,12-2 1,-21 4-147,-1 0 1,1 0 0,0 0-1,0 0 1,-1 0 0,1 1-1,0-1 1,0 0 0,-1 1-1,1-1 1,0 1 0,-1-1-1,1 1 1,0-1 0,-1 1 0,1-1-1,-1 1 1,1 0 0,-1-1-1,1 1 1,-1 0 0,1-1-1,-1 1 1,0 0 0,1-1-1,-1 2 1,6 30 562,-6-24-457,0 1 1,0-1 0,-1 0 0,0 0-1,-4 11 1,0-4 229,-8 18 1111,9-24-836,2-12-377,5-32-267,11-55 0,-9 66 0,-5 25-30,0 0 0,0 0 0,0 0 0,0 0 0,1 0 0,-1 1 0,0-1 0,1 0 0,-1 0 0,0 0 0,1 0 0,0 0 0,-1 0 0,1 0 0,0 0 0,-1-1 0,1 1 0,0 0 0,0 0 0,0 0 0,-1-1 0,1 1 0,0 0 0,0-1 0,2 2 0,1-1-225,0 0 1,0 0-1,0 0 1,0 0-1,0-1 1,0 1-1,8-1 1,0-1-947,0 0 1,0 0-1,-1-2 1,23-6-1,-28 6-6412</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05.364"/>
    </inkml:context>
    <inkml:brush xml:id="br0">
      <inkml:brushProperty name="width" value="0.025" units="cm"/>
      <inkml:brushProperty name="height" value="0.025" units="cm"/>
    </inkml:brush>
  </inkml:definitions>
  <inkml:trace contextRef="#ctx0" brushRef="#br0">128 15 13613,'0'-1'332,"0"1"0,1-1 0,-1 1 0,0-1 0,0 1 0,0-1 0,0 1 0,0-1 0,0 1 0,0-1 0,-1 1 0,1-1 0,0 1 0,0-1 0,0 1-1,0-1 1,-1 1 0,1-1 0,0 1 0,0-1 0,-1 1 0,1 0 0,0-1 0,-1 1 0,1 0 0,0-1 0,-1 1 0,1 0 0,-1-1 0,0 1 0,-13 6 3055,-12 26-2587,15-14-677,0 0 1,1 1 0,1 1 0,1 0 0,0 0 0,2 1 0,0-1-1,1 1 1,-3 40 0,8-60-113,0 0 0,1 1 1,-1-1-1,0 0 0,1 1 0,-1-1 0,1 0 1,0 0-1,-1 0 0,1 0 0,0 1 0,0-1 1,-1 0-1,1 0 0,0 0 0,0-1 0,0 1 1,0 0-1,0 0 0,1 0 0,-1-1 1,0 1-1,0-1 0,0 1 0,1-1 0,-1 1 1,0-1-1,0 1 0,1-1 0,-1 0 0,0 0 1,1 0-1,-1 0 0,0 0 0,1 0 0,-1 0 1,0 0-1,1-1 0,-1 1 0,2-1 0,5 0 36,0-1 1,0 0-1,0 0 0,0 0 0,12-7 0,-2-2-19,0 0-1,-1-1 1,0-2-1,-1 1 1,21-24-1,-27 26 0,1-1-1,-2 0 0,0-1 0,0 0 0,-1-1 0,-1 0 0,0 0 0,4-15 0,-58 97 647,38-56-543,1 1-1,0 0 1,2 0-1,-1 1 1,2 0 0,-1 0-1,2 0 1,0 1-1,1-1 1,-2 19-1,5-32-125,0 1 0,1-1-1,-1 0 1,0 1-1,1-1 1,-1 0 0,1 1-1,-1-1 1,1 0-1,-1 0 1,1 1 0,0-1-1,0 0 1,-1 0-1,1 0 1,0 0 0,0 0-1,0 0 1,0 0-1,1 0 1,-1 0-1,0-1 1,0 1 0,0 0-1,1-1 1,-1 1-1,0-1 1,1 0 0,-1 1-1,0-1 1,1 0-1,-1 0 1,0 1 0,1-1-1,-1 0 1,1-1-1,-1 1 1,0 0-1,1 0 1,-1 0 0,3-2-1,3 1 4,0 0 0,1-1-1,-1 0 1,0 0 0,0-1-1,12-6 1,-1-4-7,-1 0 0,0-1 0,0-1 0,-2 0 0,0-1 0,-1-1 0,0 0 0,-2-1 0,0 0 0,-1-1 0,16-38 0,-25 50 0,-6 10 0,-16 22 0,-24 41 0,41-61 0,-22 47 0,24-49 0,-1 1 0,1 0 0,0 0 0,1-1 0,-1 1 0,0 0 0,1 0 0,0 0 0,0-1 0,0 1 0,1 0 0,0 6 0,0-10 2,-1 1 0,1 0 0,0 0 0,0-1 0,-1 1 0,1 0 0,0-1 0,0 1 0,0-1 0,0 1 0,0-1 0,0 1 0,0-1 0,0 0 0,0 1 0,0-1 0,0 0 0,0 0 0,0 0 0,0 0 0,0 0 0,1 0 0,32-1-94,-25 1-60,-4 0-345,0-1 0,0 0 0,0 0 0,0 0 0,0 0 0,0-1-1,7-3 1,-3 0-1664,0 0 0,-1 0 0,0-1 0,0 0 0,13-12-1,1-6-5872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05.738"/>
    </inkml:context>
    <inkml:brush xml:id="br0">
      <inkml:brushProperty name="width" value="0.025" units="cm"/>
      <inkml:brushProperty name="height" value="0.025" units="cm"/>
    </inkml:brush>
  </inkml:definitions>
  <inkml:trace contextRef="#ctx0" brushRef="#br0">146 0 4676,'0'0'20911,"-13"5"-17906,-23 81-1613,5 1-1,-28 121 1,57-194-1392,0 1 0,0-1 0,1 0 0,2 18 0,-1-31-7,0 0 1,1 0-1,-1 0 1,1 0-1,-1 1 1,1-1-1,0 0 1,-1 0-1,1 0 0,0-1 1,0 1-1,-1 0 1,1 0-1,0 0 1,0 0-1,0-1 0,0 1 1,0-1-1,0 1 1,0 0-1,0-1 1,0 0-1,1 1 1,-1-1-1,0 0 0,0 1 1,0-1-1,1 0 1,-1 0-1,0 0 1,0 0-1,0 0 0,0 0 1,1 0-1,0-1 1,4 0-224,0 1-1,0-1 1,0 0 0,0-1 0,10-4-1,-2 0-1799,-1-2 0,-1 0 0,1 0 0,12-12-1,22-22-7919,-46 41 9739,32-29-8896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35.512"/>
    </inkml:context>
    <inkml:brush xml:id="br0">
      <inkml:brushProperty name="width" value="0.025" units="cm"/>
      <inkml:brushProperty name="height" value="0.025" units="cm"/>
    </inkml:brush>
  </inkml:definitions>
  <inkml:trace contextRef="#ctx0" brushRef="#br0">24 0 12460,'0'0'7089,"0"10"-4233,-3 148 3429,-2 185-2224,5-298-4056,-2 0 1,-9 52-1,9-267-5,6 108 0,25-117 0,-24 157 0,1 0 0,1 0 0,1 1 0,1 0 0,1 0 0,1 1 0,0 0 0,23-29 0,-30 45-11,-1 0-1,1-1 1,0 1 0,0 0 0,0 1-1,0-1 1,0 1 0,1 0 0,0 0-1,0 0 1,0 1 0,0-1 0,0 1-1,0 1 1,0-1 0,1 1-1,9-2 1,-14 3 3,0 1 1,0-1-1,1 0 0,-1 1 1,0-1-1,0 1 0,0-1 1,0 1-1,0-1 0,-1 1 1,1 0-1,0-1 0,0 1 0,0 0 1,-1 0-1,1 0 0,0 0 1,-1 0-1,1 0 0,0 0 1,-1 0-1,1 0 0,-1 0 1,0 0-1,1 0 0,-1 0 0,0 0 1,0 0-1,0 0 0,0 0 1,1 0-1,-2 1 0,1-1 1,0 0-1,0 0 0,0 0 1,0 0-1,-1 0 0,1 0 0,0 0 1,-2 2-1,1 2 6,0 0 0,0 0 0,-1 0 0,0 0 0,0 0 0,0 0 0,0 0 0,-5 5-1,-6 5-11,-2-1 0,1 0-1,-2-1 1,0-1-1,0 0 1,-1-1 0,0-1-1,-1-1 1,-20 8-1,44-20-7443,1-3 3691,3-1-478,14-7-9576</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06.280"/>
    </inkml:context>
    <inkml:brush xml:id="br0">
      <inkml:brushProperty name="width" value="0.025" units="cm"/>
      <inkml:brushProperty name="height" value="0.025" units="cm"/>
    </inkml:brush>
  </inkml:definitions>
  <inkml:trace contextRef="#ctx0" brushRef="#br0">172 102 7015,'0'0'15951,"-10"-1"-14216,5 0-1590,1 0 0,0 1 0,-1-1 0,1 1 0,-1 0 0,1 0 0,0 1 0,-1-1 0,1 1 0,0 0 0,-1 0 0,1 1 1,0-1-1,0 1 0,0 0 0,0 0 0,0 0 0,1 0 0,-1 1 0,0 0 0,1 0 0,-6 6 0,3-4 83,1 0 0,-1 1 0,1-1-1,0 1 1,1 1 0,-1-1 0,1 1-1,1-1 1,-1 1 0,1 0 0,0 1-1,1-1 1,0 0 0,-2 12 0,4-18-223,0 0 1,1-1 0,-1 1-1,0 0 1,1 0 0,-1-1-1,1 1 1,-1 0 0,1 0-1,0-1 1,-1 1 0,1-1-1,0 1 1,-1 0-1,1-1 1,0 0 0,0 1-1,0-1 1,-1 1 0,1-1-1,0 0 1,0 1 0,0-1-1,0 0 1,0 0 0,-1 0-1,1 0 1,0 0 0,0 0-1,0 0 1,0 0 0,0 0-1,0 0 1,1-1-1,36-6 198,-25 0-231,0-1 0,0 0 0,-1 0 0,-1-2 0,1 1 0,-1-1 0,-1-1 0,0 0 0,-1-1 0,0 0 0,12-20 0,-21 32 18,0 0 0,0 0 0,0 0-1,0 0 1,0 0 0,0 0 0,0 0 0,0 0 0,0 1 0,0-1 0,0 0 0,0 0 0,0 0-1,0 0 1,0 0 0,0 0 0,0 0 0,0 0 0,0 0 0,0 0 0,0 0 0,0 0 0,0 1-1,0-1 1,0 0 0,0 0 0,1 0 0,-1 0 0,0 0 0,0 0 0,0 0 0,0 0 0,0 0 0,0 0-1,0 0 1,0 0 0,0 0 0,0 0 0,1 0 0,-5 18-81,-8 21 164,9-31-22,1 1 0,0-1-1,0 0 1,0 0 0,1 1-1,0-1 1,1 1 0,0-1 0,1 12-1,0-19-37,0 0-1,0 1 0,0-1 1,0 0-1,0 1 1,0-1-1,0 0 0,0 0 1,1 0-1,-1 0 1,0 0-1,1 0 0,-1 0 1,0 0-1,1-1 1,-1 1-1,1 0 0,0-1 1,-1 1-1,1-1 1,-1 0-1,1 0 0,0 1 1,-1-1-1,1 0 1,2-1-1,50 0 230,-49 0-232,7 0 6,-1 0 0,1-1 1,-1-1-1,0 0 0,0-1 0,0 0 0,21-11 0,-31 15-12,-1-1 1,1 1 0,0-1 0,0 0 0,-1 0-1,1 1 1,0-1 0,-1 0 0,1 0 0,-1 0 0,1 0-1,-1 0 1,1 1 0,-1-1 0,0 0 0,1 0 0,-1 0-1,0 0 1,0 0 0,0 0 0,0 0 0,0 0-1,0 0 1,0 0 0,0 0 0,0 0 0,0 0 0,-1 0-1,1 0 1,0 0 0,-1 0 0,1 0 0,-1 0-1,0-1 1,-25-36 233,16 25-196,-35-63-42,41 68 0,0 0 0,0 0 0,1 0 0,0 0 0,1-1 0,0 1 0,0-1 0,0-8 0,4 16 0,0 0 0,0 0 0,1 0 0,-1 1 0,0-1 0,1 1 0,-1 0 0,0-1 0,1 1 0,-1 0 0,0 0 0,5 1 0,-3-1 0,120 10-1086,-88-6-575,0-1-1,54-2 1,-69-5-5754</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06.814"/>
    </inkml:context>
    <inkml:brush xml:id="br0">
      <inkml:brushProperty name="width" value="0.025" units="cm"/>
      <inkml:brushProperty name="height" value="0.025" units="cm"/>
    </inkml:brush>
  </inkml:definitions>
  <inkml:trace contextRef="#ctx0" brushRef="#br0">45 1 19635,'0'0'5605,"-43"65"-5541,42-31 0,1-3-769,1-11-3683,11-12-5221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07.842"/>
    </inkml:context>
    <inkml:brush xml:id="br0">
      <inkml:brushProperty name="width" value="0.025" units="cm"/>
      <inkml:brushProperty name="height" value="0.025" units="cm"/>
    </inkml:brush>
  </inkml:definitions>
  <inkml:trace contextRef="#ctx0" brushRef="#br0">249 3 16784,'0'0'3790,"-9"-1"-1745,7 0-1966,-1 1 1,1 0-1,-1 0 1,1 0-1,-1 0 0,1 0 1,-1 0-1,1 0 1,-1 1-1,1 0 1,0-1-1,-1 1 1,1 0-1,0 0 1,-1 0-1,1 0 0,0 1 1,0-1-1,-2 2 1,-1 2 67,1 0 0,0 0 1,0 1-1,1-1 0,0 1 1,0 0-1,0 0 0,-3 9 1,-4 15 378,1 0 1,1 1 0,1 0 0,-2 35 0,0 129 3132,5-76-2719,4-119-940,0 0 0,0 0 0,0-1 0,0 1 0,-1 0 0,1 0 0,0 0 0,0 0 0,0 0 0,0 0 0,-1 0 0,1 0 0,0 0 0,0-1 0,0 1 0,0 0 0,-1 0 0,1 0 0,0 0 0,0 0 0,0 0 0,-1 0 0,1 0 0,0 0 0,0 0 0,0 0 0,0 1 0,-1-1 0,1 0 0,0 0 0,0 0 0,0 0 0,0 0 0,-1 0 0,1 0 0,0 0 0,0 0 0,0 1 0,0-1 0,0 0 0,-1 0 0,1 0 0,0 0 0,0 0 0,0 1 0,0-1 0,0 0 0,0 0 0,0 0 0,0 0 0,0 1 0,0-1 0,0 0 0,0 0 0,0 1 0,-9-17 0,-17-61-50,-29-98-130,55 174 175,-1 1-1,1-1 0,0 0 0,-1 0 0,1 0 1,0 0-1,0 0 0,0 0 0,0 0 0,0 0 1,0 0-1,0 0 0,0 0 0,0 0 0,0 1 1,0-1-1,1 0 0,-1 0 0,0 0 0,1 0 1,-1 0-1,0 0 0,1 1 0,0-1 0,-1 0 1,1 0-1,-1 1 0,1-1 0,0 0 0,-1 1 1,1-1-1,0 0 0,0 1 0,1-1 0,34-1-297,-16 3 329,1-1-696,0-1 0,0 0 1,22-6-1,-31 4-463,-1 0 1,0-1-1,0 0 1,-1-1-1,1 0 1,-1-1-1,13-8 1,14-16-6086</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08.198"/>
    </inkml:context>
    <inkml:brush xml:id="br0">
      <inkml:brushProperty name="width" value="0.025" units="cm"/>
      <inkml:brushProperty name="height" value="0.025" units="cm"/>
    </inkml:brush>
  </inkml:definitions>
  <inkml:trace contextRef="#ctx0" brushRef="#br0">94 1 4901,'0'0'17648,"-25"61"-15502,11-28-416,-1 10-193,0 1-31,3-3-257,2-2-352,7-3-481,3-8-288,0-7-31,16-4-130,4-7-1216,6-5-865,-1-4-1922,1-1-1184,-1-2-2404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08.774"/>
    </inkml:context>
    <inkml:brush xml:id="br0">
      <inkml:brushProperty name="width" value="0.025" units="cm"/>
      <inkml:brushProperty name="height" value="0.025" units="cm"/>
    </inkml:brush>
  </inkml:definitions>
  <inkml:trace contextRef="#ctx0" brushRef="#br0">121 87 5862,'0'0'18780,"-8"-4"-16372,6 3-2314,0 0 1,0 0 0,0 0-1,-1 0 1,1 1 0,0-1 0,0 1-1,0-1 1,-1 1 0,1 0 0,0 0-1,-1 0 1,1 0 0,0 0-1,0 0 1,-1 1 0,1-1 0,0 1-1,0 0 1,0-1 0,-4 3-1,2 0 47,0 1 1,0 0-1,0 0 0,0 0 0,1 0 0,-1 0 0,1 1 0,0 0 0,0-1 0,-2 8 0,-13 36 734,18-47-866,0 0 0,0 0 0,-1 0 0,1 0 1,0 0-1,0 0 0,0 0 0,0 0 0,0 0 0,0 0 0,0 0 0,0 0 0,1 0 0,-1 0 0,0 0 0,0 0 0,1 0 0,-1 0 0,1-1 0,-1 1 0,1 0 1,-1 0-1,1 0 0,0-1 0,-1 1 0,1 0 0,0 0 0,-1-1 0,1 1 0,0-1 0,0 1 0,0-1 0,0 1 0,0-1 0,-1 1 0,1-1 0,0 0 0,0 1 1,0-1-1,0 0 0,0 0 0,0 0 0,0 0 0,0 0 0,1 0 0,9-1 15,1-1 0,-1-1 0,-1 0 0,1 0 0,0-1 0,-1 0 0,0-1 0,0 0-1,0-1 1,0 0 0,8-7 0,0 1-280,-1 2 0,27-12 1,-38 19 205,-1 1 0,1 0 0,0 1 1,0-1-1,0 1 0,0 0 1,1 1-1,-1 0 0,0 0 1,0 0-1,0 1 0,8 1 1,-13-1 45,1 0 0,0 0 0,-1 0 0,1 0 0,-1 1 1,1-1-1,-1 0 0,0 1 0,0 0 0,1-1 0,-1 1 1,0 0-1,0-1 0,-1 1 0,1 0 0,0 0 0,-1 0 1,1 0-1,-1-1 0,1 1 0,-1 0 0,0 0 0,0 0 1,0 0-1,0 0 0,0 0 0,0 0 0,0 0 0,-2 3 1,-10 60 603,12-65-593,0 0 0,1 0 0,-1 0 1,0 0-1,0-1 0,0 1 0,0 0 0,0 0 0,1 0 0,-1 0 0,0 0 0,0 0 0,0 0 0,0 0 0,0 0 0,1 1 0,-1-1 0,0 0 0,0 0 1,0 0-1,0 0 0,0 0 0,1 0 0,-1 0 0,0 0 0,0 0 0,0 0 0,0 0 0,0 0 0,0 1 0,0-1 0,1 0 0,-1 0 0,0 0 0,0 0 0,0 0 1,0 0-1,0 1 0,0-1 0,0 0 0,0 0 0,0 0 0,0 0 0,0 0 0,0 1 0,0-1 0,0 0 0,0 0 0,0 0 0,0 0 0,0 0 0,0 1 1,0-1-1,0 0 0,0 0 0,0 0 0,0 0 0,0 0 0,0 1 0,0-1 0,-1 0 0,1 0 0,0 0 0,17-14 172,17-22-89,18-39-26,-47 136-486,-5-57 434,-1-1-1,1 1 1,1-1-1,-1 1 1,0-1-1,1 1 1,0-1-1,-1 1 1,1-1-1,1 1 1,-1-1-1,0 0 0,1 0 1,0 0-1,0 0 1,4 6-1,-3-7 22,1 0-1,-1 0 1,1 0-1,-1 0 1,1-1-1,0 1 1,0-1 0,0 0-1,0 0 1,-1 0-1,1-1 1,0 0-1,0 1 1,1-1-1,3-1 1,3 1-11,1-1 0,-1 0 0,0 0 0,1-1 0,-1-1 0,0 0 0,0 0 0,0-1 0,0-1 0,-1 0 0,0 0 0,0-1 0,0 0 0,-1-1 0,14-12 0,-11-5-22,-12 24 0,0-1 0,0 1 0,0-1 0,0 1 0,0-1 0,0 1 0,0-1 0,0 1 0,-1-1 0,1 1 0,0-1 0,0 1 0,-1 0 0,1-1 0,0 1 0,0-1 0,-1 1 0,1 0 0,0-1 0,-1 1 0,1-1 0,-1 1 0,1 0 0,0 0 0,-1-1 0,1 1 0,-1 0 0,1 0 0,-1-1 0,1 1 0,-1 0 0,1 0 0,-1 0 0,1 0 0,-1 0 0,1 0 0,-1 0 0,1 0 0,-1 0 0,1 0 0,-1 0 0,0 0 0,44-42 0,-40 39 0,0-1 0,0 1 0,0-1 0,-1 0 0,1 0 0,-1 0 0,0 0 0,0 0 0,0-1 0,-1 1 0,1 0 0,-1-1 0,0 1 0,0-1 0,-1 0 0,1 1 0,-1-1 0,0 0 0,-1-7 0,-6 9-2948,1 4-4476</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14.829"/>
    </inkml:context>
    <inkml:brush xml:id="br0">
      <inkml:brushProperty name="width" value="0.025" units="cm"/>
      <inkml:brushProperty name="height" value="0.025" units="cm"/>
    </inkml:brush>
  </inkml:definitions>
  <inkml:trace contextRef="#ctx0" brushRef="#br0">1 0 4869,'0'0'4719,"7"1"-3091,124 11 2998,79-3-2067,417 15-786,259 32-612,-5 0-85,-146-36-1000,-1-60-8,-491 23-71,753-50 32,1 41 51,-401 50 171,-183-4-192,-103-13-8,427-45-1,-253 2-4646,-444 36-427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37.244"/>
    </inkml:context>
    <inkml:brush xml:id="br0">
      <inkml:brushProperty name="width" value="0.025" units="cm"/>
      <inkml:brushProperty name="height" value="0.025" units="cm"/>
    </inkml:brush>
  </inkml:definitions>
  <inkml:trace contextRef="#ctx0" brushRef="#br0">1 180 7623,'0'0'4394,"9"2"-4117,22 3 51,-1-2 0,1-1-1,57-3 1,103-19 31,38-2 811,-136 20-366,344-2 1052,-293 10-1702,147 24 0,-289-30-156,222 35 401,316 9 0,430-48 630,-189-2-846,690-50-82,-216-34 262,-926 84 830,-2 0-1388,-308 4-425,0-1 0,0-1-1,23-7 1,20-14-3796,11-20-6640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3:00.716"/>
    </inkml:context>
    <inkml:brush xml:id="br0">
      <inkml:brushProperty name="width" value="0.025" units="cm"/>
      <inkml:brushProperty name="height" value="0.025" units="cm"/>
    </inkml:brush>
  </inkml:definitions>
  <inkml:trace contextRef="#ctx0" brushRef="#br0">5210 457 10474,'0'-5'182,"0"1"0,0 0-1,-1-1 1,0 1 0,0 0 0,0-1 0,0 1 0,-1 0-1,0 0 1,1 0 0,-1 0 0,-1 0 0,1 1 0,-1-1-1,-3-3 1,1 1-165,-1 1-1,0 0 1,0 0-1,0 1 1,-1 0-1,1 0 1,-1 0-1,-8-2 1,-13-4-681,-1 1 1,-1 2-1,-45-6 1,50 9 398,-1578-191 6233,1286 162-5796,-672-40-61,805 77 163,0 8 0,1 8 1,1 8-1,2 8 0,1 8 1,2 7-1,-233 102 0,378-138-260,1 0-1,0 2 1,1 1 0,1 1-1,1 2 1,1 1 0,-30 30-1,48-42-3,1 0 0,0 1 1,0 0-1,1 0 0,0 1 0,1 0 0,0 0 0,1 0 0,-5 20 0,8-22 3,0 0 0,1 0 0,0 1 0,1-1-1,0 0 1,1 1 0,0-1 0,0 0 0,1 0 0,1 0-1,0 0 1,0 0 0,8 16 0,0-5 6,1-1 0,1 0 0,1 0 0,1-2 0,0 0 0,1-1 0,1 0 0,38 28 0,-7-11 8,2-2-1,79 37 1,-26-23-10,3-4 0,1-6 1,2-4-1,164 27 0,460 21 83,502-38-42,-1-74-14,-526-33-5,-610 49 37,-1-5-1,0-4 0,-2-5 1,-1-3-1,98-51 0,-166 71 13,-2-1 0,0-1 1,0-1-1,-1-1 0,-2-1 0,1-1 0,33-40 1,-48 50-64,0-1 0,0 0 0,-1 0 0,-1 0 1,1-1-1,-2 0 0,1 0 0,-1 0 0,-1 0 1,0-1-1,-1 1 0,0-1 0,-1 0 0,0 1 1,-1-1-1,0 0 0,-1 0 0,0 0 0,-1 1 1,0-1-1,-6-16 0,1 13-71,0 0 0,-1 0 1,-1 1-1,0 0 0,0 1 0,-2 0 0,0 0 1,0 1-1,-1 0 0,0 1 0,-1 1 0,-1 0 1,1 1-1,-19-10 0,-20-8-1045,-1 1-1,-91-29 1,-8 8-2961,-15 5-2819</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3:33.145"/>
    </inkml:context>
    <inkml:brush xml:id="br0">
      <inkml:brushProperty name="width" value="0.025" units="cm"/>
      <inkml:brushProperty name="height" value="0.025" units="cm"/>
    </inkml:brush>
  </inkml:definitions>
  <inkml:trace contextRef="#ctx0" brushRef="#br0">2 366 5701,'0'0'11179,"-1"-4"-10506,1 3-642,0 0 0,0 1 0,0-1 0,0 0 0,-1 0 0,1 0 1,1 1-1,-1-1 0,0 0 0,0 0 0,0 1 0,0-1 0,0 0 1,1 0-1,-1 1 0,0-1 0,1 0 0,-1 1 0,1-1 0,-1 0 1,0 1-1,1-1 0,-1 0 0,1 1 0,0-1 0,-1 1 0,1-1 1,0 0-1,29-6 663,-28 7-695,693-79 1309,-259 34 26,247-1-816,-233 22-112,355-16 1019,-189 13-1153,1913-46 1164,-1798 81-58,-730-8-1154,-27 0-2594,12 0-2029,3 0-3214</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46.790"/>
    </inkml:context>
    <inkml:brush xml:id="br0">
      <inkml:brushProperty name="width" value="0.025" units="cm"/>
      <inkml:brushProperty name="height" value="0.025" units="cm"/>
    </inkml:brush>
  </inkml:definitions>
  <inkml:trace contextRef="#ctx0" brushRef="#br0">1 64 10826,'0'0'9156,"5"7"-8409,-2-3-657,-1-1 0,1 0 0,0 0 0,0 0 1,1 0-1,-1 0 0,0-1 0,1 1 0,0-1 0,0 0 0,6 3 0,0-2 216,1 0 0,0-1 0,-1 0 0,19 1-1,30 1-19,1-4 0,0-2-1,112-19 1,170-62 536,-329 79-791,0 0-1,1 1 1,-1 1 0,1 0 0,-1 0 0,1 1-1,0 1 1,-1 1 0,1 0 0,0 0-1,-1 1 1,0 1 0,1 1 0,-1-1 0,0 2-1,20 9 1,-3 0 66,0-1-1,1-2 1,0-1-1,1-1 1,50 6-1,166 3 333,-162-14 47,46 12-107,-53-4-1843,1-7-5017,-24-5-3999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36.319"/>
    </inkml:context>
    <inkml:brush xml:id="br0">
      <inkml:brushProperty name="width" value="0.025" units="cm"/>
      <inkml:brushProperty name="height" value="0.025" units="cm"/>
    </inkml:brush>
  </inkml:definitions>
  <inkml:trace contextRef="#ctx0" brushRef="#br0">0 161 2338,'0'0'20275,"11"6"-18732,-6-4-1421,0 1 0,0-1 0,0 0-1,1 0 1,-1 0 0,1-1 0,-1 0 0,1 0 0,-1 0-1,1-1 1,-1 0 0,1 0 0,0 0 0,-1-1-1,1 1 1,-1-1 0,1-1 0,-1 1 0,0-1-1,1 0 1,6-4 0,-3 1-1,0 0 0,0 0 0,0-1 0,0-1 1,-1 0-1,12-12 0,-16 15-14,-1-1 1,0 1-1,0-1 1,0 1-1,-1-1 1,1 0 0,-1 0-1,0 0 1,-1 0-1,1 0 1,-1 0-1,0-1 1,0 1-1,0-10 1,-1 14-89,0 0 0,0 0 0,0 0 0,-1 0 0,1 0 0,0 0 0,0 0 0,0 0 0,-1 0 0,1 0 0,-1 0 1,1 0-1,-1 0 0,1 1 0,-1-1 0,1 0 0,-1 0 0,0 0 0,1 1 0,-1-1 0,0 0 0,0 0 0,0 1 0,0-1 0,1 1 0,-1-1 0,0 1 0,0-1 0,0 1 0,0 0 0,0-1 0,0 1 0,0 0 0,0 0 0,0 0 0,0 0 0,0 0 1,-1 0-1,1 0 0,0 0 0,0 0 0,0 0 0,-1 1 0,-2 0-23,1-1 1,-1 1 0,0 0-1,0 1 1,1-1 0,-1 1-1,1-1 1,-1 1 0,1 0-1,-6 5 1,-2 4 74,0 1-1,1 0 1,0 0 0,-11 21-1,18-28-14,0 1-1,0 0 0,0 0 0,0 0 0,1 0 1,0 0-1,1 1 0,-1-1 0,1 1 0,1-1 1,-1 1-1,1-1 0,0 10 0,1-15-46,0 1-1,-1-1 0,1 0 0,0 0 1,0 0-1,-1 0 0,1 0 1,0 0-1,0 0 0,0 0 1,0-1-1,0 1 0,0 0 0,0-1 1,1 1-1,-1 0 0,0-1 1,0 1-1,0-1 0,1 0 1,-1 1-1,0-1 0,1 0 1,-1 0-1,3 0 0,41 1 128,-35-1-98,18 1-113,-1-2 0,0-1 1,1-1-1,-1-1 0,0-2 0,-1-1 1,28-10-1,-53 17 91,-1 0 0,0 0 1,1-1-1,-1 1 0,0 0 0,0 0 1,1 0-1,-1-1 0,0 1 0,0 0 1,1 0-1,-1-1 0,0 1 0,0 0 0,0-1 1,0 1-1,0 0 0,1-1 0,-1 1 1,0 0-1,0-1 0,0 1 0,0 0 1,0-1-1,0 1 0,0 0 0,0-1 0,0 1 1,0 0-1,0-1 0,0 1 0,0 0 1,0-1-1,-1 1 0,1 0 0,0-1 1,0 1-1,0 0 0,0-1 0,-1 1 0,1 0 1,0 0-1,0-1 0,-1 1 0,1 0 1,-15-16 852,10 11-734,-13-14-135,0-1 0,2 0 0,0-1 0,-21-39 0,38 59 1,-1 1 1,1-1-1,-1 0 1,1 1-1,0-1 1,-1 0-1,1 1 1,0-1-1,-1 1 0,1 0 1,0-1-1,0 1 1,-1-1-1,1 1 1,0 0-1,0 0 1,0-1-1,0 1 1,-1 0-1,1 0 0,0 0 1,0 0-1,0 0 1,0 0-1,0 0 1,-1 0-1,1 0 1,0 1-1,1-1 0,35 2-604,-36-2 549,123 2-11119,-79-4 4671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47.600"/>
    </inkml:context>
    <inkml:brush xml:id="br0">
      <inkml:brushProperty name="width" value="0.025" units="cm"/>
      <inkml:brushProperty name="height" value="0.025" units="cm"/>
    </inkml:brush>
  </inkml:definitions>
  <inkml:trace contextRef="#ctx0" brushRef="#br0">1 1 11147,'0'0'3907,"8"4"-2492,15 6-414,2-1 1,-1-1-1,1-1 1,0-1-1,1-2 1,30 3-1,167-2 636,-159-5-1700,232-22 409,3 1 819,255 67 2334,-524-42-3560,-21-3 48,12 3-17,-1-2 1,1 0-1,0-2 1,41-3 0,-51-6-3354,-16-1-5630,-13 1-6479</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3:52.610"/>
    </inkml:context>
    <inkml:brush xml:id="br0">
      <inkml:brushProperty name="width" value="0.025" units="cm"/>
      <inkml:brushProperty name="height" value="0.025" units="cm"/>
    </inkml:brush>
  </inkml:definitions>
  <inkml:trace contextRef="#ctx0" brushRef="#br0">3820 441 8552,'-326'-94'5683,"-444"-71"-5424,477 108-792,-149-26-771,301 64 1293,-164-3 1,184 22 902,0 6 0,0 4 0,-193 44-1,229-33-804,1 4 0,1 3 0,2 4 0,1 3 0,-135 82 0,190-100-97,1 0 0,0 1-1,1 2 1,-34 37 0,47-45 3,1-1 0,1 1 0,0 0 1,1 1-1,0 0 0,1 0 0,0 0 0,1 1 0,1 0 0,0 0 1,-4 25-1,6-13 34,1 0 1,1 0 0,1 0 0,2 0 0,0-1-1,2 1 1,0-1 0,2 0 0,1 0-1,1-1 1,1 0 0,1 0 0,1-1 0,1-1-1,1 0 1,1 0 0,1-2 0,24 25-1,-2-8 124,2-1-1,1-2 0,2-2 0,1-2 0,1-2 0,1-2 1,2-2-1,50 18 0,32 5 191,1-6 0,234 42 0,285-8 227,841-49-472,-365-84 64,-6-43 32,-1006 90-139,259-31 42,-275 27-164,164-48 1,-259 62 61,20-6-98,-1-1 0,32-16 0,-49 21 88,0 1 0,0-1 0,-1 0 0,1 0 1,-1-1-1,0 1 0,0-1 0,0 0 0,-1 0 0,1 0 0,-1-1 1,0 1-1,0-1 0,0 0 0,-1 1 0,3-10 0,-4 11 16,-1 0 0,1-1 0,-1 1 0,0-1 0,-1 1 0,1-1 0,0 1 0,-1 0 0,0-1 0,0 1 0,0 0 0,0 0 0,0-1-1,-1 1 1,0 0 0,1 0 0,-1 1 0,0-1 0,0 0 0,-1 0 0,1 1 0,0 0 0,-1-1 0,0 1 0,1 0 0,-1 0 0,-4-2 0,-10-6-40,0 0 0,-1 1 1,-28-9-1,-15-3-374,0 3 0,-2 3-1,-101-11 1,-203 0-3342,337 24 3324,-240-8-3987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4:02.090"/>
    </inkml:context>
    <inkml:brush xml:id="br0">
      <inkml:brushProperty name="width" value="0.025" units="cm"/>
      <inkml:brushProperty name="height" value="0.025" units="cm"/>
    </inkml:brush>
  </inkml:definitions>
  <inkml:trace contextRef="#ctx0" brushRef="#br0">1472 2136 10634,'0'0'545,"13"-2"-481,68-6 217,1 3-1,149 12 1,-20 1 318,15-18 600,228-40 0,-423 46-1189,891-77 699,3 47-651,-892 33-57,1712 36 63,-1130 5-52,-443-37 353,270-32 0,-424 27-286,375-57 1128,-303 41-1082,0-4 0,110-43 0,-162 50-80,0-2 1,-2-1-1,0-2 1,-1-2-1,-1-1 1,-1-1-1,31-31 1,-50 42-25,0-2 0,-1 1 0,-1-2 0,0 0 0,-2 0 0,1-1 0,-2 0 0,0-1-1,-1 0 1,-1 0 0,-1 0 0,0-1 0,-2 0 0,0-1 0,-1 1 0,1-33 0,-5 25 60,-2 0-1,-1 1 0,0-1 1,-2 1-1,-1 0 0,-2 0 1,-17-37-1,-5-1 418,-65-98 0,74 130-483,-2 1-1,0 2 1,-2 0 0,-2 1-1,0 2 1,-1 1 0,-2 1-1,-50-30 1,17 19-31,-2 3 1,-1 2-1,-112-32 1,-39 3 64,-2 9 0,-374-35 0,-459 31 43,905 50-86,-158-5-19,-1436-71 0,1687 75 10,-952-55 28,761 57-31,-1 12 0,-263 43 1,-74 62-16,421-71 45,-238 96 0,336-111 3,-91 55 1,121-61-33,0 2 0,2 1 0,0 1 0,-28 32 0,46-42-7,0 0 1,2 2 0,0-1-1,1 1 1,1 1-1,0 0 1,2 1-1,-14 38 1,19-40-3,0-1 0,1 1 1,0 0-1,2 0 0,0 0 1,1 0-1,1 0 0,1 0 0,0 0 1,2-1-1,0 1 0,6 17 1,0-9-116,1-1 1,1 0 0,1-1-1,2 0 1,0-1-1,1-1 1,2 0 0,0-1-1,1-1 1,1-1 0,1-1-1,0-1 1,32 20 0,3-3-630,2-1 1,2-3-1,0-3 1,93 28 0,189 33-4064,-152-47 43</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4:52.441"/>
    </inkml:context>
    <inkml:brush xml:id="br0">
      <inkml:brushProperty name="width" value="0.025" units="cm"/>
      <inkml:brushProperty name="height" value="0.025" units="cm"/>
    </inkml:brush>
  </inkml:definitions>
  <inkml:trace contextRef="#ctx0" brushRef="#br0">0 177 7303,'0'0'10954,"8"-8"-10356,-4 3-455,0 0 0,0 1 1,1-1-1,-1 1 0,1 0 0,0 0 0,1 1 0,-1 0 0,0 0 1,1 0-1,0 0 0,0 1 0,0 0 0,0 0 0,11-1 0,50-3 752,124 6 0,-81 2-261,1343-33 2153,316-37-2045,-590 62-302,438 2-170,-925 19-233,-191-2 11,1004 45-3,-683-21-31,-303-13-5,690 15 24,-100-79 26,-538 11-246,-564 29 5,-1 0 1,1 0-1,-1 1 0,1-1 0,-1 2 0,7 1 0,-11-3-84,-1 1 0,0 0 0,1 0 0,-1 0 0,0-1 0,1 1 0,-1 0 0,0 1-1,0-1 1,0 0 0,0 0 0,0 0 0,0 1 0,0-1 0,-1 0 0,1 1 0,0-1 0,-1 1-1,1-1 1,-1 1 0,1-1 0,-1 1 0,0-1 0,0 1 0,0-1 0,0 1 0,0 0 0,0 1 0,0 12-4966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5:32.207"/>
    </inkml:context>
    <inkml:brush xml:id="br0">
      <inkml:brushProperty name="width" value="0.025" units="cm"/>
      <inkml:brushProperty name="height" value="0.025" units="cm"/>
    </inkml:brush>
  </inkml:definitions>
  <inkml:trace contextRef="#ctx0" brushRef="#br0">831 262 6278,'-69'-22'8,"-35"-9"940,2-4-1,-107-54 1,204 86-951,-33-16 285,-69-26 0,96 41-142,0 0 0,-1 2 0,1-1 0,-1 1 0,0 1 0,0 0 0,0 1 0,1 0 0,-1 1 1,0 0-1,-14 3 0,24-3-129,-1 0 1,1 0-1,0 0 0,-1 1 1,1-1-1,0 0 1,0 1-1,0-1 1,0 1-1,0 0 1,0 0-1,1 0 0,-1 0 1,0 0-1,1 0 1,0 0-1,-1 1 1,1-1-1,0 0 0,0 1 1,0 2-1,0-3-25,0 0-1,1-1 1,0 1-1,-1 0 1,1 0-1,0 0 1,0 0-1,0 0 1,0 0-1,0 0 1,1 0-1,-1 0 1,0-1-1,1 1 1,0 0-1,-1 0 1,1 0-1,0-1 1,0 1-1,0 0 1,0-1-1,0 1 1,0 0-1,1-1 0,-1 0 1,0 1-1,3 1 1,25 12-6,1-1 1,0-1-1,1-1 1,0-2-1,52 10 1,36 5 668,81 22 1088,237 49-58,11-37-1248,-116-16-422,702 65 98,-452-76 475,82 3 384,594-70-448,-824-5-413,281-24 357,3 34 695,607-20-1600,-1120 28-5461,-133 7-492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5:53.909"/>
    </inkml:context>
    <inkml:brush xml:id="br0">
      <inkml:brushProperty name="width" value="0.025" units="cm"/>
      <inkml:brushProperty name="height" value="0.025" units="cm"/>
    </inkml:brush>
  </inkml:definitions>
  <inkml:trace contextRef="#ctx0" brushRef="#br0">31 30 2274,'0'0'9556,"-6"-6"-8537,-18-18-170,41 28-411,1-2 0,0 0 0,0-1-1,19-1 1,32 0 201,0 3 0,108 18 0,-68-6 147,1-5 0,143-5 0,-167-4-614,741 27 1360,21-20-798,-491-11-475,420-30 867,519 4-985,-936 30-89,192 35 113,-29-2-42,755-36 68,-447-2 34,598-13-33,-356 9 146,-203 6-227,545-12 92,-121 24-141,218-6 36,-1252-14-69,319-5-10,-417 12-12,180 7-3,-311 3 383,-21-3-1528,-21-2-4629,7-2 635</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3:41.659"/>
    </inkml:context>
    <inkml:brush xml:id="br0">
      <inkml:brushProperty name="width" value="0.025" units="cm"/>
      <inkml:brushProperty name="height" value="0.025" units="cm"/>
    </inkml:brush>
  </inkml:definitions>
  <inkml:trace contextRef="#ctx0" brushRef="#br0">95 147 6246,'-9'5'1246,"0"-1"1,0 0-1,-1 0 1,0-1-1,1 0 1,-1-1-1,-18 2 855,40-4-836,363-22 3104,-188 8-3800,655-53 533,-262 19-1008,-383 23 1235,-449 43-1217,114-5-186,-1248 115-807,1136-112 1399,890-52-454,-398 30-43,-171 4 2,571-41-836,-625 41 783,-7 1 11,0 0 1,0 0-1,0-1 1,-1-1-1,1 1 0,9-6 1,-18 8 18,-1 0 0,0 0-1,1 0 1,-1 0 0,0 0 0,0 0-1,1 0 1,-1 0 0,0-1 0,1 1 0,-1 0-1,0 0 1,0 0 0,1 0 0,-1-1 0,0 1-1,0 0 1,1 0 0,-1-1 0,0 1 0,0 0-1,0 0 1,0-1 0,1 1 0,-1 0 0,0-1-1,0 1 1,0 0 0,0-1 0,0 1 0,0 0-1,0-1 1,0 1 0,0 0 0,0 0-1,0-1 1,0 1 0,0 0 0,0-1 0,0 1-1,0 0 1,0-1 0,0 1 0,-1 0 0,1-1-1,0 1 1,0 0 0,0 0 0,0-1 0,-1 1-1,1 0 1,0 0 0,-1-1 0,-21-7-42,-23 1-59,0 3 0,0 2 0,-53 4 0,27-1 72,-137 11-826,-213 39 1,109-10-6037,129-23-3700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54.480"/>
    </inkml:context>
    <inkml:brush xml:id="br0">
      <inkml:brushProperty name="width" value="0.025" units="cm"/>
      <inkml:brushProperty name="height" value="0.025" units="cm"/>
    </inkml:brush>
  </inkml:definitions>
  <inkml:trace contextRef="#ctx0" brushRef="#br0">0 0 10442,'0'0'0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48.101"/>
    </inkml:context>
    <inkml:brush xml:id="br0">
      <inkml:brushProperty name="width" value="0.025" units="cm"/>
      <inkml:brushProperty name="height" value="0.025" units="cm"/>
    </inkml:brush>
  </inkml:definitions>
  <inkml:trace contextRef="#ctx0" brushRef="#br0">121 1 10954,'0'0'10506,"18"89"-8776,-18-29-321,0 12-576,0 11-449,-11 2-287,-3 1-33,-1-2 0,-1-6-32,-1-9-160,3-16-641,1-16-801,4-19-1441,-5-18-1729,-1-8-6375</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48.444"/>
    </inkml:context>
    <inkml:brush xml:id="br0">
      <inkml:brushProperty name="width" value="0.025" units="cm"/>
      <inkml:brushProperty name="height" value="0.025" units="cm"/>
    </inkml:brush>
  </inkml:definitions>
  <inkml:trace contextRef="#ctx0" brushRef="#br0">0 110 19090,'0'0'1281,"0"71"449,6-33 608,17-1-192,7-7-929,13-8-352,9-7-448,6-15-257,9-6-64,3-31-160,-2-17-801,-3-14-1409,-11-8-1250,-11-6-2081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37.111"/>
    </inkml:context>
    <inkml:brush xml:id="br0">
      <inkml:brushProperty name="width" value="0.025" units="cm"/>
      <inkml:brushProperty name="height" value="0.025" units="cm"/>
    </inkml:brush>
  </inkml:definitions>
  <inkml:trace contextRef="#ctx0" brushRef="#br0">78 0 16688,'0'0'8557,"-6"11"-7484,-4 11-666,0 1-1,2 0 1,0 0-1,2 1 1,0 0-1,2 0 1,-3 38-1,5 187 2720,2-216-3055,0-17-71,0-10 0,-1-1 0,1 1 0,0 0 0,1-1 0,-1 1 0,1 0 0,0-1 0,1 1 0,-1-1 0,5 10 0,-6-15 0,0 0 0,0 0 0,1 0 0,-1 0 0,0 0 0,0 0 0,0 0 0,1 1 0,-1-1 0,0 0 0,0 0 0,0 0 0,1 0 0,-1 0 0,0 0 0,0 0 0,1 0 0,-1-1 0,0 1 0,0 0 0,0 0 0,1 0 0,-1 0 0,0 0 0,0 0 0,0 0 0,0 0 0,1 0 0,-1-1 0,0 1 0,0 0 0,0 0 0,0 0 0,1 0 0,-1-1 0,0 1 0,0 0 0,0 0 0,0 0 0,0-1 0,0 1 0,0 0 0,0 0 0,0 0 0,0-1 0,0 1 0,0 0 0,0 0 0,0 0 0,0-1 0,0 1 0,0 0 0,0 0 0,0 0 0,0-1 0,0 1 0,0 0 0,2-17 0,-2 16 0,2-35 0,-2-1 0,-2 0 0,-1 0 0,-2 1 0,-18-66 0,25 108 0,1 0 0,-1 0 0,1-1 0,1 1 0,-1-1 0,0 0 0,1 0 0,0 0 0,1 0 0,-1-1 0,1 0 0,0 1 0,0-2 0,0 1 0,0-1 0,0 1 0,1-1 0,0-1 0,0 1 0,8 1 0,-9-2 0,1 0 0,-1 0 0,1-1 0,0 0 0,0 0 0,0-1 0,-1 1 0,1-1 0,0-1 0,0 1 0,0-1 0,0 0 0,-1 0 0,1-1 0,0 1 0,-1-1 0,1-1 0,-1 1 0,0-1 0,0 0 0,0 0 0,8-6 0,5-12 0,0 0 0,21-35 0,-47 78 0,1-5 0,1 1 0,1-1 0,1 1 0,0 0 0,1 0 0,1 0 0,1 1 0,1 27 0,1-43 0,-1-1 0,1 0 0,0 0 0,-1 0 0,1 0 0,0 1 0,0-1 0,1 0 0,-1-1 0,0 1 0,1 0 0,-1 0 0,1 0 0,-1-1 0,1 1 0,0-1 0,0 1 0,0-1 0,0 0 0,0 0 0,0 0 0,0 0 0,0 0 0,0 0 0,0-1 0,0 1 0,1-1 0,-1 1 0,0-1 0,1 0 0,-1 0 0,4 0 0,1 0 0,0 0 0,-1-1 0,1 1 0,0-1 0,-1-1 0,1 1 0,-1-1 0,1-1 0,-1 1 0,9-6 0,-2-1 0,1 0 0,-2-1 0,0-1 0,0-1 0,-1 1 0,0-2 0,-1 1 0,0-1 0,-1-1 0,-1 0 0,0 0 0,-1-1 0,-1 0 0,0 0 0,-1 0 0,0-1 0,-1 0 0,-1 0 0,-1 0 0,1-26 0,-7 39 0,-5 10 0,-6 11 0,3 2 0,2 0 0,0 1 0,1 0 0,1 0 0,-8 34 0,15-47 0,-1-1 0,2 0 0,-1 1 0,1-1 0,0 1 0,0-1 0,1 1 0,0-1 0,3 9 0,-3-12 0,0 0 0,1 0 0,0 0 0,0-1 0,0 1 0,0-1 0,0 0 0,1 0 0,0 1 0,-1-1 0,1-1 0,0 1 0,1 0 0,-1-1 0,0 0 0,1 0 0,7 4 0,-7-4-419,1 0 1,-1-1-1,1 1 1,0-1-1,0 0 1,-1 0-1,1 0 1,0-1-1,0 0 1,0 0-1,10-1 1,-13 0 81,0 1 0,0-1 0,1 1 0,-1-1 0,0 0 0,0 0 0,0 0 0,0-1 0,0 1 0,0 0 0,0-1 0,-1 1 0,1-1 0,0 1 1,-1-1-1,1 0 0,-1 0 0,0 0 0,0 0 0,0 0 0,1 0 0,-2 0 0,1 0 0,0 0 0,0 0 0,0-4 0,3-23-9149</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48.986"/>
    </inkml:context>
    <inkml:brush xml:id="br0">
      <inkml:brushProperty name="width" value="0.025" units="cm"/>
      <inkml:brushProperty name="height" value="0.025" units="cm"/>
    </inkml:brush>
  </inkml:definitions>
  <inkml:trace contextRef="#ctx0" brushRef="#br0">59 0 8296,'0'0'14467,"-7"9"-14179,2-3-227,0 0 0,1 1 0,0-1 0,0 1 0,1 0 0,0 0 0,0 0 0,0 0 0,1 1 0,0-1 0,-2 13-1,-5 195 1563,9-211-1600,0 0-1,0 0 1,0 0-1,1 0 1,0 0-1,0 0 0,0 0 1,0 0-1,1 0 1,-1 0-1,4 4 1,-4-7-14,0 0 0,0 0 0,0 0 1,0 0-1,0 0 0,0 0 1,0 0-1,0 0 0,1-1 0,-1 1 1,0 0-1,1-1 0,-1 1 1,1-1-1,-1 0 0,0 1 0,1-1 1,-1 0-1,1 0 0,-1 0 0,1 0 1,-1 0-1,0 0 0,1 0 1,-1-1-1,1 1 0,-1 0 0,1-1 1,-1 1-1,0-1 0,1 0 1,-1 1-1,0-1 0,0 0 0,2-1 1,6-4 102,0-1 1,-1 0 0,0-1 0,0 1-1,-1-2 1,0 1 0,0-1 0,-1 0-1,9-15 1,2-9 33,21-53 1,-20 29 55,-8 26-174,-14 73-194,-3 10-815,2 0 1,2 78-1,3-129 805,0 0 0,0 0 0,0 1 0,0-1 0,0 0 0,0 0-1,1 0 1,-1 1 0,0-1 0,1 0 0,-1 0 0,1 0 0,-1 0 0,1 0 0,0 0 0,-1 0-1,1 0 1,0 0 0,0 0 0,0-1 0,0 1 0,0 0 0,1 0 0,-1 0-28,0-1 0,1 0 0,-1 0 0,0 0 1,1 0-1,-1 0 0,0 0 0,0 0 0,1 0 1,-1-1-1,0 1 0,0 0 0,1-1 0,-1 1 1,0-1-1,0 0 0,0 1 0,0-1 0,0 0 0,0 0 1,0 1-1,0-1 0,2-2 0,24-28-4114</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49.516"/>
    </inkml:context>
    <inkml:brush xml:id="br0">
      <inkml:brushProperty name="width" value="0.025" units="cm"/>
      <inkml:brushProperty name="height" value="0.025" units="cm"/>
    </inkml:brush>
  </inkml:definitions>
  <inkml:trace contextRef="#ctx0" brushRef="#br0">71 0 7207,'0'0'7789,"-3"9"-6765,-10 38-96,2 1-1,-8 79 1,3 114-91,10-135-778,4-29 85,2-62 157,1-52 193,-1-236 1658,3 266-1281,4 14-513,10 23-306,-13-22 49,0 0-99,1-1 0,0 0 0,1 0 0,-1 0 0,1-1 0,11 10 0,-14-14-59,0 0 0,0 0 0,0-1 0,0 1 0,0-1 0,0 1 0,1-1 0,-1 0 0,0 0 0,1 0 0,-1-1 0,1 1 0,-1-1 0,1 0 0,-1 0 0,1 0 0,-1 0 0,1-1 0,3 0 0,-4-1 100,0 0 0,0 0 1,0 0-1,0 0 0,-1-1 0,1 1 1,-1-1-1,0 1 0,1-1 0,-1 0 1,-1 0-1,1 0 0,0 0 0,-1 0 1,1-1-1,-1 1 0,0 0 0,0-1 0,0 1 1,-1-1-1,1-5 0,5-49 170,-29 179 17,15-91-338,1 1-1,2 1 1,-2 41 0,7-73 24,0 0-1,0 1 1,0-1 0,0 0 0,0 0 0,0 0-1,-1 1 1,1-1 0,0 0 0,0 0 0,0 1 0,0-1-1,0 0 1,0 0 0,0 0 0,0 1 0,0-1-1,1 0 1,-1 0 0,0 1 0,0-1 0,0 0 0,0 0-1,0 0 1,0 1 0,0-1 0,0 0 0,1 0-1,-1 0 1,0 0 0,0 1 0,0-1 0,0 0-1,1 0 1,-1 0 0,0 0 0,0 0 0,0 0 0,1 1-1,-1-1 1,0 0 0,0 0 0,0 0 0,1 0-1,-1 0 1,0 0 0,0 0 0,1 0 0,-1 0 0,0 0-1,0 0 1,1 0 0,-1 0 0,0 0 0,0 0-1,0 0 1,1 0 0,-1-1 0,0 1 0,0 0 0,0 0-1,1 0 1,-1 0 0,0 0 0,10-7-5895</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00.424"/>
    </inkml:context>
    <inkml:brush xml:id="br0">
      <inkml:brushProperty name="width" value="0.025" units="cm"/>
      <inkml:brushProperty name="height" value="0.025" units="cm"/>
    </inkml:brush>
  </inkml:definitions>
  <inkml:trace contextRef="#ctx0" brushRef="#br0">94 55 10954,'0'0'5648,"0"-8"-3422,0-19-252,0 7 3281,0 23-3905,-5 71-114,-2-1 0,-32 132 0,10-65-1057,29-140-479,-9 47 1848,5-31-3543,4-37-16509</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00.798"/>
    </inkml:context>
    <inkml:brush xml:id="br0">
      <inkml:brushProperty name="width" value="0.025" units="cm"/>
      <inkml:brushProperty name="height" value="0.025" units="cm"/>
    </inkml:brush>
  </inkml:definitions>
  <inkml:trace contextRef="#ctx0" brushRef="#br0">12 0 15182,'0'0'10715,"0"9"-9338,-10 199 2877,9-201-9451,2-15 850,2-14-2727,0 1-1814</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01.123"/>
    </inkml:context>
    <inkml:brush xml:id="br0">
      <inkml:brushProperty name="width" value="0.025" units="cm"/>
      <inkml:brushProperty name="height" value="0.025" units="cm"/>
    </inkml:brush>
  </inkml:definitions>
  <inkml:trace contextRef="#ctx0" brushRef="#br0">13 14 22293,'0'0'10474,"-10"-14"-11051,10 22-736,-1-3-961,-1 0-1666</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01.807"/>
    </inkml:context>
    <inkml:brush xml:id="br0">
      <inkml:brushProperty name="width" value="0.025" units="cm"/>
      <inkml:brushProperty name="height" value="0.025" units="cm"/>
    </inkml:brush>
  </inkml:definitions>
  <inkml:trace contextRef="#ctx0" brushRef="#br0">58 1 19763,'0'0'7484,"1"13"-6881,3 64 336,-3 0-1,-3 0 0,-23 133 0,5-23 226,26-217-1465,-1 0 0,-2 0 0,-1 0 0,-1 0 0,-1 0 0,-2 0 0,-11-60 0,4 75 394,4 27-175,1 28-57,4-29 128,0 1-5,0 0 0,0 0 0,1-1 0,0 1 0,7 22 1,-8-33 12,1 1 1,0 0 0,0-1 0,-1 1 0,1-1 0,0 1 0,0-1 0,1 1 0,-1-1 0,0 0 0,0 1 0,1-1-1,-1 0 1,0 0 0,1 0 0,-1 0 0,1 0 0,3 1 0,-2-1 1,-1-1 0,1 0 0,0 0-1,0 0 1,0 0 0,0 0 0,-1 0 0,1-1 0,0 0 0,0 1 0,-1-1-1,1 0 1,0 0 0,-1 0 0,1-1 0,2-1 0,5-3 29,0-1-1,0 0 1,0 0 0,-1-1 0,0-1 0,-1 0-1,14-17 1,45-78 55,-40 59 66,-43 107-283,10-44 163,-2 2 43,1 0 1,1 0 0,0 1-1,2 0 1,-3 33 0,6-53-67,1 0 1,0 0 0,0-1 0,0 1 0,0 0 0,0 0-1,0-1 1,0 1 0,1 0 0,-1 0 0,0-1 0,0 1 0,0 0-1,1-1 1,-1 1 0,0 0 0,1-1 0,-1 1 0,1-1 0,-1 1-1,1 0 1,-1-1 0,1 1 0,-1-1 0,1 1 0,-1-1 0,1 0-1,-1 1 1,1-1 0,1 1 0,0-1 6,-1 0 1,1 0-1,0 0 0,-1 0 0,1 0 1,0-1-1,-1 1 0,1 0 1,-1-1-1,1 0 0,0 1 1,-1-1-1,2-1 0,41-30 250,-12-8-129,-28 32-157,1 1 0,1 0 0,-1 0 0,1 0 0,0 1 0,1 0 0,-1 0 0,1 1 0,9-6 0,-15 11 16,-1-1 0,0 1 0,1 0 0,-1 0 0,1 0 0,-1 0 0,1 0-1,-1 0 1,0-1 0,1 1 0,-1 0 0,1 0 0,-1 0 0,1 1 0,-1-1-1,0 0 1,1 0 0,-1 0 0,1 0 0,-1 0 0,0 0 0,1 1 0,-1-1-1,1 0 1,-1 0 0,0 0 0,1 1 0,-1-1 0,0 0 0,1 1 0,-1-1 0,0 0-1,0 1 1,1-1 0,-1 0 0,0 1 0,0-1 0,0 0 0,1 1 0,-1 0-1,3 20-191,-2-17 189,3 277 197,-6-202 74,2-74-208,-3 42 726,3-46-764,0 0 1,0 0-1,0-1 0,0 1 0,0 0 0,0 0 0,0 0 0,0 0 0,0 0 0,-1 0 0,1 0 0,0 0 0,-1 0 0,1 0 0,-1 0 0,1-1 0,-1 1 0,1 0 0,-1 0 0,0-1 0,1 1 0,-1 0 0,0-1 0,1 1 0,-1-1 1,0 1-1,0 0 0,0-1 0,0 0 0,1 1 0,-1-1 0,0 0 0,0 1 0,0-1 0,0 0 0,0 0 0,-1 0 0,0-2-15,0 1 0,-1-1 0,1-1 0,1 1 0,-1 0 0,0 0 0,1-1 0,-1 1 0,1-1 0,0 1 0,-1-1 0,1 0 0,0 0 0,1 1 0,-1-1 0,0-5 0,-1-1 0,-7-14 0,2-1 0,1-1 0,0 1 0,2-1 0,1 0 0,1 0 0,2-42 0,1 64-95,0 0 1,0 0-1,0 0 0,0 0 0,0 0 1,1 0-1,-1 0 0,1 0 1,0 1-1,-1-1 0,2 0 0,-1 1 1,0 0-1,0 0 0,1-1 0,-1 1 1,1 0-1,-1 1 0,1-1 1,0 0-1,0 1 0,4-2 0,7-2-1171,1 1 0,-1 0 0,25-3 0,-18 3-454,11-2-6357</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02.540"/>
    </inkml:context>
    <inkml:brush xml:id="br0">
      <inkml:brushProperty name="width" value="0.025" units="cm"/>
      <inkml:brushProperty name="height" value="0.025" units="cm"/>
    </inkml:brush>
  </inkml:definitions>
  <inkml:trace contextRef="#ctx0" brushRef="#br0">1 1 16367,'0'45'12738,"1"15"-9223,1 104-3939,8-170 974,3-14-544,0-1 1,-2-1 0,14-34-1,-17 36-7,0 0 0,2 1 1,0 1-1,1-1 0,20-25 0,-31 44 1,1-1 0,-1 1 0,0 0 0,0 0 0,0 0 0,0-1 0,1 1 0,-1 0 0,0 0 0,0 0 0,0-1 0,1 1 0,-1 0 0,0 0 0,0 0 0,0 0 0,1 0 0,-1-1 0,0 1 0,0 0 0,1 0 0,-1 0 0,0 0 0,0 0 0,1 0 0,-1 0 0,0 0 0,1 0 0,-1 0 0,0 0 0,0 0 0,1 0 0,-1 0 0,0 0 0,0 1 0,1-1 0,-1 0 0,0 0 0,0 0 0,1 0 0,-1 0 0,0 0 0,0 1 0,0-1 0,1 0 0,4 18 0,-2 25 0,-3-40 0,0 117 0,25-159 0,-11 15 0,0-2 0,2 1 0,31-39 0,-47 63 0,0 1 0,0 0 0,1-1 0,-1 1 0,0-1 0,1 1 0,-1-1 0,0 1 0,1 0 0,-1-1 0,0 1 0,1 0 0,-1-1 0,1 1 0,-1 0 0,1 0 0,-1 0 0,1-1 0,-1 1 0,1 0 0,-1 0 0,1 0 0,-1 0 0,1 0 0,-1 0 0,1 0 0,-1 0 0,1 0 0,-1 0 0,1 0 0,-1 0 0,1 0 0,-1 0 0,1 0 0,0 1 0,6 19 0,-6 43 0,-1-51 0,-1 18 22,2 35-172,-1-65 81,0 1-1,0-1 1,0 0 0,1 1-1,-1-1 1,0 1 0,0-1-1,0 0 1,0 1 0,0-1-1,0 0 1,1 0 0,-1 1-1,0-1 1,0 0 0,0 1-1,1-1 1,-1 0 0,0 0-1,0 1 1,1-1 0,-1 0-1,0 0 1,1 0-1,-1 1 1,0-1 0,1 0-1,-1 0 1,0 0 0,1 0-1,-1 0 1,0 0 0,1 0-1,-1 0 1,0 0 0,1 0-1,-1 0 1,1 0 0,16-8-2430,10-17-2308,-4-2-728,0-5-1822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02.896"/>
    </inkml:context>
    <inkml:brush xml:id="br0">
      <inkml:brushProperty name="width" value="0.025" units="cm"/>
      <inkml:brushProperty name="height" value="0.025" units="cm"/>
    </inkml:brush>
  </inkml:definitions>
  <inkml:trace contextRef="#ctx0" brushRef="#br0">74 0 15855,'0'0'8856,"-7"11"-7073,-36 74 288,38-76-1884,2 0 0,-1 1 0,1-1 0,1 1 0,0-1-1,0 1 1,1 0 0,0 0 0,1 12 0,0-22-179,0 1-1,1-1 1,-1 1-1,0-1 0,1 1 1,-1-1-1,1 1 1,-1-1-1,1 1 1,-1-1-1,1 1 1,-1-1-1,1 0 1,-1 1-1,1-1 1,0 0-1,-1 1 1,1-1-1,0 0 1,-1 0-1,1 0 0,-1 0 1,1 0-1,0 1 1,-1-1-1,1 0 1,0-1-1,0 1 1,-1 0-1,1 0 1,-1 0-1,1 0 1,0 0-1,-1-1 1,1 1-1,0 0 1,-1-1-1,1 1 0,-1 0 1,1-1-1,-1 1 1,1-1-1,0 0 1,27-16 213,-14 1-431,-2-1 1,0 0-1,18-35 1,-27 44 150,-11 50 242,2 0 1,-2 61-1,8-103-249,0 1-1,-1 0 1,1-1 0,0 1 0,0 0-1,0-1 1,0 1 0,0 0 0,0-1-1,0 1 1,0 0 0,0-1 0,1 1-1,-1 0 1,0-1 0,0 1 0,1-1-1,-1 1 1,0 0 0,0-1 0,1 1-1,-1-1 1,1 1 0,-1-1 0,1 1-1,-1-1 1,1 1 0,-1-1 0,1 1-1,-1-1 1,1 0 0,-1 1 0,1-1-1,0 0 1,-1 0 0,1 1 0,0-1-1,-1 0 1,1 0 0,0 0 0,-1 0-1,1 0 1,0 0 0,-1 0 0,1 0-1,0 0 1,-1 0 0,1 0 0,0 0-1,-1 0 1,1-1 0,-1 1 0,1 0-1,0-1 1,-1 1 0,1 0 0,-1-1-1,1 1 1,-1 0 0,1-1 0,0 0-1,34-30-5973,-12-2-35,0-2-2894</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03.239"/>
    </inkml:context>
    <inkml:brush xml:id="br0">
      <inkml:brushProperty name="width" value="0.025" units="cm"/>
      <inkml:brushProperty name="height" value="0.025" units="cm"/>
    </inkml:brush>
  </inkml:definitions>
  <inkml:trace contextRef="#ctx0" brushRef="#br0">124 0 10922,'0'0'13773,"-8"51"-13228,-5-17 160,-3 1 95,-2 0-159,0 0-225,1-4-288,5-5-128,1-11-960,6-7-1795,0-8-2242</inkml:trace>
  <inkml:trace contextRef="#ctx0" brushRef="#br0" timeOffset="1">13 56 21300,'0'0'5541,"53"22"-4548,-28-9-704,4-1-161,-1-1-160,2-2-1121,-4-1-1378,-3 0-1184,-8-3-2595</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03.596"/>
    </inkml:context>
    <inkml:brush xml:id="br0">
      <inkml:brushProperty name="width" value="0.025" units="cm"/>
      <inkml:brushProperty name="height" value="0.025" units="cm"/>
    </inkml:brush>
  </inkml:definitions>
  <inkml:trace contextRef="#ctx0" brushRef="#br0">1 0 17296,'0'0'3908,"22"51"-2338,-13-25-449,-8 3-481,0 3-416,-1-1-31,0-2-97,0-5-64,0-3 32,0-9-961,0-5-2082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37.457"/>
    </inkml:context>
    <inkml:brush xml:id="br0">
      <inkml:brushProperty name="width" value="0.025" units="cm"/>
      <inkml:brushProperty name="height" value="0.025" units="cm"/>
    </inkml:brush>
  </inkml:definitions>
  <inkml:trace contextRef="#ctx0" brushRef="#br0">0 1 20724,'0'0'9128,"69"36"-9512,-38-20-2339,2-1-1377,3 1-1121,0-1-2210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03.954"/>
    </inkml:context>
    <inkml:brush xml:id="br0">
      <inkml:brushProperty name="width" value="0.025" units="cm"/>
      <inkml:brushProperty name="height" value="0.025" units="cm"/>
    </inkml:brush>
  </inkml:definitions>
  <inkml:trace contextRef="#ctx0" brushRef="#br0">12 0 20595,'0'0'2141,"-2"10"-1223,-2 20-273,1 0 0,1 1-1,2 38 1,0-69-584,0 1 1,0-1 0,0 1 0,0 0-1,0-1 1,0 1 0,0 0-1,1-1 1,-1 1 0,0 0-1,0-1 1,0 1 0,1-1-1,-1 1 1,0-1 0,1 1-1,-1-1 1,0 1 0,1-1-1,-1 1 1,1-1 0,-1 1-1,1-1 1,-1 1 0,1-1-1,-1 0 1,1 1 0,-1-1-1,1 0 1,0 0 0,0 1 0,19-9 1306,16-27-470,-35 35-910,22-29 55,-16 19-25,1 0 0,0 1 0,0 0 0,11-9 0,-21 58 158,-7-11-71,5-19-76,1 0 0,0 0-1,0 1 1,1-1 0,0 12 0,4-26 158,0 0 0,0 1 0,0-1 0,1 1 0,0-1 0,-1 1 1,7-5-1,-2-1-29,10-12-108,25-32-31,-39 50-22,0-1 0,0 1 0,1 0 0,-1 0 1,1 0-1,0 1 0,0-1 0,0 1 0,0 0 0,9-3 0,-13 5-7,1 0-1,0 0 0,-1 0 1,1 0-1,-1 1 0,1-1 1,0 0-1,-1 0 0,1 1 0,-1-1 1,1 0-1,-1 1 0,1-1 1,-1 1-1,1-1 0,-1 1 1,0-1-1,1 1 0,-1-1 1,1 1-1,-1-1 0,0 1 0,0-1 1,1 1-1,-1-1 0,0 1 1,0 0-1,0-1 0,1 1 1,-1 0-1,0-1 0,0 1 1,0-1-1,0 1 0,0 0 1,0-1-1,-1 2 0,1 33 125,0-25-110,-13 69 268,13-79-491,20-17-7537,-6 4 837,0-2-3064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04.293"/>
    </inkml:context>
    <inkml:brush xml:id="br0">
      <inkml:brushProperty name="width" value="0.025" units="cm"/>
      <inkml:brushProperty name="height" value="0.025" units="cm"/>
    </inkml:brush>
  </inkml:definitions>
  <inkml:trace contextRef="#ctx0" brushRef="#br0">10 1 22069,'0'0'7847,"0"54"-7366,-2-24-1,-1 2 33,1-3-385,0-3-32,2-4 0,-1-7-160,1-4-288,0-9-737,7-6-2403,2-14-447,-3-5-2468,-2-10-7974</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04.623"/>
    </inkml:context>
    <inkml:brush xml:id="br0">
      <inkml:brushProperty name="width" value="0.025" units="cm"/>
      <inkml:brushProperty name="height" value="0.025" units="cm"/>
    </inkml:brush>
  </inkml:definitions>
  <inkml:trace contextRef="#ctx0" brushRef="#br0">1 1 25080,'0'0'5157</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04.965"/>
    </inkml:context>
    <inkml:brush xml:id="br0">
      <inkml:brushProperty name="width" value="0.025" units="cm"/>
      <inkml:brushProperty name="height" value="0.025" units="cm"/>
    </inkml:brush>
  </inkml:definitions>
  <inkml:trace contextRef="#ctx0" brushRef="#br0">0 62 4324,'0'0'22624,"8"-9"-20932,24-28-293,-31 36-1339,0 0 1,0 0-1,0-1 1,0 1-1,0 0 0,0 0 1,0 1-1,1-1 1,-1 0-1,0 0 0,0 0 1,1 1-1,-1-1 0,1 1 1,-1-1-1,1 1 1,-1 0-1,1-1 0,-1 1 1,1 0-1,-1 0 1,1 0-1,-1 0 0,1 0 1,-1 0-1,1 1 0,-1-1 1,0 0-1,1 1 1,-1-1-1,1 1 0,1 0 1,-2 1-20,1 0 1,-1-1 0,1 1 0,-1 0-1,1 0 1,-1 0 0,0 0-1,0 0 1,0 0 0,0 0-1,0 0 1,-1 0 0,1 0-1,-1 1 1,1-1 0,-1 4-1,0 2-38,-1 0-1,0-1 0,0 1 1,-1-1-1,0 1 0,0-1 1,-1 0-1,1 0 1,-2 0-1,1 0 0,-1 0 1,0-1-1,-8 10 0,6-7-3,0-1 1,1 2-1,0-1 0,0 0 0,1 1 0,-5 16 0,9-26 1,0 1 0,0-1 0,0 1 0,0-1 0,0 1 0,0-1 0,0 1 0,0 0 0,0-1 0,0 1 0,0-1 0,0 1 0,0-1 0,0 1 0,1-1 0,-1 0 0,0 1 0,0-1 0,1 1 0,-1-1 0,0 1 0,1-1 0,-1 0 0,1 1 0,-1-1 0,0 0 0,1 1 0,-1-1 0,1 0 0,-1 1 0,1-1 0,22 5 0,25-9 0,-35 2-344,-1 0 0,0-1 0,0-1 0,0 0 0,-1-1 0,1 0-1,-1-1 1,0 0 0,-1 0 0,11-9 0,-13 0-5576,-7 1-3177</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05.308"/>
    </inkml:context>
    <inkml:brush xml:id="br0">
      <inkml:brushProperty name="width" value="0.025" units="cm"/>
      <inkml:brushProperty name="height" value="0.025" units="cm"/>
    </inkml:brush>
  </inkml:definitions>
  <inkml:trace contextRef="#ctx0" brushRef="#br0">1 65 19603,'0'0'6213,"71"27"-6149,-40-25-416,1-2-1442,-5 0-1985,2-9-2947</inkml:trace>
  <inkml:trace contextRef="#ctx0" brushRef="#br0" timeOffset="1">262 8 7944,'0'0'6304,"-7"12"-4345,2-5-1840,0 0 103,0 0 0,1 0-1,0 1 1,0 0 0,0 0-1,1 0 1,0 0-1,1 0 1,0 1 0,0-1-1,1 1 1,-1 9 0,2-17-230,0 0 1,0-1 0,0 1 0,0-1 0,0 1 0,1-1 0,-1 1 0,0-1 0,0 1 0,0-1 0,0 1 0,1 0 0,-1-1 0,0 1 0,0-1 0,1 0 0,-1 1 0,1-1 0,-1 1 0,0-1 0,1 1 0,-1-1 0,1 0 0,-1 1 0,1-1 0,-1 0 0,1 0 0,-1 1 0,1-1 0,-1 0 0,1 0 0,20-4-92,14-22 444,-28 16 45,0-1 0,-1 0 1,0 0-1,5-15 0,17-29 579,-24 120-3345,-5-35 1208,2 34-5249,2-58 3005,5-5-2065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05.806"/>
    </inkml:context>
    <inkml:brush xml:id="br0">
      <inkml:brushProperty name="width" value="0.025" units="cm"/>
      <inkml:brushProperty name="height" value="0.025" units="cm"/>
    </inkml:brush>
  </inkml:definitions>
  <inkml:trace contextRef="#ctx0" brushRef="#br0">0 332 4324,'11'-38'3878,"-2"0"-1,4-40 1,-10 39-2295,-1-77-1,-7 93-1424,-3 33 639,-4 38 597,4 35 1641,4 154 0,4-226-2978,2 0 1,-1 0-1,1 0 1,6 19-1,-6-27-43,-1 1-1,0 0 1,1-1-1,-1 1 0,1-1 1,0 0-1,0 0 0,0 1 1,1-1-1,-1-1 1,1 1-1,0 0 0,0-1 1,0 1-1,0-1 0,0 0 1,4 2-1,-7-4 10,1 0-1,-1 0 0,1 1 1,-1-2-1,1 1 1,-1 0-1,1 0 1,-1 0-1,1 0 0,-1 0 1,1 0-1,-1 0 1,1-1-1,-1 1 0,0 0 1,1 0-1,-1-1 1,1 1-1,-1 0 0,0-1 1,1 1-1,-1 0 1,0-1-1,1 1 1,-1 0-1,0-1 0,1 1 1,-1-1-1,0 1 1,0-1-1,0 1 0,0 0 1,1-1-1,-1 1 1,0-1-1,0 1 0,0-1 1,0 1-1,0-1 1,0 1-1,0-1 1,0 1-1,0-1 0,0 1 1,-1-1-1,1-34 852,0 24-670,-1-17-12,-2-1 0,-1 1 0,-1-1 1,-14-46-1,19 75-194,-1 0 0,1 0 0,0 0 0,0 0 1,0 0-1,0 0 0,0 0 0,0 0 0,0 0 0,-1 1 1,1-1-1,0 0 0,0 0 0,0 0 0,0 0 0,0 0 1,0 0-1,-1 0 0,1 0 0,0 0 0,0 0 0,0-1 0,0 1 1,0 0-1,0 0 0,-1 0 0,1 0 0,0 0 0,0 0 1,0 0-1,0 0 0,0 0 0,0 0 0,0 0 0,-1 0 1,1 0-1,0-1 0,0 1 0,0 0 0,0 0 0,0 0 1,0 0-1,0 0 0,0 0 0,0 0 0,0-1 0,-3 25 17,6 34 46,-2-55-58,0 1 0,1 0-1,-1-1 1,1 1 0,-1-1-1,1 1 1,0-1 0,0 0 0,1 1-1,-1-1 1,1 0 0,-1-1 0,1 1-1,0 0 1,0-1 0,0 0-1,6 4 1,-7-6 2,0 1 0,0 0 0,1-1 0,-1 1 0,0-1 0,0 0 0,0 0 0,1 0 0,-1 0 0,0 0 0,0 0 0,0 0 0,1-1 0,-1 1 0,0-1 0,0 0 0,0 0 0,0 1 0,0-1 0,0-1 0,0 1 0,0 0 0,-1 0-1,1-1 1,0 1 0,-1-1 0,1 1 0,-1-1 0,1 0 0,-1 0 0,2-2 0,39-75 145,-39 113-604,-3 110 625,5-133-1395,-5-10 1012,0-1 0,1 0 0,-1 0 0,0 0 0,1 0 0,-1 0 0,1 0 1,-1 0-1,0 0 0,1 0 0,-1 0 0,1 0 0,-1 0 0,0 0 0,1 0 1,-1 0-1,1 0 0,-1 0 0,0-1 0,1 1 0,-1 0 0,0 0 1,1 0-1,-1-1 0,0 1 0,1 0 0,-1 0 0,0-1 0,0 1 0,1 0 1,-1-1-1,0 1 0,0 0 0,0-1 0,1 1 0,-1 0 0,0-1 0,0 1 1,0-1-1,0 1 0,0 0 0,0-1 0,0 1 0,0-1 0,0 0 0,5-19-8457</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06.164"/>
    </inkml:context>
    <inkml:brush xml:id="br0">
      <inkml:brushProperty name="width" value="0.025" units="cm"/>
      <inkml:brushProperty name="height" value="0.025" units="cm"/>
    </inkml:brush>
  </inkml:definitions>
  <inkml:trace contextRef="#ctx0" brushRef="#br0">1 0 22357,'0'0'2402,"2"61"-5380,3-44-1122,4-3-2659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06.507"/>
    </inkml:context>
    <inkml:brush xml:id="br0">
      <inkml:brushProperty name="width" value="0.025" units="cm"/>
      <inkml:brushProperty name="height" value="0.025" units="cm"/>
    </inkml:brush>
  </inkml:definitions>
  <inkml:trace contextRef="#ctx0" brushRef="#br0">18 39 17200,'0'0'1714,"-2"9"395,0 0-1653,-2 2 437,1 1 0,1 0-1,0-1 1,1 1 0,0 18 0,1-29-865,0 0-1,0-1 1,1 1 0,-1-1 0,0 1-1,1 0 1,-1-1 0,0 1-1,1-1 1,-1 1 0,1-1-1,-1 1 1,1-1 0,-1 0-1,1 1 1,-1-1 0,1 0 0,-1 1-1,1-1 1,0 0 0,-1 0-1,1 1 1,-1-1 0,1 0-1,0 0 1,-1 0 0,1 0-1,0 0 1,-1 0 0,1 0 0,0 0-1,-1 0 1,1 0 0,0 0-1,-1 0 1,1 0 0,-1-1-1,1 1 1,0 0 0,-1 0-1,1-1 1,-1 1 0,1 0 0,0-1-1,29-15 782,-9-2-539,31-32 0,17-16 861,-69 66-1122,0 0 0,0 0 0,1 0-1,-1-1 1,0 1 0,1 0 0,-1 0 0,0 0-1,0-1 1,1 1 0,-1 0 0,0 0 0,1 0-1,-1 0 1,0 0 0,1 0 0,-1 0-1,0 0 1,1 0 0,-1 0 0,1 0 0,-1 0-1,0 0 1,1 0 0,-1 0 0,0 0 0,1 0-1,-1 0 1,0 1 0,0-1 0,1 0 0,-1 0-1,0 0 1,1 0 0,-1 1 0,0-1-1,0 0 1,1 0 0,-1 1 0,0-1 0,0 0-1,0 1 1,1-1 0,-1 0 0,0 0 0,0 1-1,0-1 1,0 0 0,0 1 0,0-1 0,1 1-1,3 31 738,-9 34 256,4-63-1060,1-1-1,-1 0 1,1 0-1,0 1 1,0-1 0,0 0-1,0 1 1,0-1 0,0 0-1,0 0 1,2 5-1,7-4-1348,7-15-1177,-6 3-5888</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2.159"/>
    </inkml:context>
    <inkml:brush xml:id="br0">
      <inkml:brushProperty name="width" value="0.025" units="cm"/>
      <inkml:brushProperty name="height" value="0.025" units="cm"/>
    </inkml:brush>
  </inkml:definitions>
  <inkml:trace contextRef="#ctx0" brushRef="#br0">510 1 18866,'0'0'2338,"-48"100"769,4-33 224,-10 13-1281,-6 5-1025,-7-2-512,3-2-385,5-11-64,11-14 32,12-15-96,13-20 96,17-20-352,6-8-961,13-28-1570,13-18-2530,0-11-3427</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2.535"/>
    </inkml:context>
    <inkml:brush xml:id="br0">
      <inkml:brushProperty name="width" value="0.025" units="cm"/>
      <inkml:brushProperty name="height" value="0.025" units="cm"/>
    </inkml:brush>
  </inkml:definitions>
  <inkml:trace contextRef="#ctx0" brushRef="#br0">1 1 18802,'0'0'4196,"0"65"-769,11-28-480,11 1-1474,11 1-384,12 1-576,8-7-353,14-1-128,6-5-673,1-4-2017,-8-6-3652,-12-7-7591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37.797"/>
    </inkml:context>
    <inkml:brush xml:id="br0">
      <inkml:brushProperty name="width" value="0.025" units="cm"/>
      <inkml:brushProperty name="height" value="0.025" units="cm"/>
    </inkml:brush>
  </inkml:definitions>
  <inkml:trace contextRef="#ctx0" brushRef="#br0">176 1 224,'0'0'31187,"-13"8"-30029,-9 6-975,-4 2-179,2 1-1,-1 1 1,-21 21 0,45-37-4,-1-1 0,0 1 0,1 0 0,-1-1 0,1 1 0,0 0 0,-1 0 0,1 0 0,0 0 0,0 0 0,0 0 0,1 0 0,-1 0 0,0 1 0,1-1 0,-1 0 0,1 0 0,0 1 0,0-1 0,0 0 0,0 1 0,0-1 0,0 0 0,1 0 0,-1 1 0,1-1 0,0 0 0,-1 0 0,1 0 0,0 0 0,0 0 0,1 0 0,-1 0 0,0 0 0,0 0 0,1 0 0,0-1 0,-1 1 0,1 0 0,0-1 0,-1 0 0,1 1 0,0-1 0,0 0 0,0 0 0,0 0 0,0 0 0,1 0 0,-1-1 0,0 1 0,0 0 0,4-1 0,16 4-118,1-1-1,0-1 1,-1-1-1,30-3 1,50 4-267,-100-2 392,0 0 0,0 0 0,0 0 0,0 1 0,-1-1 0,1 0 0,0 1 0,0 0 0,-1-1 0,1 1 0,0 0 0,-1 0 0,1 0-1,0 0 1,-1 0 0,0 0 0,1 0 0,-1 1 0,2 1 0,-2-2 9,-1 0 0,0 1 0,1-1 0,-1 0 1,0 1-1,1-1 0,-1 0 0,0 1 0,0-1 0,0 0 0,-1 1 0,1-1 0,0 0 0,0 1 0,-1-1 0,1 0 0,-1 0 0,1 1 0,-1-1 0,0 1 1,-3 5 45,0 0 1,-1-1-1,0 0 1,0 0-1,-1 0 1,1 0-1,-9 5 1,-13 10 48,-49 28 1,67-44-376,0-1-1,0 1 1,0-1-1,0-1 1,-1 0 0,1 0-1,-1-1 1,0 0 0,0-1-1,-14 1 1,12-4-9575</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3:59.624"/>
    </inkml:context>
    <inkml:brush xml:id="br0">
      <inkml:brushProperty name="width" value="0.025" units="cm"/>
      <inkml:brushProperty name="height" value="0.025" units="cm"/>
    </inkml:brush>
  </inkml:definitions>
  <inkml:trace contextRef="#ctx0" brushRef="#br0">282 1 17136,'0'0'758,"-4"10"-219,-51 147 3286,-45 206 0,69-189-2393,-12 248-1,42 180 639,6-500-1803,-5 0 0,-5-1 0,-29 178 0,32-270-267,-2 6-4,1 1 1,-1 31-1,4-47-34,0 1 1,0-1-1,0 0 0,0 0 1,-1 1-1,1-1 1,0 0-1,0 0 0,0 1 1,0-1-1,0 0 0,0 0 1,0 1-1,0-1 0,0 0 1,1 0-1,-1 1 1,0-1-1,0 0 0,0 0 1,0 1-1,0-1 0,0 0 1,0 0-1,1 1 0,-1-1 1,0 0-1,0 0 1,0 0-1,1 0 0,-1 1 1,0-1-1,0 0 0,0 0 1,1 0-1,-1 0 0,0 0 1,0 0-1,1 1 1,-1-1-1,0 0 0,0 0 1,1 0-1,-1 0 0,0 0 1,0 0-1,1 0 0,-1 0 1,0 0-1,0 0 1,1 0-1,-1 0 0,0-1 1,0 1-1,1 0 0,-1 0 1,0 0-1,0 0 1,1 0-1,-1 0 0,0-1 1,15-12-2814,0-17-2236,-4-10-2654</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0.027"/>
    </inkml:context>
    <inkml:brush xml:id="br0">
      <inkml:brushProperty name="width" value="0.025" units="cm"/>
      <inkml:brushProperty name="height" value="0.025" units="cm"/>
    </inkml:brush>
  </inkml:definitions>
  <inkml:trace contextRef="#ctx0" brushRef="#br0">75 153 18193,'-10'4'1191,"-30"15"277,39-18-1366,-1-1 1,1 1-1,-1 0 0,1 0 1,-1 0-1,1-1 0,0 1 1,0 1-1,-1-1 1,1 0-1,0 0 0,0 0 1,0 1-1,0-1 1,0 0-1,0 1 0,0-1 1,1 1-1,-1-1 0,1 1 1,-1 1-1,1-2-50,0 0 0,0 0 0,1 1-1,-1-1 1,1 0 0,-1 0 0,1 0 0,-1 0-1,1 0 1,-1 0 0,1 0 0,0 0 0,0 0-1,0 0 1,-1-1 0,1 1 0,0 0 0,0 0-1,0-1 1,0 1 0,2 0 0,5 3 81,0 0 0,1 0 0,0-1 0,0 0 0,14 2 0,76 6 101,-1-4 0,112-7 0,-107-1-130,485-31 204,0-38 263,253-20 2277,-57 53-3657,-554 27-2557,-210 10 2451,40-3-2113,-58 3 2442,1-1 0,-1 1 0,0-1 0,1 0 0,-1 1 0,0-1 0,0 0 0,0 0-1,1-1 1,-1 1 0,2-2 0,-1-7-5382</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0.354"/>
    </inkml:context>
    <inkml:brush xml:id="br0">
      <inkml:brushProperty name="width" value="0.025" units="cm"/>
      <inkml:brushProperty name="height" value="0.025" units="cm"/>
    </inkml:brush>
  </inkml:definitions>
  <inkml:trace contextRef="#ctx0" brushRef="#br0">142 207 865</inkml:trace>
  <inkml:trace contextRef="#ctx0" brushRef="#br0" timeOffset="1">1 0 23286,'0'0'2215,"12"2"-1051,66 6 1092,101 24 0,-153-25-2357,-1 0 0,1 1 0,-1 2 0,0 1 0,-1 0 0,-1 2 0,1 1 1,21 17-1,-40-27 29,0 1 0,0 0-1,-1 0 1,1 0 0,-1 0 0,0 1 0,-1-1 0,1 1 0,-1 0 0,0 0 0,0 0 0,-1 1 0,0-1 0,2 11 0,-3-12 65,-1 0 0,0 0 1,0 0-1,0-1 0,-1 1 0,1 0 1,-1 0-1,0 0 0,0 0 0,-1-1 1,0 1-1,0-1 0,0 1 0,0-1 1,0 0-1,-1 1 0,0-1 0,0 0 1,0-1-1,-6 6 0,-16 12 134,-1-1-1,0-2 1,-2-1 0,0-1-1,-1-1 1,0-2 0,-1-1-1,0-1 1,-1-2 0,-47 9-1,24-13-3248,8-4-6130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0.962"/>
    </inkml:context>
    <inkml:brush xml:id="br0">
      <inkml:brushProperty name="width" value="0.025" units="cm"/>
      <inkml:brushProperty name="height" value="0.025" units="cm"/>
    </inkml:brush>
  </inkml:definitions>
  <inkml:trace contextRef="#ctx0" brushRef="#br0">1 784 10730,'0'0'8008,"9"-12"-6385,203-250 2971,141-127-4176,-330 364-413,-13 14-2,1 0 0,0 0-1,0 1 1,1 0 0,0 1 0,1 0-1,25-13 1,-37 22-2,-1-1 0,1 1 1,0 0-1,0 0 0,-1-1 0,1 1 0,0 0 1,0 0-1,0 0 0,-1 0 0,1 0 0,0 0 1,0 0-1,0 0 0,-1 0 0,1 1 0,0-1 1,0 0-1,0 0 0,-1 1 0,1-1 0,0 0 1,-1 1-1,1-1 0,0 1 0,-1-1 1,1 1-1,0-1 0,-1 1 0,1 0 0,-1-1 1,1 1-1,-1 0 0,1-1 0,-1 1 0,0 0 1,1 0-1,-1-1 0,0 1 0,0 0 0,1 1 1,3 37 412,-3-34-318,0 356 2130,-1-356-2223,0 1 1,0-1 0,1 1-1,0-1 1,1 1-1,-1-1 1,1 1 0,0-1-1,4 8 1,-5-11-305,1 0 1,-1 0 0,1 0-1,0 0 1,0 0-1,0 0 1,0 0-1,1 0 1,-1-1 0,0 1-1,1-1 1,-1 0-1,1 0 1,-1 0 0,1 0-1,0 0 1,0 0-1,-1-1 1,1 1-1,4-1 1,18 1-7489</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1.648"/>
    </inkml:context>
    <inkml:brush xml:id="br0">
      <inkml:brushProperty name="width" value="0.025" units="cm"/>
      <inkml:brushProperty name="height" value="0.025" units="cm"/>
    </inkml:brush>
  </inkml:definitions>
  <inkml:trace contextRef="#ctx0" brushRef="#br0">7 33 14670,'0'0'8958,"5"16"-8147,7 25-523,-2 1 1,-3 0-1,5 65 0,-9-32 291,-4 0 0,-4 1-1,-2-1 1,-29 121 0,29-169 307,15-65-663,0 0 0,17-41 0,1-7-188,-8 20-19,8-35-61,4 0 1,50-107 0,-77 200 32,1 0 0,1 0 0,-1 1 0,2-1 0,-1 1 0,1 1 0,9-11 1,-12 15 0,-1 0 0,1 0 0,0 0 0,0 1 0,0-1 0,-1 1 0,1 0 0,1-1 0,-1 1 0,0 0 0,0 1 0,0-1 1,0 1-1,1-1 0,-1 1 0,0 0 0,0 0 0,1 0 0,-1 1 0,0-1 0,0 1 0,0 0 0,4 1 0,-5-1 5,0 0-1,1 0 0,-1 1 0,0-1 0,0 0 0,0 1 1,0 0-1,0-1 0,-1 1 0,1 0 0,0 0 0,-1 0 1,1 0-1,-1 0 0,0 1 0,0-1 0,1 0 0,-2 1 0,1-1 1,0 0-1,0 1 0,-1-1 0,1 1 0,-1-1 0,0 1 1,0-1-1,0 1 0,0 0 0,0-1 0,-2 5 1,1 0 10,0 0 1,0 0 0,-1 0-1,-1 0 1,1-1 0,-1 1-1,0-1 1,0 0 0,-1 0-1,-4 7 1,-22 18 375,0-1 0,-2-1 0,-1-2 0,-1-2 0,-61 35 0,67-46-163,28-14-309,0 0 1,0-1 0,0 1-1,0 0 1,1-1-1,-1 1 1,0 0 0,0-1-1,0 1 1,0 0 0,0 0-1,0-1 1,0 1-1,0 0 1,0-1 0,0 1-1,0 0 1,0-1-1,0 1 1,-1 0 0,1-1-1,0 1 1,0 0-1,0-1 1,0 1 0,0 0-1,-1 0 1,1-1 0,0 1-1,0 0 1,-1 0-1,1-1 1,0 1 0,0 0-1,-1 0 1,1 0-1,0 0 1,0-1 0,-1 1-1,1 0 1,0 0 0,-1 0-1,1 0 1,0 0-1,-1 0 1,1 0 0,0 0-1,-1 0 1,1 0-1,0 0 1,-1 0 0,1 0-1,0 0 1,0 0-1,-1 0 1,24-30-8119</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3"/>
    </inkml:context>
    <inkml:brush xml:id="br0">
      <inkml:brushProperty name="width" value="0.025" units="cm"/>
      <inkml:brushProperty name="height" value="0.025" units="cm"/>
    </inkml:brush>
  </inkml:definitions>
  <inkml:trace contextRef="#ctx0" brushRef="#br0">0 1591 13613,'0'0'6155,"6"-9"-4938,6-7-832,0 1 0,2 0 0,0 0 0,26-20 0,82-55 834,-63 48-930,1029-731-1159,-529 379 448,-520 367 479,-12 9 116,0-1 1,-1-2-1,-1 0 0,37-40 0,-62 60-166,0 1 0,1-1 0,-1 1 0,1 0 0,-1-1 0,0 1 0,1-1 1,-1 1-1,0-1 0,1 1 0,-1-1 0,0 1 0,0-1 0,1 1 0,-1-1 0,0 1 0,0-1 0,0 0 0,0 1 0,0-1 0,0 1 0,0-1 0,0 1 0,0-1 0,0 0 0,0 1 0,0-1 0,0 0 0,-17-2 78,-38 15-3441,35-7-2219,4-4-4707</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3.685"/>
    </inkml:context>
    <inkml:brush xml:id="br0">
      <inkml:brushProperty name="width" value="0.025" units="cm"/>
      <inkml:brushProperty name="height" value="0.025" units="cm"/>
    </inkml:brush>
  </inkml:definitions>
  <inkml:trace contextRef="#ctx0" brushRef="#br0">534 110 17489,'4'-10'1372,"-2"5"-1325,1-2 555,0-1 1,-1 1-1,0-1 0,2-13 0,-4 20-474,1 0 0,-1-1 0,0 1 0,0-1 0,0 1 0,0-1 0,0 1 0,0-1 0,0 1 0,-1-1 0,1 1 0,0 0 0,-1-1 0,0 1 0,1 0 0,-1-1 0,1 1 0,-1 0 0,0 0 0,0-1 0,0 1 0,0 0 0,0 0 0,0 0 0,0 0 0,0 0 0,0 0 0,-1 1 0,1-1 0,0 0 0,0 1 0,-1-1 0,1 0 0,-1 1 0,1 0 0,-3-1 0,-8 0-28,0 0 1,0 1 0,0 0 0,0 1 0,0 0 0,0 1 0,1 1-1,-1 0 1,1 0 0,-1 1 0,1 1 0,-11 5 0,2 1-40,1 0-1,0 2 1,0 0 0,2 1 0,-25 24 0,37-33-36,0 0 0,1 1 0,-1-1 0,1 1 0,1 0 0,-1 1 0,-4 10 0,7-15-20,1-1 0,-1 1-1,1 0 1,-1-1-1,1 1 1,0 0-1,-1-1 1,1 1-1,0 0 1,0-1 0,0 1-1,0 0 1,1-1-1,-1 1 1,0 0-1,1-1 1,-1 1-1,1-1 1,-1 1 0,1-1-1,0 1 1,0-1-1,0 1 1,0-1-1,0 1 1,0-1-1,0 0 1,0 0-1,0 0 1,1 0 0,-1 1-1,0-2 1,1 1-1,-1 0 1,1 0-1,-1 0 1,3 0-1,20 7 65,0-1 0,1-1-1,49 5 1,35 8-37,-97-16-32,-1 1-1,0 0 1,-1 1 0,1 0 0,-1 0-1,0 1 1,15 11 0,-22-16 10,-1 1 0,1 0 0,0 0 0,-1 1 0,1-1 0,-1 0-1,0 1 1,0-1 0,0 1 0,0 0 0,0 0 0,0 0 0,-1 0 0,0 0 0,1 0 0,-1 0 0,0 0 0,0 0 0,-1 1 0,1-1 0,-1 0 0,0 1 0,0-1 0,0 0 0,0 1 0,0-1 0,-1 0 0,1 1-1,-1-1 1,0 0 0,0 0 0,0 0 0,-1 0 0,1 1 0,-1-2 0,1 1 0,-1 0 0,-3 3 0,-4 4 211,0 0 1,-1 0-1,0-1 1,0-1-1,-1 0 0,-1 0 1,1-1-1,-17 7 1,-4 0-110,-1-1 1,0-2 0,-1-2-1,0-1 1,0-1 0,0-2 0,-1-2-1,-67-1 1,93-2-1091,0-1 1,0 0-1,0 0 0,1-1 1,-1 0-1,-13-5 0,-10-7-6485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4.197"/>
    </inkml:context>
    <inkml:brush xml:id="br0">
      <inkml:brushProperty name="width" value="0.025" units="cm"/>
      <inkml:brushProperty name="height" value="0.025" units="cm"/>
    </inkml:brush>
  </inkml:definitions>
  <inkml:trace contextRef="#ctx0" brushRef="#br0">0 1 14798,'0'0'3732,"0"11"-2969,0-5-623,0 0-1,1 0 1,-1 0 0,1 0 0,0 0-1,0-1 1,1 1 0,0 0 0,0-1-1,0 1 1,1-1 0,-1 0 0,1 0-1,1 0 1,-1 0 0,6 6 0,212 188 2730,-82-80-2484,71 78-52,176 155-1399,-306-287 629,3-4-1,3-3 1,97 48-1,-60-49 364,-76-38 508,-2 1-1,-1 3 1,56 39-1,-61-28 1239,-38-33-1600,1 0-1,-1 1 1,0-1-1,0 0 1,0 1-1,0-1 1,0 1 0,0-1-1,0 1 1,0 0-1,0-1 1,-1 1-1,1 0 1,-1-1-1,1 1 1,-1 0-1,0 0 1,0-1-1,1 1 1,-1 0-1,0 0 1,-1 0-1,1 0 1,-1 2-1,1-4-120,0 0 1,-1 1-1,1-1 0,0 0 0,-1 0 0,1 1 0,0-1 0,-1 0 0,1 0 0,-1 0 0,1 0 0,-1 0 0,1 1 0,0-1 0,-1 0 0,1 0 0,-1 0 0,1 0 0,0 0 0,-1 0 0,1-1 0,-1 1 0,1 0 0,-1 0 0,1 0 0,0 0 0,-1 0 0,1-1 0,0 1 0,-1 0 1,1 0-1,0 0 0,-1-1 0,1 1 0,0 0 0,-1-1 0,1 1 0,-1-1 0,-12-12-4045,-3-15-6204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5.338"/>
    </inkml:context>
    <inkml:brush xml:id="br0">
      <inkml:brushProperty name="width" value="0.025" units="cm"/>
      <inkml:brushProperty name="height" value="0.025" units="cm"/>
    </inkml:brush>
  </inkml:definitions>
  <inkml:trace contextRef="#ctx0" brushRef="#br0">1 0 22069,'0'0'705,"0"74"480,0-33 480,0 6-1120,0 0-417,4-1-64,3-1 0,3-9-160,-2-1-865,-1-10-1057,-7-6-897,0-11-448,-10-8-2178</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5.662"/>
    </inkml:context>
    <inkml:brush xml:id="br0">
      <inkml:brushProperty name="width" value="0.025" units="cm"/>
      <inkml:brushProperty name="height" value="0.025" units="cm"/>
    </inkml:brush>
  </inkml:definitions>
  <inkml:trace contextRef="#ctx0" brushRef="#br0">31 81 12300,'0'0'3069,"-6"-9"-378,-18-30-6,24 38-2606,0 1-1,0-1 1,0 1 0,0-1-1,-1 0 1,1 1 0,0-1-1,0 1 1,0-1 0,0 1 0,0-1-1,0 0 1,1 1 0,-1-1-1,0 1 1,0-1 0,0 1-1,0-1 1,1 0 0,-1 1-1,0-1 1,1 1 0,-1-1-1,0 1 1,1 0 0,-1-1 0,0 1-1,1-1 1,-1 1 0,1 0-1,-1-1 1,1 1 0,-1 0-1,1-1 1,-1 1 0,1 0-1,-1 0 1,1 0 0,0-1 0,-1 1-1,1 0 1,-1 0 0,1 0-1,-1 0 1,1 0 0,0 0-1,0 0 1,35-4 223,-31 4 103,72-6 976,-1 3 0,125 11 0,-188-6-1361,-1 0 0,0 1 0,0 0 0,0 1 0,-1 0 0,1 0 1,-1 2-1,0-1 0,-1 2 0,1-1 0,-1 1 0,0 1 0,13 13 0,-19-16 23,1 0-1,-1 0 0,-1 1 0,1-1 0,-1 1 0,1 0 1,-2 0-1,1 1 0,-1-1 0,0 0 0,0 1 0,-1 0 1,0-1-1,0 1 0,0 0 0,-1-1 0,0 1 0,0 0 1,-1 0-1,0-1 0,0 1 0,-1 0 0,1-1 0,-1 1 0,-1-1 1,-3 7-1,-1 1 64,-1 0-1,-1-1 1,0 0 0,-1 0 0,0-1 0,-1-1-1,-1 0 1,1 0 0,-2-1 0,-23 15 0,18-14-5,-1 0 0,0-1 1,0-1-1,-1 0 1,0-2-1,-1-1 1,-30 6-1,44-10-85,-1-1 1,1 0-1,-1-1 1,1 0-1,-1 0 0,-12-2 1,18 1-36,0 0 0,1 1-1,-1-1 1,0 0 0,0 0 0,1 0 0,-1 0 0,0 0 0,1 0-1,-1 0 1,1 0 0,-1-1 0,1 1 0,0-1 0,0 1 0,-1-1 0,1 1-1,0-1 1,0 0 0,1 0 0,-1 1 0,0-1 0,1 0 0,-1 0 0,1 0-1,-1 0 1,1 0 0,0 0 0,0-3 0,1-29-3104,6-3-3769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01.586"/>
    </inkml:context>
    <inkml:brush xml:id="br0">
      <inkml:brushProperty name="width" value="0.025" units="cm"/>
      <inkml:brushProperty name="height" value="0.025" units="cm"/>
    </inkml:brush>
  </inkml:definitions>
  <inkml:trace contextRef="#ctx0" brushRef="#br0">1 62 6854,'0'0'9476,"2"-10"-5702,-1 2-4121,4-22 4265,0 17 288,-3 34-2181,-8 53-847,4-53-758,0-1 1,1 1 0,4 34 0,-3-54-421,0 1 0,0-1 0,0 1 0,1-1 0,-1 0 0,1 1 0,-1-1 0,1 0 0,-1 1 0,1-1 0,0 0 0,0 0 0,0 1 0,0-1 0,0 0 0,0 0 0,0 0 0,0 0 0,0 0 0,0-1 0,0 1 0,0 0 0,1 0 0,-1-1 0,2 1 0,0 0 0,1 0 0,-1-1 0,1 1 0,-1-1 0,1 0 0,-1 0 0,0-1 0,1 1 0,-1-1 0,5-1 0,5-1 0,0-2 0,-1 0 0,0 0 0,18-12 0,1-4 0,-23 14 0,-1 1 0,1 0 0,0 1 0,1 0 0,0 0 0,-1 1 0,1 0 0,1 1 0,-1 0 0,0 0 0,12-1 0,-21 4 0,1 0 0,0 0 0,0 1 0,0-1 0,-1 0 0,1 1 0,0-1 0,-1 1 0,1-1 0,0 1 0,-1-1 0,1 1 0,0-1 0,-1 1 0,1 0 0,-1-1 0,1 1 0,-1 0 0,0 0 0,1-1 0,-1 1 0,0 0 0,1 0 0,-1-1 0,0 1 0,0 0 0,0 0 0,0 0 0,0-1 0,0 1 0,0 1 0,1 39 0,-1-17 0,1-23 0,-1 0 0,1 0 0,-1-1 0,1 1 0,-1 0 0,1-1 0,0 1 0,-1-1 0,1 1 0,0-1 0,-1 1 0,1-1 0,0 1 0,0-1 0,-1 0 0,1 1 0,0-1 0,0 0 0,0 0 0,-1 0 0,1 1 0,0-1 0,0 0 0,0 0 0,0 0 0,0 0 0,-1-1 0,1 1 0,0 0 0,0 0 0,0 0 0,-1-1 0,1 1 0,0 0 0,1-1 0,31-13 0,32-25 0,-46 26 0,0 1 0,1 1 0,0 1 0,27-9 0,-46 18 1,0 1 0,1-1 0,-1 1 1,0-1-1,1 1 0,-1 0 0,1-1 0,-1 1 0,0 0 1,1 0-1,-1 0 0,1 0 0,-1 0 0,1 0 0,-1 1 0,0-1 1,1 0-1,-1 1 0,1-1 0,-1 1 0,0-1 0,0 1 1,1 0-1,-1-1 0,0 1 0,0 0 0,0 0 0,2 2 0,-2-1 2,0 1-1,0-1 0,0 0 0,0 1 0,-1 0 1,1-1-1,-1 1 0,0-1 0,0 1 1,0 0-1,0-1 0,0 1 0,0-1 0,-2 5 1,0 4-45,-1-1 0,0 1 1,0-1-1,-1 0 0,-1 0 0,0 0 1,-7 10-1,6-16-1728,-2-3-3576,-1-1-2037</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6.221"/>
    </inkml:context>
    <inkml:brush xml:id="br0">
      <inkml:brushProperty name="width" value="0.025" units="cm"/>
      <inkml:brushProperty name="height" value="0.025" units="cm"/>
    </inkml:brush>
  </inkml:definitions>
  <inkml:trace contextRef="#ctx0" brushRef="#br0">0 43 15567,'0'0'8520,"100"3"-7559,-15-4-609,12-8-256,13 0-32,6 3-801,2-1-2722,-6 0-2595,-6 1-9000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6.577"/>
    </inkml:context>
    <inkml:brush xml:id="br0">
      <inkml:brushProperty name="width" value="0.025" units="cm"/>
      <inkml:brushProperty name="height" value="0.025" units="cm"/>
    </inkml:brush>
  </inkml:definitions>
  <inkml:trace contextRef="#ctx0" brushRef="#br0">1 73 20211,'0'0'2787,"84"-9"-2691,-38-5 0,10 0-32,1 0-737,-3 2-544,-10 4 416,-14 7 513,-12 1 192,-11 3 0,-7 11-609,0-1-608,-12-2-4709</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6.920"/>
    </inkml:context>
    <inkml:brush xml:id="br0">
      <inkml:brushProperty name="width" value="0.025" units="cm"/>
      <inkml:brushProperty name="height" value="0.025" units="cm"/>
    </inkml:brush>
  </inkml:definitions>
  <inkml:trace contextRef="#ctx0" brushRef="#br0">10 1 15631,'0'0'5925,"2"75"-3170,-2-34-961,-2 8-385,-2 2-544,-1 5-673,5 0-128,0 2-480,0-2-1634,9-2-1442,3-5-1472,0-2-2659</inkml:trace>
  <inkml:trace contextRef="#ctx0" brushRef="#br0" timeOffset="1">64 856 13325,'0'0'6149,"-5"50"-3362,5-34-545,0 0-320,0 1-737,0-2-865,3 1-288,2-5 33,1-3-1347,-1-7-1857,0-1-1825</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8.164"/>
    </inkml:context>
    <inkml:brush xml:id="br0">
      <inkml:brushProperty name="width" value="0.025" units="cm"/>
      <inkml:brushProperty name="height" value="0.025" units="cm"/>
    </inkml:brush>
  </inkml:definitions>
  <inkml:trace contextRef="#ctx0" brushRef="#br0">1 1 12684,'0'0'-2242</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8.506"/>
    </inkml:context>
    <inkml:brush xml:id="br0">
      <inkml:brushProperty name="width" value="0.025" units="cm"/>
      <inkml:brushProperty name="height" value="0.025" units="cm"/>
    </inkml:brush>
  </inkml:definitions>
  <inkml:trace contextRef="#ctx0" brushRef="#br0">1 1 11627,'0'0'192,"60"0"-480,-44 0-577,-5 3-2274</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8.864"/>
    </inkml:context>
    <inkml:brush xml:id="br0">
      <inkml:brushProperty name="width" value="0.025" units="cm"/>
      <inkml:brushProperty name="height" value="0.025" units="cm"/>
    </inkml:brush>
  </inkml:definitions>
  <inkml:trace contextRef="#ctx0" brushRef="#br0">0 1503 16271,'0'0'6124,"10"-8"-5073,4-5-704,0-2-1,-1 1 1,0-2 0,-2 0-1,13-20 1,53-105 1320,-52 94-1138,210-408 1512,47-87-1845,-253 493-179,-20 35-23,0 0 0,-1-1 0,0 0 0,-1-1-1,-1 0 1,0 0 0,4-23 0,-10 39-81,0 0 0,0 0 0,-1 1 0,1-1 0,0 0 1,0 0-1,0 0 0,-1 0 0,1 0 0,0 0 0,0 1 0,0-1 0,-1 0 0,1 0 0,0 0 0,0 0 1,-1 0-1,1 0 0,0 0 0,0 0 0,-1 0 0,1 0 0,0 0 0,0 0 0,0 0 0,-1 0 0,1 0 0,0 0 1,0 0-1,-1 0 0,1 0 0,0-1 0,0 1 0,0 0 0,-1 0 0,1 0 0,0 0 0,0 0 0,0-1 1,-1 1-1,1 0 0,0 0 0,0 0 0,0-1 0,0 1 0,0 0 0,0 0 0,-1 0 0,1-1 0,0 1 1,0 0-1,0 0 0,0-1 0,0 1 0,0 0 0,0 0 0,0 0 0,0-1 0,0 1 0,0 0 0,0 0 0,0-1 1,0 1-1,0-1 0,-18 19-3452,14-14 2552,-23 22-4960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9.237"/>
    </inkml:context>
    <inkml:brush xml:id="br0">
      <inkml:brushProperty name="width" value="0.025" units="cm"/>
      <inkml:brushProperty name="height" value="0.025" units="cm"/>
    </inkml:brush>
  </inkml:definitions>
  <inkml:trace contextRef="#ctx0" brushRef="#br0">120 1 16528,'0'0'2653,"4"9"-2061,5 17-296,-2-1 0,-1 1 0,-1 1 0,-1-1 0,-2 1 0,0-1 0,-2 1 0,-1 0 0,-7 45 0,-11 33 467,-35 114 1,28-121-419,14-55-200,2-7 225,1 0-1,2 1 0,-4 52 0,11-88-367,-1-1-1,1 1 0,0-1 0,0 1 0,0 0 0,0-1 0,0 1 1,0-1-1,0 1 0,0 0 0,0-1 0,0 1 0,0-1 0,0 1 1,0-1-1,1 1 0,-1-1 0,0 1 0,0 0 0,1-1 1,-1 1-1,0-1 0,1 1 0,-1-1 0,0 0 0,1 1 0,-1-1 1,1 1-1,-1-1 0,0 0 0,1 1 0,-1-1 0,1 0 0,-1 0 1,1 1-1,0-1 0,-1 0 0,1 0 0,-1 0 0,1 1 0,-1-1 1,1 0-1,-1 0 0,1 0 0,0 0 0,-1 0 0,1 0 0,-1 0 1,1-1-1,0 1 0,-1 0 0,1 0 0,-1 0 0,1 0 0,-1-1 1,1 1-1,-1 0 0,1-1 0,-1 1 0,1 0 0,-1-1 0,1 1 1,-1-1-1,0 1 0,1 0 0,-1-1 0,0 1 0,1-1 0,35-34-42,-34 33 57,307-332-276,-95 116-5742,-104 107-3319</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31.681"/>
    </inkml:context>
    <inkml:brush xml:id="br0">
      <inkml:brushProperty name="width" value="0.025" units="cm"/>
      <inkml:brushProperty name="height" value="0.025" units="cm"/>
    </inkml:brush>
  </inkml:definitions>
  <inkml:trace contextRef="#ctx0" brushRef="#br0">246 1 19410,'0'0'2435,"-13"48"-1506,-7-8 704,-6 9-352,-3 5-480,-3 4-320,-1-5 31,3-3 193,3-9-161,9-8-256,6-9-256,7-13-160,5-15-3843,17-25 1344,9-15-1024,2-9-962,8-11-2594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32.025"/>
    </inkml:context>
    <inkml:brush xml:id="br0">
      <inkml:brushProperty name="width" value="0.025" units="cm"/>
      <inkml:brushProperty name="height" value="0.025" units="cm"/>
    </inkml:brush>
  </inkml:definitions>
  <inkml:trace contextRef="#ctx0" brushRef="#br0">139 0 11147,'0'0'11344,"5"15"-9967,-2-3-1205,1 1 0,-2-1 0,1 1 0,-2-1 0,0 1 0,0 0 0,-1 0 0,-3 21 0,-13 50 81,5-29-469,2 1 0,-3 79 0,14-140-1188,-1 1 0,0-1 0,1 1 0,-2-1 0,1 0 0,0-8 0,-3 2 524,0 0 1,-1 0-1,0 0 0,-1 1 1,0 0-1,-11-20 1,9 18 1638,-1 1 0,0 0 1,-1 1-1,0-1 0,-17-14 1,9 17 3925,11 15 717,10 7-1411,11-4-3538,-5-8-313,-1 0 1,0-1-1,1 0 1,-1-1 0,1 0-1,-1-1 1,1 0-1,-1-1 1,0 0-1,0 0 1,11-4 0,21-11-2372,-2-3-3333,-16 6-1493</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32.492"/>
    </inkml:context>
    <inkml:brush xml:id="br0">
      <inkml:brushProperty name="width" value="0.025" units="cm"/>
      <inkml:brushProperty name="height" value="0.025" units="cm"/>
    </inkml:brush>
  </inkml:definitions>
  <inkml:trace contextRef="#ctx0" brushRef="#br0">157 19 19538,'0'0'6033,"-11"-1"-3593,-34-3-1186,42 4-1236,1 1 1,0-1-1,0 1 1,0 0-1,-1-1 0,1 1 1,0 0-1,0 1 1,0-1-1,0 0 0,0 1 1,1-1-1,-1 1 1,0-1-1,1 1 0,-1 0 1,1-1-1,-1 1 0,1 0 1,0 0-1,0 0 1,0 0-1,0 0 0,-1 4 1,-1 2-26,1-1 1,-1 1-1,2 0 1,-3 16-1,4-23 8,0 0 1,0-1-1,0 1 0,0 0 0,0 0 1,0 0-1,0 0 0,0 0 0,0 0 0,0 0 1,1 0-1,-1 0 0,0 0 0,1-1 1,-1 1-1,1 0 0,-1 0 0,1 0 1,-1-1-1,1 1 0,-1 0 0,1 0 1,0-1-1,-1 1 0,1-1 0,0 1 0,0-1 1,-1 1-1,1-1 0,0 1 0,0-1 1,0 1-1,0-1 0,0 0 0,0 0 1,-1 1-1,1-1 0,0 0 0,0 0 1,0 0-1,0 0 0,0 0 0,0 0 0,0-1 1,0 1-1,0 0 0,0 0 0,0 0 1,-1-1-1,2 0 0,5-1 30,-1 0-1,0 0 0,1 0 1,-1-1-1,10-7 1,5-5 34,-2-1 0,0-1 1,33-38-1,-52 55-70,0 0-1,0 0 0,0-1 1,0 1-1,0 0 0,1 0 1,-1-1-1,0 1 0,0 0 1,0 0-1,0-1 0,0 1 1,1 0-1,-1 0 1,0 0-1,0-1 0,0 1 1,1 0-1,-1 0 0,0 0 1,0 0-1,0 0 0,1-1 1,-1 1-1,0 0 0,0 0 1,1 0-1,-1 0 0,0 0 1,0 0-1,1 0 0,-1 0 1,0 0-1,1 0 1,-1 0-1,0 0 0,0 0 1,1 0-1,-1 0 0,0 0 1,0 0-1,1 1 0,-1-1 1,0 0-1,0 0 0,0 0 1,1 0-1,-1 0 0,0 1 1,0-1-1,1 0 1,-1 0-1,0 0 0,0 0 1,0 1-1,0-1 0,0 0 1,1 0-1,-1 1 0,0-1 1,0 1-1,2 27-166,-9 34 155,-16 33 438,10-29 250,-4-2 1,-2 0-1,-30 63 1,44-116-672,-1-1 0,-1 0 0,0-1 0,-8 10 0,14-17 0,-1 0 0,0 0 0,0-1 0,0 1 0,0 0 0,0-1 0,-1 0 0,1 1 0,0-1 0,-1 0 0,-2 1 0,4-2 0,0 0 0,0 0 0,0 0 0,0 0 0,0 0 0,0 0 0,0 0 0,0 0 0,0 0 0,0-1 0,0 1 0,0-1 0,0 1 0,0 0 0,0-1 0,0 1 0,0-1 0,1 0 0,-1 1 0,0-1 0,0 0 0,1 1 0,-1-1 0,0 0 0,1 0 0,-1 0 0,1 0 0,-1 1 0,0-3 0,-4-12-3,0-1 1,0 0-1,2 1 0,0-1 1,1-1-1,0 1 0,2 0 1,0 0-1,0-1 0,2 1 1,0 0-1,0 0 0,8-21 1,-7 29-338,1 0 0,0 1 0,0 0 1,0 0-1,1 0 0,0 0 0,1 1 1,0-1-1,8-6 0,5-2-5731,39-25 0,-25 19-3208</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01.929"/>
    </inkml:context>
    <inkml:brush xml:id="br0">
      <inkml:brushProperty name="width" value="0.025" units="cm"/>
      <inkml:brushProperty name="height" value="0.025" units="cm"/>
    </inkml:brush>
  </inkml:definitions>
  <inkml:trace contextRef="#ctx0" brushRef="#br0">0 0 22902,'0'0'8263</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32.863"/>
    </inkml:context>
    <inkml:brush xml:id="br0">
      <inkml:brushProperty name="width" value="0.025" units="cm"/>
      <inkml:brushProperty name="height" value="0.025" units="cm"/>
    </inkml:brush>
  </inkml:definitions>
  <inkml:trace contextRef="#ctx0" brushRef="#br0">60 1 17136,'0'0'14804,"-2"11"-14089,-56 225-603,61-268-2241,-3 26 1375,0-1 1,1 1-1,0 0 0,0 0 1,0-1-1,1 1 1,-1 0-1,2 0 0,-1 0 1,1 0-1,-1 1 1,7-9-1,-6 8-1552</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34.353"/>
    </inkml:context>
    <inkml:brush xml:id="br0">
      <inkml:brushProperty name="width" value="0.025" units="cm"/>
      <inkml:brushProperty name="height" value="0.025" units="cm"/>
    </inkml:brush>
  </inkml:definitions>
  <inkml:trace contextRef="#ctx0" brushRef="#br0">160 86 11691,'0'0'6540,"1"-9"-4784,2-3-1164,1-31 2254,-5 43-2714,1-1 0,-1 0 0,1 1 0,-1 0 0,1-1-1,-1 1 1,1-1 0,-1 1 0,0-1 0,1 1 0,-1 0 0,0 0 0,1-1 0,-1 1 0,0 0 0,1 0 0,-1 0 0,0 0 0,1-1 0,-1 1 0,0 0-1,1 0 1,-1 1 0,0-1 0,0 0 0,1 0 0,-1 0 0,0 1 0,-24 4 942,19-1-997,0 0-1,-1 1 0,1 0 0,1 1 1,-1-1-1,1 1 0,0 0 0,1 0 0,-1 1 1,1-1-1,0 1 0,1 0 0,-1 0 1,2 1-1,-1-1 0,1 0 0,-3 13 0,5-19-73,0-1 1,0 1-1,0-1 0,0 1 0,0-1 0,0 1 0,1-1 0,-1 1 0,0-1 0,0 1 0,0-1 0,0 1 0,1-1 0,-1 0 0,0 1 0,0-1 0,1 1 0,-1-1 0,0 0 0,1 1 0,-1-1 0,0 0 0,1 1 0,-1-1 1,0 0-1,1 0 0,-1 1 0,1-1 0,-1 0 0,1 0 0,-1 0 0,1 1 0,0-1 0,21-3 127,17-17 69,25-40-130,-64 60-72,1-1-1,-1 1 0,0 0 1,1 0-1,-1 0 0,0 0 1,1 0-1,-1 0 0,1 0 1,-1 0-1,0 0 0,1 0 1,-1 0-1,0 0 0,1 0 1,-1 0-1,0 0 0,1 0 1,-1 0-1,0 0 1,1 0-1,-1 0 0,0 1 1,1-1-1,-1 0 0,0 0 1,1 0-1,-1 1 0,0-1 1,0 0-1,1 0 0,-1 1 1,0-1-1,0 0 0,1 1 1,-1-1-1,0 0 0,0 1 1,0-1-1,0 0 0,0 1 1,0-1-1,1 0 1,-1 1-1,0-1 0,0 0 1,0 1-1,0-1 0,0 0 1,0 1-1,0-1 0,-1 1 1,2 24-81,-1-21 94,0 16 14,0 42 729,-8 67 1,6-111-609,-2 1 0,0-1 0,0 1 0,-2-1 0,0 0-1,-2-1 1,1 0 0,-12 17 0,18-31-145,-1 0 0,1-1 0,-1 1 0,0-1 0,0 1 0,0-1 0,0 1 0,0-1 0,-1 0 0,1 0 0,-1 0 0,1-1 0,-1 1 0,0 0 0,1-1 0,-1 0 0,0 0 0,0 0 0,0 0 0,0 0 0,0 0 0,0-1 0,-1 1 0,1-1 0,0 0 0,-6-1 0,6 0 0,0 0 0,0-1 0,1 1 0,-1-1 0,0 1 0,1-1 0,-1 0 0,1 0 0,0-1 0,0 1 0,0 0 0,0-1 0,0 1 0,0-1 0,0 0 0,1 1 0,0-1 0,-1 0 0,1 0 0,0 0 0,0 0 0,1 0 0,-1 0 0,1 0 0,-1 0 0,1-5 0,0-2-41,-1-1 1,2 0-1,0 1 0,0-1 1,1 1-1,0-1 0,1 1 1,0 0-1,0 0 0,1 0 1,1 0-1,0 1 1,0-1-1,1 1 0,0 1 1,12-14-1,10-9-230,1 3 1,1 0-1,35-23 1,-29 23 121,-30 23-32,21-16-287,-26 20 451,0 0 0,0 1 0,0-1 0,0 0-1,0 1 1,0-1 0,1 1 0,-1-1 0,0 1 0,0 0 0,0 0 0,0-1 0,1 1 0,-1 0 0,0 0 0,0 0 0,0 0-1,1 0 1,-1 0 0,0 1 0,2 0 0,-2 2 28,0 0 0,-1 1 0,1-1 1,-1 1-1,0-1 0,0 1 0,0-1 0,0 1 0,0-1 0,-1 0 0,0 1 0,-1 4 0,-4 10 219,-1-1-1,-13 25 0,13-29 66,1 0-1,0 0 1,0 1 0,2 0-1,-5 18 1,11-38-252,0 1 1,0-1-1,1 1 0,-1 0 0,1-1 1,4-4-1,9-19 1,-1-8-44,-2 0 0,11-53 0,-24 92 0,-1 0 0,0 1 0,1-1 0,-1 0 0,1 1 0,0-1 0,0 0 0,0 1 0,0-1 0,0 0 0,0 1 0,1-1 0,-1 0 0,1 0 0,0 1 0,-1-1 0,1 0 0,0 0 0,0 0 0,0 0 0,1 0 0,-1 0 0,0 0 0,1 0 0,0 0 0,-1-1 0,1 1 0,0-1 0,0 1 0,0-1 0,-1 0 0,2 1 0,-1-1 0,0 0 0,0 0 0,0-1 0,0 1 0,1 0 0,-1-1 0,0 1 0,1-1 0,-1 0 0,0 0 0,1 0 0,-1 0 0,0 0 0,1 0 0,-1-1 0,4 0 0,4-3 0,0 1 0,0-1 0,-1-1 0,0 1 0,0-2 0,0 1 0,-1-1 0,1 0 0,-1-1 0,-1 0 0,1-1 0,-1 1 0,-1-1 0,1 0 0,-1-1 0,-1 0 0,0 0 0,0 0 0,4-12 0,-9 20 0,0 1 0,0 0 0,0-1 0,0 1 0,0 0 0,0-1 0,0 1 0,0 0 0,0-1 0,0 1 0,0 0 0,-1-1 0,1 1 0,0 0 0,0-1 0,0 1 0,-1 0 0,1 0 0,0-1 0,0 1 0,-1 0 0,1 0 0,0-1 0,0 1 0,-1 0 0,1 0 0,0 0 0,-1 0 0,1-1 0,0 1 0,-1 0 0,1 0 0,0 0 0,-1 0 0,1 0 0,0 0 0,-1 0 0,1 0 0,0 0 0,-1 0 0,1 0 0,0 0 0,-1 0 0,1 0 0,-1 0 0,1 0 0,0 1 0,0-1 0,-1 0 0,1 0 0,0 0 0,-1 1 0,1-1 0,0 0 0,0 0 0,-1 0 0,1 1 0,0-1 0,-7 5 0,0 0 0,0 0 0,1 1 0,0-1 0,0 2 0,1-1 0,-1 0 0,-3 9 0,-36 60 0,27-25 8,18-49-9,-1 0 0,1 0 0,0 0 0,-1 0 0,1 0 0,0 0 0,0 1 0,0-1 0,0 0 0,0 0 0,0 0 0,0 0 0,0 1 0,1-1 0,-1 0 0,0 0 0,1 0 0,-1 0 0,0 0 0,1 0 0,0 0 0,-1 0 0,1 0 0,0 0 0,-1 0 0,1 0 0,0 0 0,0-1 0,0 1 0,0 0 0,0 0 0,0-1 0,0 1 0,0-1 0,0 1 0,0-1 0,0 1 0,0-1 0,2 1 0,47-1-2524,-41-1 1011,0-1 0,-1 0 0,1 0 1,-1-1-1,1 0 0,11-6 0,15-11-5639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35.491"/>
    </inkml:context>
    <inkml:brush xml:id="br0">
      <inkml:brushProperty name="width" value="0.025" units="cm"/>
      <inkml:brushProperty name="height" value="0.025" units="cm"/>
    </inkml:brush>
  </inkml:definitions>
  <inkml:trace contextRef="#ctx0" brushRef="#br0">131 299 7623,'0'0'19363,"-9"4"-17522,2-1-1708,0 0-1,0 1 0,0-1 0,0 1 1,1 1-1,0 0 0,0-1 0,0 2 1,1-1-1,0 1 0,0 0 1,0 0-1,0 0 0,1 1 0,0-1 1,1 1-1,-5 10 0,8-17-135,0 1-1,0-1 1,0 1-1,0-1 1,0 0-1,1 1 1,-1-1-1,0 1 1,0-1 0,0 0-1,0 1 1,1-1-1,-1 0 1,0 1-1,0-1 1,1 0-1,-1 1 1,0-1-1,0 0 1,1 1-1,-1-1 1,0 0 0,1 0-1,-1 0 1,0 1-1,1-1 1,-1 0-1,1 0 1,-1 0-1,0 0 1,1 0-1,-1 1 1,0-1-1,1 0 1,-1 0 0,1 0-1,-1 0 1,1 0-1,-1 0 1,0-1-1,1 1 1,-1 0-1,1 0 1,-1 0-1,0 0 1,1 0-1,-1 0 1,0-1 0,1 1-1,23-7-52,-15 1-10,1-1 0,-2 0 0,1 0 0,13-15 1,-17 16-84,0 0-1,1 0 1,0 0 0,0 1 0,1 0 0,0 0-1,0 1 1,0 0 0,0 0 0,14-5 0,-20 9 134,0 0 0,-1 0-1,1 1 1,0-1 0,-1 0 0,1 1 0,0-1 0,-1 0 0,1 1 0,0-1 0,-1 1 0,1-1-1,-1 1 1,1-1 0,-1 1 0,1-1 0,-1 1 0,1 0 0,-1-1 0,0 1 0,1 0 0,-1-1-1,0 1 1,0 0 0,1-1 0,-1 1 0,0 0 0,0 0 0,0-1 0,0 1 0,0 0 0,0 0-1,0-1 1,0 1 0,0 0 0,0 0 0,-1 1 0,-2 33-383,-4-3 1099,-23 58-1,17-55 78,-10 43 1,16-15-68,-1 7-417,7-65-250,0 0 1,0 0-1,-1 0 1,1 0-1,-1-1 1,0 1-1,-1-1 1,1 1-1,-1-1 1,-4 6-1,6-9-34,0 0 0,0 0 0,0 0 0,0 0 0,0 0 0,0 0 0,0 0 0,-1 0 0,1 0-1,0-1 1,-1 1 0,1 0 0,0-1 0,-1 1 0,1-1 0,-1 1 0,1-1 0,-1 0 0,1 0 0,-1 0-1,1 0 1,-1 0 0,1 0 0,-1 0 0,-1 0 0,0-2-6,1 1-1,0 0 1,0 0-1,0-1 1,-1 0-1,2 1 1,-1-1-1,0 0 1,0 0-1,0 0 1,1 0-1,-1 0 1,-1-3 0,-2-4-17,1-1 0,-1 1 1,2-1-1,-1 1 0,2-1 1,-3-13-1,3 13-252,1 1 1,1-1-1,0 0 0,0 1 0,1-1 0,0 0 0,1 1 1,0-1-1,0 1 0,5-11 0,-3 11-359,1 0 0,0 1-1,0-1 1,1 1 0,0 1 0,1-1-1,0 1 1,0 0 0,0 1 0,10-7-1,72-44-7085,5-3 1993,-53 25 7409,-9-5 5047,-27 26-2551,-13 13-856,-15 16-1243,19-11-2001,0 0 0,1 0 0,-1 1 0,1-1 0,0 1 0,0 0 0,0 0 0,1 0 0,-1 0 1,1 0-1,1 1 0,-1-1 0,1 1 0,0-1 0,-1 11 0,3-15-85,-1 0 0,1-1-1,0 1 1,-1 0 0,1-1 0,0 1 0,-1 0-1,1-1 1,0 1 0,0-1 0,0 1 0,-1-1-1,1 1 1,0-1 0,0 0 0,0 1 0,0-1-1,0 0 1,0 0 0,0 0 0,0 0 0,0 0-1,0 0 1,0 0 0,0 0 0,0 0 0,0 0-1,0 0 1,0 0 0,-1-1 0,3 0 0,34-8-242,-25 2 50,-1 0 1,1-1 0,-2-1 0,1 1-1,-1-2 1,0 1 0,9-14 0,-7 10 102,1-1 1,0 2 0,14-11-1,-27 22 67,1 1-1,-1 0 1,0 0-1,0 0 1,0 0-1,0 0 1,0 0-1,0 0 1,0 0-1,0-1 1,0 1-1,1 0 1,-1 0-1,0 0 1,0 0-1,0 0 0,0 0 1,0 0-1,1 0 1,-1 0-1,0 0 1,0 0-1,0 0 1,0 0-1,0 0 1,0 0-1,1 0 1,-1 0-1,0 0 1,0 0-1,0 0 1,0 0-1,0 0 0,1 0 1,-1 0-1,0 0 1,0 1-1,0-1 1,0 0-1,0 0 1,0 0-1,0 0 1,0 0-1,1 0 1,-1 0-1,0 0 1,0 1-1,0-1 0,0 0 1,0 0-1,0 0 1,0 0-1,0 0 1,0 0-1,0 1 1,0-1-1,0 0 1,0 0-1,0 0 1,0 0-1,0 0 1,0 1-1,0-1 1,-2 16-210,-9 18 880,10-33-590,-1 4 142,0 0 1,-1 0-1,2 0 1,-1 0-1,1 0 1,-1 0 0,1 0-1,1 0 1,-1 1-1,1-1 1,0 0-1,1 9 1,-1-14-183,1 1 1,0 0-1,0-1 1,-1 1-1,1-1 0,0 0 1,0 1-1,0-1 1,-1 0-1,1 1 1,0-1-1,0 0 1,0 0-1,0 0 1,0 0-1,-1 0 1,1 0-1,0 0 1,0 0-1,0 0 0,0 0 1,0 0-1,0-1 1,-1 1-1,2-1 1,23-8 455,-11-1-314,0 0 0,-1-1 0,0-1 0,-1-1 0,0 1 0,-1-2 0,15-22 0,57-109-41,-46 68-356,-32 61-357,-27 52 396,-1 7 591,-28 66 0,45-93-276,1 0 1,0 0 0,1 0 0,1 1 0,1-1 0,0 1-1,1 0 1,1 18 0,0-35-125,0 1 0,0 0 0,0-1 1,0 1-1,0 0 0,0 0 0,0-1 0,0 1 0,0 0 0,0-1 0,1 1 0,-1 0 0,0-1 0,0 1 1,1-1-1,-1 1 0,0 0 0,1-1 0,-1 1 0,1-1 0,-1 1 0,1-1 0,-1 1 0,1-1 1,-1 1-1,1-1 0,-1 0 0,1 1 0,-1-1 0,1 0 0,0 1 0,-1-1 0,1 0 0,0 0 1,-1 0-1,1 1 0,0-1 0,-1 0 0,1 0 0,0 0 0,-1 0 0,1 0 0,0 0 0,0-1 1,-1 1-1,1 0 0,0 0 0,-1 0 0,1-1 0,-1 1 0,2-1 0,1 0-25,0-1-1,0 1 0,-1-1 1,1 0-1,0 0 1,-1 0-1,0-1 0,1 1 1,-1 0-1,2-4 1,4-11-21,-1-1 0,-1 0 1,6-23-1,-6 21-16,-5 16-27,0 7-57,-1-2 165,0 1 0,0 0 0,0-1-1,0 1 1,1 0 0,-1-1 0,0 1-1,1-1 1,-1 1 0,1 0-1,0-1 1,0 1 0,-1-1 0,1 0-1,0 1 1,0-1 0,0 0-1,1 1 1,-1-1 0,0 0 0,0 0-1,3 2 1,-1-2 4,1 1-1,-1-1 1,1 0-1,-1 0 1,1 0 0,0 0-1,-1 0 1,1-1-1,0 1 1,3-1-1,3-1 12,-1 1 0,1-1-1,-1-1 1,1 0-1,-1 0 1,0-1-1,14-5 1,-18 5-20,38-22 41,-41 24-45,-1 0 0,1 0-1,0-1 1,0 1 0,-1-1 0,1 1 0,-1-1-1,1 1 1,-1-1 0,0 0 0,1 0-1,-1 0 1,0 0 0,0 0 0,-1 0-1,1 0 1,0 0 0,0-4 0,-2 5 0,-1 1 0,1-1 0,0 1 0,-1-1 1,1 1-1,-1 0 0,1-1 0,-1 1 0,1 0 0,-1 0 1,1 0-1,-1 0 0,1 0 0,-1 0 0,1 1 1,0-1-1,-1 0 0,-2 2 0,0 0 17,-1 0 1,1 1-1,0 0 0,0 0 0,0 0 1,0 0-1,0 1 0,1-1 1,0 1-1,0 0 0,0 0 0,0 0 1,0 1-1,1-1 0,0 1 1,0-1-1,0 1 0,0 0 0,1-1 1,0 1-1,0 0 0,0 0 0,0 0 1,1 8-1,0-11-165,1-1-1,0 0 1,-1 1-1,1-1 1,0 0 0,0 0-1,0 1 1,0-1-1,0 0 1,0 0 0,0 0-1,0 0 1,0 0-1,1 0 1,-1-1 0,0 1-1,1 0 1,-1-1-1,0 1 1,1-1 0,-1 1-1,1-1 1,-1 0-1,1 1 1,-1-1 0,1 0-1,-1 0 1,1 0 0,-1 0-1,1 0 1,-1 0-1,3-1 1,-2 1-188,25 0-6588</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36.330"/>
    </inkml:context>
    <inkml:brush xml:id="br0">
      <inkml:brushProperty name="width" value="0.025" units="cm"/>
      <inkml:brushProperty name="height" value="0.025" units="cm"/>
    </inkml:brush>
  </inkml:definitions>
  <inkml:trace contextRef="#ctx0" brushRef="#br0">156 244 16496,'-3'-29'8461,"-13"8"-3439,13 19-4918,1 1 0,0 0 0,0 0-1,-1 0 1,1 0 0,-1 0 0,1 0 0,-1 1-1,1-1 1,-1 1 0,0 0 0,1 0-1,-1 0 1,1 0 0,-1 0 0,1 0-1,-1 1 1,0-1 0,1 1 0,-5 2-1,2-1-118,1 1 0,0 0 0,0 1 0,0-1 0,0 1-1,0 0 1,0 0 0,1 0 0,0 0 0,0 1 0,0-1-1,1 1 1,-1 0 0,-2 8 0,0-1 4,0 0 0,1 1 0,1-1 0,0 1 0,-1 13 0,4-25 10,0 0 1,0 0-1,0 0 0,0 0 1,0 0-1,0 0 1,0 0-1,0 0 0,0 0 1,1 0-1,-1 0 1,0-1-1,1 1 0,-1 0 1,0 0-1,1 0 1,-1 0-1,1 0 0,0-1 1,-1 1-1,1 0 1,0 0-1,-1-1 0,1 1 1,0-1-1,0 1 1,-1 0-1,1-1 0,0 0 1,0 1-1,0-1 1,0 1-1,0-1 0,0 0 1,0 0-1,0 1 1,0-1-1,0 0 0,0 0 1,0 0-1,0 0 1,0 0-1,0 0 0,-1-1 1,1 1-1,0 0 1,0 0-1,0-1 0,0 1 1,0-1-1,0 1 1,1-1-1,6-2 44,0 0-1,0-1 1,0 0 0,12-8-1,-1-2-169,0-1 0,-1-1 1,0-1-1,-2 0 0,0-2 0,-1 1 0,0-2 0,20-37 0,-42 110-1667,6-52 1798,1 1 0,-1-1 0,1 1-1,-1-1 1,1 1 0,0-1 0,0 1 0,0-1-1,0 1 1,0-1 0,0 1 0,0-1-1,0 1 1,0-1 0,1 1 0,-1-1 0,1 1-1,-1-1 1,1 1 0,-1-1 0,1 0 0,0 1-1,0-1 1,0 0 0,0 0 0,0 0 0,0 1-1,0-1 1,0 0 0,0 0 0,0-1 0,1 1-1,-1 0 1,3 1 0,-1-2 27,0 0 1,-1 0-1,1 0 1,0 0-1,0 0 1,0-1-1,0 1 1,0-1-1,0 0 1,0 0 0,-1 0-1,1 0 1,0 0-1,-1-1 1,1 1-1,-1-1 1,1 0-1,2-2 1,11-9 187,-1-1 0,0 0 1,-1-1-1,-1-1 0,0 0 0,-1-1 1,0 0-1,-2-1 0,0-1 1,-1 1-1,11-35 0,-77 202-886,41-102 787,3 1 0,2 0 0,2 1 1,2 0-1,2 0 0,2 1 0,6 81 0,-28-196-120,22 51 7,0 1 1,0-1-1,2 1 1,-1-1-1,2 0 1,0 0-1,1 1 1,0-1-1,5-23 1,-3 29-30,0 0 0,0 0 0,1 0 0,0 0 0,0 1 0,1-1 0,0 1 0,0 0 0,0 1 0,1-1 0,0 1 0,1 0 0,-1 1 0,1-1 0,0 1 0,13-6 0,62-29-6945,-38 16-1942</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37.063"/>
    </inkml:context>
    <inkml:brush xml:id="br0">
      <inkml:brushProperty name="width" value="0.025" units="cm"/>
      <inkml:brushProperty name="height" value="0.025" units="cm"/>
    </inkml:brush>
  </inkml:definitions>
  <inkml:trace contextRef="#ctx0" brushRef="#br0">85 49 16143,'0'-1'374,"-1"0"0,1 0 0,-1 1 1,0-1-1,1 0 0,-1 1 0,1-1 0,-1 0 0,0 1 0,1-1 0,-1 1 0,0-1 0,0 1 0,0-1 0,1 1 0,-1 0 1,0-1-1,0 1 0,0 0 0,0 0 0,0 0 0,0 0 0,1 0 0,-1-1 0,0 2 0,-1-1 0,0 0-180,1 1 0,0 0 1,-1-1-1,1 1 0,0 0 0,0 0 0,-1 0 0,1 0 0,0 0 0,0 0 1,0 0-1,0 0 0,0 1 0,0 0 0,-23 52-877,22-49 1220,-2 7-510,0 0 1,1 0-1,0 0 1,1 1-1,0-1 1,0 21-1,2-33-26,0 1 1,0 0-1,0-1 0,0 1 1,0-1-1,0 1 0,1-1 0,-1 1 1,0-1-1,0 1 0,0-1 1,0 1-1,1-1 0,-1 1 1,0-1-1,0 0 0,1 1 1,-1-1-1,0 1 0,1-1 1,-1 0-1,1 1 0,-1-1 0,0 0 1,1 1-1,-1-1 0,1 0 1,-1 1-1,1-1 0,-1 0 1,2 0-1,18-3 144,18-20 250,-15 0-160,0 0 0,-1-2 0,-2-1-1,-1 0 1,31-55 0,-51 143-705,-6-21 512,0 1-15,-3 76 0,10-117-90,0 0-1,-1 0 0,1 0 0,0 0 0,0 0 0,0 1 0,0-1 0,1 0 0,-1 0 0,0 0 1,0 0-1,1 0 0,-1 0 0,0 0 0,1 0 0,-1 0 0,1 0 0,0 0 0,-1 0 0,1 0 0,0 0 1,-1-1-1,1 1 0,0 0 0,0 0 0,0-1 0,0 1 0,0 0 0,0-1 0,0 1 0,0-1 0,0 1 1,0-1-1,0 0 0,0 1 0,0-1 0,0 0 0,0 0 0,0 0 0,2 0 0,-1 0-422,1-1 0,-1 1 0,1-1 0,-1 0-1,1 0 1,-1 0 0,1 0 0,-1 0 0,0 0 0,0-1-1,0 1 1,0-1 0,0 1 0,0-1 0,0 0 0,3-4 0,12-19-8045</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37.484"/>
    </inkml:context>
    <inkml:brush xml:id="br0">
      <inkml:brushProperty name="width" value="0.025" units="cm"/>
      <inkml:brushProperty name="height" value="0.025" units="cm"/>
    </inkml:brush>
  </inkml:definitions>
  <inkml:trace contextRef="#ctx0" brushRef="#br0">0 42 11050,'0'0'8798,"3"-9"-4068,-1 1-4309,5-16 3821,-4 24-2390,-2 19-1550,-8 90 51,3-79-340,2 0 1,1 0-1,5 53 0,-4-82-29,0 0 0,0 0 0,0 0 0,1-1 1,-1 1-1,0 0 0,0 0 0,1 0 0,-1 0 0,0-1 1,1 1-1,-1 0 0,1 0 0,-1-1 0,1 1 0,-1 0 0,1-1 1,0 1-1,-1 0 0,1-1 0,0 1 0,-1-1 0,1 1 1,0-1-1,0 0 0,-1 1 0,1-1 0,0 0 0,0 1 1,0-1-1,0 0 0,-1 0 0,1 0 0,0 0 0,0 0 1,0 0-1,0 0 0,0 0 0,0 0 0,-1 0 0,1 0 1,0 0-1,0-1 0,1 0 0,2 0 10,-1 0 0,0-1 0,1 0-1,-1 0 1,0 0 0,0 0 0,0 0 0,-1 0 0,5-5 0,9-14 10,-1 0 0,-1-1 0,-1-1 0,-1 0 0,-1-1 1,-1 0-1,-1 0 0,10-47 0,-30 196-239,-1-3 233,11-70-5105,1-41-2356</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38.123"/>
    </inkml:context>
    <inkml:brush xml:id="br0">
      <inkml:brushProperty name="width" value="0.025" units="cm"/>
      <inkml:brushProperty name="height" value="0.025" units="cm"/>
    </inkml:brush>
  </inkml:definitions>
  <inkml:trace contextRef="#ctx0" brushRef="#br0">1 1 11915,'0'0'14446,"0"11"-13288,1 5-784,-1-4-206,0 0 0,1-1 0,0 1 1,1 0-1,5 15 0,-7-25-135,1 0 0,0 1 0,0-1 1,0 0-1,0 0 0,0 0 0,0 0 0,1 0 1,-1-1-1,0 1 0,1 0 0,0-1 0,-1 1 0,1-1 1,0 1-1,0-1 0,0 0 0,0 1 0,0-1 1,0 0-1,0-1 0,0 1 0,0 0 0,1-1 1,-1 1-1,0-1 0,1 1 0,-1-1 0,0 0 0,0 0 1,1 0-1,-1-1 0,0 1 0,1 0 0,-1-1 1,4-1-1,1-1 78,1 0-1,-1-1 1,0 0 0,0 0-1,0-1 1,0 0 0,-1 0-1,1 0 1,-2-1 0,1 0-1,7-10 1,-5 7-49,0 0 0,1 1 0,0 0 1,13-10-1,-21 18-66,-1-1-1,1 0 1,0 1 0,0-1 0,0 1 0,-1-1 0,1 1 0,0-1 0,0 1-1,0 0 1,0 0 0,0-1 0,0 1 0,0 0 0,0 0 0,0 0-1,0 0 1,0 0 0,0 0 0,0 0 0,0 0 0,0 0 0,0 1 0,0-1-1,0 0 1,0 1 0,0-1 0,0 1 0,-1-1 0,1 1 0,0-1-1,0 1 1,0-1 0,-1 1 0,1 0 0,0-1 0,0 1 0,-1 0 0,1 0-1,-1 0 1,1-1 0,-1 1 0,1 0 0,-1 0 0,0 0 0,1 0-1,-1 0 1,0 0 0,0 0 0,1 1 0,1 8-19,-1 0 1,1 0 0,-2 0-1,1 11 1,-1-10 62,0-1-6,0 2-30,1-1 0,0 0 1,0 1-1,4 12 0,-5-23 0,1 1 1,-1-1-1,0 0 0,1 0 0,-1 1 1,1-1-1,0 0 0,-1 0 1,1 0-1,0 0 0,0 0 1,0 0-1,0 0 0,0 0 0,0 0 1,0-1-1,0 1 0,2 1 1,-2-2 6,1 0 0,-1 0 0,1 0 1,-1 0-1,0 0 0,1 0 0,-1 0 1,1-1-1,-1 1 0,0 0 0,1-1 1,-1 1-1,0-1 0,1 0 0,-1 1 1,0-1-1,0 0 0,0 0 0,1 0 1,-1 0-1,1-1 0,6-6 53,-1 0-1,0 0 0,12-18 1,-15 19-95,0 0 0,1 1-1,0-1 1,0 1 0,1 0 0,0 1 0,0-1 0,13-8-1,-19 14-55,0 0 0,0 0-1,0-1 1,1 1-1,-1 0 1,0 0-1,0 0 1,0 0-1,1 0 1,-1 0-1,0 0 1,0 0-1,1 0 1,-1 0-1,0 0 1,0 0-1,1 0 1,-1 0-1,0 0 1,0 0-1,1 0 1,-1 0-1,0 0 1,0 0 0,1 0-1,-1 0 1,0 0-1,0 0 1,0 0-1,1 1 1,-1-1-1,0 0 1,0 0-1,0 0 1,1 0-1,-1 1 1,0-1-1,0 0 1,0 0-1,0 0 1,0 1-1,1-1 1,-1 0-1,0 1 1,0 15-2786,-9 15-4112,-5-12-1679</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38.483"/>
    </inkml:context>
    <inkml:brush xml:id="br0">
      <inkml:brushProperty name="width" value="0.025" units="cm"/>
      <inkml:brushProperty name="height" value="0.025" units="cm"/>
    </inkml:brush>
  </inkml:definitions>
  <inkml:trace contextRef="#ctx0" brushRef="#br0">0 0 13837,'0'0'8296</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38.806"/>
    </inkml:context>
    <inkml:brush xml:id="br0">
      <inkml:brushProperty name="width" value="0.025" units="cm"/>
      <inkml:brushProperty name="height" value="0.025" units="cm"/>
    </inkml:brush>
  </inkml:definitions>
  <inkml:trace contextRef="#ctx0" brushRef="#br0">124 143 18353,'0'0'1783,"-12"2"395,7-2-2029,0 0 0,0 1 0,0 0 0,0 0 0,0 1-1,0-1 1,0 1 0,1 0 0,-1 1 0,1-1 0,-1 1-1,1-1 1,0 1 0,0 1 0,0-1 0,0 1 0,1-1-1,0 1 1,-1 0 0,1 0 0,1 0 0,-1 1-1,0-1 1,1 1 0,0-1 0,0 1 0,1 0 0,-1 0-1,1 0 1,0 0 0,0 0 0,0 9 0,1-13-136,0 1 0,0-1 0,0 0 0,0 0 0,0 0 0,1 0 0,-1 0 0,0 0-1,1 0 1,-1 0 0,0 0 0,1 0 0,-1-1 0,1 1 0,0 0 0,-1 0 0,1 0 0,0 0 0,-1-1 0,1 1 0,0 0 0,0-1 0,-1 1 0,1 0 0,0-1 0,0 1 0,0-1 0,0 0 0,0 1 0,0-1 0,0 0 0,0 1 0,0-1 0,0 0 0,0 0 0,0 0 0,0 0 0,0 0 0,0 0-1,0 0 1,0 0 0,0 0 0,0-1 0,0 1 0,0 0 0,0-1 0,0 1 0,0-1 0,2 0 0,4-2 175,0 1 1,-1-2-1,1 1 0,-1-1 0,13-8 0,0-6 162,-1 0-1,-1-1 0,0-1 0,-2 0 0,0-1 0,-1-1 0,-1-1 0,-2 1 1,19-49-1,-41 101-650,0-5 358,2 0-1,1 1 1,1 0 0,2 0-1,0 0 1,-1 32 0,6-56-54,0-1-1,-1 0 1,1 1 0,0-1-1,0 0 1,0 1 0,1-1-1,-1 1 1,0-1 0,0 0-1,1 0 1,-1 1 0,1-1 0,-1 0-1,1 0 1,-1 1 0,1-1-1,0 0 1,0 0 0,0 0-1,-1 0 1,1 0 0,0 0 0,0 0-1,0 0 1,1 0 0,-1-1-1,0 1 1,0 0 0,0-1-1,0 1 1,1-1 0,-1 1-1,0-1 1,1 1 0,-1-1 0,0 0-1,1 0 1,-1 0 0,0 0-1,1 0 1,-1 0 0,0 0-1,1 0 1,-1 0 0,0-1 0,1 1-1,-1 0 1,0-1 0,1 1-1,0-2 1,5-1 1,1 0 1,-1 0-1,-1-1 1,1 1-1,-1-2 1,1 1-1,10-11 1,5-10-5,-2-1 0,0-1 0,16-31 0,-19 30 0,-21 60 0,-8 6 0,5-20 0,1 0 0,1 0 0,1 0 0,0 1 0,-1 29 0,5-48-64,0 1 0,0-1 0,0 1 0,0-1 0,0 0 0,0 1 0,-1-1 0,1 0-1,0 1 1,1-1 0,-1 1 0,0-1 0,0 0 0,0 1 0,0-1 0,0 1 0,0-1 0,0 0 0,1 1 0,-1-1 0,0 0 0,0 1 0,0-1 0,1 0-1,-1 0 1,0 1 0,0-1 0,1 0 0,-1 1 0,0-1 0,1 0 0,-1 0 0,0 0 0,1 1 0,-1-1 0,0 0 0,1 0 0,-1 0 0,1 0 0,-1 0 0,0 0-1,1 0 1,-1 0 0,0 0 0,1 0 0,-1 0 0,1 0 0,-1 0 0,0 0 0,1 0 0,-1 0 0,1 0 0,-1 0 0,0 0 0,1-1 0,-1 1 0,0 0-1,1 0 1,-1-1 0,0 1 0,0 0 0,1 0 0,-1-1 0,20-19-9737,-8-4-4357</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39.163"/>
    </inkml:context>
    <inkml:brush xml:id="br0">
      <inkml:brushProperty name="width" value="0.025" units="cm"/>
      <inkml:brushProperty name="height" value="0.025" units="cm"/>
    </inkml:brush>
  </inkml:definitions>
  <inkml:trace contextRef="#ctx0" brushRef="#br0">0 0 12684,'0'0'17873,"0"52"-29468,3-41-2915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02.300"/>
    </inkml:context>
    <inkml:brush xml:id="br0">
      <inkml:brushProperty name="width" value="0.025" units="cm"/>
      <inkml:brushProperty name="height" value="0.025" units="cm"/>
    </inkml:brush>
  </inkml:definitions>
  <inkml:trace contextRef="#ctx0" brushRef="#br0">1 1 7527,'0'0'-5157</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39.507"/>
    </inkml:context>
    <inkml:brush xml:id="br0">
      <inkml:brushProperty name="width" value="0.025" units="cm"/>
      <inkml:brushProperty name="height" value="0.025" units="cm"/>
    </inkml:brush>
  </inkml:definitions>
  <inkml:trace contextRef="#ctx0" brushRef="#br0">0 58 14574,'0'0'14349,"11"-9"-12256,36-27-892,-45 34-1184,-1 1-1,0 0 1,1 0 0,-1 0-1,1 0 1,0 0-1,-1 0 1,1 1 0,0-1-1,0 0 1,-1 1 0,1 0-1,0-1 1,0 1-1,0 0 1,-1 0 0,1 0-1,3 0 1,-4 1-10,0-1-1,0 1 1,0-1 0,-1 1 0,1 0 0,0-1-1,0 1 1,-1 0 0,1 0 0,-1-1 0,1 1 0,0 0-1,-1 0 1,0 0 0,1 0 0,-1 0 0,1 0-1,-1 0 1,0 0 0,0 0 0,0 0 0,1 0-1,-1 1 1,0 6 5,0 1 0,-1-1 0,1 0-1,-1 0 1,-4 12 0,-22 55-12,21-61 0,0-1 0,1 1 0,0 1 0,1-1 0,1 1 0,-2 16 0,5-31 0,0 1 0,0-1 0,0 0 0,0 0 0,0 1 0,0-1 0,0 0 0,0 1 0,0-1 0,0 0 0,0 0 0,0 1 0,0-1 0,0 0 0,1 0 0,-1 0 0,0 1 0,0-1 0,0 0 0,0 0 0,0 1 0,1-1 0,-1 0 0,0 0 0,0 0 0,0 0 0,1 1 0,-1-1 0,0 0 0,0 0 0,0 0 0,1 0 0,-1 0 0,0 0 0,0 0 0,1 0 0,-1 1 0,0-1 0,0 0 0,1 0 0,-1 0 0,1 0 0,14-6 0,12-11 0,-6-4 0,-2-1 0,0-1 0,-1 0 0,-2-2 0,0 0 0,-2 0 0,15-36 0,-23 43 0,-8 14 0,-4 10 0,-3 9 0,6-10 0,1 0 0,1 0 0,-1 0 0,1 0 0,0 0 0,0 0 0,0 0 0,1 7 0,0-10 0,0-1 0,0 0 0,0 0 0,1 0 0,-1 0 0,1 0 0,-1 0 0,1 0 0,-1 0 0,1 0 0,-1 0 0,1 0 0,0 0 0,0 0 0,-1 0 0,1 0 0,0 0 0,0-1 0,0 1 0,0 0 0,0-1 0,0 1 0,0-1 0,0 1 0,0-1 0,0 1 0,0-1 0,1 0 0,-1 0 0,0 1 0,0-1 0,0 0 0,0 0 0,1 0 0,-1 0 0,0 0 0,0-1 0,0 1 0,0 0 0,1-1 0,0 1 0,2-1 0,0 0 0,0-1 0,-1 1 0,1-1 0,0 1 0,-1-1 0,1 0 0,-1 0 0,0-1 0,1 1 0,-1-1 0,3-3 0,35-42 0,-21 22 0,-31 60 0,-2-10-101,8-17-156,1 1 0,0-1 1,0 1-1,0 0 0,1 0 0,0 0 0,1 1 0,0-1 1,-1 10-1,4-22-5183,4-2 2523,-1 1-214,5-16-8721</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39.863"/>
    </inkml:context>
    <inkml:brush xml:id="br0">
      <inkml:brushProperty name="width" value="0.025" units="cm"/>
      <inkml:brushProperty name="height" value="0.025" units="cm"/>
    </inkml:brush>
  </inkml:definitions>
  <inkml:trace contextRef="#ctx0" brushRef="#br0">7 1 18930,'0'0'5605,"-7"53"-5637,11-33-705,8 1-1793,4-3-1057,2 1-1698,0-3-3203</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40.222"/>
    </inkml:context>
    <inkml:brush xml:id="br0">
      <inkml:brushProperty name="width" value="0.025" units="cm"/>
      <inkml:brushProperty name="height" value="0.025" units="cm"/>
    </inkml:brush>
  </inkml:definitions>
  <inkml:trace contextRef="#ctx0" brushRef="#br0">118 266 9801,'0'0'16063,"-10"1"-15139,3 0-721,0 1-1,0-1 0,0 1 1,1 1-1,-1-1 1,1 1-1,0 0 1,-10 7-1,13-8-52,0 0 0,0 0 0,1 1 0,-1-1 0,1 1 0,-1-1-1,1 1 1,0 0 0,0 0 0,0 0 0,0 0 0,0 0-1,1 1 1,0-1 0,-1 1 0,1-1 0,0 0 0,1 1 0,-1 0-1,1-1 1,0 1 0,0 5 0,0-8-136,0 0-1,1 0 1,-1 0 0,1 0-1,0 0 1,-1 0-1,1 0 1,0-1 0,-1 1-1,1 0 1,0 0 0,0-1-1,0 1 1,0-1 0,0 1-1,-1-1 1,1 1-1,0-1 1,0 1 0,0-1-1,0 0 1,1 1 0,-1-1-1,0 0 1,0 0-1,0 0 1,0 0 0,0 0-1,0 0 1,0 0 0,0 0-1,0-1 1,1 1 0,42-9 205,-28 2-213,-1 0-1,0-1 1,0-1 0,-1-1-1,25-20 1,58-66-13,-102 103 7,0 1 0,0-1 0,1 1 0,0 0 0,0 0 0,1 1 0,0-1 0,1 1 0,0-1 0,0 1 0,-1 10 0,3-18 0,0-1 0,0 1 0,0-1 0,0 1 0,0-1 0,0 1 0,1-1 0,-1 1 0,0-1 0,0 1 0,0-1 0,0 1 0,1-1 0,-1 1 0,0-1 0,1 1 0,-1-1 0,0 1 0,1-1 0,-1 0 0,0 1 0,1-1 0,-1 0 0,1 1 0,-1-1 0,0 0 0,1 0 0,-1 1 0,1-1 0,-1 0 0,1 0 0,-1 0 0,2 1 0,21-4 0,22-18 0,-24 5 0,0-2 0,-1 0 0,0-1 0,28-37 0,-39 45 0,-1 0 0,-1-1 0,0 0 0,0 0 0,-1-1 0,-1 0 0,0 0 0,0 0 0,-2-1 0,5-26 0,-8 40 0,0 0 0,0-1 0,0 1 0,1-1 0,-1 1 0,0 0 0,0-1 0,0 1 0,0-1 0,0 1 0,0-1 0,0 1 0,0 0 0,0-1 0,0 1 0,0-1 0,0 1 0,0-1 0,0 1 0,-1 0 0,1-1 0,0 1 0,0-1 0,0 1 0,-1 0 0,1-1 0,0 1 0,0 0 0,-1-1 0,1 1 0,0 0 0,-1 0 0,1-1 0,0 1 0,-1 0 0,1 0 0,0-1 0,-1 1 0,1 0 0,-1 0 0,1 0 0,0 0 0,-2 0 0,-17 12 0,-18 29 0,27-27 0,0 0 0,0 0 0,1 1 0,1 0 0,1 0 0,0 1 0,1 0 0,1 0 0,0 1 0,-5 33 0,10-48-2,0 1 1,0-1-1,0 1 1,0-1-1,1 1 1,-1-1-1,1 0 1,-1 1-1,1-1 0,0 0 1,0 1-1,0-1 1,0 0-1,1 0 1,-1 0-1,0 0 1,1 0-1,-1 0 0,1 0 1,3 2-1,-1-1-40,0-1 0,0 1 0,1-1 0,-1 0 0,1 0 0,-1 0 0,1-1-1,0 1 1,9 0 0,-3 0-352,-1-1-1,1-1 1,-1 0-1,1-1 1,0 0-1,-1 0 1,1-1-1,-1 0 1,16-6-1,6-10-9171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40.972"/>
    </inkml:context>
    <inkml:brush xml:id="br0">
      <inkml:brushProperty name="width" value="0.025" units="cm"/>
      <inkml:brushProperty name="height" value="0.025" units="cm"/>
    </inkml:brush>
  </inkml:definitions>
  <inkml:trace contextRef="#ctx0" brushRef="#br0">11 9 15022,'0'0'6075,"3"13"-4751,12 93 142,-6 0 1,-4 157-1,-5-210-1445,0-48 40,-2 33 749,2-37-765,0 0 0,0 0 1,0 0-1,0 0 1,0 1-1,0-1 0,0 0 1,-1 0-1,1 0 0,0 0 1,-1 0-1,1 0 1,-1 0-1,1 0 0,-1 0 1,1 0-1,-1-1 0,0 1 1,1 0-1,-1 0 0,0 0 1,0-1-1,0 1 1,0 0-1,0 0 0,0-1-28,0-1 0,0 1 0,1 0 0,-1-1-1,1 1 1,-1-1 0,0 1 0,1-1 0,-1 1 0,1-1-1,-1 1 1,1-1 0,-1 0 0,1 1 0,0-1 0,-1 0-1,1 1 1,0-1 0,-1 0 0,1 0 0,0 1 0,0-1-1,0 0 1,0 0 0,-1 1 0,1-2 0,-3-28 70,2 24-63,-11-242 0,12 222-54,2 0-1,1 1 1,1-1 0,1 0-1,1 1 1,1 0 0,15-36-1,-18 55 26,-1 0 0,1 1-1,0-1 1,0 1 0,1 0 0,0 0-1,0 0 1,0 1 0,0-1-1,1 1 1,11-6 0,-14 8-1,-1 1 0,1 0 1,-1-1-1,1 1 0,-1 0 1,1 1-1,0-1 0,-1 0 1,1 1-1,0 0 0,0 0 1,-1-1-1,1 2 0,0-1 0,0 0 1,-1 0-1,1 1 0,0 0 1,-1-1-1,1 1 0,0 0 1,-1 0-1,1 0 0,-1 1 1,1-1-1,-1 1 0,0-1 1,0 1-1,0 0 0,0 0 0,3 3 1,-3-2 10,0 0 0,0 0 0,-1 0 0,1 1 0,-1-1 1,1 1-1,-1-1 0,0 1 0,0-1 0,-1 1 0,1 0 0,-1-1 1,0 1-1,0 0 0,0 0 0,0-1 0,-1 1 0,1 0 0,-1-1 1,0 1-1,0-1 0,-1 1 0,1-1 0,-1 1 0,1-1 0,-1 0 1,0 0-1,0 1 0,-1-2 0,-3 6 0,-6 6 347,0 0-1,-1-1 0,-1 0 1,-25 17-1,36-28-285,-39 26 590,40-27-645,0 0 0,0 0-1,0 0 1,0 0-1,0 0 1,0 0 0,0 0-1,0-1 1,0 1-1,-1-1 1,1 0 0,0 0-1,0 0 1,-1 0-1,1 0 1,0 0 0,-1 0-1,-2-1 1,5 0-118,-1 1 0,1-1-1,0 0 1,-1 1 0,1-1 0,0 1 0,-1-1 0,1 0-1,0 1 1,0-1 0,0 1 0,-1-1 0,1 0 0,0 1 0,0-1-1,0 0 1,0 1 0,0-1 0,0 0 0,1 1 0,-1-1 0,0 0-1,0 1 1,0-1 0,1 0 0,-1 1 0,0-1 0,0 1 0,1-1-1,-1 0 1,2 0 0,11-19-3965,7 2-1367,7 1-1955</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41.438"/>
    </inkml:context>
    <inkml:brush xml:id="br0">
      <inkml:brushProperty name="width" value="0.025" units="cm"/>
      <inkml:brushProperty name="height" value="0.025" units="cm"/>
    </inkml:brush>
  </inkml:definitions>
  <inkml:trace contextRef="#ctx0" brushRef="#br0">4 10 18481,'0'0'11558,"0"9"-10816,-3 244 1244,3-253-1986,0 0 0,0-1 0,0 1 0,0 0 0,1 0 0,-1 0 0,0 0 0,0-1 0,0 1 0,0 0 0,1 0 0,-1 0 0,0 0 0,0-1 0,0 1 0,1 0 0,-1 0 0,0 0 0,0 0 0,1 0 0,-1 0 0,0 0 0,0 0 0,1 0 0,-1 0 0,0 0 0,0 0 0,1 0 0,-1 0 0,0 0 0,0 0 0,1 0 0,-1 0 0,0 0 0,0 0 0,1 0 0,-1 1 0,0-1 0,0 0 0,0 0 0,1 0 0,-1 0 0,0 0 0,0 1 0,0-1 0,0 0 0,1 0 0,-1 0 0,0 1 0,0-1 0,0 0 0,0 0 0,0 0 0,0 1 0,0-1 0,1 0 0,-1 0 0,0 1 0,13-21 0,-8 1 0,0 1 0,0-2 0,-2 1 0,-1 0 0,0-1 0,-1 1 0,-2-22 0,1 26 0,-6-6 0,1 21 0,2 12 0,1 4 0,0-9 0,1-1 0,1 0 0,-1 0 0,1 1 0,1-1 0,-1 0 0,2 7 0,-2-13 0,1 1 0,0 0 0,-1-1 0,1 1 0,-1-1 0,1 1 0,0-1 0,0 1 0,-1-1 0,1 1 0,0-1 0,0 0 0,0 0 0,0 1 0,-1-1 0,1 0 0,0 0 0,0 0 0,0 0 0,0 0 0,0 0 0,-1 0 0,1 0 0,0 0 0,0 0 0,0 0 0,0-1 0,-1 1 0,1 0 0,0-1 0,0 1 0,0-1 0,0 0 0,27-14 0,-25 12-398,0 0 0,-1 0 1,1 0-1,-1 0 0,0-1 0,0 0 0,0 1 1,1-5-1,-1 1-1392,0 0-1,0 0 1,-1 0 0,0-1 0,0 1 0,-1-9 0,0-6-11919</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42.422"/>
    </inkml:context>
    <inkml:brush xml:id="br0">
      <inkml:brushProperty name="width" value="0.025" units="cm"/>
      <inkml:brushProperty name="height" value="0.025" units="cm"/>
    </inkml:brush>
  </inkml:definitions>
  <inkml:trace contextRef="#ctx0" brushRef="#br0">56 50 14958,'0'0'7047,"4"-10"-3583,2-3-2870,5-13 2582,-17 54-1687,5-23-1485,-17 53 403,2 2 0,4 0 0,1 0 0,-1 73 0,12-125-407,1-1 0,0 1 0,1-1 0,0 0 0,0 0 0,0 1 0,1-1 0,6 11 0,11 30 0,-30-97 0,2-1 0,3 0 0,1-66 0,3 115 0,1-1 0,0 1 0,0 0 0,0-1 0,0 1 0,0 0 0,0-1 0,0 1 0,1-1 0,-1 1 0,1 0 0,-1-1 0,1 1 0,-1 0 0,1 0 0,-1-1 0,1 1 0,0 0 0,0 0 0,0 0 0,0 0 0,0 0 0,0 0 0,0 0 0,0 0 0,0 0 0,0 1 0,0-1 0,0 0 0,1 1 0,-1-1 0,0 1 0,1-1 0,1 0 0,0 1 0,1 0 0,-1 1 0,0-1 0,0 0 0,1 1 0,-1 0 0,0 0 0,0 0 0,0 0 0,0 1 0,0-1 0,0 1 0,5 3 0,40 29 0,-45-36 0,-5-8 0,-4-10 0,-10-4 0,13 21 0,12 7 0,-3-2 0,0 0 0,-1 0 0,0-1 0,1 0 0,-1 0 0,0 0 0,1-1 0,-1 0 0,1 0 0,0 0 0,-1-1 0,0 1 0,1-2 0,-1 1 0,1 0 0,-1-1 0,0 0 0,7-4 0,-4 3 0,0-1 0,-1-1 0,0 0 0,1 0 0,-1 0 0,-1-1 0,1 0 0,-1 0 0,0-1 0,5-7 0,-10 12 0,1 1 0,-1-1 0,0 0 0,0 1 0,-1-1 0,1 0 0,0 0 0,0 1 0,-1-1 0,1 0 0,-1 0 0,0 0 0,1 0 0,-1 0 0,0-3 0,-1 4 0,1 0 0,0 1 0,0-1 0,-1 1 0,1-1 0,0 0 0,-1 1 0,1-1 0,-1 1 0,1-1 0,-1 1 0,1-1 0,-1 1 0,1-1 0,-1 1 0,1 0 0,-1-1 0,0 1 0,1 0 0,-1-1 0,0 1 0,1 0 0,-1 0 0,0 0 0,1 0 0,-1-1 0,0 1 0,0 0 0,-2 1 0,0-1 0,0 0 0,0 1 0,0-1 0,0 1 0,0 0 0,0 0 0,0 0 0,1 0 0,-1 0 0,0 1 0,1-1 0,-1 1 0,1 0 0,-1 0 0,1 0 0,0 0 0,-4 4 0,-4 9 0,0 0 0,2 0 0,-13 26 0,18-35 0,1 1 0,0-1 0,0 0 0,0 1 0,0-1 0,1 1 0,0 0 0,1 0 0,0-1 0,0 1 0,0 0 0,2 11 0,-1-16 0,1-1 1,-1 1-1,0-1 1,1 1-1,-1-1 1,1 1-1,-1-1 1,1 0-1,0 0 1,0 0-1,-1 0 1,1 0-1,0 0 1,0-1-1,0 1 1,0-1-1,0 1 1,0-1-1,0 0 1,0 1-1,0-1 1,0 0-1,3-1 0,58 0-29,-51 0-1,22-3-925,-1-2-3514,-4-2-3512</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42.970"/>
    </inkml:context>
    <inkml:brush xml:id="br0">
      <inkml:brushProperty name="width" value="0.025" units="cm"/>
      <inkml:brushProperty name="height" value="0.025" units="cm"/>
    </inkml:brush>
  </inkml:definitions>
  <inkml:trace contextRef="#ctx0" brushRef="#br0">0 1 11627,'0'0'17841,"3"5"-16517,-2-1-2430,2 7 4655,-2-8-6393</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44.030"/>
    </inkml:context>
    <inkml:brush xml:id="br0">
      <inkml:brushProperty name="width" value="0.025" units="cm"/>
      <inkml:brushProperty name="height" value="0.025" units="cm"/>
    </inkml:brush>
  </inkml:definitions>
  <inkml:trace contextRef="#ctx0" brushRef="#br0">1 73 3235,'0'0'5995,"0"-9"-2877,3-27-358,-3 35-2529,0-1 0,1 1 0,-1 0 0,1-1 1,-1 1-1,1 0 0,-1-1 0,1 1 0,0 0 1,0 0-1,-1 0 0,1 0 0,0 0 0,0 0 1,0 0-1,0 0 0,0 0 0,1 0 0,-1 0 1,0 1-1,0-1 0,0 0 0,1 1 0,-1-1 1,0 1-1,1 0 0,-1-1 0,0 1 0,1 0 1,-1 0-1,1 0 0,-1 0 0,2 0 0,-1 0-51,-1 0 0,1 0-1,0 0 1,-1 0-1,1 1 1,0-1 0,-1 1-1,1-1 1,-1 1-1,1-1 1,-1 1 0,1 0-1,-1 0 1,1 0 0,-1 0-1,0 0 1,1 0-1,-1 0 1,0 0 0,0 0-1,0 1 1,0-1 0,2 3-1,3 24 543,-1 1 0,-1 0-1,-1 0 1,-1 0 0,-5 46 0,2-15-195,1-57-509,1 9 43,-1-1 0,0 0 0,0 1 1,-2-1-1,1 0 0,-2 0 0,1 0 1,-1 0-1,-8 18 0,11-29-61,0 0 0,0 0 0,-1-1 0,1 1 0,0 0 0,0 0 0,0 0 0,0-1 0,0 1 0,0 0 0,0 0 0,-1 0 0,1-1 0,0 1 0,0 0 0,0 0 0,0 0 0,-1 0 0,1 0 0,0 0 0,0-1 0,0 1 0,-1 0 0,1 0 0,0 0 0,0 0 0,0 0 0,-1 0 0,1 0 0,0 0 0,0 0 0,0 0 0,-1 0 0,1 0 0,0 0 0,0 0 0,-1 0 0,1 0 0,0 0 0,0 0 0,0 0 0,-1 0 0,1 1 0,0-1 0,0 0 0,0 0 0,-1 0 0,1 0 0,0 0 0,0 1 0,0-1 0,0 0 0,0 0 0,-1 0 0,1 0 0,0 1 0,0-1 0,0 0 0,0 0 0,0 0 0,0 1 0,-2-21 0,2 19 0,1-42 0,9-73 0,-7 98 0,1 1 0,0 0 0,1 0 0,1 0 0,1 1 0,17-31 0,-23 45-160,1-1 0,0 0 0,-1 1 0,1-1 0,1 1 0,-1 0 0,0 0 0,0 0 0,1 0 0,0 0 0,-1 0 0,1 1 0,0-1 0,0 1 0,-1 0 0,1-1 0,0 1 0,0 1 0,0-1 0,6 0-1,-2 1-1109,0 0-1,0 1 0,0-1 0,0 2 0,1-1 0,-2 1 0,12 4 1,-6-2-16144</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45.367"/>
    </inkml:context>
    <inkml:brush xml:id="br0">
      <inkml:brushProperty name="width" value="0.025" units="cm"/>
      <inkml:brushProperty name="height" value="0.025" units="cm"/>
    </inkml:brush>
  </inkml:definitions>
  <inkml:trace contextRef="#ctx0" brushRef="#br0">99 1 15022,'0'0'12967,"-9"11"-12625,3-5-297,0 1-5,0 0-1,0 0 1,1 0-1,0 1 1,0-1-1,1 1 1,0 1 0,0-1-1,1 0 1,-3 12-1,-6 46 1168,3 0-1,0 131 1,9-194-1198,0-1 0,0 0 0,0 1 0,0-1 1,1 0-1,-1 1 0,1-1 0,-1 0 0,1 1 0,0-1 1,-1 0-1,1 0 0,1 0 0,-1 0 0,0 0 0,0 0 1,1 0-1,-1 0 0,1 0 0,-1-1 0,1 1 1,0-1-1,2 2 0,-3-2-6,0-1 1,-1 0 0,1 0-1,0 1 1,0-1 0,0 0-1,0 0 1,0 0-1,0 0 1,-1 0 0,1 0-1,0 0 1,0-1-1,0 1 1,0 0 0,0 0-1,-1-1 1,1 1-1,0 0 1,0-1 0,0 1-1,1-2 1,0 1-1,-1-1-1,1 0 1,0 0 0,0 0 0,-1 0-1,1-1 1,-1 1 0,0 0 0,0-1-1,0 1 1,1-4 0,3-8-3,-1-1 0,0 0 0,-1 0 0,-1 0 0,0 0 0,-1 0 0,-1-1 0,-1 1 0,0 0 0,0 0 0,-2 0 0,-4-17 0,7 31-5,-1 0 0,1 0 1,0 0-1,-1 0 0,1-1 0,-1 1 0,1 0 1,-1 0-1,0 0 0,1 1 0,-1-1 0,0 0 1,0 0-1,1 0 0,-1 0 0,0 1 0,0-1 1,0 0-1,-2 0 0,3 1-2,-1 0-1,1 0 1,0 0 0,-1 1-1,1-1 1,-1 0 0,1 0-1,-1 0 1,1 1 0,0-1-1,-1 0 1,1 0-1,-1 1 1,1-1 0,0 0-1,-1 1 1,1-1 0,0 1-1,0-1 1,-1 0 0,1 1-1,0-1 1,0 1 0,0-1-1,-1 1 1,1-1 0,0 0-1,0 1 1,0 0 0,-1 1-9,1 0 1,0-1-1,-1 1 0,1 0 1,0 0-1,0 0 1,0-1-1,0 1 1,0 0-1,1 0 1,-1-1-1,0 1 1,1 0-1,-1-1 0,1 1 1,0 0-1,0-1 1,-1 1-1,1-1 1,0 1-1,0-1 1,1 1-1,-1-1 0,0 0 1,2 2-1,0-1 4,1 0 0,0 0 0,0-1 0,0 1 0,0-1 0,0 0 0,0 0 0,0 0 0,0-1 0,1 1 0,-1-1 0,0 0 0,0 0 0,0-1 0,0 1 0,1-1 0,-1 0 0,0 0 0,0 0 0,0-1 0,0 1 0,-1-1 0,1 0 0,0 0 0,-1 0 0,1-1 0,-1 1 0,0-1 0,5-4 0,-3 2 61,0-1 0,0 1 0,0-1-1,-1 0 1,0 0 0,0-1 0,0 1 0,-1-1 0,0 0 0,0 0 0,-1 0 0,0 0-1,0 0 1,0-1 0,0-13 0,-6 17-60,-4 9-54,-7 13-3,9-11 105,2 0 0,-1 1 0,1 0 0,0 0 0,1 0-1,0 0 1,0 0 0,1 1 0,0 0 0,1-1 0,-2 14 0,5-22-37,0 1 0,0 0 0,0 0 0,0-1 0,0 1 0,0-1 0,0 1 0,0-1 0,0 0 0,0 0 0,0 0 0,0 0 0,0 0 0,3-1 0,1 1 0,58-6 0,20 0 0,-78 6 0,0 0 0,0 1 0,0 0 0,0 0 0,0 0 0,0 0 0,0 1 0,0 0 0,-1 0 0,8 5 0,-6-3 0,-17-22 0,-17-82 0,29 103 0,0 0 0,1 0 0,-1-1 0,1 1 0,0-1 0,0 1 0,-1-1 0,2 0 0,-1 0 0,0 0 0,4 1 0,45 20 0,-41-20 0,-1-1 0,1 0 0,0 0 0,0-1 0,0-1 0,0 0 0,0-1 0,-1 0 0,1 0 0,13-4 0,-20 4 0,0 0 0,0 0 0,-1 0 0,1-1 0,0 0 0,0 1 0,-1-1 0,1 0 0,-1-1 0,0 1 0,0-1 0,0 1 0,0-1 0,0 0 0,0 0 0,-1-1 0,1 1 0,-1 0 0,0-1 0,0 1 0,0-1 0,-1 0 0,1 0 0,-1 1 0,0-1 0,0 0 0,0 0 0,-1 0 0,1-8 0,-1 11 0,0 1 0,0 0 0,0-1 0,0 1 0,0 0 0,-1-1 0,1 1 0,0-1 0,0 1 0,0 0 0,0-1 0,0 1 0,-1 0 0,1 0 0,0-1 0,0 1 0,-1 0 0,1-1 0,0 1 0,-1 0 0,1 0 0,0 0 0,0-1 0,-1 1 0,1 0 0,0 0 0,-1 0 0,1 0 0,-1-1 0,1 1 0,0 0 0,-1 0 0,1 0 0,0 0 0,-1 0 0,1 0 0,-1 0 0,1 0 0,0 0 0,-1 0 0,1 1 0,0-1 0,-1 0 0,1 0 0,0 0 0,-1 0 0,1 0 0,0 1 0,-1-1 0,1 0 0,-1 1 0,-18 11 0,12-2 0,0-1 0,1 1 0,0 0 0,-5 13 0,9-20 0,1 1 0,-1 0 0,1-1 0,0 1 0,0 0 0,0 0 0,0 0 0,1 0 0,-1 0 0,1 0 0,0 0 0,0 0 0,1 0 0,-1 0 0,3 6 0,-2-8 0,0-1 0,0 0 0,0 0 0,1 0 0,-1 0 0,0-1 0,1 1 0,-1 0 0,1-1 0,-1 1 0,1 0 0,-1-1 0,1 0 0,-1 1 0,1-1 0,-1 0 0,1 0 0,-1 0 0,1 0 0,0 0 0,-1 0 0,1 0 0,-1-1 0,1 1 0,-1-1 0,3 0 0,42-15 0,-11-4 0,41-33 0,22-13 0,-97 66 0,-1 0 0,0-1 0,0 1 0,1 0 0,-1 0 0,0 0 0,1-1 0,-1 1 0,0 0 0,1 0 0,-1 0 0,1 0 0,-1 0 0,0 0 0,1 0 0,-1 0 0,1 0 0,-1 0 0,0 0 0,1 0 0,-1 0 0,0 0 0,1 0 0,-1 0 0,1 0 0,-1 0 0,0 1 0,1-1 0,-1 0 0,0 0 0,1 0 0,-1 1 0,0-1 0,1 0 0,-1 1 0,3 16 0,-10 27 0,6-36 0,1-8 0,-1 1 0,1-1 0,0 1 0,0-1 0,0 1 0,0-1 0,0 1 0,0-1 0,0 1 0,0-1 0,0 1 0,0-1 0,0 1 0,0-1 0,0 1 0,0-1 0,1 1 0,-1-1 0,0 1 0,0-1 0,1 1 0,-1-1 0,0 0 0,1 1 0,-1-1 0,0 1 0,1-1 0,-1 0 0,0 1 0,1-1 0,-1 0 0,1 0 0,-1 1 0,1-1 0,-1 0 0,1 1 0,24-5 0,35-25 0,-50 23 0,-3 2-1553,6-2-4559,-11 4 2343,-4 2 133,-6 3-7623</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45.710"/>
    </inkml:context>
    <inkml:brush xml:id="br0">
      <inkml:brushProperty name="width" value="0.025" units="cm"/>
      <inkml:brushProperty name="height" value="0.025" units="cm"/>
    </inkml:brush>
  </inkml:definitions>
  <inkml:trace contextRef="#ctx0" brushRef="#br0">90 6 21717,'0'-6'7334,"-7"6"-6533,-3 14-673,-3 1-96,0 6-32,-3-2 161,4 1 703,2 0 33,4-4-609,4-5-255,2-1-33,3-2-513,12-1-864,3-5-1186,0-2-2337,4 0-3460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2:26.203"/>
    </inkml:context>
    <inkml:brush xml:id="br0">
      <inkml:brushProperty name="width" value="0.025" units="cm"/>
      <inkml:brushProperty name="height" value="0.025" units="cm"/>
    </inkml:brush>
  </inkml:definitions>
  <inkml:trace contextRef="#ctx0" brushRef="#br0">189 237 4356,'0'0'-176,"-10"9"-369,-4 2 1153,1-1-1,-2 0 0,1-1 0,-25 11 0,31-16 696,-1-1 0,0 0 0,0 0-1,0-1 1,0-1 0,0 1 0,-13-1 0,22-1-1284,1 0 1,-1 0 0,0 0 0,0 0 0,0 0 0,0 0 0,0 0 0,0 0-1,1 0 1,-1 0 0,0 0 0,0 0 0,0 0 0,0 0 0,0 0 0,0 0 0,0 0-1,0 0 1,1 0 0,-1 0 0,0 0 0,0 0 0,0 0 0,0-1 0,0 1-1,0 0 1,0 0 0,0 0 0,0 0 0,0 0 0,0 0 0,1 0 0,-1 0 0,0-1-1,0 1 1,0 0 0,0 0 0,0 0 0,0 0 0,0 0 0,0 0 0,0 0 0,0-1-1,0 1 1,0 0 0,0 0 0,0 0 0,0 0 0,0 0 0,-1 0 0,1 0-1,0-1 1,0 1 0,0 0 0,0 0 0,0 0 0,0 0 0,0 0 0,0 0 0,0 0-1,0 0 1,0 0 0,0 0 0,-1-1 0,1 1 0,14-5 552,-2 6-387,0 1 1,1 0-1,-1 0 0,0 1 0,0 1 1,0 0-1,0 1 0,-1 0 1,13 8-1,52 19 220,-31-20 273,1-3-1,0-1 1,88 3 0,142-16 750,-272 5-1435,423-34 305,-73 4-270,1274-140 820,-468 74-627,-840 77-143,-23-7-9,230-8 1346,-525 29-6288,-2-4-1026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02.627"/>
    </inkml:context>
    <inkml:brush xml:id="br0">
      <inkml:brushProperty name="width" value="0.025" units="cm"/>
      <inkml:brushProperty name="height" value="0.025" units="cm"/>
    </inkml:brush>
  </inkml:definitions>
  <inkml:trace contextRef="#ctx0" brushRef="#br0">408 82 9225,'0'0'7570,"7"-9"-4682,20-29-523,-27 37-2281,1 1 1,-1-1-1,1 1 1,-1-1-1,0 0 1,1 1-1,-1-1 1,0 0-1,1 1 1,-1-1-1,0 0 1,0 1 0,0-1-1,0 0 1,1 0-1,-1 1 1,0-1-1,0 0 1,0 1-1,-1-1 1,1 0-1,0 0 1,0 1 0,0-1-1,0 0 1,-1 1-1,1-1 1,0 0-1,-1 1 1,1-1-1,0 0 1,-1 1-1,1-1 1,-1 1 0,1-1-1,-1 1 1,1-1-1,-1 1 1,0-1-1,1 1 1,-1 0-1,0-1 1,1 1-1,-2-1 1,-29-5 1454,29 6-1389,-13-1 49,0 2 0,0 0 1,0 0-1,0 2 0,0 0 1,1 0-1,-1 1 0,1 1 1,0 1-1,0 0 0,1 0 1,0 1-1,0 1 0,1 1 1,-14 10-1,10-6-71,1 1 0,0 0 0,1 1 0,0 1-1,2 0 1,0 0 0,0 2 0,2-1 0,0 1 0,-12 32 0,20-44-99,0 0-1,0 0 0,0 0 1,1 1-1,0-1 1,0 0-1,1 1 1,0-1-1,0 1 1,0-1-1,1 0 1,0 1-1,0-1 1,4 11-1,-3-12-17,1-1-1,-1 1 1,1-1 0,0 0 0,1 0-1,-1 0 1,1 0 0,-1-1-1,1 1 1,0-1 0,1 0-1,-1 0 1,0-1 0,1 1-1,0-1 1,-1 0 0,1 0-1,8 2 1,4 1-11,1-2 0,-1 0 0,1 0 0,-1-2 0,1 0 0,30-3 0,-37 2 0,-1-2 0,1 1 0,-1-1 0,0-1 0,0 0 0,0 0 0,0-1 0,-1 0 0,1-1 0,-1 0 0,0 0 0,14-12 0,-22 16 0,0 1 0,0-1 0,1 0 0,-1 0 0,0 0 0,0 0 0,0 0 0,0 0 0,-1 0 0,1 0 0,0 0 0,0-1 0,-1 1 0,1 0 0,-1 0 0,1-1 0,-1 1 0,1 0 0,-1-1 0,0 1 0,0 0 0,1-1 0,-1 1 0,0-1 0,0 1 0,-1-3 0,0 2 0,0 1 0,-1 0 0,1 0 0,0-1 0,-1 1 0,1 0 0,-1 0 0,1 0 0,-1 1 0,1-1 0,-1 0 0,0 1 0,1-1 0,-1 1 0,0-1 0,0 1 0,-2-1 0,-10 0 0,0 0 0,0 0 0,1 2 0,-17 1 0,22 0 0,0 0 0,0 0 0,1 1 0,-1 0 0,1 0 0,-8 5 0,61-20 0,-4-9 0,52-24 0,-86 42 0,0 0 0,1 1 0,-1 0 0,1 0 0,-1 1 0,1 0 0,0 0 0,-1 1 0,11 1 0,-17 0 0,-1 0 0,1 0 0,0-1 0,-1 1 0,1 1 0,-1-1 0,0 0 0,1 0 0,-1 0 0,0 1 0,0-1 0,0 1 0,0-1 0,0 1 0,0-1 0,0 1 0,0 0 0,0-1 0,-1 1 0,1 0 0,-1 0 0,1-1 0,-1 1 0,0 0 0,0 0 0,0 0 0,0-1 0,0 4 0,-2 53 0,-16-5-185,15-47-130,0 1 0,1 0 0,0 0-1,0 0 1,0 0 0,-1 14-1,15-24-13339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46.070"/>
    </inkml:context>
    <inkml:brush xml:id="br0">
      <inkml:brushProperty name="width" value="0.025" units="cm"/>
      <inkml:brushProperty name="height" value="0.025" units="cm"/>
    </inkml:brush>
  </inkml:definitions>
  <inkml:trace contextRef="#ctx0" brushRef="#br0">13 68 14189,'0'0'14782,"10"5"-14696,-4-2-52,41 15 55,-45-17-25,1-1 0,0 1 0,0-1-1,0 0 1,-1 0 0,1 0 0,0 0-1,0 0 1,0-1 0,0 1 0,-1-1-1,1 0 1,0 0 0,-1 0 0,1 0-1,0 0 1,-1-1 0,0 1 0,4-3-1,-2 1 7,-1 1-1,0-1 0,0 1 0,-1-1 0,1 0 0,-1 0 0,1-1 1,-1 1-1,0 0 0,0-1 0,0 1 0,-1-1 0,1 1 0,-1-1 0,0 0 1,0 0-1,0 0 0,0 0 0,-1-4 0,0 7-68,0 1-1,0-1 1,-1 0-1,1 1 1,-1-1-1,1 1 1,0-1-1,-1 1 1,1-1-1,-1 1 1,0-1-1,1 1 1,-1-1-1,1 1 1,-1 0-1,0-1 1,1 1-1,-1 0 1,0-1-1,1 1 1,-1 0-1,0 0 1,1 0-1,-1 0 1,0 0-1,1 0 1,-1 0-1,0 0 1,0 0-1,1 0 1,-1 0-1,0 0 1,1 0 0,-1 0-1,0 1 1,-30 7-52,22-3 72,0 1 0,1 0 0,0 0 0,0 1 1,0 0-1,1 1 0,0 0 0,0 0 0,1 0 0,0 1 0,1 0 0,0 0 0,0 0 0,1 1 0,0-1 0,0 1 1,1 0-1,1 0 0,-3 17 0,5-25-63,0-1 1,0 0-1,0 0 1,1 0-1,-1 1 0,0-1 1,0 0-1,1 0 1,-1 0-1,1 0 1,-1 0-1,1 1 1,0-1-1,-1 0 0,1 0 1,0-1-1,0 1 1,0 0-1,0 0 1,-1 0-1,1 0 1,0-1-1,0 1 0,1 0 1,-1-1-1,0 1 1,0-1-1,0 1 1,0-1-1,0 0 1,1 1-1,1-1 0,44 0-5713,-13-4-865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46.407"/>
    </inkml:context>
    <inkml:brush xml:id="br0">
      <inkml:brushProperty name="width" value="0.025" units="cm"/>
      <inkml:brushProperty name="height" value="0.025" units="cm"/>
    </inkml:brush>
  </inkml:definitions>
  <inkml:trace contextRef="#ctx0" brushRef="#br0">97 0 21909,'0'0'2648,"-8"3"208,1 0-2509,0 0 0,0 0 1,0 0-1,1 1 1,-11 8-1,14-10-319,1 0 0,0 0 1,-1 0-1,1 1 0,0-1 0,0 1 0,1-1 0,-1 1 0,1 0 0,-1 0 0,1-1 0,0 1 0,0 0 0,0 0 1,0 0-1,0 0 0,1 1 0,0-1 0,-1 0 0,1 3 0,1-5-76,-1 0 0,1 0 1,0 0-1,-1 0 0,1 0 0,0 0 0,0 0 1,-1-1-1,1 1 0,0 0 0,0-1 0,0 1 0,0 0 1,0-1-1,0 1 0,0-1 0,0 1 0,0-1 1,0 0-1,0 1 0,0-1 0,1 0 0,-1 0 0,0 0 1,0 0-1,0 0 0,2 0 0,42 0-689,-35 0 560,33-2-318,-32 1 487,1-1 0,-1 2 0,1 0-1,0 0 1,-1 1 0,1 1 0,-1 0 0,0 0 0,18 6 0,-29-7 82,1-1 1,0 0-1,0 1 1,-1-1 0,1 1-1,0-1 1,-1 0-1,1 1 1,-1-1-1,1 1 1,-1 0 0,1-1-1,-1 1 1,1-1-1,-1 1 1,1 0-1,-1 0 1,0-1-1,1 1 1,-1 0 0,0-1-1,1 1 1,-1 0-1,0 0 1,0 0-1,0-1 1,0 1 0,0 0-1,0 0 1,0 0-1,0-1 1,0 1-1,0 0 1,-1 0-1,1-1 1,0 1 0,0 0-1,-1 0 1,1-1-1,-1 1 1,1 0-1,0-1 1,-1 1 0,1 0-1,-1-1 1,1 1-1,-1-1 1,0 1-1,1-1 1,-1 1-1,0-1 1,1 0 0,-1 1-1,0-1 1,-1 1-1,-40 22 1191,-60 16-641,47-27-1556,3-13-4948,38-4-5159</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11.374"/>
    </inkml:context>
    <inkml:brush xml:id="br0">
      <inkml:brushProperty name="width" value="0.025" units="cm"/>
      <inkml:brushProperty name="height" value="0.025" units="cm"/>
    </inkml:brush>
  </inkml:definitions>
  <inkml:trace contextRef="#ctx0" brushRef="#br0">3039 53 2659,'0'0'15209,"9"-2"-14168,54-11 2279,-63 12-2834,-39 1 1708,-171-13-825,-80-2 70,14 8-1184,-333 6-131,494 12 5,0 4 1,1 6-1,1 4 0,-140 52 0,93-17 263,3 7-1,-187 110 0,340-175-380,-151 94 538,135-82-493,0 2 1,0 0-1,2 1 0,0 1 0,-18 23 0,33-37-247,0 0-1,1 0 0,0 0 1,-1 0-1,1 0 0,0 0 1,1 0-1,-1 1 1,1-1-1,0 1 0,0-1 1,0 1-1,0 5 1,2-9 88,-1 0-1,0 0 1,0 0 0,0 0 0,1 0 0,-1 0 0,0 0 0,1 0 0,-1 0 0,1 0 0,-1 0-1,1 0 1,-1 0 0,1 0 0,0-1 0,0 1 0,-1 0 0,1 0 0,0-1 0,0 1 0,0 0-1,1 0 1,0 0-65,1 0 0,0-1 0,-1 1 0,1-1 0,0 1 0,-1-1 0,1 0 0,0 0 0,-1 0 0,1 0-1,0-1 1,4 0 0,27-11-4711,4-10-2958</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11.896"/>
    </inkml:context>
    <inkml:brush xml:id="br0">
      <inkml:brushProperty name="width" value="0.025" units="cm"/>
      <inkml:brushProperty name="height" value="0.025" units="cm"/>
    </inkml:brush>
  </inkml:definitions>
  <inkml:trace contextRef="#ctx0" brushRef="#br0">276 0 6983,'0'0'21081,"12"7"-20633,47 22-145,50 25-77,-107-53-227,0 0 1,-1 0-1,1 0 0,0 0 1,-1 0-1,1 0 0,0 0 1,-1 1-1,0-1 1,1 1-1,-1-1 0,0 1 1,1-1-1,-1 1 0,0 0 1,0 0-1,-1-1 1,1 1-1,0 0 0,0 0 1,-1 0-1,1 0 0,-1 0 1,0 0-1,0 0 1,1 0-1,-1 0 0,0 0 1,-1 0-1,1 0 0,0 0 1,-1 0-1,1 0 1,-1-1-1,1 1 0,-1 0 1,0 0-1,0 0 1,0 0-1,0-1 0,0 1 1,0-1-1,0 1 0,-3 2 1,-7 7 33,0-1 0,0 0 0,-1-1 0,-23 14 0,23-15 22,-99 61 501,52-34-307,1 3 0,-63 54 0,104-74-276,11-12-2717,0 1-5525</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35.308"/>
    </inkml:context>
    <inkml:brush xml:id="br0">
      <inkml:brushProperty name="width" value="0.025" units="cm"/>
      <inkml:brushProperty name="height" value="0.025" units="cm"/>
    </inkml:brush>
  </inkml:definitions>
  <inkml:trace contextRef="#ctx0" brushRef="#br0">261 40 7751,'0'0'21626,"-6"10"-21348,-142 203 645,65-96-699,60-77-261,23-40-20,1 1 1,0-1-1,-1 0 0,1 0 0,0 0 0,0 1 0,-1-1 1,1 0-1,0 0 0,0 0 0,-1 0 0,1 0 1,0 0-1,0-1 0,-1 1 0,1 0 0,0 0 1,0 0-1,-1-1 0,1 1 0,0 0 0,-1-1 1,1 1-1,0-1 0,21-16-2115,-2-1 0,0-1 0,-1-1 0,-2-1 0,27-38 0,-32 43 459,74-111-9140,-47 65 11833,2 4 8344,-42 65-1327,-21 53-5515,-53 133 1065,66-164-3676,2 1-1,1 0 0,1 0 0,-2 55 1,7-94-9619,-3-9 2349</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35.681"/>
    </inkml:context>
    <inkml:brush xml:id="br0">
      <inkml:brushProperty name="width" value="0.025" units="cm"/>
      <inkml:brushProperty name="height" value="0.025" units="cm"/>
    </inkml:brush>
  </inkml:definitions>
  <inkml:trace contextRef="#ctx0" brushRef="#br0">1 50 10122,'0'0'16848,"53"-13"-15888,-20 13-735,6 0-161,4-1-545,-1-8-2722,-3-4-3427,-4-1-10378</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36.005"/>
    </inkml:context>
    <inkml:brush xml:id="br0">
      <inkml:brushProperty name="width" value="0.025" units="cm"/>
      <inkml:brushProperty name="height" value="0.025" units="cm"/>
    </inkml:brush>
  </inkml:definitions>
  <inkml:trace contextRef="#ctx0" brushRef="#br0">83 4 17424,'0'0'8595,"-8"3"-7799,3-1-710,0 0-1,1 0 1,-1 1 0,1 0 0,0 0 0,0 0 0,0 0 0,0 1-1,0 0 1,1-1 0,0 1 0,0 1 0,0-1 0,0 0 0,0 1-1,1-1 1,0 1 0,0 0 0,0 0 0,1 0 0,0 0 0,-1 0-1,1 7 1,1-12-75,0 1 0,-1 0-1,1-1 1,0 1 0,0-1-1,0 1 1,0 0-1,0-1 1,1 1 0,-1 0-1,0-1 1,0 1 0,0 0-1,0-1 1,1 1 0,-1-1-1,0 1 1,1-1 0,-1 1-1,0-1 1,1 1 0,-1-1-1,1 1 1,-1-1-1,1 1 1,-1-1 0,1 1-1,-1-1 1,1 0 0,-1 1-1,2-1 1,25 2 158,-19-3-135,-1-1-1,1 0 0,-1 0 1,1 0-1,7-5 0,-1-2-89,-1 0 0,0-1 0,0 0 0,-1-1 0,0-1 0,-1 1 0,19-26 0,-56 97-56,3-15 290,8-19 339,1 1 1,2 1-1,1 0 1,-9 33-1,19-49-315,3-17 129,-1 3-294,-1 0 0,0 0 0,1 0 0,-1 0 0,0 0 0,0-1 0,0 1 0,-1 0 0,1 0 0,0 0 0,-2-4 0,2 4-254,1 1 1,-1-1-1,0 1 1,1 0-1,-1-1 1,1 1-1,0 0 1,-1-1-1,1 1 1,0 0-1,0 0 1,0 0-1,0-1 1,0 1-1,0 0 0,0 1 1,0-1-1,0 0 1,1 0-1,0 0 1,16-18-5188,-16 10-2774,1-3-6460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36.366"/>
    </inkml:context>
    <inkml:brush xml:id="br0">
      <inkml:brushProperty name="width" value="0.025" units="cm"/>
      <inkml:brushProperty name="height" value="0.025" units="cm"/>
    </inkml:brush>
  </inkml:definitions>
  <inkml:trace contextRef="#ctx0" brushRef="#br0">1 1 9353,'0'0'4708</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36.946"/>
    </inkml:context>
    <inkml:brush xml:id="br0">
      <inkml:brushProperty name="width" value="0.025" units="cm"/>
      <inkml:brushProperty name="height" value="0.025" units="cm"/>
    </inkml:brush>
  </inkml:definitions>
  <inkml:trace contextRef="#ctx0" brushRef="#br0">202 13 4965,'0'0'21577,"-5"-4"-20856,4 3-693,-1 0-1,1 1 0,0-1 1,0 0-1,-1 0 1,1 1-1,0-1 0,-1 1 1,1-1-1,-1 1 0,1 0 1,0-1-1,-1 1 1,1 0-1,-1 0 0,1 0 1,-1 0-1,1 0 1,-1 0-1,1 0 0,-1 1 1,1-1-1,-1 1 1,1-1-1,0 1 0,-1-1 1,1 1-1,0 0 1,0-1-1,-2 2 0,-5 5 136,1-1-1,0 1 0,1 1 0,-9 10 0,9-10 62,4-6-148,-1 1 1,1 0-1,-1 0 0,1 0 1,0 0-1,0 0 1,1 1-1,-1-1 1,1 1-1,-1-1 1,1 1-1,0 3 1,1-6-70,0-1 0,1 0 1,-1 1-1,1-1 1,-1 0-1,1 0 0,-1 0 1,1 1-1,-1-1 1,1 0-1,-1 0 0,1 0 1,-1 0-1,1 0 1,-1 0-1,1 0 1,-1 0-1,1 0 0,-1 0 1,1 0-1,-1 0 1,1 0-1,-1 0 0,1-1 1,-1 1-1,1 0 1,-1 0-1,1-1 0,-1 1 1,1 0-1,0-1 1,16-7 102,-5 1-17,-9 4-129,-1 1 0,1 0-1,0 1 1,0-1-1,0 0 1,0 1 0,0 0-1,5-2 1,2 9-214,-6 16 136,-4 8 399,-2-1 0,-1 0 1,-1 0-1,-13 48 0,12-60-140,-1-1 0,-1 0 1,0-1-1,-1 1 0,0-1 0,-1-1 0,-1 1 0,-1-2 0,-16 18 0,26-29-145,0-1 0,0 0 0,0 1 0,0-1 0,-1 0 0,1 0 0,0 0 0,-1 0 0,1 0 0,-1-1 0,1 1 0,-1 0 0,1-1 0,-1 1 0,0-1 0,1 1 0,-1-1 0,-2 1 0,3-2 0,0 1 0,0-1 0,0 1 0,0-1 0,1 1 0,-1-1 0,0 1 0,1-1 0,-1 0 0,0 1 0,1-1 0,-1 0 0,1 0 0,-1 1 0,1-1 0,-1 0 0,1 0 0,0 0 0,-1 0 0,1 1 0,0-1 0,0 0 0,-1 0 0,1-1 0,-1-12 0,0 1 0,0-1 0,3-22 0,-1 14 0,-1 10 9,1 0 1,0 1-1,0-1 0,1 0 1,1 1-1,0-1 0,0 1 1,1 0-1,6-13 0,-6 17-38,0 1 0,1-1 0,-1 1 0,1 0-1,0 0 1,1 1 0,-1-1 0,1 1 0,0 1-1,0-1 1,1 1 0,-1 0 0,1 0 0,0 1 0,8-3-1,49-21-7411,-31 11 202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37.817"/>
    </inkml:context>
    <inkml:brush xml:id="br0">
      <inkml:brushProperty name="width" value="0.025" units="cm"/>
      <inkml:brushProperty name="height" value="0.025" units="cm"/>
    </inkml:brush>
  </inkml:definitions>
  <inkml:trace contextRef="#ctx0" brushRef="#br0">195 0 17104,'0'0'7703,"-9"0"-5204,5 0-2386,-1 0 0,1 0 0,0 1 0,-1-1 0,1 1 0,0 0 0,0 0 0,-1 1 1,1-1-1,0 1 0,0 0 0,1 0 0,-1 0 0,0 1 0,1-1 0,-1 1 0,1 0 0,0 0 0,0 0 0,0 0 0,-5 7 1,8-10-112,-47 66 500,43-60-491,1 0-1,0 0 0,0 0 1,1 0-1,-1 0 1,1 1-1,1-1 0,-1 1 1,0 11-1,2-17-9,0-1 0,0 0-1,1 1 1,-1-1 0,0 0-1,1 1 1,-1-1 0,0 0 0,1 1-1,-1-1 1,1 0 0,-1 0 0,1 1-1,-1-1 1,0 0 0,1 0-1,-1 0 1,1 0 0,-1 0 0,1 0-1,-1 0 1,1 0 0,-1 0 0,1 0-1,-1 0 1,0 0 0,1 0-1,-1 0 1,1 0 0,-1 0 0,1 0-1,0-1 1,17-3 98,-8-2-167,0 0-1,0-1 1,-1 0 0,0 0-1,0-1 1,10-11 0,22-20-250,-41 39 312,0 0 0,0 0-1,0 0 1,1 0-1,-1-1 1,0 1 0,0 0-1,0 0 1,0 0-1,0 0 1,0 0-1,1 0 1,-1-1 0,0 1-1,0 0 1,0 0-1,1 0 1,-1 0-1,0 0 1,0 0 0,0 0-1,0 0 1,1 0-1,-1 0 1,0 0-1,0 0 1,0 0 0,1 0-1,-1 0 1,0 0-1,0 0 1,0 0 0,1 0-1,-1 0 1,0 0-1,0 0 1,0 0-1,0 1 1,1-1 0,-1 0-1,0 0 1,0 0-1,0 0 1,0 0-1,0 0 1,0 1 0,1-1-1,-1 0 1,0 0-1,0 0 1,0 0 0,0 1-1,0-1 1,0 0-1,0 0 1,0 0-1,0 0 1,0 1 0,0-1-1,0 0 1,-1 21-98,-11 24 146,-23 56 305,18-46 395,-36 76 0,51-127-700,-1 0 1,1 0 0,-1 0-1,0-1 1,0 1-1,0-1 1,0 0 0,-1 0-1,-7 5 1,11-7-32,-1-1 0,0 1 0,1-1 0,-1 0 0,1 1 0,-1-1 0,0 0 0,1 0 0,-1 0 0,0 0 0,1 1 1,-1-1-1,0 0 0,0 0 0,1 0 0,-1 0 0,0 0 0,1-1 0,-1 1 0,0 0 0,1 0 0,-1 0 0,0-1 0,1 1 0,-2-1 0,1 0 0,0 0 0,0-1 0,0 1 1,1 0-1,-1-1 0,0 1 0,1-1 0,-1 1 0,1-1 0,-1 1 0,1-1 0,0 1 0,0-1 0,0 0 0,0 1 0,0-1 1,0-1-1,1-8-76,1 1-1,0-1 1,1 1 0,0 0 0,0-1 0,1 1 0,0 1 0,1-1 0,0 1 0,1-1 0,0 1-1,0 1 1,1-1 0,0 1 0,0 1 0,1-1 0,16-11 0,-7 5 20,2 1 1,0 0 0,0 2-1,1 0 1,1 1 0,0 1-1,33-10 1,-46 17 42,-1 0-1,0 1 1,1 0 0,-1 0-1,1 0 1,11 2 0,-19-1 0,1 0 0,-1 0 0,1 1 0,-1-1 0,1 0 0,0 1 0,-1-1 0,1 1 0,-1-1 0,0 1 0,1-1 0,-1 1 0,1-1 0,-1 1 0,0-1 0,1 1 0,-1-1 1,0 1-1,0 0 0,1-1 0,-1 1 0,0-1 0,0 1 0,0 0 0,0-1 0,0 1 0,0 0 0,0-1 0,0 1 0,0 0 0,0-1 0,0 1 0,0 0 0,-1-1 0,1 1 0,0-1 0,0 1 0,-1 0 0,1 0 0,-12 24 86,10-22-53,0 1 0,-1-1-1,0 0 1,0 0 0,0 0-1,0-1 1,0 1 0,0-1-1,0 0 1,-1 1 0,-5 1 0,11-47 470,2 31-491,1 0-1,0 0 0,11-19 1,-15 28-21,1 1 1,-1-1 0,1 0 0,0 1 0,0-1 0,0 1-1,0-1 1,0 1 0,1 0 0,-1 0 0,1 0 0,-1 0-1,1 1 1,0-1 0,-1 1 0,1-1 0,0 1 0,0 0-1,0 0 1,4 0 0,-5 1 12,-1 1-1,1-1 0,-1 1 1,1 0-1,-1-1 1,1 1-1,-1 0 1,1 0-1,-1 0 0,0 0 1,0 0-1,3 3 1,-3-2 3,1 0 1,0-1-1,0 1 1,0-1 0,0 1-1,0-1 1,0 1-1,0-1 1,0 0-1,1 0 1,3 1 0,-1-1 3,1-1 0,-1 0 0,0 0 1,1 0-1,-1 0 0,0-1 1,0 0-1,0 0 0,1 0 1,-1-1-1,0 0 0,-1 0 0,1 0 1,0-1-1,0 1 0,-1-1 1,0 0-1,1 0 0,-1-1 0,0 1 1,-1-1-1,1 0 0,-1 0 1,0 0-1,1 0 0,2-8 0,-49 70 931,42-56-987,-20 35 365,20-35-397,0-1 0,0 1 0,0 0 0,0 0-1,1 0 1,-1-1 0,1 1 0,0 0 0,-1 0 0,1 0-1,0 0 1,0 0 0,0 0 0,0 0 0,1 0-1,-1-1 1,0 1 0,2 4 0,1-6-644,-1 1 1,1-1-1,0 1 1,-1-1 0,1 0-1,-1 0 1,1 0-1,0 0 1,-1 0-1,1-1 1,0 1-1,-1-1 1,1 0-1,2-1 1,19-13-7056,2-5-4057</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03.127"/>
    </inkml:context>
    <inkml:brush xml:id="br0">
      <inkml:brushProperty name="width" value="0.025" units="cm"/>
      <inkml:brushProperty name="height" value="0.025" units="cm"/>
    </inkml:brush>
  </inkml:definitions>
  <inkml:trace contextRef="#ctx0" brushRef="#br0">83 1 22709,'0'0'2472,"-3"10"187,-23 68-955,15-47-1167,0 0 0,2 1 0,2 0 1,0 0-1,-2 47 0,9-79-537,0 0 0,0 0 0,0-1 0,0 1 0,0 0 0,0 0 0,0 0 0,0 0 0,1 0 0,-1 0 0,0 0 0,0-1 0,0 1 0,0 0 0,0 0 0,0 0 0,0 0 0,0 0 0,0 0 0,0 0 0,1 0 0,-1 0 0,0 0 0,0 0 0,0 0 0,0 0 0,0-1 0,0 1 0,1 0 0,-1 0 0,0 0 0,0 0 0,0 0 0,0 0 0,0 0 0,0 0 0,0 0 0,1 0 0,-1 1 0,0-1 0,0 0 0,0 0 0,0 0 0,0 0 0,0 0 0,0 0 0,1 0 0,-1 0 0,0 0 0,0 0 0,0 0 0,0 0 0,0 0 0,0 1 0,0-1 0,0 0 0,0 0 0,7-11 0,1-22 0,-1-1 0,-1 1 0,-2-1 0,0-59 0,-4 97 0,0-1 0,0 1 0,0-1 0,1 1 0,-1-1 0,1 0 0,0 1 0,0-1 0,0 0 0,1 0 0,-1 0 0,1 0 0,0 0 0,0 0 0,0 0 0,0 0 0,0-1 0,0 1 0,1-1 0,0 1 0,-1-1 0,1 0 0,5 3 0,0-2 0,0 1 0,0-1 0,1 0 0,-1-1 0,1 0 0,-1-1 0,1 1 0,0-2 0,9 1 0,-5-1 0,0 0 0,0-1 0,0 0 0,0-1 0,0-1 0,-1 0 0,1-1 0,16-7 0,-22 8 0,-1 0 0,1-1 0,-1 0 0,0 0 0,0 0 0,0-1 0,-1 0 0,0 0 0,0-1 0,0 1 0,0-1 0,-1 0 0,0 0 0,0-1 0,-1 1 0,4-10 0,-6 14 0,0 0 0,0 1 0,-1-1 0,1 0 0,-1 0 0,0 0 0,1 1 0,-1-1 0,0 0 0,0 0 0,0 0 0,0 0 0,0 1 0,-1-1 0,1 0 0,-1 0 0,1 0 0,-2-2 0,2 3 0,-1 0 0,0 0 0,0 0 0,0 0 0,0 0 0,0 0 0,0 1 0,0-1 0,-1 0 0,1 0 0,0 1 0,0-1 0,-1 1 0,1-1 0,0 1 0,0-1 0,-1 1 0,1 0 0,-2 0 0,-2-1 0,0 1 0,-1 1 0,1-1 0,0 1 0,0 0 0,0 0 0,0 0 0,0 1 0,0-1 0,0 1 0,-7 5 0,-6 4 0,1 1 0,0 0 0,1 1 0,-24 26 0,34-32 0,0-1 0,0 1 0,1 1 0,0-1 0,1 1 0,0 0 0,0 0 0,0 0 0,1 0 0,1 1 0,-1-1 0,1 1 0,-1 13 0,3-19 0,0-1 0,0 1 0,0-1 0,0 1 0,1-1 0,-1 1 0,1-1 0,0 1 0,0-1 0,0 0 0,0 1 0,0-1 0,0 0 0,0 0 0,1 0 0,-1 0 0,1 0 0,0 0 0,-1 0 0,1 0 0,0-1 0,0 1 0,0-1 0,0 1 0,1-1 0,-1 0 0,0 0 0,0 0 0,1 0 0,-1 0 0,1 0 0,2 0 0,10 2 0,0-1 0,-1-1 0,1 0 0,20-1 0,-18 0 0,-7 0-360,0-1 1,0 0-1,0 0 1,-1-1-1,1 0 1,0-1-1,-1 0 1,1-1-1,14-7 1,-18 8-327,0-1 0,0-1 0,0 1 0,0-1 1,-1 0-1,0 0 0,0 0 0,0-1 0,-1 0 1,0 0-1,0 0 0,0 0 0,5-13 1,-1-3-14594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38.192"/>
    </inkml:context>
    <inkml:brush xml:id="br0">
      <inkml:brushProperty name="width" value="0.025" units="cm"/>
      <inkml:brushProperty name="height" value="0.025" units="cm"/>
    </inkml:brush>
  </inkml:definitions>
  <inkml:trace contextRef="#ctx0" brushRef="#br0">190 1 16303,'0'0'6978,"-8"6"-4768,-4 2-1589,0 0 0,1 1 0,0 1 0,-11 12 0,18-17-507,0 0-1,0 0 1,1 0 0,-1 0-1,1 1 1,0-1-1,0 1 1,1 0 0,0 0-1,0 0 1,0 0 0,1 0-1,0 0 1,-1 8 0,3-12-261,-1-1-1,0 1 1,0-1 0,1 0 0,-1 1 0,1-1 0,0 0 0,-1 1 0,1-1-1,0 0 1,0 0 0,0 1 0,0-1 0,0 0 0,0 0 0,0 0 0,0 0-1,0 0 1,0 0 0,0-1 0,1 1 0,-1 0 0,0-1 0,2 1 0,45 16-4871,-6-2 106,-39-13 4830,-1-1 1,1 1-1,-1 1 1,1-1-1,-1 0 0,0 1 1,0-1-1,0 1 0,0-1 1,0 1-1,-1 0 0,3 5 1,-3-3 280,0-1 0,0 1 1,0 0-1,0 0 0,-1 0 1,0 0-1,0 0 1,0 0-1,0-1 0,-1 1 1,0 0-1,-2 7 0,-1-1 497,0 0 0,0-1 0,-1 1 0,-1-1 0,0 0 0,0-1 0,-1 1 0,-11 11 0,9-12 229,0 0 0,0-1 0,-1-1 0,-14 9 0,20-13-722,1-1 0,-1-1 0,1 1 0,-1 0 0,1-1 0,-1 0 0,0 0 0,0 0 0,0 0 0,0-1 0,0 1 1,1-1-1,-1 0 0,0 0 0,0 0 0,0-1 0,-7-1 0,10 1-202,-1-1 0,0 1 0,1 0 0,-1-1 1,1 0-1,-1 1 0,1-1 0,0 0 0,0 0 0,0 0 0,0 0 0,0 0 0,0 0 1,1 0-1,-1 0 0,0 0 0,1 0 0,0 0 0,-1 0 0,1-1 0,0 1 1,0 0-1,1-3 0,4-52-135,-2 48-295,0 1-1,0 0 1,1 0 0,0 0-1,0 0 1,9-11-1,37-40-6792,-34 40 4339,14-15-2829</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38.690"/>
    </inkml:context>
    <inkml:brush xml:id="br0">
      <inkml:brushProperty name="width" value="0.025" units="cm"/>
      <inkml:brushProperty name="height" value="0.025" units="cm"/>
    </inkml:brush>
  </inkml:definitions>
  <inkml:trace contextRef="#ctx0" brushRef="#br0">99 1 13453,'0'0'8221,"-5"11"-6000,-58 186 3086,53-158-4992,3 0-1,1 0 1,-1 62 0,25-126-240,-6-6-348,-1-1 1,-2 0 0,7-44 0,-15 78 272,-1 0 0,1 0 0,-1 0 1,1 0-1,0 0 0,0 0 1,-1 0-1,1-1 0,1 1 0,-1 0 1,0 0-1,0-1 0,1 1 0,-1-1 1,1 1-1,-1-1 0,1 1 1,2 0-1,36 23 213,-30-22-194,1 0 0,-1-1 0,1 0 0,0-1 0,-1 0 0,1-1 0,0 0 0,0-1 0,12-2 0,-17 2-7,1 0 1,0 0-1,-1-1 1,1 0-1,-1-1 1,1 0-1,-1 1 1,0-2-1,0 1 1,0-1 0,-1 0-1,1 0 1,-1-1-1,0 1 1,5-7-1,-9 10 21,0 0 0,0-1 0,0 1 0,0 0 1,-1 0-1,1 0 0,0-1 0,-1 1 0,1 0 0,0-1 0,-1 1 0,0 0 0,1-1 0,-1 1 0,0-1 1,0 1-1,0-1 0,0-1 0,0 2-19,-1 1 1,1-1-1,0 0 1,-1 1-1,1-1 1,-1 1-1,1-1 1,-1 1-1,1-1 1,-1 1-1,0 0 1,1-1-1,-1 1 1,1 0-1,-1-1 1,0 1-1,1 0 1,-1 0-1,0 0 1,1 0-1,-1-1 1,0 1-1,1 0 1,-1 0-1,-1 0 1,-2 1 10,0-1-1,0 1 1,-1-1 0,1 1-1,0 0 1,1 0 0,-1 1 0,0-1-1,0 1 1,0 0 0,-4 3 0,-3 4 124,1 0 0,1 0-1,-1 1 1,-14 21 0,21-27-107,0 0-1,0 1 1,1 0 0,0-1-1,0 1 1,0 0-1,0 0 1,1 0-1,-1 0 1,1 1-1,1-1 1,-1 0-1,1 0 1,0 1-1,1 7 1,-1-11-83,1 1 1,0-1-1,0 0 0,0 0 1,1 1-1,-1-1 1,0 0-1,1 0 0,-1 0 1,1-1-1,0 1 0,0 0 1,0 0-1,0-1 1,0 1-1,0-1 0,0 0 1,0 0-1,0 0 0,1 0 1,-1 0-1,0 0 0,1 0 1,-1-1-1,1 1 1,4-1-1,4 2-726,1-1 0,0-1 0,-1 0-1,17-2 1,12-5-6375</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39.838"/>
    </inkml:context>
    <inkml:brush xml:id="br0">
      <inkml:brushProperty name="width" value="0.025" units="cm"/>
      <inkml:brushProperty name="height" value="0.025" units="cm"/>
    </inkml:brush>
  </inkml:definitions>
  <inkml:trace contextRef="#ctx0" brushRef="#br0">4 0 13196,'0'0'10923,"4"15"-9247,4 19-1107,-2 0 0,-1 0 0,-2 1 0,-3 65 0,-8 72 2747,8-171-3103,0-4 49,0-33-182,1-3-16,-2 0 0,-1 0 0,-14-74 0,16 113-66,0 0 0,0 0 0,0 0 0,-1 0 0,1 0 0,0 0-1,0 0 1,0 0 0,0 0 0,0 0 0,0 0 0,0 0 0,0 0 0,0 0 0,0 1 0,0-1 0,0 0 0,-1 0 0,1 0-1,0 0 1,0 0 0,0 0 0,0 0 0,0 0 0,0 0 0,0 0 0,0 0 0,0 0 0,0 0 0,-1 0 0,1 0-1,0 0 1,0 0 0,0-1 0,0 22-159,0-13 121,0-1 0,1 1 0,1-1-1,-1 0 1,4 12 0,-2-14 47,0 0 1,0 0-1,0 0 1,1 0 0,0 0-1,-1 0 1,2-1-1,-1 0 1,0 0-1,1 0 1,0 0-1,0-1 1,0 0-1,0 0 1,1 0-1,-1-1 1,1 0 0,-1 0-1,1 0 1,0 0-1,0-1 1,0 0-1,0 0 1,0-1-1,0 0 1,0 0-1,0 0 1,0-1-1,0 0 1,11-3-1,-11 3 2,1-1-1,-1 0 0,0-1 1,0 1-1,0-1 0,-1 0 1,1 0-1,-1-1 0,0 0 1,1 0-1,-2 0 0,1 0 1,0-1-1,-1 0 0,0 0 1,0 0-1,-1-1 0,1 1 1,-1-1-1,0 0 0,-1 1 1,1-1-1,-1-1 0,0 1 1,-1 0-1,1 0 0,-1-1 1,0-10-1,-1 17-8,0-1 0,0 1 0,1-1 0,-1 1 0,0-1 0,0 1 0,0-1 0,0 1 0,0-1 0,0 1 0,0 0 0,0-1 0,-1 1 0,1-1 0,0 1 0,0-1 0,0 1 0,0-1 0,-1 1 0,1 0 0,0-1 0,0 1 0,-1-1 0,1 1 0,0 0 0,-1-1 0,1 1 0,0 0 0,-1-1 0,1 1 0,0 0 0,-1 0 0,0-1 0,-12 10 0,-12 27 0,15-18 0,0 0 0,2 1 0,0 0 0,1 1 0,1 0 0,0 0 0,2 0 0,-3 32 0,7-51-29,0 0 0,0 0 0,0 1 0,0-1 0,0 0 0,0 0 0,0 0 0,1 0 0,-1 0 0,0 0 0,1 1 0,-1-1 0,1 0 0,-1 0 0,1 0 0,0 0 1,-1-1-1,1 1 0,0 0 0,0 0 0,0 0 0,0 0 0,-1-1 0,1 1 0,0 0 0,0-1 0,0 1 0,2 0 0,0 0-175,1-1 0,-1 1 1,0-1-1,1 0 0,-1 1 0,0-1 0,1-1 1,-1 1-1,0-1 0,5 0 0,2-2-964,1 0-1,-1-1 0,0 0 0,0 0 0,16-11 0,8-11-8178</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40.196"/>
    </inkml:context>
    <inkml:brush xml:id="br0">
      <inkml:brushProperty name="width" value="0.025" units="cm"/>
      <inkml:brushProperty name="height" value="0.025" units="cm"/>
    </inkml:brush>
  </inkml:definitions>
  <inkml:trace contextRef="#ctx0" brushRef="#br0">57 1 17681,'0'0'8744,"-44"50"-8488,40-43-32,-1-1-95,2 3-129,2-1 32,1 4-96,0-1-385,0 0-992,10-2-801,4-3-1378,1-5-2498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40.540"/>
    </inkml:context>
    <inkml:brush xml:id="br0">
      <inkml:brushProperty name="width" value="0.025" units="cm"/>
      <inkml:brushProperty name="height" value="0.025" units="cm"/>
    </inkml:brush>
  </inkml:definitions>
  <inkml:trace contextRef="#ctx0" brushRef="#br0">14 1 16848,'0'0'2103,"0"11"465,-6 110 3569,-1 74-1058,7-193-5078,0-1 0,0 1-1,0-1 1,0 1 0,0-1 0,0 1 0,0 0 0,1-1-1,-1 1 1,1-1 0,-1 0 0,1 1 0,-1-1 0,1 1-1,0-1 1,0 0 0,-1 1 0,1-1 0,0 0 0,0 0-1,0 0 1,1 0 0,-1 0 0,0 0 0,0 0 0,0 0-1,1 0 1,-1 0 0,1-1 0,-1 1 0,0-1 0,1 1-1,-1-1 1,1 1 0,-1-1 0,1 0 0,-1 0 0,1 0-1,-1 0 1,1 0 0,0 0 0,-1 0 0,1 0 0,-1-1 0,1 1-1,-1 0 1,3-2 0,3 0-2,1-1 0,-1 0 0,0-1 0,0 0 1,0 0-1,-1 0 0,1-1 0,5-5 0,21-31 1,-28 34 0,1 0 0,-1 0 0,1 0 0,0 1 0,1-1 0,-1 2 0,12-9 0,-16 42 0,-14 28 0,10-48 0,-1 0 0,1 0 0,1 0 0,-1 0 0,1 0 0,0 0 0,1 0 0,0 0 0,2 11 0,-2-19 0,1 1 0,-1-1 0,1 1 0,-1-1 0,1 1 0,0-1 0,-1 0 0,1 1 0,-1-1 0,1 0 0,0 1 0,-1-1 0,1 0 0,0 0 0,-1 0 0,1 0 0,0 0 0,0 0 0,-1 0 0,1 0 0,0 0 0,-1 0 0,1 0 0,0 0 0,-1 0 0,1-1 0,0 1 0,-1 0 0,1 0 0,0-1 0,-1 1 0,1-1 0,-1 1 0,1 0 0,0-2 0,23-12 0,9-18-3111,9-23-7707,-31 41 8033,5-7-8848</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40.913"/>
    </inkml:context>
    <inkml:brush xml:id="br0">
      <inkml:brushProperty name="width" value="0.025" units="cm"/>
      <inkml:brushProperty name="height" value="0.025" units="cm"/>
    </inkml:brush>
  </inkml:definitions>
  <inkml:trace contextRef="#ctx0" brushRef="#br0">3 0 8712,'0'0'17334,"4"5"-16128,-2-2-1014,0 0 0,0 0 0,0 0 0,-1 0 0,1 0 0,-1 0 0,0 0 0,0 0 0,0 0 0,0 1 0,-1-1-1,1 0 1,-1 1 0,0 4 0,-1 2 315,0 0 0,-1-1 0,0 1 0,-5 16 0,4-20-496,1 0 0,1 0 0,-1 1 1,1-1-1,0 0 0,1 1 0,-1-1 1,2 10-1,-1-16-21,0 1 1,1-1-1,-1 0 0,0 1 1,1-1-1,-1 0 0,0 0 0,1 1 1,-1-1-1,1 0 0,-1 0 1,0 0-1,1 1 0,-1-1 1,1 0-1,-1 0 0,1 0 0,-1 0 1,1 0-1,-1 0 0,0 0 1,1 0-1,-1 0 0,1 0 1,-1 0-1,1 0 0,-1 0 1,1-1-1,-1 1 0,1 0 0,-1 0 1,0 0-1,1-1 0,16-6-1352,-11 2-312,1 0 1,-1 0-1,0-1 0,0 0 1,0 0-1,-1-1 1,6-8-1,4-9-4673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41.351"/>
    </inkml:context>
    <inkml:brush xml:id="br0">
      <inkml:brushProperty name="width" value="0.025" units="cm"/>
      <inkml:brushProperty name="height" value="0.025" units="cm"/>
    </inkml:brush>
  </inkml:definitions>
  <inkml:trace contextRef="#ctx0" brushRef="#br0">0 154 14798,'0'0'10965,"6"-10"-9796,-6 9-1138,42-71 1977,-38 65-1727,2-1 0,-1 1 0,1 0 1,0 0-1,0 1 0,1 0 0,0 0 1,11-7-1,-17 12-264,-1 1 1,1 0-1,-1-1 0,1 1 1,0 0-1,-1 0 1,1-1-1,-1 1 0,1 0 1,-1 0-1,1 0 0,0 0 1,-1 0-1,1 0 1,-1 0-1,1 0 0,0 0 1,-1 0-1,1 0 1,-1 0-1,1 0 0,0 1 1,-1-1-1,1 0 0,-1 0 1,1 1-1,-1-1 1,1 0-1,-1 1 0,1-1 1,-1 0-1,1 2 0,7 22 187,-9 37-106,0-55-34,-6 48-122,9-55-998,0 0-1,0 0 1,0 1 0,0-2 0,0 1 0,0 0 0,0 0 0,-1 0 0,1-1 0,0 1-1,1-3 1,9-13-7859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41.957"/>
    </inkml:context>
    <inkml:brush xml:id="br0">
      <inkml:brushProperty name="width" value="0.025" units="cm"/>
      <inkml:brushProperty name="height" value="0.025" units="cm"/>
    </inkml:brush>
  </inkml:definitions>
  <inkml:trace contextRef="#ctx0" brushRef="#br0">76 247 19026,'0'0'8445,"-9"8"-7457,3-3-900,1-1 0,0 1-1,0 0 1,0 0 0,0 0 0,1 1 0,0-1 0,0 1-1,1 0 1,-1 1 0,1-1 0,1 0 0,-1 1 0,1 0 0,0-1-1,0 1 1,1 0 0,0 0 0,1 0 0,-1 0 0,1 9-1,1-15-79,-1 0 0,0 0 0,1 0 0,-1-1 0,0 1 0,1 0 0,-1 0 0,1 0 0,-1-1 0,1 1 0,-1 0 0,1-1 0,0 1 0,-1 0 0,1-1 0,0 1 0,0-1 0,-1 1 0,1-1 0,0 1 0,0-1 0,0 0 0,0 1 0,0-1 0,-1 0 0,1 0 0,0 0 0,0 0 0,0 1-1,0-1 1,0 0 0,0-1 0,0 1 0,0 0 0,0 0 0,-1 0 0,1 0 0,0-1 0,0 1 0,0 0 0,0-1 0,-1 1 0,1-1 0,0 1 0,0-1 0,0 0 0,4-1 42,0-1 0,0 1 1,-1-1-1,1 0 0,-1 0 0,6-6 0,-3 1 21,-1-1-1,0 1 0,-1-1 0,0 0 1,0 0-1,-1-1 0,-1 1 0,1-1 0,-1 0 1,-1 0-1,0 0 0,1-16 0,-20 54 416,16-25-476,-1 0 0,2 1 0,-1-1-1,0 0 1,1 1 0,0-1 0,-1 1 0,1-1-1,1 1 1,-1-1 0,0 1 0,1-1 0,1 5 0,-1-6-6,0 0 0,0-1 1,1 0-1,-1 1 0,0-1 1,1 0-1,-1 1 0,1-1 1,-1 0-1,1 0 1,-1 0-1,1 0 0,0 0 1,-1-1-1,1 1 0,0-1 1,0 1-1,0-1 0,-1 1 1,1-1-1,0 0 1,0 0-1,0 0 0,0 0 1,2 0-1,2-1-4,0 1 0,0-1 0,0 0 0,0 0 0,0-1 0,0 1 0,-1-1 0,1-1 0,-1 1 0,1-1 0,-1 0 0,9-6 0,-5 1 0,0 0 0,0 0 0,-1-1 0,0 0 0,-1 0 0,7-12 0,0-2 0,-1-1 0,-1-1 0,-2 0 0,15-52 0,-22 66-28,0-2 0,0 1 0,0-23 0,-7 35-245,-5 10 220,-7 13 91,6-5-8,1 1 1,1 0 0,0 0 0,2 1 0,0 0-1,1 0 1,2 1 0,0-1 0,0 1 0,2 0-1,1 0 1,4 34 0,-3-49-31,0 0 0,1 0 0,0 0 0,0 0 0,6 10 0,-7-14 0,-1 0 0,1 0 0,0-1 0,0 1 0,1 0 0,-1-1 0,0 1 0,1-1 0,-1 1 0,1-1 0,-1 0 0,1 1 0,-1-1 0,1 0 0,0 0 0,0 0 0,0 0 0,-1-1 0,1 1 0,0 0 0,3 0 0,-4-2-111,0 1 0,0-1 0,0 0-1,0 1 1,0-1 0,0 0 0,-1 0 0,1 1 0,0-1-1,0 0 1,-1 0 0,1 0 0,-1 0 0,1 0 0,-1 0-1,1 0 1,-1 0 0,1 0 0,-1 0 0,0-2 0,9-30-4892,-7 26 3126,4-17-5709,2 0-4249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42.625"/>
    </inkml:context>
    <inkml:brush xml:id="br0">
      <inkml:brushProperty name="width" value="0.025" units="cm"/>
      <inkml:brushProperty name="height" value="0.025" units="cm"/>
    </inkml:brush>
  </inkml:definitions>
  <inkml:trace contextRef="#ctx0" brushRef="#br0">104 33 11050,'0'0'20297,"-9"3"-20116,4 0-135,-1-1 0,1 0-1,-1 1 1,1 0 0,0 1-1,0-1 1,0 1-1,1 0 1,-1 0 0,1 0-1,0 0 1,0 1 0,1 0-1,-1 0 1,1 0-1,0 0 1,0 1 0,1-1-1,0 1 1,0-1 0,-3 11-1,4-14-36,1 1-1,-1 0 1,0-1-1,1 1 1,-1 0-1,1-1 1,0 1-1,0 0 1,0-1-1,0 1 1,0 0-1,1-1 1,-1 1-1,1 0 1,0-1-1,0 1 1,0-1-1,0 1 1,0-1-1,0 0 1,1 1-1,-1-1 1,1 0-1,-1 0 1,1 0-1,4 4 1,-3-5-9,0 1 0,0-1 0,0 0 1,0 0-1,0 0 0,1-1 0,-1 1 1,0-1-1,1 1 0,-1-1 0,0 0 0,1-1 1,-1 1-1,0 0 0,0-1 0,1 0 1,-1 0-1,0 0 0,0 0 0,0 0 1,0-1-1,4-2 0,5-3 0,0-1 0,-1-1 0,0 0 0,-1 0 0,0-1 0,-1-1 0,0 1 0,0-1 0,-1-1 0,0 0 0,-1 0 0,-1 0 0,0-1 0,5-15 0,-12 31-20,0 1-1,0 0 1,0-1-1,0 1 1,0 0-1,1 0 1,0-1 0,0 1-1,0 6 1,1-9 9,-1 0 0,1 0-1,0 1 1,-1-1 0,1 0 0,0 0 0,0 0 0,0 0 0,0 0-1,0 0 1,0 0 0,0 0 0,0 0 0,0 0 0,0 0 0,0-1 0,1 1-1,-1-1 1,0 1 0,1-1 0,-1 1 0,0-1 0,1 0 0,-1 1-1,0-1 1,1 0 0,-1 0 0,1 0 0,-1 0 0,0 0 0,3-1-1,2 1-75,1-1-1,-1 1 0,0-2 0,0 1 0,1-1 0,-1 1 0,0-2 0,0 1 0,-1-1 0,10-5 0,49-41-700,-38 27 478,-26 22 298,0 0 1,0 0 0,0-1 0,1 1-1,-1 0 1,0 0 0,0 0 0,0 0-1,0 0 1,0 0 0,0 0 0,0 0-1,0 0 1,0 0 0,0 0 0,1 0-1,-1 0 1,0 0 0,0 0 0,0 0-1,0 0 1,0 0 0,0 0 0,0 0-1,0 0 1,1 0 0,-1 0 0,0 0 0,0 0-1,0 0 1,0 0 0,0 0 0,0 0-1,0 0 1,0 0 0,0 0 0,0 0-1,1 0 1,-1 0 0,0 1 0,0-1-1,0 0 1,0 0 0,0 0 0,0 0-1,0 0 1,0 0 0,0 0 0,0 0-1,0 0 1,0 1 0,0-1 0,0 0-1,0 0 1,0 0 0,0 0 0,0 0-1,0 0 1,0 0 0,0 0 0,0 0 0,0 1-1,0-1 1,0 0 0,0 0 0,-1 13-179,-6 16 251,2-15 23,1 1-1,1 0 0,0 0 0,1 1 0,0-1 1,1 16-1,1-23-37,1 0 0,1 1 0,-1-1 0,1 0 0,0 0-1,1 0 1,0-1 0,0 1 0,1-1 0,0 0 0,0 1 0,10 11 0,6 3-66,-16-19-92,1 1 1,-1 0-1,0 0 0,0 1 0,-1-1 0,1 1 1,-1 0-1,0 0 0,0 0 0,-1 0 0,1 1 1,2 8-1,-6-14 140,1 1 0,0-1 1,-1 1-1,1-1 1,0 1-1,-1-1 0,1 1 1,-1-1-1,1 1 0,-1-1 1,1 0-1,-1 1 0,1-1 1,-1 0-1,1 1 1,-1-1-1,1 0 0,-1 0 1,0 0-1,1 1 0,-1-1 1,1 0-1,-1 0 0,0 0 1,1 0-1,-1 0 1,0 0-1,1 0 0,-1 0 1,1 0-1,-1-1 0,0 1 1,1 0-1,-1 0 0,1 0 1,-1-1-1,1 1 1,-1 0-1,1-1 0,-2 0 1,-25-12 1327,23 10-1331,0-1 1,0 1-1,1-1 0,0 0 0,0 0 0,0-1 0,0 1 0,1 0 0,-1-1 0,1 0 0,0 0 0,1 1 0,-1-1 0,1 0 0,0-1 0,0 1 0,0 0 0,1 0 0,0 0 0,0 0 0,0 0 0,2-7 0,-1 5-208,1-1 1,1 1-1,-1-1 1,1 1-1,1 0 1,-1 0-1,1 0 0,0 1 1,1-1-1,0 1 1,0 0-1,0 0 0,12-9 1,23-19-3568,0 1-4389,-16 13-1705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42.998"/>
    </inkml:context>
    <inkml:brush xml:id="br0">
      <inkml:brushProperty name="width" value="0.025" units="cm"/>
      <inkml:brushProperty name="height" value="0.025" units="cm"/>
    </inkml:brush>
  </inkml:definitions>
  <inkml:trace contextRef="#ctx0" brushRef="#br0">1 1 15182,'0'0'1346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03.781"/>
    </inkml:context>
    <inkml:brush xml:id="br0">
      <inkml:brushProperty name="width" value="0.025" units="cm"/>
      <inkml:brushProperty name="height" value="0.025" units="cm"/>
    </inkml:brush>
  </inkml:definitions>
  <inkml:trace contextRef="#ctx0" brushRef="#br0">34 214 10122,'0'0'12577,"-6"9"-10511,-18 30-470,24-39-1535,0 1-1,-1-1 1,1 1 0,0-1 0,-1 0 0,1 1-1,0-1 1,0 1 0,0-1 0,-1 1-1,1-1 1,0 1 0,0-1 0,0 1-1,0-1 1,0 1 0,0 0 0,0-1-1,0 1 1,0-1 0,0 1 0,0-1 0,0 1-1,0-1 1,1 1 0,-1-1 0,0 1-1,0-1 1,1 1 0,-1-1 0,0 0-1,0 1 1,1-1 0,-1 1 0,0-1 0,1 0-1,-1 1 1,1-1 0,-1 0 0,1 1-1,-1-1 1,0 0 0,1 0 0,-1 1-1,1-1 1,-1 0 0,1 0 0,-1 0-1,1 0 1,-1 0 0,1 0 0,0 1 0,-1-1-1,1-1 1,-1 1 0,1 0 0,-1 0-1,2 0 1,29-3 1009,-30 3-990,20-7 49,-1 0-1,1-1 1,-1-2-1,-1 0 1,0 0-1,0-2 1,-1-1-1,0 0 1,-2-1-1,1-1 1,-2 0-1,16-20 1,1-11-129,-30 44 0,-1 0 0,0 0 0,0 0 0,0 0 0,0 0 0,0 0 0,0 0 0,-1 0 0,1 0 0,-1-1 0,1 1 0,-1 0 0,0 0 0,0-1 0,0 1 0,0 0 0,0-1 0,-1 1 0,1 0 0,-1 0 0,1 0 0,-2-3 0,0 4 0,1-1 0,-1 1 0,0 0 0,0 0 0,0 0 0,0 0 0,0 1 0,0-1 0,0 0 0,-1 1 0,1-1 0,0 1 0,0 0 0,0 0 0,0 0 0,-1 0 0,1 0 0,0 0 0,0 1 0,-4 0 0,-44 14 0,37-7 0,0 0 0,0 1 0,1 1 0,0 0 0,1 1 0,-18 21 0,24-27 0,1-1 0,1 1 0,-1 0 0,0 1 0,1-1 0,0 0 0,1 1 0,-1 0 0,1 0 0,0-1 0,0 1 0,1 0 0,0 1 0,0-1 0,0 0 0,1 0 0,0 0 0,0 1 0,2 10 0,0-14 0,0 0 0,0 0 0,0 0 0,0-1 0,0 1 0,1 0 0,-1-1 0,1 0 0,0 0 0,0 0 0,-1 0 0,1 0 0,0 0 0,1-1 0,-1 1 0,0-1 0,0 0 0,1 0 0,-1 0 0,1-1 0,6 1 0,10 2 0,1-1 0,25 0 0,-45-2 0,8 0 11,34-2-1011,-15-3-2655,8-10-7268</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44.661"/>
    </inkml:context>
    <inkml:brush xml:id="br0">
      <inkml:brushProperty name="width" value="0.025" units="cm"/>
      <inkml:brushProperty name="height" value="0.025" units="cm"/>
    </inkml:brush>
  </inkml:definitions>
  <inkml:trace contextRef="#ctx0" brushRef="#br0">200 5 10698,'0'0'18583,"-10"-2"-17745,7 1-812,0 1-1,-1-1 1,1 1-1,-1-1 1,1 1-1,-1 0 1,1 1 0,0-1-1,-1 1 1,1-1-1,-1 1 1,-5 2-1,4 0-21,0 0 1,0 0-1,1 0 0,-1 1 0,1-1 0,0 1 0,0 0 1,0 1-1,-4 5 0,2-3-7,0 1 1,0-1-1,1 1 1,0 0 0,0 0-1,1 1 1,0-1-1,0 1 1,1 0-1,0 0 1,1 0-1,-2 14 1,4-23 1,0 1 0,1-1-1,-1 1 1,0-1 0,0 0 0,1 1 0,-1-1 0,0 0 0,1 1 0,-1-1-1,1 0 1,-1 0 0,0 0 0,1 1 0,-1-1 0,1 0 0,-1 0 0,1 0-1,-1 0 1,0 0 0,1 1 0,-1-1 0,1 0 0,-1 0 0,1 0 0,-1 0 0,1 0-1,-1-1 1,1 1 0,-1 0 0,0 0 0,1 0 0,-1 0 0,1 0 0,-1-1-1,1 1 1,18-6 64,-12 0-69,0 1 0,-1 0 0,0-1 0,0-1 0,0 1 0,7-12 0,-8 11-9,0 0-1,0 1 1,1 0 0,-1 0-1,1 0 1,13-8 0,-19 14 9,0-1 0,1 1 0,-1 0 1,0 0-1,0 0 0,1 0 0,-1 0 1,0 0-1,0 0 0,1 0 0,-1 0 0,0 0 1,0 0-1,1 0 0,-1 0 0,0 0 1,0 0-1,1 0 0,-1 0 0,0 0 1,0 0-1,1 0 0,-1 0 0,0 0 0,0 0 1,1 0-1,-1 1 0,0-1 0,0 0 1,0 0-1,1 0 0,-1 0 0,0 1 0,0-1 1,0 0-1,0 0 0,0 0 0,1 1 1,-1-1-1,0 1 0,4 15-101,-3 27 115,-1-35 13,-1 40 444,-1-1 0,-12 70-1,10-97-313,-1-1-1,0 0 1,-2 0-1,0 0 1,-1-1-1,0 0 1,-2-1-1,-20 29 1,28-43-151,1-1 0,-1 0 0,1 0 0,-1 0 0,0 0 0,0-1 0,0 1 0,0-1 0,0 1 0,-1-1 0,1 1 0,0-1 0,-1 0 0,-3 1 0,4-2 0,1 0 0,0 0 0,0 0 0,0 0 0,-1 0 0,1 0 0,0 0 0,0-1 0,0 1 0,0 0 0,0-1 0,0 1 0,-1-1 0,1 1 0,0-1 0,0 0 0,0 1 0,1-1 0,-1 0 0,0 0 0,0 0 0,-1-1 0,-1-3 0,0 0 0,0 0 0,1-1 0,-1 1 0,1-1 0,0 1 0,1-1 0,0 0 0,-1 0 0,2 0 0,-1-6 0,1 0-221,0 1 1,1-1-1,0 0 1,1 0-1,1 1 1,0-1-1,0 1 1,1 0-1,1 0 1,0 0-1,0 0 1,1 1-1,0 0 1,1 0-1,0 1 1,11-12-1,14-11-2216,2 0 1,71-51-1,-49 42 273,-29 19-5753</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45.096"/>
    </inkml:context>
    <inkml:brush xml:id="br0">
      <inkml:brushProperty name="width" value="0.025" units="cm"/>
      <inkml:brushProperty name="height" value="0.025" units="cm"/>
    </inkml:brush>
  </inkml:definitions>
  <inkml:trace contextRef="#ctx0" brushRef="#br0">54 1 19154,'0'0'3096,"-7"9"-192,3-4-2510,-25 33 2141,27-35-2338,0 0 0,1 0 0,-1 0 0,1 1-1,0-1 1,0 0 0,0 1 0,0-1 0,0 1 0,1-1 0,0 1 0,-1-1 0,2 7 0,-1-9-192,1 0-1,0 0 1,-1 0 0,1-1 0,0 1-1,-1 0 1,1-1 0,0 1 0,0-1 0,0 1-1,0-1 1,0 1 0,-1-1 0,1 0-1,0 1 1,0-1 0,0 0 0,0 0-1,0 0 1,0 0 0,0 0 0,0 0-1,0 0 1,0 0 0,0 0 0,0 0 0,0 0-1,0 0 1,1-1 0,32-8-260,-25 3 217,-1 1 0,0-2 1,0 1-1,0-1 1,6-9-1,24-19-46,-37 35 81,0-1-1,0 0 0,-1 0 1,1 1-1,0-1 1,0 1-1,0-1 1,0 1-1,0-1 0,0 1 1,0-1-1,0 1 1,0 0-1,0-1 1,0 1-1,0 0 1,0 0-1,0 0 0,0 0 1,0 0-1,0 0 1,0 0-1,0 0 1,0 1-1,0-1 0,0 0 1,0 0-1,0 1 1,0-1-1,0 1 1,0-1-1,0 1 0,0-1 1,0 1-1,-1 0 1,1-1-1,0 1 1,0 0-1,-1 0 1,1 0-1,0-1 0,-1 1 1,1 0-1,-1 0 1,1 0-1,-1 0 1,0 0-1,1 0 0,-1 0 1,0 0-1,1 0 1,-1 2-1,3 8-55,-1 1-1,0-1 0,0 22 1,-2-24 48,4 83 1258,-13 138-1,-1-195-1063,1-29-104,0-22-47,4-9-32,0-1 0,2 0 0,1 0 0,0 0 0,2-1 0,2 1 0,5-36 0,-6 55-157,1 1 0,-1 0 0,1 0 0,1 0 0,-1 0 0,1 0 0,0 0 1,0 0-1,1 1 0,0 0 0,0 0 0,0 0 0,0 0 0,1 0 0,0 1 0,6-5 0,4 0-935,-1 1 0,2 0 0,-1 1 0,1 1 1,17-5-1,4-2-8459</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45.777"/>
    </inkml:context>
    <inkml:brush xml:id="br0">
      <inkml:brushProperty name="width" value="0.025" units="cm"/>
      <inkml:brushProperty name="height" value="0.025" units="cm"/>
    </inkml:brush>
  </inkml:definitions>
  <inkml:trace contextRef="#ctx0" brushRef="#br0">67 0 18866,'0'0'8979,"0"10"-7943,-3 33-367,-1 0 1,-3-1-1,-1 0 1,-14 41-1,0 5-130,22-87-539,0 0 0,0-1 1,0 1-1,-1-1 0,1 1 0,0 0 0,0-1 1,0 1-1,0 0 0,0-1 0,0 1 0,0 0 1,0-1-1,0 1 0,0-1 0,1 1 0,-1 0 1,0-1-1,0 1 0,1-1 0,-1 1 0,0 0 1,1-1-1,-1 1 0,0-1 0,1 1 0,-1-1 1,1 1-1,-1-1 0,1 0 0,-1 1 0,1-1 1,-1 0-1,2 1 0,27-2 10,44-25-53,-61 21 0,5-2-254,11-4-1846,0-2-4092,-10 2-1132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46.793"/>
    </inkml:context>
    <inkml:brush xml:id="br0">
      <inkml:brushProperty name="width" value="0.025" units="cm"/>
      <inkml:brushProperty name="height" value="0.025" units="cm"/>
    </inkml:brush>
  </inkml:definitions>
  <inkml:trace contextRef="#ctx0" brushRef="#br0">1 188 20595,'0'0'9780,"10"1"-9166,-2-1-576,1 0 0,0 0 0,0-1 0,-1 0 0,1-1 0,-1 0 0,1 0 0,-1-1 0,0 0 0,0 0 0,0-1-1,0 0 1,0-1 0,-1 0 0,0 0 0,0 0 0,0-1 0,10-11 0,-13 12-21,0 1 1,0 0-1,-1-1 0,1 0 1,-1 0-1,-1 0 0,1 0 1,-1 0-1,0-1 0,0 1 1,0-1-1,-1 1 1,0-1-1,0 0 0,1-9 1,-2 14-22,0 1 1,0 0-1,0-1 1,0 1-1,-1 0 1,1-1-1,0 1 1,0 0 0,0-1-1,0 1 1,0 0-1,0-1 1,-1 1-1,1 0 1,0-1-1,0 1 1,0 0-1,-1 0 1,1-1-1,0 1 1,0 0 0,-1 0-1,1-1 1,0 1-1,-1 0 1,1 0-1,0 0 1,-1-1-1,1 1 1,0 0-1,-1 0 1,1 0 0,0 0-1,-1 0 1,1 0-1,0 0 1,-1 0-1,1 0 1,-1 0-1,1 0 1,0 0-1,-1 0 1,1 0 0,0 0-1,-1 0 1,1 0-1,0 1 1,-1-1-1,1 0 1,0 0-1,-1 0 1,1 1-1,0-1 1,0 0 0,-1 1-1,-19 13-246,5 5 385,1 0-1,1 0 0,1 1 0,0 1 0,2 0 0,0 0 0,2 1 0,-11 41 0,18-62-130,1 1 1,0-1-1,0 1 0,-1-1 1,1 1-1,0-1 0,0 1 1,0-1-1,0 1 0,1-1 1,-1 1-1,0-1 0,1 0 1,-1 1-1,1-1 0,-1 1 1,1-1-1,-1 0 1,1 0-1,0 1 0,0-1 1,0 0-1,0 0 0,0 0 1,0 0-1,0 0 0,0 0 1,0 0-1,0 0 0,1 0 1,-1 0-1,0-1 0,1 1 1,-1-1-1,0 1 0,1-1 1,1 1-1,3 0-403,-1 0 1,1-1-1,0 0 1,0 0-1,0 0 1,0-1-1,-1 0 1,11-2-1,14-10-10952,-3-8 4359,20-31 3287,-37 39 5632,1 1 1,0 0-1,19-16 0,-26 25-1293,0 1 0,0-1-1,0 1 1,0-1 0,0 2-1,1-1 1,-1 0 0,1 1-1,0 0 1,-1 0 0,1 0 0,0 0-1,-1 1 1,1 0 0,0 0-1,6 1 1,-10-1-538,0 1 0,0-1 0,0 1 0,0 0 0,0 0 0,-1-1 0,1 1 0,0 0 0,0 0 0,0 0 0,-1 0 0,1 0 0,-1 0 0,1 0 0,-1 0 0,1 0 0,-1 0 0,1 0 0,-1 1 0,0-1 0,0 0 0,1 0 0,-1 0 0,0 0 0,0 1 0,0-1 0,-1 2 0,-1 36 643,-13 13-264,12-46-412,1 1 1,-1-1 0,1 1-1,0 0 1,1 0 0,0 0-1,0 0 1,0 0 0,1 0-1,0 0 1,1 8 0,-1-14-55,1-1 1,0 1-1,-1-1 0,1 1 1,-1 0-1,1-1 0,0 1 1,-1-1-1,1 0 1,0 1-1,-1-1 0,1 0 1,0 1-1,0-1 0,0 0 1,-1 0-1,1 1 1,0-1-1,0 0 0,0 0 1,-1 0-1,1 0 1,0 0-1,0 0 0,0 0 1,-1-1-1,1 1 0,0 0 1,0 0-1,0-1 1,-1 1-1,1 0 0,0-1 1,-1 1-1,1-1 0,0 1 1,0-2-1,29-15 217,-18 6-123,-1 0 0,0 0 1,0-1-1,-1-1 0,0 0 1,-2 0-1,1-1 0,-2 0 0,1 0 1,-2-1-1,0 0 0,-1 0 1,-1 0-1,0-1 0,-1 1 1,2-17-1,-8 31-103,-4 12 0,-3 13 0,7-15 0,0 0 0,1 0 0,0 1 0,0 0 0,0 17 0,2-25 0,0 0 0,1 0 0,-1-1 0,0 1 0,1 0 0,-1 0 0,1 0 0,0-1 0,-1 1 0,1 0 0,0 0 0,0-1 0,0 1 0,0-1 0,0 1 0,1-1 0,-1 0 0,0 1 0,1-1 0,-1 0 0,1 0 0,-1 0 0,1 0 0,0 0 0,-1 0 0,1 0 0,0-1 0,0 1 0,-1 0 0,1-1 0,0 0 0,0 1 0,0-1 0,0 0 0,3 0 0,4 0 0,0-1 0,0 0 0,0-1 0,0 1 0,0-2 0,0 1 0,-1-1 0,1 0 0,-1-1 0,0 0 0,0-1 0,0 1 0,-1-1 0,0-1 0,13-11 0,-11 8 0,0 0 0,0 0 0,-1-1 0,0 0 0,-1-1 0,0 1 0,-1-1 0,0-1 0,-1 1 0,8-24 0,-12 33 0,-1 1 0,0 0 0,1 0 0,-1 0 0,0 0 0,1 0 0,-1-1 0,0 1 0,0 0 0,0 0 0,0-1 0,0 1 0,0 0 0,0 0 0,-1 0 0,1-1 0,0 1 0,-1 0 0,1 0 0,-2-2 0,2 3 0,-1 0 0,0 0 0,1-1 0,-1 1 0,0 0 0,0 0 0,1 0 0,-1 0 0,0 0 0,0 0 0,1 0 0,-1 0 0,0 0 0,1 0 0,-1 1 0,0-1 0,0 0 0,1 0 0,-1 1 0,1-1 0,-1 1 0,0-1 0,0 1 0,-40 33 0,32-24 0,0 1 0,0 0 0,1 0 0,0 1 0,1 0 0,1 0 0,0 1 0,0 0 0,1 0 0,1 0 0,0 1 0,1-1 0,-2 25 0,5-36 0,-1-1 0,1 1 0,1 0 0,-1-1 0,0 1 0,0 0 0,1-1 0,-1 1 0,1-1 0,-1 1 0,1-1 0,0 1 0,-1-1 0,1 1 0,0-1 0,0 1 0,0-1 0,0 0 0,0 0 0,1 1 0,-1-1 0,0 0 0,1 0 0,1 1 0,1 0 0,-1-1 0,0 0 0,1 0 0,-1-1 0,0 1 0,1-1 0,-1 1 0,1-1 0,-1 0 0,1-1 0,5 0 0,0 0 0,0-1 0,0-1 0,0 0 0,0 0 0,-1 0 0,1-1 0,-1 0 0,12-8 0,-13 5-644,0 1 1,0-1-1,0 0 0,7-12 0,-5 5-2392,0-1 0,-2 1-1,11-27 1,-10 19-11420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47.443"/>
    </inkml:context>
    <inkml:brush xml:id="br0">
      <inkml:brushProperty name="width" value="0.025" units="cm"/>
      <inkml:brushProperty name="height" value="0.025" units="cm"/>
    </inkml:brush>
  </inkml:definitions>
  <inkml:trace contextRef="#ctx0" brushRef="#br0">1 47 4484,'5'-9'2268,"17"-25"14505,-22 33-16582,0 1-1,1 0 1,-1 0 0,0 0-1,0-1 1,0 1 0,1 0 0,-1 0-1,0 0 1,0 0 0,1 0-1,-1-1 1,0 1 0,0 0-1,1 0 1,-1 0 0,0 0 0,0 0-1,1 0 1,-1 0 0,0 0-1,1 0 1,-1 0 0,0 0-1,0 0 1,1 0 0,-1 0 0,0 0-1,0 0 1,1 0 0,-1 0-1,0 1 1,0-1 0,1 0-1,-1 0 1,0 0 0,0 0 0,1 1-1,5 22 1487,-5 27-1643,-2 1 1,-3-1-1,-12 69 0,7-61-43,8-52 15,0 31-214,1-36 160,0 0 0,0-1 1,1 1-1,-1 0 0,0-1 0,1 1 1,-1-1-1,0 1 0,1 0 1,-1-1-1,1 1 0,-1-1 0,1 1 1,-1-1-1,1 1 0,-1-1 1,1 0-1,-1 1 0,1-1 0,0 0 1,-1 1-1,1-1 0,0 0 1,-1 0-1,1 0 0,0 1 0,-1-1 1,1 0-1,0 0 0,-1 0 0,1 0 1,0 0-1,-1 0 0,1 0 1,0-1-1,-1 1 0,1 0 0,0 0 1,-1 0-1,1-1 0,0 1 1,-1 0-1,1-1 0,-1 1 0,1-1 1,1 0-1,14-13-8371,2-10-9801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48.063"/>
    </inkml:context>
    <inkml:brush xml:id="br0">
      <inkml:brushProperty name="width" value="0.025" units="cm"/>
      <inkml:brushProperty name="height" value="0.025" units="cm"/>
    </inkml:brush>
  </inkml:definitions>
  <inkml:trace contextRef="#ctx0" brushRef="#br0">202 1 17745,'0'0'8360,"-5"73"-7239,-4-20-96,-1 10-545,-7 5-320,-2 3-64,-4-1-32,3-5 1,-4-7-33,3-11-705,5-13-1345,2-11-1826,2-14-1184,1-9-3556</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48.388"/>
    </inkml:context>
    <inkml:brush xml:id="br0">
      <inkml:brushProperty name="width" value="0.025" units="cm"/>
      <inkml:brushProperty name="height" value="0.025" units="cm"/>
    </inkml:brush>
  </inkml:definitions>
  <inkml:trace contextRef="#ctx0" brushRef="#br0">10 1 14478,'0'0'4644,"-8"53"-2338,6-21-416,2 3-769,0-3-160,5-3 641,13-8-129,10-10-704,13-10-481,8-1-192,7-21-1025,6-9-1922,-1-8-2049,-5-4-3556</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49.643"/>
    </inkml:context>
    <inkml:brush xml:id="br0">
      <inkml:brushProperty name="width" value="0.025" units="cm"/>
      <inkml:brushProperty name="height" value="0.025" units="cm"/>
    </inkml:brush>
  </inkml:definitions>
  <inkml:trace contextRef="#ctx0" brushRef="#br0">2 16 9289,'0'0'9897,"2"9"-8141,12 140 3326,-14 92-2129,-2-107-2120,-2-57-752,1-46 243,2-25 155,1-10 307,6-89-696,5 0-1,44-180 0,-53 263-127,4-19-24,-3 14 41,-1 1-1,2 0 1,0 0-1,0 1 0,2-1 1,-1 1-1,2 0 0,10-17 1,-16 29 12,0-1 0,-1 1 0,1 0 0,0-1 0,0 1 0,0 0 0,0 0 1,0 0-1,1 0 0,-1 0 0,0 0 0,0 0 0,1 0 0,-1 1 0,0-1 0,1 0 0,-1 1 1,1-1-1,-1 1 0,1 0 0,-1-1 0,1 1 0,-1 0 0,1 0 0,-1 0 0,1 0 1,-1 0-1,1 0 0,-1 0 0,1 1 0,-1-1 0,1 0 0,-1 1 0,1 0 0,-1-1 0,1 1 1,-1 0-1,0-1 0,1 1 0,1 2 0,0 0 3,-1 0 1,0 0-1,1 0 1,-1 0-1,0 0 1,-1 1-1,1-1 0,0 1 1,-1-1-1,0 1 1,0 0-1,0 0 1,0-1-1,-1 1 1,1 4-1,-2-2 5,0 0-1,-1-1 1,1 1 0,-1-1 0,0 1-1,0-1 1,-1 0 0,0 0-1,0 0 1,0 0 0,0 0-1,-1-1 1,0 1 0,0-1-1,0 0 1,0 0 0,-1-1 0,1 1-1,-1-1 1,-7 4 0,-1 1 14,-1 0 1,-1 0 0,1-2 0,-1 0 0,0 0 0,-20 3-1,34-8-17,0-1 0,0 1 0,0-1 0,0 0 0,0 1 0,0-1-1,0 0 1,0 0 0,0 0 0,0 0 0,0 0 0,0 0 0,0 0-1,0 0 1,0 0 0,0-1 0,0 1 0,0 0 0,0-1 0,0 1 0,0-1-1,0 1 1,0-1 0,0 1 0,0-1 0,0 0 0,0 0-68,1-1-1,0 1 1,0 0 0,0 0 0,1-1 0,-1 1-1,0 0 1,0 0 0,1 0 0,-1 0 0,1-1 0,-1 1-1,1 0 1,-1 0 0,1 0 0,0 0 0,-1 0 0,2-1-1,45-49-4216,-44 48 3949,76-75-10177,-40 39 1234</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50.235"/>
    </inkml:context>
    <inkml:brush xml:id="br0">
      <inkml:brushProperty name="width" value="0.025" units="cm"/>
      <inkml:brushProperty name="height" value="0.025" units="cm"/>
    </inkml:brush>
  </inkml:definitions>
  <inkml:trace contextRef="#ctx0" brushRef="#br0">55 1 13677,'0'0'7180,"1"8"-4911,-2 11-1194,-1-1 1,-1 1-1,0-1 0,-2 0 1,-7 23-1,5-21-486,1 1-1,0 0 1,2 1 0,-2 35-1,6-57-586,0 1 0,0-1 0,0 1 0,-1-1 0,1 0-1,1 1 1,-1-1 0,0 1 0,0-1 0,0 1-1,0-1 1,0 0 0,0 1 0,0-1 0,0 1-1,1-1 1,-1 0 0,0 1 0,0-1 0,1 0 0,-1 1-1,0-1 1,0 0 0,1 1 0,-1-1 0,0 0-1,1 1 1,-1-1 0,1 0 0,-1 0 0,0 0 0,1 1-1,-1-1 1,1 0 0,-1 0 0,18-6 79,13-19 18,-24 15-99,-2 1 0,1-1 0,-1-1 0,-1 1 0,0-1 0,0 1 0,-1-1 0,-1 0 0,0 0 0,0-1 0,-1 1 0,0 0 0,-1-14 0,-2 38-49,1 19-261,1-31 297,0 0-1,1 0 1,-1 0-1,0 0 1,1 0 0,-1 0-1,1 0 1,0 0 0,-1-1-1,1 1 1,0 0-1,-1 0 1,1 0 0,0-1-1,0 1 1,0 0-1,0-1 1,-1 1 0,1-1-1,0 1 1,0-1-1,0 1 1,0-1 0,0 0-1,1 1 1,-1-1-1,0 0 1,0 0 0,0 0-1,1 0 1,7 0-266,0-1 0,-1 0 0,1 0 0,-1-1-1,1 0 1,-1-1 0,0 0 0,0 0 0,0-1 0,0 0 0,-1 0 0,14-10 0,-16 11 209,0-1 0,0 1 0,0-1 0,-1-1-1,1 1 1,-1-1 0,0 1 0,-1-1 0,1 0 0,-1 0 0,0-1 0,0 1 0,0-1 0,-1 0 0,0 1 0,0-1 0,0 0 0,1-12 0,-3 17 95,0 1 1,-1 0-1,1 0 1,0-1-1,0 1 1,0 0 0,0 0-1,-1-1 1,1 1-1,0 0 1,0 0 0,0 0-1,-1-1 1,1 1-1,0 0 1,0 0-1,-1 0 1,1 0 0,0 0-1,0 0 1,-1-1-1,1 1 1,0 0 0,0 0-1,-1 0 1,1 0-1,0 0 1,-1 0-1,1 0 1,0 0 0,-1 0-1,1 0 1,0 0-1,0 0 1,-1 0 0,1 1-1,0-1 1,0 0-1,-1 0 1,1 0-1,0 0 1,-1 1 0,-13 5 246,6 2-192,1 0 1,0 0 0,1 0 0,0 0 0,0 1-1,1 0 1,0 1 0,-5 13 0,7-16 102,0 1 1,0-1 0,1 1-1,0 0 1,0 0 0,1 0-1,0 0 1,0 0-1,1 0 1,0 0 0,2 14-1,-1-21-164,0 1-1,0-1 1,0 1 0,0-1-1,1 1 1,-1-1-1,0 0 1,1 0-1,-1 0 1,0 0 0,1 0-1,-1 0 1,1 0-1,0 0 1,-1 0-1,1-1 1,0 1 0,0 0-1,-1-1 1,1 0-1,0 1 1,0-1-1,-1 0 1,1 0 0,0 0-1,0 0 1,0 0-1,-1-1 1,4 0-1,2 0 69,0 1-1,-1-2 1,1 1-1,-1-1 1,0 0-1,1 0 1,6-4-1,-7 1-72,1 0-1,0 0 1,-1-1-1,0 1 0,0-2 1,-1 1-1,0 0 0,0-1 1,0 0-1,4-9 0,-7 12-11,0 0 0,0 0-1,-1 0 1,1 0 0,-1-1-1,0 1 1,0 0 0,0-1-1,-1 1 1,1-1-1,-1 1 1,0-1 0,-1 1-1,1-1 1,-1 1 0,0-1-1,0 1 1,0-1 0,0 1-1,-4-7 1,4 9-190,-1 0 0,1 0 0,0 1 0,-1-1-1,1 0 1,-1 1 0,0-1 0,1 1 0,-1-1 0,0 1 0,0 0-1,0 0 1,0 0 0,0 0 0,0 0 0,0 0 0,0 1 0,0-1 0,-1 1-1,1-1 1,0 1 0,0 0 0,-1 0 0,-1 0 0,2 5-8489,13-3-4848</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50.755"/>
    </inkml:context>
    <inkml:brush xml:id="br0">
      <inkml:brushProperty name="width" value="0.025" units="cm"/>
      <inkml:brushProperty name="height" value="0.025" units="cm"/>
    </inkml:brush>
  </inkml:definitions>
  <inkml:trace contextRef="#ctx0" brushRef="#br0">36 50 10186,'0'0'4863,"1"-8"-1110,4-25-662,-4 24-705,-8 30-117,-3 16-1825,2 1 0,1 0 0,-2 66 1,9 118 975,1-211-1420,-1 1 40,-1-8-22,1 0-1,0 1 0,0-1 0,0 0 0,1 0 0,-1 1 0,1-1 1,0 0-1,0 0 0,1 0 0,2 7 0,-2-62 730,-16-229 294,15 283-1039,-1 0-1,1 1 0,0-1 0,0 0 0,0 1 0,0-1 0,0 0 0,1 0 0,-1 0 1,1 0-1,0 0 0,0 0 0,0-1 0,0 1 0,1-1 0,-1 1 0,1-1 0,-1 0 1,1 0-1,0 0 0,0 0 0,4 2 0,0-1-30,0 1 1,-1-1-1,1-1 0,0 1 0,1-1 1,-1-1-1,0 1 0,1-1 1,7 0-1,-11-1 27,-1-1 0,1 0-1,-1 0 1,0 0 0,1 0 0,-1 0 0,0-1 0,0 0 0,0 1 0,0-1 0,0 0-1,0 0 1,0-1 0,-1 1 0,1-1 0,-1 1 0,0-1 0,1 0 0,-1 0 0,0 0-1,2-5 1,-1 2 83,1-1 1,-1 1-1,-1 0 0,1-1 0,-1 0 1,0 1-1,1-14 0,-8 87 138,3-50-339,0-1 1,1 1 0,1-1 0,0 1 0,4 23 0,-4-39-87,1 1 1,-1-1 0,1 0 0,0 1 0,-1-1 0,1 0 0,0 0-1,0 1 1,-1-1 0,1 0 0,0 0 0,0 0 0,0 0-1,3 2 1,-4-3-35,1 0-1,0 1 1,-1-1-1,1 0 1,0 1-1,0-1 1,-1 0-1,1 0 1,0 0 0,-1 0-1,1 0 1,0 1-1,0-1 1,0-1-1,-1 1 1,1 0-1,0 0 1,-1 0-1,1 0 1,0 0-1,0-1 1,-1 1-1,1 0 1,0-1-1,-1 1 1,1 0-1,0-1 1,-1 1-1,1-1 1,-1 1-1,1-1 1,0 0 0,12-16-5574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04.451"/>
    </inkml:context>
    <inkml:brush xml:id="br0">
      <inkml:brushProperty name="width" value="0.025" units="cm"/>
      <inkml:brushProperty name="height" value="0.025" units="cm"/>
    </inkml:brush>
  </inkml:definitions>
  <inkml:trace contextRef="#ctx0" brushRef="#br0">253 14 11115,'0'0'19191,"-10"-5"-17979,6 4-1150,1-1-1,-1 1 1,1 0 0,-1 0 0,0 0-1,0 0 1,1 1 0,-1 0 0,0-1 0,0 1-1,1 1 1,-1-1 0,-5 1 0,3 1-24,0 1 1,1-1-1,-1 1 0,0 0 1,1 0-1,-1 1 1,1-1-1,0 1 1,-7 8-1,-5 4-38,0 1 0,1 1 0,-17 24 0,28-34 0,0 0 0,0 0 0,1 0 0,0 0 0,1 1 0,0-1 0,0 1 0,1 0 0,0 0 0,0 0 0,0 14 0,2-21 1,0 0 0,0 0 0,0 0 0,1-1 0,-1 1 0,1 0 0,-1 0 0,1-1 0,-1 1 0,1 0 0,0-1 0,0 1 0,0 0 0,0-1 0,0 0 0,0 1 0,1-1 0,-1 1 0,0-1 0,1 0 0,1 1 0,1 1 3,0-1-1,0 0 0,0 0 0,1 0 0,-1-1 0,1 0 1,-1 1-1,7-1 0,11 1-56,0 0 0,40-4-1,-47 1-45,5 0-1338,0-2 1,35-8-1,8-8-7471,-11 0-3739</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51.110"/>
    </inkml:context>
    <inkml:brush xml:id="br0">
      <inkml:brushProperty name="width" value="0.025" units="cm"/>
      <inkml:brushProperty name="height" value="0.025" units="cm"/>
    </inkml:brush>
  </inkml:definitions>
  <inkml:trace contextRef="#ctx0" brushRef="#br0">0 1 17969,'0'0'13229</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51.654"/>
    </inkml:context>
    <inkml:brush xml:id="br0">
      <inkml:brushProperty name="width" value="0.025" units="cm"/>
      <inkml:brushProperty name="height" value="0.025" units="cm"/>
    </inkml:brush>
  </inkml:definitions>
  <inkml:trace contextRef="#ctx0" brushRef="#br0">233 2 14862,'0'0'6620,"-8"-1"-4079,3 1-2352,1 0 0,-1 0 0,0 1 0,1 0 0,-1 0 0,1 0 0,0 0 1,-1 0-1,1 1 0,0 0 0,0 0 0,-8 5 0,1 1 56,1 0 0,0 1 0,0 0 0,-9 11 0,1 0 262,1 1-1,-15 25 0,27-40-302,1 1 0,0 1 0,1-1 0,0 0 0,0 1 0,0-1 0,1 1 0,0 0 0,1 0 0,0 0 0,-1 12 0,3-19-186,-1 0 0,1 0 0,-1 1 0,1-1 0,-1 0 1,1 0-1,0 0 0,0 1 0,-1-1 0,1 0 0,0 0 1,0 0-1,0 0 0,0 0 0,0-1 0,0 1 0,1 0 1,-1 0-1,0-1 0,0 1 0,0-1 0,1 1 0,-1-1 1,0 1-1,1-1 0,-1 0 0,0 0 0,1 0 0,-1 0 1,1 0-1,-1 0 0,0 0 0,3 0 0,51-7 251,-37 2-452,0 0 0,0-1 0,-1-1 0,18-10-1,28-23-7532,-37 14-2982</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53.909"/>
    </inkml:context>
    <inkml:brush xml:id="br0">
      <inkml:brushProperty name="width" value="0.025" units="cm"/>
      <inkml:brushProperty name="height" value="0.025" units="cm"/>
    </inkml:brush>
  </inkml:definitions>
  <inkml:trace contextRef="#ctx0" brushRef="#br0">89 128 4036,'0'0'443,"1"-12"1287,-1-1-859,5-47 3943,3 17 5094,-3 50-6331,4 32-2069,-3 0 1,3 54 0,-3-30-793,-1-6-478,3 26 398,3-1 0,30 115 0,-38-194-636,-3-16 0,-5-23 0,-8 4-316,-1 2 1,-1 0-1,-2 1 1,-1 0-1,-1 1 1,-1 2-1,-1 0 1,-43-40-1,69 68 1342,2 1-828,0 0-1,0-1 0,1 1 0,-1-1 1,13 2-1,-1-4-124,0-1-1,0-1 1,0 0-1,0-2 1,-1 0-1,1-1 1,-1 0-1,0-2 1,23-11-1,-25 10-1740,0-1 0,-1-1 0,14-12 0,-21 15-5208</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54.966"/>
    </inkml:context>
    <inkml:brush xml:id="br0">
      <inkml:brushProperty name="width" value="0.025" units="cm"/>
      <inkml:brushProperty name="height" value="0.025" units="cm"/>
    </inkml:brush>
  </inkml:definitions>
  <inkml:trace contextRef="#ctx0" brushRef="#br0">12 21 7591,'-12'-20'13085,"14"39"-9791,11 39-2286,5 26 643,-11-48-413,17 55 0,-24-90-1219,0 0 1,0 0-1,0 0 1,1-1-1,-1 1 0,0 0 1,0 0-1,1 0 1,-1-1-1,0 1 1,1 0-1,-1-1 0,1 1 1,-1 0-1,1-1 1,-1 1-1,1 0 1,-1-1-1,1 1 0,0-1 1,-1 1-1,1-1 1,0 1-1,0-1 1,-1 0-1,1 1 0,0-1 1,0 0-1,-1 0 1,1 1-1,0-1 1,0 0-1,0 0 0,0 0 1,-1 0-1,1 0 1,0 0-1,0 0 1,0-1-1,-1 1 0,1 0 1,0 0-1,0 0 1,0-1-1,-1 1 1,1 0-1,0-1 0,0 1 1,-1-1-1,1 1 1,-1-1-1,1 1 0,0-1 1,-1 0-1,1 1 1,-1-1-1,1 0 1,4-4 115,-1-1 0,1 1 0,-2-1 0,1 0 1,4-9-1,5-14-13,-1-1-1,-2 0 1,-1 0 0,-2-1 0,6-43 0,-13 81-144,-1 15 26,1 0 1,2 0-1,0-1 1,7 31-1,-9-52 0,0 1 0,0 0-1,1 0 1,-1-1 0,0 1 0,0 0-1,1-1 1,-1 1 0,0 0 0,1-1 0,-1 1-1,0 0 1,1-1 0,-1 1 0,1-1-1,-1 1 1,1-1 0,-1 1 0,1-1 0,0 1-1,-1-1 1,1 0 0,0 1 0,-1-1-1,1 0 1,0 1 0,-1-1 0,1 0 0,0 0-1,1 0 1,-1 0 18,1-1 0,-1 1 0,0-1 0,1 1 0,-1-1 0,0 0 0,0 0 0,1 0 1,-1 0-1,0 0 0,0 0 0,0 0 0,0 0 0,1-2 0,28-47 498,-29 47-527,49-101 39,-41 95-74,-3 18-57,-3 25-98,-3-26 177,2 15-53,3 34-365,-5-53 178,1-1 0,-1 0 0,1 0 0,0 0 0,0 0-1,0 0 1,0 0 0,1 0 0,-1 0 0,1 0 0,0-1-1,0 1 1,2 2 0,-3-4 32,0 0-1,1-1 1,-1 1-1,0-1 1,0 0-1,1 1 1,-1-1-1,0 0 1,1 0-1,-1 0 1,1 1-1,-1-2 1,0 1-1,1 0 1,-1 0-1,0 0 1,1-1-1,-1 1 1,0 0-1,0-1 1,1 1-1,-1-1 1,0 0-1,0 1 1,0-1 0,1 0-1,-1 0 1,0 0-1,0 0 1,0 0-1,-1 0 1,1 0-1,0 0 1,0 0-1,0 0 1,-1 0-1,1-1 1,-1 1-1,1-1 1,17-29-5116</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55.326"/>
    </inkml:context>
    <inkml:brush xml:id="br0">
      <inkml:brushProperty name="width" value="0.025" units="cm"/>
      <inkml:brushProperty name="height" value="0.025" units="cm"/>
    </inkml:brush>
  </inkml:definitions>
  <inkml:trace contextRef="#ctx0" brushRef="#br0">82 1 15951,'-5'12'2317,"1"-4"-1987,-41 97 3397,39-89-3055,1 0-1,1 0 1,0 0 0,1 1 0,-2 25 0,5-41-662,0 0 1,0-1-1,0 1 1,0 0 0,0 0-1,0 0 1,0 0-1,0 0 1,0-1 0,0 1-1,0 0 1,1 0-1,-1 0 1,0-1 0,1 1-1,-1 0 1,0 0-1,1-1 1,-1 1-1,1 0 1,-1 0 0,1-1-1,0 1 1,-1-1-1,1 1 1,0-1 0,-1 1-1,2 0 1,-1-1 7,1 0 0,-1 0 0,0 0 0,1 0 0,-1 0 0,0-1 0,1 1 0,-1 0 0,0-1 0,0 1 0,1-1 0,-1 1 0,0-1 0,0 0 0,0 1 0,1-2 0,4-2 31,0-1 0,-1 0 0,0 0 0,0 0 0,7-10 0,-5 2-112,-1 0-1,-1 0 0,0 0 1,-1-1-1,0 1 1,-1-1-1,-1 0 1,0 0-1,-1 0 0,0-21 1,-3 34 70,-3 11 18,-2 14 103,5-8-47,-1 6 576,0-1-1,2 1 1,0-1-1,1 1 0,5 31 1,-4-50-674,1-1 0,-1 0 0,0 0 0,1 0 0,-1 0 0,1 0 0,-1 0 0,1 0 0,0 0 0,0 0 0,0-1 0,0 1 0,0-1 0,0 0 0,0 1 0,1-1 0,-1 0 0,0 0 0,1-1 0,-1 1 0,1 0 0,-1-1 0,1 1 0,-1-1 0,1 0 0,-1 0 0,1 0 0,-1 0 0,1 0 0,-1-1 0,5 0 0,41-10-4354,-13-7-6025,-22 5 2458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55.654"/>
    </inkml:context>
    <inkml:brush xml:id="br0">
      <inkml:brushProperty name="width" value="0.025" units="cm"/>
      <inkml:brushProperty name="height" value="0.025" units="cm"/>
    </inkml:brush>
  </inkml:definitions>
  <inkml:trace contextRef="#ctx0" brushRef="#br0">85 0 17681,'0'0'5429,"1"12"-4121,0 17-751,0-1 0,-2 0 1,-1 0-1,-10 46 0,6-52-334,2-3 141,-1 0 0,-1-1 1,0 0-1,-2-1 0,-13 24 0,21-40-409,0-1 0,0 0 0,0 0 0,0 0-1,0 0 1,0 0 0,0 0 0,0 0 0,0 0 0,0 1 0,-1-1 0,1 0-1,0 0 1,0 0 0,0 0 0,0 0 0,0 0 0,0 0 0,-1 0 0,1 0 0,0 0-1,0 0 1,0 0 0,0 0 0,0 0 0,0 0 0,-1 0 0,1 0 0,0 0-1,0 0 1,0 0 0,0 0 0,0 0 0,0 0 0,-1 0 0,1 0 0,0 0 0,0 0-1,0 0 1,0-1 0,0 1 0,0 0 0,0 0 0,-1 0 0,1 0 0,0 0-1,0 0 1,0 0 0,0 0 0,0-1 0,0 1 0,0 0 0,0 0 0,0 0 0,0 0-1,0 0 1,0 0 0,0-1 0,0 1 0,0 0 0,0 0 0,0 0 0,0 0-1,0 0 1,-4-19-2974,-1-26-4126,5 41 6015,-3-36-8201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55.995"/>
    </inkml:context>
    <inkml:brush xml:id="br0">
      <inkml:brushProperty name="width" value="0.025" units="cm"/>
      <inkml:brushProperty name="height" value="0.025" units="cm"/>
    </inkml:brush>
  </inkml:definitions>
  <inkml:trace contextRef="#ctx0" brushRef="#br0">0 78 13389,'0'0'12812,"39"61"-11627,-24-39-512,-2 0-193,5-3-288,0-2-96,3-6-224,2-3-1922,-3-8-1249,-2 0-1121,-3-12-3363</inkml:trace>
  <inkml:trace contextRef="#ctx0" brushRef="#br0" timeOffset="1">244 1 15310,'0'0'9930,"-11"63"-8873,9-27-417,2 1-223,0 1 191,0-5-191,0-5-257,10-7-128,1-5-512,1-9-1731,2-7-1152,-4 0-2754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56.644"/>
    </inkml:context>
    <inkml:brush xml:id="br0">
      <inkml:brushProperty name="width" value="0.025" units="cm"/>
      <inkml:brushProperty name="height" value="0.025" units="cm"/>
    </inkml:brush>
  </inkml:definitions>
  <inkml:trace contextRef="#ctx0" brushRef="#br0">0 7 13581,'0'0'12118,"2"13"-10810,1 8-780,3 19 324,1 0 1,24 73-1,-30-112-834,-1 0 0,0 0-1,0 0 1,1 0-1,-1 0 1,0 0 0,1 0-1,-1 0 1,1 0-1,0-1 1,-1 1-1,1 0 1,-1 0 0,1-1-1,0 1 1,0 0-1,-1-1 1,1 1 0,0-1-1,0 1 1,0-1-1,0 1 1,0-1-1,0 0 1,0 1 0,-1-1-1,1 0 1,0 0-1,0 1 1,0-1-1,2 0 1,-1-1 40,0 0 0,0 0 0,0 0 0,0 0 0,-1-1-1,1 1 1,0 0 0,0-1 0,-1 1 0,1-1 0,-1 0 0,0 1 0,2-4 0,5-7 161,-1 0 1,-1 0 0,7-18 0,22-83 202,-31 166-422,-3 23 0,-1-76 0,0 0 0,0 1 0,0-1 0,0 0 0,0 1 0,0-1 0,1 0 0,-1 1 0,0-1 0,0 0 0,0 1 0,0-1 0,1 0 0,-1 0 0,0 1 0,0-1 0,0 0 0,1 0 0,-1 1 0,0-1 0,1 0 0,-1 0 0,0 0 0,0 1 0,1-1 0,-1 0 0,0 0 0,1 0 0,-1 0 0,0 0 0,1 0 0,-1 0 0,0 0 0,1 0 0,-1 0 0,0 0 0,1 0 0,-1 0 0,0 0 0,1 0 0,-1 0 0,0 0 0,1 0 0,-1 0 0,0 0 0,1-1 0,-1 1 0,0 0 0,1 0 0,-1 0 0,0-1 0,0 1 0,1 0 0,-1 0 0,0-1 0,0 1 0,0 0 0,1 0 0,-1-1 0,0 1 0,0 0 0,0-1 0,16-17 0,70-139 0,-86 156 0,0 1 0,0 0 0,0-1 0,0 1 0,0-1 0,1 1 0,-1 0 0,0-1 0,0 1 0,0 0 0,1-1 0,-1 1 0,0 0 0,0-1 0,1 1 0,-1 0 0,0 0 0,1-1 0,-1 1 0,0 0 0,1 0 0,-1 0 0,0-1 0,1 1 0,-1 0 0,1 0 0,-1 0 0,0 0 0,1 0 0,-1 0 0,1 0 0,-1 0 0,0 0 0,1 0 0,-1 0 0,1 0 0,4 16 0,-4 39 0,-2-44 0,0 123 0,1-134-17,0 0-1,0 0 1,0 1 0,0-1 0,0 0-1,0 0 1,0 0 0,0 0-1,0 1 1,0-1 0,0 0 0,0 0-1,0 0 1,0 0 0,0 1-1,1-1 1,-1 0 0,0 0 0,0 0-1,0 0 1,0 0 0,0 0-1,0 1 1,0-1 0,0 0 0,1 0-1,-1 0 1,0 0 0,0 0-1,0 0 1,0 0 0,0 0 0,0 1-1,1-1 1,-1 0 0,0 0-1,0 0 1,0 0 0,0 0 0,1 0-1,-1 0 1,0 0 0,0 0-1,0 0 1,0 0 0,1 0 0,-1 0-1,0 0 1,0 0 0,0 0-1,11-7-2204,7-11-3717,-3-7-1369,0-5-4464</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57.001"/>
    </inkml:context>
    <inkml:brush xml:id="br0">
      <inkml:brushProperty name="width" value="0.025" units="cm"/>
      <inkml:brushProperty name="height" value="0.025" units="cm"/>
    </inkml:brush>
  </inkml:definitions>
  <inkml:trace contextRef="#ctx0" brushRef="#br0">25 1 17873,'0'0'9481,"-16"55"-8424,13-24 64,0 1-384,0-1-225,3-1-288,0-4-160,0-8-96,0-6-736,3-5-898,4-6-832,0-1-1058,-3-1-1024,0-11-4869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57.984"/>
    </inkml:context>
    <inkml:brush xml:id="br0">
      <inkml:brushProperty name="width" value="0.025" units="cm"/>
      <inkml:brushProperty name="height" value="0.025" units="cm"/>
    </inkml:brush>
  </inkml:definitions>
  <inkml:trace contextRef="#ctx0" brushRef="#br0">0 50 15695,'0'-2'693,"0"0"0,0 1 1,1-1-1,-1 0 0,0 1 1,1-1-1,-1 0 0,1 1 1,-1-1-1,1 1 0,0-1 0,0 1 1,0-1-1,0 1 0,0-1 1,2-1-1,-1 1-316,1 0 1,-1 0-1,0 1 0,1-1 1,-1 1-1,1 0 0,0-1 1,-1 1-1,5-1 0,-1 1-281,0 0 1,0 0-1,0 0 0,-1 1 1,1 0-1,0 0 0,0 0 0,0 1 1,0 0-1,6 2 0,-10-2-87,0 0 0,0 0 0,0 1-1,0-1 1,0 1 0,0-1 0,0 1 0,-1 0-1,1 0 1,-1 0 0,1-1 0,-1 2 0,0-1-1,0 0 1,0 0 0,0 0 0,0 0-1,0 1 1,0-1 0,-1 0 0,1 1 0,-1-1-1,0 1 1,0-1 0,0 0 0,0 1 0,0-1-1,-1 4 1,0 5 24,0-1 0,0 0 1,-1-1-1,-1 1 0,-5 15 0,-7 8-33,10-24 0,0 1 0,1-1 0,0 0 0,1 1 0,0 0 0,0 0 0,1 0 0,-1 12 0,4-21 0,-1 0 0,1 0 0,-1-1 0,1 1 0,-1 0 0,1 0 0,0-1 0,-1 1 0,1-1 0,0 1 0,0-1 0,-1 1 0,1-1 0,0 1 0,0-1 0,0 0 0,0 1 0,0-1 0,-1 0 0,1 0 0,0 0 0,0 0 0,0 0 0,0 0 0,0 0 0,0 0 0,0 0 0,1 0 0,31-3 0,-25 1-632,0-1 0,0 0 0,0 0 0,-1-1 0,1 0-1,-1 0 1,10-8 0,-13 10 152,-1-1 1,0 1-1,0-1 0,0 0 0,0 1 0,-1-2 1,1 1-1,-1 0 0,0 0 0,1-1 1,-2 1-1,1-1 0,0 0 0,-1 1 0,1-1 1,-1 0-1,1-7 0,-2-5-7544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04.904"/>
    </inkml:context>
    <inkml:brush xml:id="br0">
      <inkml:brushProperty name="width" value="0.025" units="cm"/>
      <inkml:brushProperty name="height" value="0.025" units="cm"/>
    </inkml:brush>
  </inkml:definitions>
  <inkml:trace contextRef="#ctx0" brushRef="#br0">86 159 17969,'0'0'13421,"13"5"-12364,-12-4-1026,7 3-7,0-1 0,0-1 0,0 1 0,0-1 0,1 0 1,-1-1-1,0 0 0,1 0 0,-1-1 0,1 0 0,13-2 0,15-6-24,71-24 0,-91 25 0,0 0 0,0-1 0,-1-1 0,0-1 0,0 0 0,15-14 0,-29 22 0,0 1 0,0-1 0,0-1 0,0 1 0,0 0 0,0 0 0,-1-1 0,1 1 0,-1-1 0,0 1 0,0-1 0,0 0 0,0 1 0,1-6 0,-2 7 0,0 0 0,0-1 0,0 1 0,-1 0 0,1 0 0,0 0 0,-1 0 0,1 0 0,0 0 0,-1 0 0,1 0 0,-1 0 0,0 0 0,1 0 0,-1 0 0,0 0 0,0 0 0,1 1 0,-1-1 0,0 0 0,0 1 0,0-1 0,0 0 0,0 1 0,0-1 0,0 1 0,0-1 0,0 1 0,0 0 0,0-1 0,-1 1 0,1 0 0,0 0 0,0 0 0,0 0 0,-2 0 0,-17-1 0,0 1 0,0 1 0,0 1 0,0 0 0,0 2 0,0 0 0,1 1 0,0 1 0,0 1 0,-21 10 0,11-3 0,2 2 0,-1 0 0,2 2 0,0 1 0,-38 36 0,58-50 0,1 1 0,0 0 0,1 0 0,-1 0 0,1 0 0,0 1 0,-4 10 0,7-16 0,0 1 0,1 0 0,-1-1 0,1 1 0,-1 0 0,1 0 0,0-1 0,0 1 0,-1 0 0,1 0 0,0 0 0,1 0 0,-1-1 0,0 1 0,1 0 0,-1 0 0,1-1 0,-1 1 0,1 0 0,0-1 0,-1 1 0,1 0 0,0-1 0,0 1 0,0-1 0,1 1 0,-1-1 0,0 0 0,0 0 0,1 1 0,-1-1 0,1 0 0,-1 0 0,1 0 0,2 1 0,7 2 0,0 1 0,1-2 0,-1 1 0,1-2 0,0 1 0,0-2 0,15 1 0,92-3 0,-84-1 0,7-1-1506,59-10 0,40-22-8321,-45 3-7763</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58.326"/>
    </inkml:context>
    <inkml:brush xml:id="br0">
      <inkml:brushProperty name="width" value="0.025" units="cm"/>
      <inkml:brushProperty name="height" value="0.025" units="cm"/>
    </inkml:brush>
  </inkml:definitions>
  <inkml:trace contextRef="#ctx0" brushRef="#br0">1 1 19250,'0'0'9065,"20"49"-8553,2-42-288,4-4-288,4-3-2018,0 0-1761,-4-11-1538,0-8-4645</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58.931"/>
    </inkml:context>
    <inkml:brush xml:id="br0">
      <inkml:brushProperty name="width" value="0.025" units="cm"/>
      <inkml:brushProperty name="height" value="0.025" units="cm"/>
    </inkml:brush>
  </inkml:definitions>
  <inkml:trace contextRef="#ctx0" brushRef="#br0">74 381 11979,'-6'9'5211,"-4"7"-4280,1 0 1,1 1-1,0-1 1,2 2-1,-1-1 1,2 1-1,1 0 1,0 0 0,-2 25-1,6-43-916,0 1-1,0 0 1,0 0 0,0-1-1,0 1 1,0 0 0,0-1-1,0 1 1,0 0 0,0 0-1,0-1 1,0 1-1,1 0 1,-1-1 0,0 1-1,1 0 1,-1-1 0,0 1-1,1-1 1,-1 1 0,1-1-1,-1 1 1,1 0-1,-1-1 1,1 0 0,-1 1-1,1-1 1,0 1 0,-1-1-1,1 0 1,0 1 0,-1-1-1,1 0 1,0 0 0,-1 1-1,1-1 1,0 0-1,-1 0 1,1 0 0,0 0-1,0 0 1,-1 0 0,1 0-1,0 0 1,-1 0 0,1-1-1,0 1 1,0 0 0,-1 0-1,1 0 1,0-1-1,-1 1 1,1 0 0,-1-1-1,1 1 1,0-1 0,-1 1-1,1-1 1,0 0 0,4-2 24,0 0 0,0-1 0,0 1 0,-1-1 1,1 0-1,3-6 0,12-17-58,-2-2-1,-1 0 0,-2 0 1,0-2-1,13-44 1,-27 73-109,-1 4-225,-9 154 172,8-155 177,1 0 1,0 0-1,0 0 1,0 0-1,0 0 1,0 0-1,0 0 1,0 0-1,0 0 1,0 0-1,0 0 0,1 0 1,-1 0-1,0 0 1,1 0-1,-1 0 1,1 0-1,-1 0 1,1 0-1,-1 0 1,1-1-1,0 1 1,0 0-1,-1 0 1,1-1-1,0 1 1,0 0-1,-1-1 1,1 1-1,0-1 0,0 1 1,0-1-1,0 1 1,0-1-1,0 0 1,0 0-1,0 1 1,0-1-1,0 0 1,0 0-1,0 0 1,0 0-1,2 0 1,0-1-20,1 0 1,-1 0-1,0 0 0,0 0 1,0-1-1,0 1 1,0-1-1,-1 0 1,1 1-1,0-1 0,-1-1 1,5-3-1,9-14 80,-1 0 0,-1-1 0,-1 0 0,0-1 0,-2 0 0,0-1 0,-2-1 0,12-44 0,-11 23 539,-1-1 1,-3 0-1,1-87 1,-9 155-370,0 0 0,-2 0 0,-10 34 0,-1 9-147,7-18 305,2 1 1,2 0 0,3 53-1,1-99-368,0 0-1,0 0 1,0-1-1,0 1 1,0 0-1,0 0 1,1 0-1,-1 0 1,1 0-1,-1-1 1,1 1-1,0 0 1,0-1-1,0 1 1,0 0-1,0-1 1,0 1-1,0-1 1,0 1-1,1-1 0,-1 0 1,0 0-1,1 1 1,-1-1-1,1 0 1,0 0-1,-1 0 1,4 1-1,-3-2-1,0 0 0,-1-1 0,1 1 0,0 0-1,0 0 1,0-1 0,-1 1 0,1-1 0,0 1-1,0-1 1,-1 0 0,1 0 0,-1 0 0,1 0 0,0 0-1,-1 0 1,0 0 0,1 0 0,-1-1 0,0 1-1,0-1 1,1 1 0,-1-1 0,0 1 0,0-1 0,-1 1-1,1-1 1,1-3 0,4-9-15,0-1 0,-1 0 0,-1 0 0,0 0 0,-1-1 0,-1 1 0,0-1 0,-1 0 0,-1 0 0,-1 0 0,-2-16 0,3 32 0,1 0 0,-1 0 0,0 0 0,-1-1 0,1 1 0,0 0 0,0 0 0,0-1 0,0 1 0,0 0 0,0 0 0,0 0 0,0 0 0,0-1 0,0 1 0,0 0 0,-1 0 0,1 0 0,0-1 0,0 1 0,0 0 0,0 0 0,0 0 0,-1 0 0,1 0 0,0 0 0,0-1 0,0 1 0,-1 0 0,1 0 0,0 0 0,0 0 0,0 0 0,-1 0 0,1 0 0,0 0 0,0 0 0,0 0 0,-1 0 0,1 0 0,0 0 0,0 0 0,0 0 0,-1 0 0,1 0 0,0 0 0,0 0 0,0 0 0,-1 1 0,1-1 0,0 0 0,0 0 0,0 0 0,-1 0 0,1 0 0,0 0 0,0 1 0,0-1 0,0 0 0,0 0 0,-1 0 0,1 0 0,0 1 0,0-1 0,0 0 0,-8 13 0,5-4 0,0 0 0,0 0 0,1 0 0,1 1 0,-2 12 0,3-20 0,0 0 0,0-1 0,0 1 0,0-1 0,0 1 0,0 0 0,0-1 0,1 1 0,-1-1 0,0 1 0,1-1 0,0 1 0,-1-1 0,1 1 0,0-1 0,0 0 0,-1 1 0,1-1 0,0 0 0,0 0 0,0 1 0,1-1 0,-1 0 0,0 0 0,0 0 0,1 0 0,-1-1 0,0 1 0,1 0 0,-1 0 0,1-1 0,-1 1 0,1-1 0,-1 0 0,1 1 0,-1-1 0,1 0 0,0 0 0,2 0 0,2 0 0,1-1 0,-1 0 0,1 0 0,-1-1 0,0 0 0,1 0 0,-1-1 0,0 1 0,0-1 0,-1-1 0,1 1 0,-1-1 0,1 0 0,-1 0 0,0 0 0,-1-1 0,5-5 0,9-11 0,-1-1 0,23-41 0,-33 53 0,-7 10 0,0 0 0,0 0 0,0 0 0,0 0 0,0 0 0,0 1 0,0-1 0,0 0 0,0 0 0,0 0 0,0 0 0,0 0 0,0 0 0,0 1 0,0-1 0,1 0 0,-1 0 0,0 0 0,0 0 0,0 0 0,0 0 0,0 0 0,0 0 0,0 0 0,1 0 0,-1 1 0,0-1 0,0 0 0,0 0 0,0 0 0,0 0 0,1 0 0,-1 0 0,0 0 0,0 0 0,0 0 0,0 0 0,0 0 0,0 0 0,1 0 0,-1 0 0,0 0 0,0 0 0,0-1 0,0 1 0,0 0 0,1 0 0,-1 0 0,0 0 0,0 0 0,0 0 0,0 0 0,0 0 0,0 0 0,0 0 0,0-1 0,1 1 0,-1 0 0,0 0 0,0 0 0,1 24 0,-6 30 0,-2-25 0,2-1 0,-4 58 0,9-85-24,0-1 1,0 1-1,0-1 1,0 0-1,0 1 1,0-1-1,0 1 1,0-1-1,0 1 1,0-1-1,0 0 1,0 1-1,0-1 1,0 1-1,0-1 1,0 0-1,1 1 1,-1-1-1,0 0 1,0 1-1,0-1 1,1 0-1,-1 1 0,0-1 1,0 0-1,1 1 1,-1-1-1,0 0 1,1 1-1,-1-1 1,0 0-1,1 0 1,-1 0-1,1 1 1,0-1-1,13-8-2256,12-24-5019,-11 2-2486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59.276"/>
    </inkml:context>
    <inkml:brush xml:id="br0">
      <inkml:brushProperty name="width" value="0.025" units="cm"/>
      <inkml:brushProperty name="height" value="0.025" units="cm"/>
    </inkml:brush>
  </inkml:definitions>
  <inkml:trace contextRef="#ctx0" brushRef="#br0">50 1 19090,'0'0'7655,"-44"54"-7527,40-25-64,3-2-96,1 0-1857,0-3-1539,5-6-2145,8-4-5317</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59.635"/>
    </inkml:context>
    <inkml:brush xml:id="br0">
      <inkml:brushProperty name="width" value="0.025" units="cm"/>
      <inkml:brushProperty name="height" value="0.025" units="cm"/>
    </inkml:brush>
  </inkml:definitions>
  <inkml:trace contextRef="#ctx0" brushRef="#br0">19 44 15855,'0'0'6027,"0"9"-1804,-7 19-1767,4-17-1855,1 0-1,-1-1 1,1 2 0,1-1 0,0 0 0,1 15 0,1-26-601,-1 1 0,1 0 0,0-1 0,-1 1 0,1 0 0,-1-1 0,1 1 0,0-1 0,0 1 0,-1-1 0,1 0 0,0 1 0,0-1 0,0 0 0,-1 0 0,1 1 0,0-1 0,0 0 0,0 0 0,0 0 0,0 0 0,-1 0 0,1 0 0,0 0 0,2-1 0,23-2 0,-8-5 0,0 0 0,0-1 0,-1-1 0,0-1 0,0-1 0,-1 0 0,17-18 0,19-12 0,-43 35 0,-5 4 0,0 0 0,0-1 0,0 2 0,1-1 0,-1 0 0,1 1 0,0 0 0,0 0 0,7-2 0,-11 4 0,-1 1 0,0-1 0,1 0 0,-1 0 0,1 0 0,-1 1 0,1-1 0,-1 0 0,0 1 0,1-1 0,-1 0 0,0 1 0,1-1 0,-1 0 0,0 1 0,1-1 0,-1 1 0,0-1 0,0 0 0,0 1 0,1-1 0,-1 1 0,0-1 0,0 1 0,0-1 0,0 1 0,0-1 0,0 1 0,0-1 0,0 1 0,0-1 0,0 1 0,0-1 0,0 1 0,0 0 0,-2 21 0,-1-11 0,0-1 0,0 1 0,-10 18 0,9-22 0,1 1 0,-1 0 0,1 0 0,1 1 0,0-1 0,0 0 0,-1 16 0,3-24 3,1 1-1,-1 0 1,1 0 0,-1-1 0,1 1-1,0 0 1,-1-1 0,1 1-1,0-1 1,-1 1 0,1-1-1,0 1 1,0-1 0,0 0 0,-1 1-1,1-1 1,0 0 0,0 1-1,0-1 1,0 0 0,0 0-1,-1 0 1,1 0 0,0 0 0,0 0-1,0 0 1,0 0 0,0 0-1,0-1 1,-1 1 0,1 0-1,0 0 1,0-1 0,0 1 0,0-1-1,1 0 1,35-12-503,-14-2-2816,-1-4-5652</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8.466"/>
    </inkml:context>
    <inkml:brush xml:id="br0">
      <inkml:brushProperty name="width" value="0.025" units="cm"/>
      <inkml:brushProperty name="height" value="0.025" units="cm"/>
    </inkml:brush>
  </inkml:definitions>
  <inkml:trace contextRef="#ctx0" brushRef="#br0">16 0 6694,'0'0'17137,"0"81"-15600,-6-45-640,0 0-481,5 0-256,-1-5-64,2-4 65,0-8-97,0-4-64,0-4 0,5-6-1314,0-5-1376</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8.807"/>
    </inkml:context>
    <inkml:brush xml:id="br0">
      <inkml:brushProperty name="width" value="0.025" units="cm"/>
      <inkml:brushProperty name="height" value="0.025" units="cm"/>
    </inkml:brush>
  </inkml:definitions>
  <inkml:trace contextRef="#ctx0" brushRef="#br0">1 66 19346,'0'0'5958,"63"-11"-4292,-29 6-321,3 0-512,6-3-577,-2 1-160,-1-2-64,-6 2-96,-9 1-513,-7 1-608,-8 3-929,-23 2-11787</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9.165"/>
    </inkml:context>
    <inkml:brush xml:id="br0">
      <inkml:brushProperty name="width" value="0.025" units="cm"/>
      <inkml:brushProperty name="height" value="0.025" units="cm"/>
    </inkml:brush>
  </inkml:definitions>
  <inkml:trace contextRef="#ctx0" brushRef="#br0">1 24 15439,'0'0'7591,"62"17"-5862,-23-25-511,3-1-770,0 0-320,-5 0-32,-6 5-512,-5 2-1858,-13 2-2435</inkml:trace>
  <inkml:trace contextRef="#ctx0" brushRef="#br0" timeOffset="1">12 175 14606,'0'0'8904,"65"2"-8231,-25-15-513,3 2-128,0-1-1057,4-2-2210,-7 4-2691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9.507"/>
    </inkml:context>
    <inkml:brush xml:id="br0">
      <inkml:brushProperty name="width" value="0.025" units="cm"/>
      <inkml:brushProperty name="height" value="0.025" units="cm"/>
    </inkml:brush>
  </inkml:definitions>
  <inkml:trace contextRef="#ctx0" brushRef="#br0">241 1 10634,'0'0'8648,"-57"56"-6534,31-31-384,-2 4-481,1 0-224,1-3-64,2-4-320,6-4-161,3-4-320,6-8-64,1-4-96,5-2-1217,3-2-1185,0-14-1922,0-4-2787</inkml:trace>
  <inkml:trace contextRef="#ctx0" brushRef="#br0" timeOffset="1">53 59 11563,'0'0'12780,"44"55"-12396,-28-42-223,5 0-97,2-4-641,4-1-1249,0-3-608,0-5-481,-4 0-1793,-2 0-4901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9.865"/>
    </inkml:context>
    <inkml:brush xml:id="br0">
      <inkml:brushProperty name="width" value="0.025" units="cm"/>
      <inkml:brushProperty name="height" value="0.025" units="cm"/>
    </inkml:brush>
  </inkml:definitions>
  <inkml:trace contextRef="#ctx0" brushRef="#br0">28 1 10218,'0'0'13960,"-3"12"-13475,-7 44 302,3 1-1,0 96 1,10-125-16,5-44-127,7-45-319,-15 59-320,5-26-96,0 0 1,2 1-1,1 0 0,1 0 1,14-28-1,-22 53 81,0 0-1,0 1 1,0-1 0,0 1-1,0-1 1,0 1 0,0 0-1,0-1 1,1 1 0,-1 0-1,1 0 1,-1 0 0,1 0-1,-1 0 1,1 0 0,0 0-1,-1 0 1,1 1 0,0-1-1,-1 1 1,1-1 0,0 1-1,0 0 1,0-1 0,2 1 0,-3 1 4,0-1 0,1 1 0,-1-1 0,0 1 0,1-1 0,-1 1 0,0 0 0,0 0 0,0 0 0,1 0 0,-1 0 0,0 0 0,0 0 0,0 0 0,-1 0 0,1 0 0,0 0 0,0 1 0,-1-1 0,1 0 0,0 1 0,-1-1 1,0 0-1,1 1 0,-1-1 0,0 1 0,1-1 0,-1 0 0,0 1 0,0-1 0,0 2 0,-1 4 217,1-1-1,-1 1 1,0 0 0,0-1 0,-1 1-1,0-1 1,0 0 0,0 0 0,-1 0-1,0 0 1,-7 11 0,8-14-93,-1 1 0,1-1-1,-1 0 1,0 1 0,1-1 0,-1 0-1,-1-1 1,1 1 0,0-1 0,-1 1-1,1-1 1,-1 0 0,0 0 0,0-1-1,0 1 1,0-1 0,0 0 0,0 0-1,0 0 1,-5 0 0,8-1-197,0 0 1,0 0-1,0-1 0,0 1 0,0 0 1,0-1-1,0 1 0,0-1 1,1 1-1,-1-1 0,0 0 1,0 1-1,0-1 0,1 0 0,-1 1 1,1-1-1,-1 0 0,0 0 1,1 0-1,-1 1 0,1-1 0,0 0 1,-1 0-1,1 0 0,0 0 1,-1 0-1,1 0 0,0 0 0,0 0 1,0 0-1,0 0 0,0 0 1,0 0-1,0 0 0,0 0 1,0 0-1,1 0 0,-1 0 0,1-1 1,0-3-653,-1 0 0,1 1 0,1-1 0,-1 1 0,1-1 1,-1 1-1,4-5 0,9-8-5350,3 3-1873</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10.299"/>
    </inkml:context>
    <inkml:brush xml:id="br0">
      <inkml:brushProperty name="width" value="0.025" units="cm"/>
      <inkml:brushProperty name="height" value="0.025" units="cm"/>
    </inkml:brush>
  </inkml:definitions>
  <inkml:trace contextRef="#ctx0" brushRef="#br0">0 31 8264,'0'0'17670,"8"6"-15946,-4-4-1579,0 1 0,0-1 1,0 0-1,0 0 0,0 0 0,1 0 0,-1-1 0,0 1 0,1-1 0,-1 0 1,1-1-1,0 1 0,-1-1 0,1 0 0,-1 0 0,1 0 0,0-1 0,-1 0 1,1 1-1,-1-2 0,1 1 0,-1 0 0,0-1 0,1 0 0,-1 0 0,6-4 1,-7 4-79,0 1-37,-1 0-1,0-1 1,1 1 0,-1 0 0,0-1 0,0 1 0,0-1 0,0 0 0,0 0 0,0 0 0,-1 0 0,1 0-1,0 0 1,-1 0 0,0 0 0,1-1 0,-1 1 0,1-4 0,-30 29-142,21-15 175,0 1 1,0 0-1,1 0 1,0 0-1,0 1 1,1 0-1,0 0 1,1 0-1,-4 16 1,8-25-63,0-1 0,0 0 0,0 1-1,0-1 1,0 0 0,0 1 0,0-1 0,0 0 0,0 1 0,0-1-1,0 0 1,0 1 0,1-1 0,-1 0 0,0 0 0,0 1 0,0-1 0,0 0-1,1 0 1,-1 1 0,0-1 0,0 0 0,1 0 0,-1 1 0,0-1-1,0 0 1,1 0 0,-1 0 0,0 0 0,1 0 0,-1 1 0,0-1 0,1 0-1,-1 0 1,0 0 0,1 0 0,19 0 7,16-10-16,5-14-630,-36 20 470,1-1 0,0 1-1,1 1 1,-1-1 0,1 1 0,-1 0 0,1 1 0,0-1 0,0 1-1,11-1 1,-16 8 118,-1 1-1,0-1 0,-1 1 1,1-1-1,-1 1 1,0-1-1,-1 7 0,1-7 56,-1-3-25,1-1 0,0 0-1,0 0 1,0 0 0,0 0 0,0 0 0,0 0 0,1 0-1,-1 0 1,0 0 0,1 0 0,-1 0 0,0 0 0,1 0-1,-1 0 1,1 0 0,-1 0 0,1 0 0,0 0-1,-1-1 1,1 1 0,0 0 0,0 0 0,-1-1 0,3 2-1,-1-1-273,0-1 0,0 0 0,0 0-1,0 1 1,1-1 0,-1 0-1,0-1 1,0 1 0,0 0 0,0-1-1,0 1 1,0-1 0,3-1 0,36-21-8209,-32 17 5854,20-14-8359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24.244"/>
    </inkml:context>
    <inkml:brush xml:id="br0">
      <inkml:brushProperty name="width" value="0.025" units="cm"/>
      <inkml:brushProperty name="height" value="0.025" units="cm"/>
    </inkml:brush>
  </inkml:definitions>
  <inkml:trace contextRef="#ctx0" brushRef="#br0">0 0 23286,'0'0'6086</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10.798"/>
    </inkml:context>
    <inkml:brush xml:id="br0">
      <inkml:brushProperty name="width" value="0.025" units="cm"/>
      <inkml:brushProperty name="height" value="0.025" units="cm"/>
    </inkml:brush>
  </inkml:definitions>
  <inkml:trace contextRef="#ctx0" brushRef="#br0">131 49 2594,'0'0'13971,"-12"6"-9204,8-4-4649,-64 38 4118,64-38-3990,1 0 1,0 1-1,-1-1 1,1 1-1,0 0 1,0 0 0,1 0-1,-1 1 1,0-1-1,1 1 1,0-1-1,0 1 1,0 0-1,1 0 1,-1 0-1,1 0 1,0 0 0,-1 6-1,2-8-243,1-1 1,0 0-1,0 0 1,0 0-1,0 1 0,-1-1 1,2 0-1,-1 0 0,0-1 1,0 1-1,0 0 0,0 0 1,1 0-1,-1-1 1,0 1-1,0-1 0,1 1 1,-1-1-1,1 1 0,-1-1 1,0 0-1,1 0 1,-1 0-1,1 0 0,-1 0 1,1 0-1,-1 0 0,1 0 1,-1 0-1,2-1 0,5 1-7,-1-1 0,1 0 0,-1 0 0,1 0 0,7-4 0,-3-2-85,-1-1 0,0 0 0,0-1 0,-1 0 0,0-1 0,-1 0 0,0 0 0,0-1 0,-1 0 0,-1-1 0,0 0 0,-1 0 0,0 0 1,6-19-1,-12 31 106,0 0 1,0 0 0,0 0 0,0 0-1,0 0 1,0 0 0,0 0 0,0 0-1,0 0 1,0 0 0,-1 0 0,1 0-1,0 0 1,0 0 0,0 0 0,0 0 0,0 0-1,0 0 1,0 0 0,0 0 0,0 0-1,-1 0 1,1 0 0,0 0 0,0 0-1,0 0 1,0 0 0,0 0 0,0 0-1,0 0 1,0 0 0,0 0 0,0 0-1,-1 0 1,1-1 0,0 1 0,0 0 0,0 0-1,0 0 1,0 0 0,0 0 0,0 0-1,0 0 1,0 0 0,0-1 0,-14 17 373,-13 23 87,23-30-316,0 0 0,0 0 0,0 0 0,1 1 0,0-1 0,1 1 0,0-1 0,1 1 0,0 0 0,0 0 0,2 19 0,-1-28-162,1 1 1,-1-1 0,1 1 0,0-1 0,0 0 0,-1 1-1,1-1 1,0 0 0,0 0 0,0 1 0,0-1-1,1 0 1,-1 0 0,0 0 0,0 0 0,1-1-1,-1 1 1,0 0 0,1 0 0,-1-1 0,1 1-1,-1-1 1,1 1 0,-1-1 0,1 0 0,-1 1-1,1-1 1,-1 0 0,1 0 0,0 0 0,-1 0 0,3-1-1,1 1 0,-1-1-1,1 1 1,0-1-1,-1 0 1,1 0-1,-1-1 1,0 1-1,1-1 1,-1 0-1,4-3 1,2-3-86,-1 0-1,-1-1 1,16-19-1,17-17-197,-51 90 467,5-27-126,4-16-32,1 0 0,0 0 0,-1 0 0,1 0 0,0 0 0,0 0 0,0 0 0,0 0-1,1 0 1,-1 0 0,0 0 0,2 3 0,-2-5-168,0 1 0,1 0-1,-1-1 1,0 1 0,1 0-1,-1-1 1,1 1 0,-1-1-1,1 1 1,-1-1 0,1 1 0,0-1-1,-1 1 1,1-1 0,0 0-1,-1 1 1,1-1 0,0 0 0,-1 1-1,1-1 1,0 0 0,1 0-1,0 0-621,1 0 0,-1 0-1,1-1 1,-1 1-1,0-1 1,1 0-1,-1 1 1,1-1-1,-1 0 1,0-1 0,0 1-1,0 0 1,0-1-1,0 1 1,0-1-1,0 1 1,0-1 0,1-2-1,13-14-11630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11.493"/>
    </inkml:context>
    <inkml:brush xml:id="br0">
      <inkml:brushProperty name="width" value="0.025" units="cm"/>
      <inkml:brushProperty name="height" value="0.025" units="cm"/>
    </inkml:brush>
  </inkml:definitions>
  <inkml:trace contextRef="#ctx0" brushRef="#br0">47 0 18610,'0'0'7084,"0"12"-5189,-10 73-270,-22 97 1,27-317-2128,9 117 622,6 24 124,6 5-250,-6-6 32,1 0 0,0-1 1,0-1-1,0 0 0,0 0 1,1-1-1,16 1 0,-23-2-3,0-1-1,1 0 1,-1 0-1,0 0 0,0 0 1,0-1-1,0 0 0,0 0 1,0 0-1,0 0 0,0-1 1,0 0-1,0 0 0,-1 0 1,1-1-1,-1 0 0,1 0 1,5-5-1,-2-6 417,-14 12 126,4 2-541,0 1 1,0 0-1,0 0 1,0 0-1,0 0 0,0 1 1,0-1-1,0 0 1,1 1-1,-1-1 1,-1 3-1,-2 2-14,1 0 0,0 0 0,0 0 0,0 0 0,1 1 0,0 0 0,1 0 0,-1 0-1,1 0 1,1 0 0,-1 0 0,1 0 0,0 12 0,1-19-10,0 1 0,0 0 0,0-1 0,0 1 0,1 0 0,-1 0 0,0-1 0,0 1 0,1 0 0,-1-1 0,0 1 0,1 0 0,-1-1 0,1 1 0,-1-1 0,1 1 0,-1-1 0,1 1 0,-1-1 0,1 1 0,0-1 0,-1 1 0,1-1 0,0 0 0,-1 1 0,1-1 0,0 0 0,-1 0 0,1 0 0,0 1 0,0-1 0,-1 0 0,1 0 0,0 0 0,0 0 0,-1 0 0,1 0 0,0 0 0,0-1 0,-1 1 0,1 0 0,0 0 0,-1-1 0,1 1 0,0 0 0,-1-1 0,1 1 0,0 0 0,0-1 0,34-19 0,-29 13-9,0-1-1,0 1 1,0-1 0,-1 0-1,0-1 1,-1 1 0,0-1-1,0 0 1,-1 0 0,0 0-1,3-17 1,-6 25-61,-10 31-20,-7 29 1018,17-57-1001,-1-1-1,1 1 1,0 0-1,0 0 1,0-1-1,0 1 1,0 0 0,0-1-1,1 1 1,-1 0-1,1 0 1,-1-1 0,1 1-1,0 1 1,0-2-148,0 0 1,-1-1-1,1 1 1,0-1-1,0 0 1,0 1-1,-1-1 1,1 0-1,0 1 1,0-1-1,0 0 0,0 0 1,0 1-1,-1-1 1,1 0-1,0 0 1,0 0-1,0 0 1,0 0-1,0-1 1,0 1-1,-1 0 1,1 0-1,0-1 1,0 1-1,0 0 1,0-1-1,-1 1 0,1-1 1,1 0-1,3-3-7359</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11.964"/>
    </inkml:context>
    <inkml:brush xml:id="br0">
      <inkml:brushProperty name="width" value="0.025" units="cm"/>
      <inkml:brushProperty name="height" value="0.025" units="cm"/>
    </inkml:brush>
  </inkml:definitions>
  <inkml:trace contextRef="#ctx0" brushRef="#br0">15 1 15791,'0'0'6278,"-6"0"-2659,2 0-768,2 0-2274,-1 5-513,3 3-128,0 0-1218,0-2-3971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13.424"/>
    </inkml:context>
    <inkml:brush xml:id="br0">
      <inkml:brushProperty name="width" value="0.025" units="cm"/>
      <inkml:brushProperty name="height" value="0.025" units="cm"/>
    </inkml:brush>
  </inkml:definitions>
  <inkml:trace contextRef="#ctx0" brushRef="#br0">19 1 13421,'0'0'13020,"0"8"-12550,-7 63 123,-5-20 2609,23-112-1712,-11 64-1492,0-1 0,0 0 0,0 0 0,0 0 0,0 0 0,0 0 0,1 0 0,-1 0 0,1 0 0,0 0 0,-1 0 0,1 0 0,0 0 0,0 0 0,0 0 0,1 0 0,-1-1 0,0 1 0,1 0 0,-1-1 0,1 1 0,-1-1 0,3 2 0,-1-2 13,0 0-1,0 0 0,0 0 1,0 0-1,0-1 1,0 1-1,0-1 0,0 0 1,0 1-1,0-2 1,1 1-1,-1 0 1,6-2-1,2-1 31,1 0 0,-1-1 0,1 0 0,-1-1-1,-1-1 1,21-12 0,-21 11-15,-5 3-9,0 1 0,0-1-1,-1 0 1,1 0 0,-1 0 0,0 0 0,3-6-1,-6 10-133,-32 30 234,21-21-102,-36 40 3,45-46-18,-1-1 0,0 0-1,1 1 1,-1 0 0,1-1 0,0 1-1,0 0 1,0 0 0,0 0-1,1 0 1,-1-1 0,1 1-1,0 0 1,0 0 0,0 0-1,0 0 1,0 0 0,0 0-1,2 4 1,-1-6 2,0 0-1,0 0 1,1 0 0,-1 0-1,0 0 1,1 0-1,-1 0 1,0-1 0,1 1-1,-1 0 1,1-1 0,0 1-1,-1-1 1,1 0 0,-1 1-1,1-1 1,-1 0-1,1 0 1,0 0 0,-1 0-1,3-1 1,38-1-174,-41 2 164,45-13-2960,-5-11-8179,-18 7-4542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13.908"/>
    </inkml:context>
    <inkml:brush xml:id="br0">
      <inkml:brushProperty name="width" value="0.025" units="cm"/>
      <inkml:brushProperty name="height" value="0.025" units="cm"/>
    </inkml:brush>
  </inkml:definitions>
  <inkml:trace contextRef="#ctx0" brushRef="#br0">142 58 16335,'0'0'12065,"2"-8"-10106,4-25-517,-6 32-1423,0 0 1,-1 1-1,1-1 0,0 0 1,0 0-1,0 1 0,-1-1 1,1 0-1,0 1 1,-1-1-1,1 0 0,0 1 1,-1-1-1,1 1 1,-1-1-1,1 0 0,-1 1 1,1-1-1,-1 1 0,0 0 1,1-1-1,-1 1 1,0-1-1,1 1 0,-1 0 1,0-1-1,1 1 1,-1 0-1,0 0 0,0 0 1,1 0-1,-1-1 0,0 1 1,0 0-1,1 0 1,-1 0-1,0 1 0,0-1 1,-1 0-1,-27 5 172,21 0-191,1 0 0,0 0 0,1 0 0,-1 1 0,1 0 0,0 0 0,0 1 0,1-1 0,0 1 0,0 0 0,1 1 0,0-1 0,0 1 0,0 0 0,1 0 0,1 0 0,-1 0 0,1 1 0,-1 11 0,3-19 0,0-1 0,0 1 0,0 0 0,0-1 0,0 1 0,0 0 0,0 0 0,0-1 0,0 1 0,0 0 0,1-1 0,-1 1 0,0 0 0,0-1 0,1 1 0,-1 0 0,0-1 0,1 1 0,-1 0 0,1-1 0,-1 1 0,1-1 0,-1 1 0,1-1 0,-1 1 0,1-1 0,0 0 0,-1 1 0,1-1 0,0 0 0,-1 1 0,1-1 0,0 0 0,31-2 0,-23-1 0,0 0 0,-1 0 0,1-1 0,14-9 0,-6-1 0,-2-1 0,0 0 0,16-21 0,-12 13 0,-15 19-48,-4 35-539,-11 1 623,-2 7-179,13-12-3546,0-26 3445,0-1 0,1 0 1,-1 1-1,0-1 0,0 0 0,1 1 0,-1-1 1,0 0-1,0 1 0,1-1 0,-1 0 0,0 0 0,1 1 1,-1-1-1,0 0 0,1 0 0,-1 0 0,0 0 0,1 1 1,-1-1-1,1 0 0,-1 0 0,0 0 0,1 0 1,-1 0-1,1 0 0,-1 0 0,0 0 0,1 0 0,-1 0 1,1 0-1,-1 0 0,1 0 0,1 0-1203,12 0-6518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14.407"/>
    </inkml:context>
    <inkml:brush xml:id="br0">
      <inkml:brushProperty name="width" value="0.025" units="cm"/>
      <inkml:brushProperty name="height" value="0.025" units="cm"/>
    </inkml:brush>
  </inkml:definitions>
  <inkml:trace contextRef="#ctx0" brushRef="#br0">118 1 10922,'0'0'16592,"-5"12"-15119,-108 340 2307,162-499-3780,-41 129 0,0 0 0,1 0 0,0 1 0,2 0 0,0 0 0,16-17 0,-24 30-1,0 1 0,1 0 1,0 0-1,-1 0 0,1 1 0,0 0 0,0-1 1,0 1-1,0 0 0,1 1 0,-1-1 0,0 1 1,1 0-1,-1 0 0,1 0 0,0 1 0,-1 0 1,1-1-1,5 2 0,-10-1-7,1 1 1,-1-1-1,1 1 0,-1-1 1,1 1-1,-1-1 0,1 1 1,-1-1-1,1 1 0,-1-1 1,0 1-1,0 0 0,1-1 1,-1 1-1,0-1 0,0 1 1,1 0-1,-1-1 0,0 1 0,0 0 1,0-1-1,0 1 0,0 0 1,0-1-1,0 1 0,0 0 1,0-1-1,-1 2 0,-4 22 7,-2-13-28,0 0 0,0-1 0,-1 0 0,-1 0 1,0-1-1,0 0 0,-1 0 0,0-1 0,-13 8 1,20-17-4770,6-5 77,7-10-2721</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14.861"/>
    </inkml:context>
    <inkml:brush xml:id="br0">
      <inkml:brushProperty name="width" value="0.025" units="cm"/>
      <inkml:brushProperty name="height" value="0.025" units="cm"/>
    </inkml:brush>
  </inkml:definitions>
  <inkml:trace contextRef="#ctx0" brushRef="#br0">150 1 18385,'0'0'2125,"-5"10"69,0-1-1622,-75 157 4657,65-131-4214,1 2 0,-17 73 0,31-110-984,0 0-1,0 0 1,1 0 0,-1 0-1,0 0 1,0 0 0,0 0 0,0 0-1,0 0 1,0 0 0,1 0 0,-1 0-1,0 0 1,0 0 0,0 0-1,0 0 1,0 0 0,1 0 0,-1 0-1,0 0 1,0 0 0,0 0-1,0 0 1,0 0 0,0 0 0,0 0-1,0 1 1,1-1 0,-1 0 0,0 0-1,0 0 1,0 0 0,0 0-1,0 0 1,0 0 0,0 1 0,15-28 158,17-38-346,-21 39-19,-1 2-94,0 0 0,2 1 0,0 1 0,2 0 0,0 0 0,20-21 0,-33 42 261,1-1 0,-1 0 0,1 1 0,-1 0 0,1-1 0,0 1-1,0 0 1,0 0 0,0 0 0,0 0 0,0 0 0,0 0 0,0 0 0,0 1 0,0-1 0,0 1 0,0 0 0,0-1 0,1 1 0,-1 0-1,0 0 1,2 1 0,-2-1 2,-1 1-1,1 0 0,-1 0 0,0 0 1,1 0-1,-1 0 0,0 0 1,0 0-1,0 0 0,0 0 0,0 1 1,0-1-1,0 0 0,0 1 1,0-1-1,0 1 0,-1-1 0,1 1 1,-1-1-1,1 1 0,-1-1 1,0 1-1,1 0 0,-1-1 0,0 1 1,0-1-1,0 1 0,-1 2 1,1 0 86,-1 1 1,0-1-1,0 1 1,0-1-1,0 1 1,-1-1 0,0 0-1,0 0 1,0 0-1,0 0 1,-1 0-1,1 0 1,-1-1 0,0 1-1,0-1 1,-1 0-1,1 1 1,0-2 0,-1 1-1,0 0 1,0-1-1,0 0 1,0 1-1,0-2 1,0 1 0,-1 0-1,1-1 1,0 0-1,-1 0 1,1 0-1,-6 0 1,9-1-226,0-1 1,1 1-1,-1 0 1,1 0-1,-1-1 1,1 1-1,0 0 1,-1-1-1,1 1 0,-1 0 1,1-1-1,-1 1 1,1-1-1,0 1 1,-1-1-1,1 1 1,0 0-1,0-1 1,-1 0-1,1 1 0,0-1 1,0 1-1,0-1 1,0 1-1,0-1 1,-1 1-1,1-1 1,0 1-1,0-1 0,0 0 1,1 1-1,-1-2 1,3-22-8766,5 6-149</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15.219"/>
    </inkml:context>
    <inkml:brush xml:id="br0">
      <inkml:brushProperty name="width" value="0.025" units="cm"/>
      <inkml:brushProperty name="height" value="0.025" units="cm"/>
    </inkml:brush>
  </inkml:definitions>
  <inkml:trace contextRef="#ctx0" brushRef="#br0">47 0 17809,'0'0'5990,"-2"9"-3572,-14 44 307,-11 36-122,27-89-2588,0 0 1,0 1 0,0-1 0,-1 0 0,1 0 0,0 1 0,0-1-1,0 0 1,0 1 0,0-1 0,-1 0 0,1 1 0,0-1 0,0 0-1,0 1 1,0-1 0,0 0 0,0 1 0,0-1 0,0 0 0,0 1-1,0-1 1,0 0 0,0 0 0,1 1 0,-1-1 0,0 0 0,0 1-1,0-1 1,0 0 0,0 1 0,1-1 0,-1 0 0,0 0 0,0 1-1,1-1 1,-1 0 0,0 0 0,0 0 0,1 1 0,-1-1 0,0 0-1,0 0 1,1 0 0,12-12 296,12-28-131,-3-28-165,10 90-368,-23-20-1662,1 0 1,0-1 0,-1 0-1,1-1 1,19-1 0,-11 1-2616,6-1-3934</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15.544"/>
    </inkml:context>
    <inkml:brush xml:id="br0">
      <inkml:brushProperty name="width" value="0.025" units="cm"/>
      <inkml:brushProperty name="height" value="0.025" units="cm"/>
    </inkml:brush>
  </inkml:definitions>
  <inkml:trace contextRef="#ctx0" brushRef="#br0">99 16 3683,'0'0'19496,"-9"3"-17275,2-1-1819,1 1-1,-1 0 1,1 0-1,-1 1 1,1 0 0,0 0-1,1 0 1,-7 6 0,10-8-304,-1 1 0,1-1 0,-1 1 0,1 0 0,0 0 0,0 0 0,0 0 0,1 0 0,-1 1 0,1-1 0,0 0 0,0 1 0,0-1 0,0 1 0,0-1 0,1 1 0,-1-1 0,1 1 0,0 0 0,0-1 0,2 7 0,-2-9-90,1 0 0,0 0 1,-1 0-1,1 0 1,0 0-1,0 0 0,0 0 1,0 0-1,0 0 0,0 0 1,0 0-1,0 0 0,0-1 1,0 1-1,0-1 0,0 1 1,1-1-1,-1 1 0,0-1 1,0 1-1,1-1 0,-1 0 1,0 0-1,0 0 0,1 0 1,-1 0-1,0 0 0,1 0 1,1-1-1,1 1 21,0 0 0,-1 0 0,1-1 0,0 0-1,-1 0 1,1 0 0,-1 0 0,1 0 0,5-4 0,-5 2 8,-1 0 0,0-1 0,1 0 0,-2 1 1,1-1-1,0 0 0,-1 0 0,0-1 0,0 1 0,0 0 0,0-1 0,-1 1 0,1-1 0,-1 1 1,0-1-1,-1 0 0,1-7 0,-1 10-100,0-1 0,0 1 0,0 0 1,0 0-1,-1 0 0,1-1 0,0 1 0,-1 0 0,0 0 0,0 0 1,1 0-1,-1 0 0,-1 0 0,1 0 0,0 0 0,0 0 1,-1 1-1,1-1 0,-1 0 0,1 1 0,-1-1 0,0 1 0,1-1 1,-1 1-1,0 0 0,0 0 0,0 0 0,0 0 0,0 0 1,0 1-1,0-1 0,-1 0 0,1 1 0,0 0 0,0-1 1,0 1-1,-1 0 0,-1 0 0,-3 0-3766,4 0-1972</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16.509"/>
    </inkml:context>
    <inkml:brush xml:id="br0">
      <inkml:brushProperty name="width" value="0.025" units="cm"/>
      <inkml:brushProperty name="height" value="0.025" units="cm"/>
    </inkml:brush>
  </inkml:definitions>
  <inkml:trace contextRef="#ctx0" brushRef="#br0">106 22 12876,'0'0'15764,"-11"0"-15486,7 0-253,1 0 1,-1 0-1,0 0 0,1 0 1,-1 0-1,0 1 0,1 0 1,-1-1-1,1 1 0,-1 1 1,1-1-1,0 0 0,0 1 1,-1 0-1,1 0 0,0 0 1,0 0-1,0 0 0,1 0 0,-1 1 1,1 0-1,-1-1 0,1 1 1,0 0-1,0 0 0,0 0 1,0 0-1,1 1 0,-1-1 1,1 0-1,0 1 0,0-1 1,0 1-1,0-1 0,0 1 1,1-1-1,0 1 0,0 6 1,0-9-12,0 0 1,1 0-1,-1 0 1,0 0 0,1-1-1,-1 1 1,1 0-1,-1 0 1,1 0 0,-1-1-1,1 1 1,0 0-1,-1-1 1,1 1 0,0 0-1,0-1 1,-1 1-1,1-1 1,0 1-1,0-1 1,0 0 0,0 1-1,-1-1 1,1 0-1,0 1 1,0-1 0,0 0-1,0 0 1,0 0-1,0 0 1,0 0 0,0 0-1,0 0 1,0 0-1,0 0 1,0 0 0,-1-1-1,1 1 1,2-1-1,37-12 444,-31 8-421,-1-1 0,0 0 1,-1 0-1,0 0 0,0-1 1,0 0-1,-1-1 1,1 1-1,-2-1 0,1 0 1,-1-1-1,-1 1 0,5-13 1,-39 58-257,28-33 197,-2 1-5,0 0 0,0 1 0,1 0 0,0 0 0,0 0 0,0 0 0,1 1 0,0-1 0,0 1 0,1-1 0,-1 1 0,1 0 0,1 12 0,0-17-128,1-1 0,0-1 0,0 1 0,0 0 0,0 0 0,0 0 0,0 0 0,0-1 0,1 1 0,-1-1 1,0 1-1,0 0 0,1-1 0,-1 0 0,0 1 0,0-1 0,1 0 0,-1 0 0,0 0 0,1 0 0,-1 0 1,0 0-1,1 0 0,-1 0 0,0 0 0,1-1 0,0 0 0,41-8-4684,-14-7 130,1-4-2006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24.616"/>
    </inkml:context>
    <inkml:brush xml:id="br0">
      <inkml:brushProperty name="width" value="0.025" units="cm"/>
      <inkml:brushProperty name="height" value="0.025" units="cm"/>
    </inkml:brush>
  </inkml:definitions>
  <inkml:trace contextRef="#ctx0" brushRef="#br0">0 1 22742,'0'0'6566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16.865"/>
    </inkml:context>
    <inkml:brush xml:id="br0">
      <inkml:brushProperty name="width" value="0.025" units="cm"/>
      <inkml:brushProperty name="height" value="0.025" units="cm"/>
    </inkml:brush>
  </inkml:definitions>
  <inkml:trace contextRef="#ctx0" brushRef="#br0">131 1 9577,'0'0'14520,"-11"4"-13249,10-3-1258,-63 33 2169,59-32-2032,1 1 0,0 0 0,0 0-1,0 0 1,0 1 0,0-1 0,0 1-1,1 0 1,0 0 0,0 0 0,0 1-1,0-1 1,1 0 0,-3 6 0,5-9-222,0-1 0,0 1 0,0 0 1,1-1-1,-1 1 0,0-1 1,0 1-1,0 0 0,0-1 1,1 1-1,-1-1 0,0 1 1,1-1-1,-1 1 0,0-1 1,1 1-1,-1-1 0,1 0 0,-1 1 1,0-1-1,1 0 0,-1 1 1,1-1-1,-1 0 0,1 1 1,-1-1-1,1 0 0,0 0 1,-1 1-1,1-1 0,-1 0 0,1 0 1,-1 0-1,1 0 0,0 0 1,-1 0-1,1 0 0,0 0 1,29 1-5820,-24-1 3645,12 0-4972</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17.617"/>
    </inkml:context>
    <inkml:brush xml:id="br0">
      <inkml:brushProperty name="width" value="0.025" units="cm"/>
      <inkml:brushProperty name="height" value="0.025" units="cm"/>
    </inkml:brush>
  </inkml:definitions>
  <inkml:trace contextRef="#ctx0" brushRef="#br0">59 1 5605,'0'0'13186,"-7"-1"-12225,4 1-698,0 0-1,-1 0 1,1 1-1,0-1 1,0 0 0,0 1-1,-1 0 1,1 0 0,-4 2-1,6-3-83,0 1 0,0-1 1,0 1-1,0 0 0,0 0 0,0 0 0,0-1 0,1 1 0,-1 0 1,0 0-1,0 0 0,1 0 0,-1 0 0,0 1 0,1-1 0,-1 0 1,1 0-1,0 0 0,-1 0 0,1 1 0,0-1 0,0 0 0,-1 0 1,1 1-1,0-1 0,0 0 0,1 0 0,-1 1 0,0-1 0,0 0 1,0 0-1,1 0 0,-1 1 0,1-1 0,0 2 0,1-1-83,-1-1-1,0 1 0,1 0 1,-1-1-1,1 1 1,0-1-1,-1 1 0,1-1 1,0 0-1,0 0 1,0 0-1,0 0 0,0 0 1,0 0-1,0 0 1,1-1-1,-1 1 0,0-1 1,0 1-1,5-1 1,50 3-424,-51-3 110,6 0-1103,6 1-2355,-7-3-1582,1-4-2376</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18.704"/>
    </inkml:context>
    <inkml:brush xml:id="br0">
      <inkml:brushProperty name="width" value="0.025" units="cm"/>
      <inkml:brushProperty name="height" value="0.025" units="cm"/>
    </inkml:brush>
  </inkml:definitions>
  <inkml:trace contextRef="#ctx0" brushRef="#br0">64 0 9257,'0'0'19218,"-3"9"-18994,-14 42 616,8-30-302,0 1 0,2 1 0,1 0 0,1-1 0,-3 33 0,8-55-538,1 1 0,-1 0 0,1-1 0,-1 1 0,1-1 0,0 1 0,-1-1 0,1 1 0,-1-1 0,1 0 0,0 1 0,-1-1 0,1 1 0,0-1 0,-1 0 0,1 0 0,0 0 0,0 1 0,-1-1 0,1 0 0,0 0 0,0 0 0,-1 0 0,1 0 0,0 0 0,0 0 0,-1-1 0,1 1 0,0 0 0,0 0 0,-1 0 0,1-1 0,0 1 0,-1 0 0,1-1 0,0 1 0,0-1 0,29-11 0,20-22 0,-37 25 0,-1 0 0,2 0 0,-1 1 0,19-7 0,-31 15 0,-1-1 0,1 1 0,0 0 0,-1-1 0,1 1 0,0 0 0,0 0 0,0 0 0,-1-1 0,1 1 0,0 0 0,0 0 0,0 0 0,0 0 0,-1 1 0,1-1 0,0 0 0,0 0 0,0 0 0,-1 1 0,1-1 0,0 0 0,0 1 0,-1-1 0,1 0 0,0 1 0,-1-1 0,1 1 0,0-1 0,-1 1 0,1 0 0,-1-1 0,1 2 0,0 0 0,0 0 0,0 0 0,0 1 0,-1-1 0,1 1 0,-1-1 0,0 0 0,0 1 0,0-1 0,0 1 0,-1 3 0,0 3 0,-1 1 0,0 0 0,0-1 0,-1 0 0,-5 12 0,-11 13 0,14-32-1358,5-5-2953,0-7-6099</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1.057"/>
    </inkml:context>
    <inkml:brush xml:id="br0">
      <inkml:brushProperty name="width" value="0.025" units="cm"/>
      <inkml:brushProperty name="height" value="0.025" units="cm"/>
    </inkml:brush>
  </inkml:definitions>
  <inkml:trace contextRef="#ctx0" brushRef="#br0">1 0 18546,'0'0'2033,"0"9"-522,2 53 769,-2-26-961,1 0-1,2 0 1,14 67-1,-17-102-1292,1 0 1,-1 0-1,0 0 0,0 0 0,1 0 1,-1 0-1,1 0 0,-1 0 0,1 0 1,-1 0-1,1 0 0,0 0 0,-1-1 1,1 1-1,0 0 0,0 0 0,-1-1 0,1 1 1,0-1-1,0 1 0,0-1 0,0 1 1,0-1-1,0 1 0,0-1 0,1 1 1,0-1 48,0 0 0,0-1 0,0 1-1,0 0 1,-1-1 0,1 1 0,0-1 0,0 0 0,-1 0 0,1 1 0,0-1 0,-1 0 0,3-2 0,5-5 266,-1 1 0,0-1 1,12-15-1,30-47-341,-36 47 0,1 2 0,1 0 0,31-30 0,-47 50 0,1 0 0,0 0 0,-1 1 0,1-1 0,0 0 0,0 1 0,0-1 0,0 0 0,0 1 0,0-1 0,0 1 0,0 0 0,0-1 0,0 1 0,0 0 0,0 0 0,0-1 0,0 1 0,0 0 0,2 0 0,-2 1 0,-1-1 0,1 0 0,0 1 0,-1-1 0,1 1 0,0-1 0,-1 1 0,1 0 0,-1-1 0,1 1 0,-1-1 0,1 1 0,-1 0 0,0-1 0,1 1 0,-1 0 0,0 0 0,1-1 0,-1 1 0,0 0 0,0 1 0,3 49 0,-3-41 0,-13 155 0,13-164-73,0-1 1,0 1-1,1-1 0,-1 1 0,0-1 1,1 1-1,-1-1 0,1 0 1,-1 1-1,1-1 0,-1 0 1,1 1-1,-1-1 0,1 0 0,-1 1 1,1-1-1,-1 0 0,1 0 1,-1 0-1,1 0 0,-1 0 1,1 1-1,-1-1 0,1 0 0,0 0 1,-1 0-1,1 0 0,-1-1 1,1 1-1,-1 0 0,1 0 1,0 0-1,-1 0 0,1-1 0,-1 1 1,1 0-1,0-1 0,24-8-5684,-7-6-1001</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1.696"/>
    </inkml:context>
    <inkml:brush xml:id="br0">
      <inkml:brushProperty name="width" value="0.025" units="cm"/>
      <inkml:brushProperty name="height" value="0.025" units="cm"/>
    </inkml:brush>
  </inkml:definitions>
  <inkml:trace contextRef="#ctx0" brushRef="#br0">130 1 18898,'0'0'4927,"-10"5"-2802,0 0-1707,2 0 0,-1 1 0,0 0 0,1 1 0,0-1 0,1 2 0,-11 11 0,14-14-191,-1 1 0,1 0-1,0 0 1,0 1 0,1-1-1,0 1 1,0 0 0,0 0 0,1 0-1,0 0 1,0 0 0,1 0-1,-1 13 1,2-20-224,0 1 0,0-1 0,0 1 0,0-1-1,0 0 1,0 1 0,0-1 0,0 0 0,0 1 0,0-1 0,0 1 0,1-1-1,-1 0 1,0 1 0,0-1 0,0 0 0,1 1 0,-1-1 0,0 0 0,0 1 0,1-1-1,-1 0 1,0 0 0,0 1 0,1-1 0,-1 0 0,0 0 0,1 1 0,-1-1-1,1 0 1,-1 0 0,0 0 0,1 0 0,0 1 0,16-5 94,15-14 4,102-104-101,-133 121 0,0 0 0,0 1 0,0-1 0,0 0 0,0 0 0,0 1 0,0-1 0,1 0 0,-1 1 0,0-1 0,1 1 0,-1 0 0,0-1 0,1 1 0,-1 0 0,0 0 0,1 0 0,-1 0 0,0 0 0,2 0 0,-2 1 0,0-1 0,0 1 0,0-1 0,0 1 0,-1 0 0,1 0 0,0-1 0,0 1 0,-1 0 0,1 0 0,-1 0 0,1 0 0,-1 0 0,1-1 0,-1 1 0,1 0 0,-1 0 0,0 0 0,0 0 0,1 2 0,0 8 0,0 1 0,-1-1 0,-2 24 0,1-15 0,1-20 0,0 1 0,0-1 0,0 1 0,0-1 0,0 1 0,0-1 0,0 1 0,1-1 0,-1 1 0,0-1 0,0 1 0,0-1 0,1 0 0,-1 1 0,0-1 0,0 1 0,1-1 0,-1 1 0,0-1 0,1 0 0,-1 1 0,1-1 0,-1 0 0,0 0 0,1 1 0,-1-1 0,1 0 0,-1 0 0,1 1 0,-1-1 0,1 0 0,-1 0 0,1 0 0,-1 0 0,1 0 0,25-4 0,20-15 0,-37 14 0,51-25 0,-57 28 0,1 1 0,-1 0 0,0 0 0,1 0 0,-1 0 0,1 1 0,-1-1 0,1 1 0,0 0 0,-1 0 0,1 0 0,-1 0 0,1 1 0,-1-1 0,6 3 0,-8-3 0,1 1 0,-1 0 0,0 0 0,0 1 0,0-1 0,1 0 0,-1 0 0,0 0 0,0 1 0,-1-1 0,1 1 0,0-1 0,0 1 0,-1-1 0,1 1 0,-1-1 0,1 1 0,-1-1 0,0 1 0,1 0 0,-1 2 0,0-3 0,0 0 0,0 0 0,0 1 0,0-1 0,0 0 0,0 1 0,1-1 0,-1 0 0,0 0 0,1 0 0,-1 1 0,1-1 0,0 0 0,-1 0 0,1 0 0,0 0 0,0 0 0,-1 0 0,1 0 0,0 0 0,0 0 0,0 0 0,0-1 0,0 1 0,0 0 0,0-1 0,1 1 0,-1-1 0,0 1 0,0-1 0,0 1 0,1-1 0,-1 0 0,0 0 0,0 1 0,1-1 0,1 0 0,6-1 0,0-1 0,-1 1 0,1-1 0,-1-1 0,0 1 0,1-1 0,-1-1 0,-1 0 0,12-6 0,-12 5 0,1 1 0,0 0 0,0 0 0,0 1 0,1 0 0,-1 0 0,1 1 0,-1 0 0,14-1 0,-21 4 5,-1-1 0,1 1 1,-1-1-1,1 1 0,-1 0 0,1-1 0,-1 1 0,1 0 1,-1 0-1,1-1 0,-1 1 0,0 0 0,1 0 1,-1 0-1,0-1 0,0 1 0,0 0 0,0 0 0,0 0 1,0 0-1,0 0 0,0-1 0,0 1 0,0 1 0,-1 24-652</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2.412"/>
    </inkml:context>
    <inkml:brush xml:id="br0">
      <inkml:brushProperty name="width" value="0.025" units="cm"/>
      <inkml:brushProperty name="height" value="0.025" units="cm"/>
    </inkml:brush>
  </inkml:definitions>
  <inkml:trace contextRef="#ctx0" brushRef="#br0">6 0 19667,'0'0'8514,"-1"11"-7270,-4 102 876,5-112-2112,0 0 1,0 0 0,1-1 0,-1 1 0,0 0 0,0 0 0,0 0 0,1 0 0,-1-1 0,0 1 0,1 0 0,-1 0-1,1 0 1,-1-1 0,1 1 0,-1 0 0,1-1 0,0 1 0,-1-1 0,1 1 0,0 0 0,-1-1 0,1 0 0,0 1-1,0-1 1,-1 1 0,1-1 0,1 1 0,30-2 404,-21-2-275,-1 0-1,0-1 1,18-8 0,-4-3-138,29-15 0,-50 29 0,0-1 0,0 1 0,0 0 0,0 0 0,0 0 0,0 1 0,0-1 0,0 1 0,0-1 0,0 1 0,0 0 0,0 0 0,0 1 0,0-1 0,4 1 0,-6 0 0,0 0 0,0 0 0,1 0 0,-1 0 0,0 0 0,0 0 0,-1 0 0,1 0 0,0 0 0,0 0 0,0 0 0,-1 1 0,1-1 0,-1 0 0,1 1 0,-1-1 0,1 0 0,-1 1 0,0-1 0,0 0 0,0 1 0,1-1 0,-1 1 0,-1 2 0,1-3 0,0 0 0,0 0 0,0 0 0,-1 0 0,1 0 0,1 0 0,-1 1 0,0-1 0,0 0 0,0 0 0,0 0 0,1 0 0,-1 0 0,1 0 0,-1 0 0,1 0 0,-1 0 0,1 0 0,-1 0 0,1 0 0,0 0 0,0 0 0,-1 0 0,1-1 0,0 1 0,0 0 0,0 0 0,0-1 0,0 1 0,0-1 0,0 1 0,0-1 0,0 1 0,0-1 0,0 0 0,0 0 0,1 1 0,1-1 0,27-4-2765,-27 3 2258,-1 1 1,0-1-1,1 0 1,-1 0-1,0-1 1,0 1-1,0 0 1,0-1-1,0 1 1,0-1-1,0 0 1,0 1-1,-1-1 0,1 0 1,0 0-1,1-5 1,4-9-6920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2.783"/>
    </inkml:context>
    <inkml:brush xml:id="br0">
      <inkml:brushProperty name="width" value="0.025" units="cm"/>
      <inkml:brushProperty name="height" value="0.025" units="cm"/>
    </inkml:brush>
  </inkml:definitions>
  <inkml:trace contextRef="#ctx0" brushRef="#br0">1 0 11179,'0'0'13933,"63"44"-24087,-41-37-4195</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3.110"/>
    </inkml:context>
    <inkml:brush xml:id="br0">
      <inkml:brushProperty name="width" value="0.025" units="cm"/>
      <inkml:brushProperty name="height" value="0.025" units="cm"/>
    </inkml:brush>
  </inkml:definitions>
  <inkml:trace contextRef="#ctx0" brushRef="#br0">158 0 15983,'0'0'8227,"-10"2"-5382,1 0-2411,-1 0 0,1 1 0,0 0 0,0 0 0,0 1 0,1 0 0,-15 10 1,18-11-311,0 0 0,1 1 1,0 0-1,-1 0 1,1 0-1,1 0 0,-1 0 1,1 1-1,0-1 1,0 1-1,0 0 1,0 0-1,1 0 0,0 1 1,0-1-1,0 0 1,0 8-1,1-12-124,1 1 0,-1-1 0,1 0 0,0 1 0,0-1 0,0 0 0,0 1 0,0-1 0,0 0 0,0 1 0,0-1 0,0 0 0,1 1 0,-1-1 0,1 0 0,-1 1 0,1-1 0,-1 0 0,1 0 0,0 0 0,-1 1 0,1-1 0,0 0 0,0 0 0,0 0 0,0 0 0,0 0 0,0-1 0,0 1 0,0 0 0,0 0 0,0-1 0,1 1 0,-1-1 0,0 1 0,0-1 0,1 1 0,-1-1 0,0 0 0,1 1 0,-1-1 0,0 0 0,1 0 0,-1 0 0,0 0 0,1 0 0,-1-1 0,0 1 0,1 0 0,-1-1 0,0 1 0,1-1 0,0 0 0,5 0 0,0-2 0,-1 1 0,0 0 0,1-1 0,-1-1 0,0 1 0,0-1 0,-1 0 0,9-6 0,25-47-53,-44 89-567,4-28 333,0 0 0,0 0 0,1 0 0,-1 0 0,1 0 0,0 0 0,0 1 0,0-1 0,1 0 0,-1 0 0,1 0 0,0 0 0,2 7 0,-1-9 25,0 0 1,-1 0 0,1 0-1,0 0 1,0 0-1,0-1 1,0 1 0,0 0-1,0-1 1,1 0-1,-1 1 1,0-1 0,1 0-1,-1 0 1,1-1-1,-1 1 1,1 0 0,-1-1-1,1 1 1,0-1-1,-1 0 1,5 0 0,17 0-4544,0 0-1660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3.450"/>
    </inkml:context>
    <inkml:brush xml:id="br0">
      <inkml:brushProperty name="width" value="0.025" units="cm"/>
      <inkml:brushProperty name="height" value="0.025" units="cm"/>
    </inkml:brush>
  </inkml:definitions>
  <inkml:trace contextRef="#ctx0" brushRef="#br0">142 165 16271,'0'0'5910,"-9"1"-3257,2 0-2311,1 0-1,-1 0 0,1 1 1,-1 0-1,1 0 1,0 0-1,0 1 0,0 0 1,0 1-1,0-1 1,1 1-1,-1 0 0,1 0 1,0 1-1,1-1 1,-1 1-1,1 0 0,0 0 1,0 1-1,-6 9 1,9-12-310,-1 0 1,1-1-1,-1 1 1,1 0-1,0 0 1,0 0-1,1 0 1,-1 0 0,0 0-1,1 0 1,0 0-1,0 0 1,0 0-1,0 0 1,0 0-1,0 0 1,2 4 0,-2-6-28,1-1 1,-1 1 0,0 0 0,1 0 0,-1 0 0,1-1 0,0 1-1,-1 0 1,1-1 0,0 1 0,-1 0 0,1-1 0,0 1 0,0-1-1,-1 1 1,1-1 0,0 0 0,0 1 0,0-1 0,0 0 0,0 1-1,1-1 1,0 0-2,1 0-1,0 0 1,-1 0 0,1 0-1,-1-1 1,1 1-1,0-1 1,-1 0-1,1 0 1,-1 0-1,4-1 1,3-4-4,1 0 0,-1 0 0,0-1 0,0-1 0,-1 1 0,0-1 0,0-1 0,-1 1 0,12-20 0,4-8 0,21-47 0,5-15 0,-64 128 0,5-12 0,1-1 0,1 2 0,0-1 0,2 1 0,0 0 0,1 0 0,1 0 0,0 1 0,0 21 0,4-39-19,1 0 0,-1 0 0,0 0 0,1 0 0,-1 0 0,1 0 0,-1-1 0,1 1 0,0 0 0,0 0 0,0-1 0,0 1 0,0-1 0,0 1 0,1-1 0,-1 1-1,0-1 1,1 0 0,-1 1 0,1-1 0,-1 0 0,1 0 0,0 0 0,-1 0 0,1-1 0,3 2 0,2 0-483,-1 0-1,1 0 1,0-1 0,0 0-1,0 0 1,8-1 0,13 0-7479</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4.559"/>
    </inkml:context>
    <inkml:brush xml:id="br0">
      <inkml:brushProperty name="width" value="0.025" units="cm"/>
      <inkml:brushProperty name="height" value="0.025" units="cm"/>
    </inkml:brush>
  </inkml:definitions>
  <inkml:trace contextRef="#ctx0" brushRef="#br0">0 352 6919,'3'23'12631,"6"-11"-5689,-7-11-6768,-1-1 1,1 0 0,-1 0-1,1 0 1,-1 0-1,1 0 1,-1-1-1,1 1 1,-1 0-1,1-1 1,-1 1 0,1-1-1,-1 1 1,1-1-1,-1 0 1,0 0-1,1 0 1,-1 1-1,0-1 1,0 0 0,0-1-1,1 1 1,-1 0-1,1-2 1,61-62 734,84-111 0,-103 119-816,-36 47-93,0 0 0,-2 0 0,1-1 0,9-22 0,-56 63 0,24-15 0,0 2 0,1-1 0,0 2 0,2 0 0,-17 29 0,23-35 0,1 0 0,1 1 0,0 0 0,0 0 0,1 0 0,1 1 0,0 0 0,1-1 0,-1 29 0,3-40 1,0 0-1,0 0 1,0 0-1,1 0 1,-1 0-1,1 0 1,-1-1 0,1 1-1,-1 0 1,1 0-1,0 0 1,0-1 0,0 1-1,0 0 1,1-1-1,-1 1 1,0-1-1,0 1 1,1-1 0,-1 0-1,1 1 1,2 0-1,0 0 2,0 0-1,0 0 0,0-1 1,1 0-1,-1 1 0,0-2 1,1 1-1,-1 0 0,8-1 1,3 0-25,0-2 1,-1 1 0,1-2 0,-1 0-1,19-6 1,-21 5-222,36-15-3559,-18 2-4076,-8 0-3854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36.284"/>
    </inkml:context>
    <inkml:brush xml:id="br0">
      <inkml:brushProperty name="width" value="0.025" units="cm"/>
      <inkml:brushProperty name="height" value="0.025" units="cm"/>
    </inkml:brush>
  </inkml:definitions>
  <inkml:trace contextRef="#ctx0" brushRef="#br0">33 46 17585,'0'0'9822,"-1"12"-8845,-13 94 525,6-57-1254,2 1-1,2 0 1,5 79 0,-1-128-220,0 0-1,0 0 1,0 0-1,0 0 1,0 0-1,1 0 1,-1 0-1,0 0 1,1 0-1,-1 0 1,1 0-1,-1 0 1,1 0-1,0 0 1,-1 0-1,1-1 1,0 1-1,-1 0 1,1 0-1,0-1 1,0 1-1,0-1 1,-1 1-1,1-1 1,0 1-1,0-1 1,0 1-1,0-1 1,0 0-1,0 1 1,0-1-1,0 0 1,0 0-1,0 0 1,0 0-1,0 0 1,0 0-1,0 0 1,0 0-1,0 0 1,0-1-1,2 1 1,2-2 46,-1 1 0,1-1-1,-1 0 1,0 0 0,0 0 0,0 0 0,0-1-1,6-4 1,37-40-65,-3-1-1,-1-3 1,-3-1-1,46-78 1,-24 17-7509,-74 124 2364,-3 2-1446</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5.214"/>
    </inkml:context>
    <inkml:brush xml:id="br0">
      <inkml:brushProperty name="width" value="0.025" units="cm"/>
      <inkml:brushProperty name="height" value="0.025" units="cm"/>
    </inkml:brush>
  </inkml:definitions>
  <inkml:trace contextRef="#ctx0" brushRef="#br0">246 44 16784,'0'0'13298,"-10"-7"-12263,-32-25-410,40 32-602,0-1 0,1 0 0,-1 1 0,0-1 0,0 1 0,1-1-1,-1 1 1,0 0 0,0 0 0,0 0 0,0 0 0,1 0 0,-1 0 0,0 1 0,0-1 0,0 0 0,1 1 0,-1 0-1,0-1 1,0 1 0,1 0 0,-1 0 0,-2 2 0,-30 29 170,27-24-125,-4 3-56,1 1 0,0 0 0,0 1 0,1 0 0,1 1 0,0 0 0,1 0-1,1 0 1,0 1 0,1 0 0,0 0 0,1 0 0,1 1 0,0-1-1,2 1 1,-1 0 0,3 23 0,0-35-12,0 0 0,0 0 0,1 0 0,0 0 0,-1 0 0,2-1 0,-1 1 0,0-1 0,1 1 0,-1-1 0,1 0 0,0 0 0,0 0 0,0 0 0,1-1 0,-1 1 0,1-1 0,-1 0 0,1 0 0,0 0 0,0-1 0,0 1 0,0-1 0,0 0 0,0 0 0,0 0 0,6 0 0,-4 0 0,1 0 0,-1 0 0,1 0 0,0-1 0,-1 0 0,1-1 0,0 1 0,-1-1 0,1-1 0,-1 1 0,1-1 0,-1 0 0,0-1 0,0 1 0,0-1 0,11-8 0,-15 10 0,-1 1 0,0-1 0,1 0 0,-1-1 0,0 1 0,0 0 0,0 0 0,0 0 0,0-1 0,0 1 0,-1 0 0,1-1 0,0 1 0,-1-1 0,1 1 0,-1-1 0,1 1 0,-1-1 0,0 1 0,1-1 0,-1 1 0,0-1 0,0 0 0,0 1 0,0-1 0,-1 1 0,1-1 0,0 0 0,-1 1 0,1-1 0,-2-1 0,1 1 0,-1 0 0,1 0 0,-1 0 0,0 0 0,0 0 0,0 1 0,0-1 0,0 1 0,0-1 0,0 1 0,-1 0 0,1 0 0,-1 0 0,1 0 0,0 0 0,-1 0 0,1 1 0,-5-1 0,-6-1 0,1 1 0,-1 1 0,-19 1 0,54-6 0,0 0 0,-1-2 0,41-17 0,-10 3 0,-49 20 0,-1 0 0,1 0 0,0 0 0,0 0 0,0 0 0,0 0 0,0 1 0,0-1 0,0 1 0,0 0 0,0 0 0,0 0 0,0 0 0,0 0 0,0 1 0,0 0 0,4 1 0,-6-1 0,1 1 0,0 0 0,-1 0 0,1 0 0,-1 0 0,0 0 0,0 0 0,1 0 0,-1 1 0,-1-1 0,1 0 0,0 1 0,-1-1 0,1 0 0,-1 1 0,1-1 0,-1 1 0,0-1 0,0 1 0,0-1 0,-1 3 0,-1 123 0,2-128-48,0 0 1,0 1-1,1-1 0,-1 1 0,0-1 1,0 0-1,0 1 0,1-1 0,-1 0 1,0 0-1,0 1 0,1-1 0,-1 0 1,0 1-1,0-1 0,1 0 0,-1 0 1,0 0-1,1 1 0,-1-1 0,1 0 1,-1 0-1,0 0 0,1 0 0,-1 0 1,0 0-1,1 0 0,-1 0 0,1 0 1,-1 0-1,0 0 0,1 0 0,-1 0 1,1 0-1,-1 0 0,0 0 0,1 0 1,-1 0-1,0 0 0,1-1 0,-1 1 1,0 0-1,1 0 0,0-1 0,18-8-5095,4-12-2678,5-6-4932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5.575"/>
    </inkml:context>
    <inkml:brush xml:id="br0">
      <inkml:brushProperty name="width" value="0.025" units="cm"/>
      <inkml:brushProperty name="height" value="0.025" units="cm"/>
    </inkml:brush>
  </inkml:definitions>
  <inkml:trace contextRef="#ctx0" brushRef="#br0">84 0 15503,'0'0'9385,"-39"70"-6118,24-34-1089,1 2-865,4 0-704,4-2-353,6-4-256,0-3-673,0-5-640,3-7-481,3-5-1473,-3-8-1345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5.913"/>
    </inkml:context>
    <inkml:brush xml:id="br0">
      <inkml:brushProperty name="width" value="0.025" units="cm"/>
      <inkml:brushProperty name="height" value="0.025" units="cm"/>
    </inkml:brush>
  </inkml:definitions>
  <inkml:trace contextRef="#ctx0" brushRef="#br0">0 35 17072,'0'0'11750,"13"-5"-10730,15-3-685,0 1 0,0 2 0,0 1 1,55-1-1,-71 4-264,-1 2 0,0-1 0,0 1 1,0 1-1,0 0 0,0 0 0,0 1 0,10 4 0,-17-5-46,-1 0-1,1 1 0,-1-1 1,0 1-1,1-1 0,-1 1 1,0 0-1,-1 0 1,1 0-1,-1 1 0,1-1 1,-1 1-1,0-1 0,0 1 1,0 0-1,-1-1 0,1 1 1,-1 0-1,0 0 0,0 0 1,-1 0-1,1 1 0,-1-1 1,0 7-1,0 1-24,-1 0 0,-1 0 0,0-1 0,0 1 0,-1-1 0,-1 1 0,0-1 0,0 0 0,-1 0 0,0-1 0,-1 1 0,-1-1 0,1-1 0,-1 1 0,-1-1 0,0 0 0,-9 8 0,10-10 0,-1-1 0,0 1 0,0-1 0,0 0 0,-1-1 0,0 0 0,0 0 0,0-1 0,0 0 0,-1-1 0,0 0 0,1-1 0,-1 0 0,0 0 0,0-1 0,-1 0 0,1-1 0,0 0 0,0 0 0,-15-4 0,23 4-50,1 0 0,-1 0 0,0-1 0,0 1 0,1-1 0,-1 0 0,1 1 0,-1-1 0,1 0 0,-1 0-1,1 0 1,-1 0 0,1 0 0,0 0 0,-1-1 0,1 1 0,0 0 0,0-1 0,0 1 0,0 0 0,0-1 0,1 0 0,-1 1 0,0-1 0,1 1 0,-1-1 0,1 0 0,-1 1 0,1-1 0,0 0 0,-1 0-1,1 1 1,0-1 0,0 0 0,1-2 0,0 1-219,-1-1 0,1 1 0,0 0 0,0 0 0,1-1 1,-1 1-1,1 0 0,0 0 0,-1 0 0,1 1 0,1-1 0,-1 0 0,0 1 0,1-1 0,-1 1 0,5-4 0,22-11-6110,4-3-1784</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6.284"/>
    </inkml:context>
    <inkml:brush xml:id="br0">
      <inkml:brushProperty name="width" value="0.025" units="cm"/>
      <inkml:brushProperty name="height" value="0.025" units="cm"/>
    </inkml:brush>
  </inkml:definitions>
  <inkml:trace contextRef="#ctx0" brushRef="#br0">48 1 19859,'0'0'12075,"-16"53"-11242,10-30-833,-2 5 0,4 1 0,-2 4 0,3-1 0,1-2 0,2-3 0,0-2 0,0-5-1249,0-8-1954,-2-6-2499</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6.626"/>
    </inkml:context>
    <inkml:brush xml:id="br0">
      <inkml:brushProperty name="width" value="0.025" units="cm"/>
      <inkml:brushProperty name="height" value="0.025" units="cm"/>
    </inkml:brush>
  </inkml:definitions>
  <inkml:trace contextRef="#ctx0" brushRef="#br0">1 74 20788,'0'0'7313,"12"-10"-5759,-10 9-1516,7-6 152,0 0 1,0 1 0,1 0 0,-1 1 0,1 0-1,1 0 1,-1 1 0,1 1 0,-1-1 0,1 2-1,14-3 1,-16 5-167,17-2 129,0 1-1,37 3 1,-57-1-134,1-1 0,-1 1 0,1 1 0,-1-1 0,0 1-1,0 0 1,0 1 0,0 0 0,0-1 0,0 2 0,-1-1 0,0 1 0,1 0 0,-1 0 0,6 7 0,-9-9-19,0-1 0,-1 1 0,1 0 0,-1 0 0,0 0 0,1 0 0,-1 0 0,0 0 0,0 1 0,0-1 0,-1 0 0,1 0 0,-1 1 0,1-1 0,-1 0 0,1 1 0,-1-1 0,0 0 0,0 1 0,-1-1 0,1 1 0,0-1 0,-1 0 0,0 3 0,-1-1 0,0-1 0,0 0 0,0 0 0,-1 0 0,1 0 0,-1 0 0,0-1 0,0 1 0,0-1 0,0 0 0,0 1 0,0-1 0,-6 2 0,-4 2 0,0-1 0,0-1 0,0 0 0,-1 0 0,1-1 0,-1-1 0,-17 1 0,29-3-62,1 0 0,0 0 0,-1 0 0,1 0 0,0-1 0,-1 1 0,1 0 0,0-1-1,-1 1 1,1 0 0,0-1 0,0 0 0,0 1 0,-1-1 0,-1-1 0,3 1-117,0 1 0,-1-1 0,1 0-1,0 0 1,0 1 0,-1-1 0,1 0 0,0 0 0,0 1-1,0-1 1,0 0 0,0 0 0,0 0 0,0 1 0,0-1-1,0 0 1,0 0 0,0 1 0,1-1 0,-1 0-1,0 0 1,1 1 0,-1-1 0,0 0 0,1 0 0,-1 1-1,1-1 1,-1 1 0,1-1 0,-1 0 0,2 0 0,13-14-12057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6.983"/>
    </inkml:context>
    <inkml:brush xml:id="br0">
      <inkml:brushProperty name="width" value="0.025" units="cm"/>
      <inkml:brushProperty name="height" value="0.025" units="cm"/>
    </inkml:brush>
  </inkml:definitions>
  <inkml:trace contextRef="#ctx0" brushRef="#br0">1 8 20083,'0'0'9609,"78"10"-7943,-30-10-866,10 0-447,2-3-257,1-4-96,-5 3 32,-9 1-256,-11 3-1154,-11 0-960,-11 4-1089,-13 6-705,-1 2-2434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7.314"/>
    </inkml:context>
    <inkml:brush xml:id="br0">
      <inkml:brushProperty name="width" value="0.025" units="cm"/>
      <inkml:brushProperty name="height" value="0.025" units="cm"/>
    </inkml:brush>
  </inkml:definitions>
  <inkml:trace contextRef="#ctx0" brushRef="#br0">0 37 13389,'0'0'12075,"58"13"-10121,-18-13-897,9-5-673,4-4-320,0-3-160,-2 2-2434,-3-3-4837</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8:49.928"/>
    </inkml:context>
    <inkml:brush xml:id="br0">
      <inkml:brushProperty name="width" value="0.025" units="cm"/>
      <inkml:brushProperty name="height" value="0.025" units="cm"/>
    </inkml:brush>
  </inkml:definitions>
  <inkml:trace contextRef="#ctx0" brushRef="#br0">48 0 15086,'0'0'11905,"-1"10"-11382,-38 373 4212,31-284-4217,12-144-518,-4 19 0,2 0 0,2 1 0,0-1 0,1 1 0,11-29 0,-8 31 0,2 2 0,0-1 0,2 1 0,26-37 0,-33 52 0,-1 0 0,1 1 0,0-1 0,0 1 0,1 0 0,0 1 0,0-1 0,0 1 0,0 0 0,0 1 0,1-1 0,0 1 0,0 1 0,0-1 0,0 1 0,0 0 0,0 1 0,0 0 0,1 0 0,6 0 0,-12 2 0,-1-1 0,1 1 0,-1-1 0,1 1 0,-1 0 0,0 0 0,1-1 0,-1 1 0,0 0 0,0 0 0,0 0 0,0 0 0,0 1 0,0-1 0,0 0 0,0 0 0,0 1 0,0-1 0,-1 0 0,1 1 0,0-1 0,-1 1 0,1-1 0,-1 1 0,0-1 0,1 1 0,-1-1 0,0 1 0,0-1 0,0 1 0,0-1 0,0 1 0,-1 1 0,1 4 0,0 0 0,-1-1 0,0 1 0,0 0 0,0-1 0,-5 11 0,2-7 0,-2-1 0,1 0 0,-1 0 0,0-1 0,-1 0 0,0 0 0,-1 0 0,-8 6 0,12-10 0,0-1 0,0 0 0,-1 0 0,1 0 0,-1 0 0,0-1 0,0 1 0,0-1 0,0-1 0,0 1 0,0-1 0,0 0 0,-1 0 0,1 0 0,0-1 0,-1 0 0,-8 0 0,12-1-5,0 0 0,1 1 0,-1-1 0,0 0 0,1 0 0,-1 0 0,1 0 0,-1 0-1,1-1 1,-1 1 0,1 0 0,0-1 0,-1 1 0,1-1 0,0 1 0,0-1 0,0 0 0,0 1 0,1-1 0,-1 0 0,0 0 0,1 0 0,-1-2 0,0 3-51,1 0 1,0-1 0,-1 1 0,1 0 0,0-1 0,0 1 0,0-1 0,0 1 0,0 0 0,0-1 0,0 1-1,0 0 1,1-1 0,-1 1 0,0 0 0,1-1 0,-1 1 0,1 0 0,0 0 0,-1-1 0,1 1-1,0 0 1,0 0 0,0 0 0,-1 0 0,1 0 0,0 0 0,1 0 0,-1 1 0,0-1 0,2-1 0,13-3-4980,2 0-2107</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8:50.600"/>
    </inkml:context>
    <inkml:brush xml:id="br0">
      <inkml:brushProperty name="width" value="0.025" units="cm"/>
      <inkml:brushProperty name="height" value="0.025" units="cm"/>
    </inkml:brush>
  </inkml:definitions>
  <inkml:trace contextRef="#ctx0" brushRef="#br0">36 1 10218,'0'0'15150,"0"8"-13735,-9 150 2508,7-84-3794,-1-95-5559,-10-14-2588,4 14 2354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8:50.941"/>
    </inkml:context>
    <inkml:brush xml:id="br0">
      <inkml:brushProperty name="width" value="0.025" units="cm"/>
      <inkml:brushProperty name="height" value="0.025" units="cm"/>
    </inkml:brush>
  </inkml:definitions>
  <inkml:trace contextRef="#ctx0" brushRef="#br0">1 37 7847,'0'0'13619,"8"-6"-12157,-2 2-1156,0 0 0,0 1 1,1 0-1,0 0 0,-1 0 0,1 1 0,0 0 0,0 0 0,0 1 0,0-1 0,13 1 0,-14 1-257,-1 0 1,0 0-1,1 0 0,-1 1 0,0 0 1,0 0-1,1 0 0,5 3 0,-9-3 11,-1 0 0,0 0-1,1 0 1,-1 0-1,0 0 1,0 1 0,0-1-1,0 0 1,0 1-1,0-1 1,0 1-1,0-1 1,-1 1 0,1-1-1,0 1 1,-1 0-1,1-1 1,-1 1-1,0 0 1,0-1 0,0 1-1,1 0 1,-2-1-1,1 1 1,0 0-1,0-1 1,0 1 0,-1 0-1,1-1 1,-2 4-1,1-3 105,0 1 0,-1-1-1,1 1 1,-1-1-1,0 1 1,1-1-1,-1 0 1,0 0 0,0 0-1,-1 0 1,1 0-1,0 0 1,-1-1 0,1 1-1,-1-1 1,1 0-1,-4 2 1,2-1-100,0-1 0,0 1-1,0-1 1,0 0 0,0 0 0,0 0 0,0 0 0,-1-1-1,1 1 1,0-1 0,0 0 0,-6-1 0,23-7-6403,9 0-460,-6 5 307</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36.626"/>
    </inkml:context>
    <inkml:brush xml:id="br0">
      <inkml:brushProperty name="width" value="0.025" units="cm"/>
      <inkml:brushProperty name="height" value="0.025" units="cm"/>
    </inkml:brush>
  </inkml:definitions>
  <inkml:trace contextRef="#ctx0" brushRef="#br0">3 1 12524,'0'0'8616,"-3"62"-5765,3-37 288,0 1-801,0 0-737,11-1-608,-4-2-800,8-4-97,5-6-321,4-7-1120,3-6-961,0 0-1442,1-13-1184,-3-7-3140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8:51.315"/>
    </inkml:context>
    <inkml:brush xml:id="br0">
      <inkml:brushProperty name="width" value="0.025" units="cm"/>
      <inkml:brushProperty name="height" value="0.025" units="cm"/>
    </inkml:brush>
  </inkml:definitions>
  <inkml:trace contextRef="#ctx0" brushRef="#br0">161 0 10218,'0'0'19186,"-7"7"-18236,-22 14-344,13-11-348,0 1 0,1 1 0,0 1 1,1 0-1,0 1 0,-14 19 0,27-32-258,0 0 0,1-1 0,-1 1 0,1 0 0,-1 0 0,1 0 0,-1 0 0,1 0 0,0 0 0,-1 0 0,1 0 0,0 0 0,0 0 0,0 0 0,0 1 0,0-1 0,0 0 0,0 0 0,0 0 0,0 0 0,0 0 0,1 0 0,-1 0 0,0 0 0,1 0 0,0 1 0,0-1 0,0 0 0,1 0 0,-1 0 0,0 0 0,1 0 0,-1-1 0,1 1 0,-1 0 0,1-1 0,-1 1 0,1-1 0,-1 1 0,1-1 0,0 0 0,1 0 0,10 1 0,1-2 0,-1 0 0,17-3 0,-25 4 0,64-16-3856,-4-10-5661,-49 17-4976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8:53.550"/>
    </inkml:context>
    <inkml:brush xml:id="br0">
      <inkml:brushProperty name="width" value="0.025" units="cm"/>
      <inkml:brushProperty name="height" value="0.025" units="cm"/>
    </inkml:brush>
  </inkml:definitions>
  <inkml:trace contextRef="#ctx0" brushRef="#br0">0 1 12556,'0'0'19955,"29"14"-19891,-22-13-32,1-1-737,-1 0-992,-1 0-1795,-1-1-1921,-4-7-5285</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8:53.957"/>
    </inkml:context>
    <inkml:brush xml:id="br0">
      <inkml:brushProperty name="width" value="0.025" units="cm"/>
      <inkml:brushProperty name="height" value="0.025" units="cm"/>
    </inkml:brush>
  </inkml:definitions>
  <inkml:trace contextRef="#ctx0" brushRef="#br0">1 0 14253,'0'0'6001,"-1"9"-4149,3 9-1094,-1-1-1,2 0 1,0 0-1,2-1 1,-1 1-1,2-1 0,0 0 1,11 19-1,6 4-478,2-1-1,2-1 1,52 55-1,-54-64-639,-58-33-16615,8-4 7063</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8:54.314"/>
    </inkml:context>
    <inkml:brush xml:id="br0">
      <inkml:brushProperty name="width" value="0.025" units="cm"/>
      <inkml:brushProperty name="height" value="0.025" units="cm"/>
    </inkml:brush>
  </inkml:definitions>
  <inkml:trace contextRef="#ctx0" brushRef="#br0">4 412 13485,'0'0'11926,"-1"-11"-10378,0 4-1326,1 3-110,-1 0 0,1 0 0,0 0 0,0-1 0,0 1 0,0 0-1,1 0 1,0 0 0,0-1 0,0 1 0,0 0 0,0 0 0,1 0 0,0 1 0,0-1 0,5-7 0,37-41 1561,68-64 0,-51 55-3262,-2-2-4226,-36 37-826</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8:55.001"/>
    </inkml:context>
    <inkml:brush xml:id="br0">
      <inkml:brushProperty name="width" value="0.025" units="cm"/>
      <inkml:brushProperty name="height" value="0.025" units="cm"/>
    </inkml:brush>
  </inkml:definitions>
  <inkml:trace contextRef="#ctx0" brushRef="#br0">3 1 10442,'0'0'19154,"3"11"-18593,1 10-476,-1-1 0,-1 1 1,-1 0-1,-2 31 1,1-19-299,-2 8-5815,3-41 5846,-1 0 0,0 1 0,0-1 0,-1 0 0,1 0 0,0 0 0,0 1 0,0-1 0,0 0 0,0 0 0,0 0 0,0 1 0,0-1 0,0 0 0,0 0 0,0 0 0,-1 1 0,1-1 0,0 0 0,0 0 0,0 0 0,0 0 0,0 0 0,-1 1 0,1-1 0,0 0 0,0 0 0,0 0 0,-1 0 0,1 0 0,0 0 0,0 0 0,0 0 0,-1 0 0,1 0 0,0 0 0,0 0 0,0 0 0,-1 0 0,1 0 0,0 0 0,0 0 0,-7 0-5156</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8:55.350"/>
    </inkml:context>
    <inkml:brush xml:id="br0">
      <inkml:brushProperty name="width" value="0.025" units="cm"/>
      <inkml:brushProperty name="height" value="0.025" units="cm"/>
    </inkml:brush>
  </inkml:definitions>
  <inkml:trace contextRef="#ctx0" brushRef="#br0">0 72 7911,'0'0'9770,"7"-9"-7651,-4 5-1884,0-1 0,1 0 1,0 1-1,0 0 0,0 0 0,0 0 0,0 1 0,1-1 0,0 1 1,-1 0-1,1 0 0,0 1 0,1-1 0,-1 1 0,0 0 1,1 1-1,-1-1 0,1 1 0,9-1 0,-13 2-158,6-1 79,0 1-1,0-1 1,0 2 0,0-1-1,12 3 1,-19-3-81,1 1 0,-1-1-1,0 0 1,0 1 0,0-1-1,0 1 1,1 0 0,-1-1-1,0 1 1,0 0 0,0 0-1,-1-1 1,1 1 0,0 0 0,0 0-1,0 0 1,-1 0 0,1 0-1,0 0 1,-1 0 0,1 1-1,-1-1 1,1 0 0,-1 0-1,0 0 1,1 0 0,-1 1 0,0-1-1,0 0 1,0 0 0,0 1-1,0-1 1,0 0 0,0 0-1,0 1 1,-1-1 0,1 0-1,0 0 1,-1 0 0,1 1 0,-1-1-1,1 0 1,-1 0 0,0 0-1,0 1 1,-3 4 102,0-1 0,1 1 0,-2-1 0,1 0 0,-1 0 0,0-1 0,0 1 0,0-1 0,0 0 0,-1-1 0,1 1 0,-1-1 0,0 0 0,0 0 0,-1-1 0,1 0 0,0 0 0,-7 1 0,27-12-10140,-5 2 4536,6-1-5666</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8:55.722"/>
    </inkml:context>
    <inkml:brush xml:id="br0">
      <inkml:brushProperty name="width" value="0.025" units="cm"/>
      <inkml:brushProperty name="height" value="0.025" units="cm"/>
    </inkml:brush>
  </inkml:definitions>
  <inkml:trace contextRef="#ctx0" brushRef="#br0">128 1 18417,'0'0'8617,"-9"5"-6909,-4 3-1256,0 1 0,1 0 1,0 1-1,-16 17 0,24-24-394,0 1 0,1 0 1,-1 0-1,1 0 0,0 1 0,0-1 0,1 1 0,-1-1 0,1 1 0,0 0 0,1 0 0,-1 0 0,1 0 0,0 0 0,0 1 0,0-1 0,1 0 0,0 0 0,0 1 0,1 5 0,0-9-47,0 0 0,0 0 0,0 0 0,0 0-1,0-1 1,1 1 0,-1 0 0,1-1 0,-1 1-1,1-1 1,-1 1 0,1-1 0,0 0-1,0 1 1,0-1 0,0 0 0,0 0 0,0-1-1,0 1 1,0 0 0,0-1 0,0 1-1,1-1 1,-1 1 0,3-1 0,62 2-792,-55-2 70,-9 0 101,1-1 0,-1 1 0,1 0 0,-1-1 0,0 0 0,1 0 0,-1 0 0,0 0 0,0 0 1,1-1-1,3-2 0,15-9-6618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8:59.294"/>
    </inkml:context>
    <inkml:brush xml:id="br0">
      <inkml:brushProperty name="width" value="0.025" units="cm"/>
      <inkml:brushProperty name="height" value="0.025" units="cm"/>
    </inkml:brush>
  </inkml:definitions>
  <inkml:trace contextRef="#ctx0" brushRef="#br0">35 0 10858,'0'0'12700,"0"9"-11632,-1 12-596,3 69 1941,-2-80-2318,1 0 0,0-1 1,1 1-1,0 0 0,1-1 0,0 0 0,4 10 0,-15-29-14860,-20-27 6917,10 16 3246</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8:59.635"/>
    </inkml:context>
    <inkml:brush xml:id="br0">
      <inkml:brushProperty name="width" value="0.025" units="cm"/>
      <inkml:brushProperty name="height" value="0.025" units="cm"/>
    </inkml:brush>
  </inkml:definitions>
  <inkml:trace contextRef="#ctx0" brushRef="#br0">14 66 5157,'0'0'20969,"-5"-5"-19864,5 5-1083,-1-1-1,1 1 1,-1 0 0,1 0-1,-1-1 1,1 1 0,-1-1-1,1 1 1,-1 0 0,1-1-1,-1 1 1,1-1 0,0 1-1,-1-1 1,1 1 0,0-1-1,-1 1 1,1-1 0,0 0-1,0 1 1,0-1 0,0 1-1,-1-1 1,1 0 0,0 1-1,0-1 1,0 1 0,0-1-1,0 0 1,0 1 0,0-1-1,1 0 1,-1 1 0,0-1-1,0 1 1,0-1-1,1 1 1,-1-1 0,0 0-1,1 1 1,-1-1 0,0 1-1,1-1 1,0 0 0,35-5 965,-6 2-910,38-5-56,-22 3-2165,0-1-5144,-20 2-592</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00.123"/>
    </inkml:context>
    <inkml:brush xml:id="br0">
      <inkml:brushProperty name="width" value="0.025" units="cm"/>
      <inkml:brushProperty name="height" value="0.025" units="cm"/>
    </inkml:brush>
  </inkml:definitions>
  <inkml:trace contextRef="#ctx0" brushRef="#br0">1 0 18962,'0'0'5338,"0"11"-3907,3 463 5605,-2-533-7036,10-71 0,-7 101 0,1 1 0,2-1 0,1 1 0,17-40 0,-22 62-4,0 1 0,0 0 0,1 0 0,0 0 0,0 0 0,0 1 1,0-1-1,1 1 0,-1 0 0,1 0 0,0 1 0,0-1 0,1 1 0,-1 0 0,9-3 0,-11 5 1,1 0-1,-1 0 0,1 0 1,-1 0-1,1 1 0,-1-1 1,1 1-1,-1 0 0,1 0 1,0 0-1,-1 0 0,1 1 1,-1 0-1,1-1 0,-1 1 1,1 0-1,-1 1 0,0-1 1,1 1-1,-1-1 0,0 1 1,0 0-1,0 0 0,0 0 1,-1 1-1,1-1 0,3 5 1,-4-4 4,1 0 1,-1 0 0,0 1 0,0-1 0,0 1 0,-1-1-1,1 1 1,-1 0 0,0 0 0,0-1 0,0 1 0,-1 0 0,1 0-1,-1 0 1,0 0 0,0 0 0,0 0 0,-1 0 0,1 0-1,-1 0 1,0-1 0,0 1 0,0 0 0,-1 0 0,1-1-1,-1 1 1,0-1 0,0 1 0,0-1 0,0 0 0,-1 0 0,0 0-1,-5 5 1,2-1 6,0-1-1,-1 0 0,0-1 1,0 1-1,-1-1 0,0 0 1,1-1-1,-2 0 0,1 0 1,0-1-1,-1 0 0,1-1 1,-18 4-1,23-6 2,-1 1-1,1-1 1,-1 0 0,0 0-1,1 0 1,-1-1-1,0 1 1,1-1 0,-1 0-1,1 0 1,-1 0-1,-5-3 1,7 3-31,1-1-1,-1 1 1,1-1-1,0 0 1,0 1 0,0-1-1,0 0 1,0 0-1,0 0 1,1 0-1,-1 0 1,0 0 0,1 0-1,0 0 1,-1 0-1,1 0 1,0 0 0,0 0-1,0 0 1,0 0-1,1 0 1,-1 0-1,0 0 1,2-2 0,4-16-3395,10-1-5146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36.980"/>
    </inkml:context>
    <inkml:brush xml:id="br0">
      <inkml:brushProperty name="width" value="0.025" units="cm"/>
      <inkml:brushProperty name="height" value="0.025" units="cm"/>
    </inkml:brush>
  </inkml:definitions>
  <inkml:trace contextRef="#ctx0" brushRef="#br0">0 1 15471,'0'0'15951,"2"13"-15134,5 207-289,-8-218-528,1 0 0,0-1 0,0 1 0,0 0 0,1 0 0,-1 0 0,0 0 0,1 0 0,-1-1 0,1 1 0,-1 0 0,1 0 0,0-1 0,0 1 0,0 0 0,0-1 0,0 1 0,0-1 0,0 1 0,0-1 0,1 0 0,-1 1 0,1-1 0,-1 0 0,1 0 0,2 1 0,-1-1 0,0 0 0,0-1 0,0 1 0,0-1 0,0 0 0,1 0 0,-1 0 0,0 0 0,0-1 0,0 1 0,0-1 0,0 0 0,0 0 0,0 0 0,0 0 0,3-2 0,11-7 0,0-1 0,-2 0 0,1 0 0,-1-2 0,-1 0 0,16-19 0,-16 16 0,1 1 0,1 1 0,0 0 0,33-21 0,-48 34 0,-1 1 0,0 0 0,1-1 0,-1 1 0,1 0 0,-1-1 0,1 1 0,-1 0 0,1 0 0,-1 0 0,1-1 0,-1 1 0,1 0 0,-1 0 0,1 0 0,-1 0 0,1 0 0,-1 0 0,1 0 0,-1 0 0,1 0 0,-1 0 0,1 0 0,0 0 0,-1 0 0,1 0 0,-1 1 0,1-1 0,-1 0 0,1 0 0,-1 1 0,0-1 0,1 0 0,-1 0 0,1 1 0,-1-1 0,1 1 0,-1-1 0,0 0 0,1 1 0,-1-1 0,0 1 0,0-1 0,1 1 0,-1-1 0,0 1 0,1 0 0,1 36 0,-1-1 0,-1-35 0,0 0 0,0 0 0,0-1 0,0 1 0,1 0 0,-1 0 0,0 0 0,0 0 0,1 0 0,-1-1 0,1 1 0,-1 0 0,1 0 0,-1-1 0,1 1 0,-1 0 0,1-1 0,-1 1 0,1 0 0,0-1 0,-1 1 0,1-1 0,0 1 0,0-1 0,0 0 0,0 1 0,4 0 0,0-1 0,0 0 0,-1 0 0,1 0 0,0-1 0,-1 0 0,1 0 0,0 0 0,-1 0 0,1-1 0,-1 1 0,0-1 0,1-1 0,6-4 0,-6 5 0,-1-1 0,1 1 0,0-1 0,0 1 0,0 0 0,1 1 0,-1 0 0,0-1 0,8 1 0,-13 1-65,1 0 0,-1 0 0,0 0 0,0 0-1,1 0 1,-1 0 0,0 0 0,0 0 0,0 1 0,1-1 0,-1 0 0,0 0 0,0 0-1,0 0 1,0 1 0,1-1 0,-1 0 0,0 0 0,0 0 0,0 1 0,0-1 0,0 0 0,0 0-1,1 0 1,-1 1 0,0-1 0,0 0 0,0 0 0,0 1 0,0-1 0,0 0 0,0 0-1,0 1 1,0-1 0,0 0 0,0 0 0,0 1 0,0-1 0,0 0 0,0 0 0,-1 0-1,1 1 1,0-1 0,0 0 0,0 0 0,0 0 0,0 1 0,0-1 0,-1 0 0,1 0 0,-7 12-6331,1-7-672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03.538"/>
    </inkml:context>
    <inkml:brush xml:id="br0">
      <inkml:brushProperty name="width" value="0.025" units="cm"/>
      <inkml:brushProperty name="height" value="0.025" units="cm"/>
    </inkml:brush>
  </inkml:definitions>
  <inkml:trace contextRef="#ctx0" brushRef="#br0">139 32 5317,'0'0'22277,"0"-5"-21855,0 4-393,0-1 0,-1 1 1,1 0-1,0 0 0,-1 0 0,1-1 0,-1 1 1,1 0-1,-1 0 0,1 0 0,-1 0 0,0 0 1,0 0-1,1 0 0,-1 0 0,0 0 1,0 0-1,0 1 0,0-1 0,0 0 0,0 0 1,0 1-1,0-1 0,0 1 0,-1-1 1,1 1-1,0 0 0,-2-1 0,1 1 20,0 0-1,-1 0 0,1 0 1,0 0-1,-1 0 1,1 1-1,0-1 0,0 1 1,-1 0-1,1 0 0,0-1 1,0 1-1,0 1 1,0-1-1,0 0 0,0 0 1,0 1-1,1-1 1,-4 4-1,-1 1 56,-1 1 0,1-1 0,0 2 0,1-1 0,-1 1 0,2 0 0,-1 0 0,1 0 0,0 0-1,1 1 1,0 0 0,0 0 0,1 0 0,0 0 0,0 0 0,1 0 0,0 0 0,1 15 0,1-23-92,0 1 0,0 0-1,0-1 1,0 1 0,0-1 0,0 1 0,1-1-1,-1 0 1,0 0 0,1 1 0,-1-1-1,0 0 1,1 0 0,0 0 0,-1-1 0,1 1-1,-1 0 1,1 0 0,0-1 0,0 1-1,-1-1 1,1 0 0,0 0 0,0 1 0,0-1-1,-1 0 1,1 0 0,0-1 0,3 1-1,1 0 18,0 0 0,0-1 0,0 0 0,0 1 0,0-2 0,0 1 0,-1-1 0,7-2 0,-11 3-20,1 0 0,-1 0 0,1 0-1,-1 0 1,0 0 0,1 0 0,-1 0 0,0 0 0,0 0-1,0-1 1,0 1 0,0-1 0,0 1 0,0 0 0,0-1-1,-1 0 1,1 1 0,-1-1 0,1 1 0,0-4 0,-1 4-5,0 1-1,0 0 1,0-1 0,-1 1 0,1-1 0,0 1 0,0-1 0,0 1 0,0 0 0,-1-1 0,1 1 0,0-1 0,0 1 0,-1 0 0,1-1 0,0 1 0,0 0 0,-1 0 0,1-1 0,0 1 0,-1 0 0,1 0 0,-1-1 0,1 1 0,0 0 0,-1 0 0,0-1 0,-21 4 46,81-28-50,-57 62 0,-2-36 0,1 2 0,-1 1 0,0-1 0,0 0 0,-1 0 0,1 1 0,-1-1 0,1 0 0,-1 0 0,0 1 0,0-1 0,0 0 0,-1 0 0,-2 4 0,4-5 0,0-1-155,6-6-9283,-3-2 2023</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04.004"/>
    </inkml:context>
    <inkml:brush xml:id="br0">
      <inkml:brushProperty name="width" value="0.025" units="cm"/>
      <inkml:brushProperty name="height" value="0.025" units="cm"/>
    </inkml:brush>
  </inkml:definitions>
  <inkml:trace contextRef="#ctx0" brushRef="#br0">106 0 9385,'0'0'20611,"-10"4"-19997,4-1-524,0-1 0,1 1 0,-1 0 0,1 0 0,-1 1-1,1-1 1,0 1 0,0 1 0,1-1 0,-1 1 0,1-1 0,0 1 0,0 0-1,1 1 1,-1-1 0,1 1 0,1-1 0,-1 1 0,1 0 0,0 0-1,0 0 1,0 0 0,-1 13 0,3-18-113,0 0 1,0 0-1,0 0 1,1 0-1,-1 0 0,0 0 1,0 0-1,1 0 1,-1 0-1,0 0 0,1 0 1,-1 0-1,1 0 1,0 0-1,-1 0 0,1 0 1,0 0-1,-1 0 1,1-1-1,0 1 0,0 0 1,0 0-1,0-1 1,0 1-1,0-1 0,0 1 1,0-1-1,0 1 1,1-1-1,2 1-182,0 0 0,0 0-1,1-1 1,-1 1 0,0-1 0,1 0-1,-1-1 1,5 0 0,4-1-1011,1-1 0,-1 0 0,-1-1 0,20-9 0,-1-2-7283</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05.900"/>
    </inkml:context>
    <inkml:brush xml:id="br0">
      <inkml:brushProperty name="width" value="0.025" units="cm"/>
      <inkml:brushProperty name="height" value="0.025" units="cm"/>
    </inkml:brush>
  </inkml:definitions>
  <inkml:trace contextRef="#ctx0" brushRef="#br0">21 1 17104,'0'0'9625,"0"8"-8925,-9 91 1386,0-18-3041,6-30-7047</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06.241"/>
    </inkml:context>
    <inkml:brush xml:id="br0">
      <inkml:brushProperty name="width" value="0.025" units="cm"/>
      <inkml:brushProperty name="height" value="0.025" units="cm"/>
    </inkml:brush>
  </inkml:definitions>
  <inkml:trace contextRef="#ctx0" brushRef="#br0">0 22 13229,'0'0'14413,"74"-5"-14157,-46 3-160,4 0-63,0 0-66,-3 1-1664,2-3-1634,-6 2-2723,1-2-7271</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06.614"/>
    </inkml:context>
    <inkml:brush xml:id="br0">
      <inkml:brushProperty name="width" value="0.025" units="cm"/>
      <inkml:brushProperty name="height" value="0.025" units="cm"/>
    </inkml:brush>
  </inkml:definitions>
  <inkml:trace contextRef="#ctx0" brushRef="#br0">1 0 9001,'0'0'10126,"0"10"-8401,2 1-1250,0 0 1,0 0-1,1 0 1,1 0 0,0 0-1,1-1 1,-1 1-1,2-1 1,0 0-1,0-1 1,8 10-1,-2-4-729,39 59 1629,-31-34-2691,-10 0-4040,-10-38 3750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06.958"/>
    </inkml:context>
    <inkml:brush xml:id="br0">
      <inkml:brushProperty name="width" value="0.025" units="cm"/>
      <inkml:brushProperty name="height" value="0.025" units="cm"/>
    </inkml:brush>
  </inkml:definitions>
  <inkml:trace contextRef="#ctx0" brushRef="#br0">0 294 10474,'0'0'17104,"5"-8"-16485,5-7-263,1 0-1,1 1 1,0 0-1,22-18 1,70-55 281,-65 56-1103,-31 24 89,29-24-2978,-13 10-1727,-7 3-1804</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07.942"/>
    </inkml:context>
    <inkml:brush xml:id="br0">
      <inkml:brushProperty name="width" value="0.025" units="cm"/>
      <inkml:brushProperty name="height" value="0.025" units="cm"/>
    </inkml:brush>
  </inkml:definitions>
  <inkml:trace contextRef="#ctx0" brushRef="#br0">111 20 11403,'0'0'9961,"-8"-2"-7409,5 1-2394,1 1 0,-1-1 1,1 0-1,-1 1 0,0 0 0,1 0 0,-1 0 1,1 0-1,-1 0 0,1 0 0,-1 1 1,1-1-1,-1 1 0,-2 1 0,2-1-23,1 1 1,0 0-1,0 0 0,1 0 1,-1 0-1,0 0 0,1 0 0,-1 0 1,1 1-1,0-1 0,-1 0 0,1 1 1,1-1-1,-1 1 0,0-1 1,0 1-1,1 0 0,-1 3 0,0-3-37,1 0-1,-1 0 0,0 1 0,1-1 0,0 0 1,0 1-1,0-1 0,0 0 0,1 1 0,-1-1 1,1 0-1,0 1 0,0-1 0,0 0 1,2 4-1,-2-6-29,0 0 0,1 0 0,-1 0 0,0 0 0,1 0 0,-1 0 0,1 0 0,-1 0 0,1-1 0,-1 1 0,1-1 0,0 1 0,-1-1 0,1 1 0,0-1 0,-1 0 0,1 0 0,0 0 0,0 0 0,-1 0 0,1 0 0,0-1 0,-1 1 0,1 0 0,0-1 0,-1 1 0,1-1 0,-1 0 0,1 0 0,-1 1 0,3-3 0,1 1-62,-1-1 1,0 1-1,0-1 1,-1 0-1,1 0 1,-1 0 0,1-1-1,-1 1 1,0-1-1,0 0 1,0 0-1,-1 0 1,1 0-1,-1 0 1,0-1-1,-1 1 1,1 0-1,-1-1 1,1 0-1,-1 1 1,-1-1-1,1 0 1,-1 1-1,1-1 1,-1 0-1,-1-5 1,0 9-7,1 0 0,-1 0 0,0 0 0,1 0 0,-1 0 0,0 1 0,0-1 0,1 0 0,-1 0 0,0 1 0,0-1 0,0 1 0,0-1 0,0 1 0,0-1 0,0 1 0,0-1 0,0 1 0,0 0 0,0 0 0,0 0 0,0-1 0,0 1 0,0 0 0,-1 0 0,1 0 0,0 1 0,0-1 0,-1 0 0,-2 1 0,1-1 0,0 0 0,0 1 0,0 0 0,0 0 0,0 0 0,-1 0 0,2 0 0,-5 2 0,3 0 0,1 1 0,-1-1 0,0 0 0,1 1 0,0-1 0,0 1 0,0 0 0,0 0 0,1 1 0,-1-1 0,1 0 0,0 1 0,0 0 0,1-1 0,-1 1 0,1 0 0,0 0 0,1-1 0,-1 1 0,1 6 0,1-10 0,0 0 0,0 0 0,0-1 0,0 1 0,0 0 0,1-1 0,-1 1 0,0-1 0,0 1 0,1-1 0,-1 0 0,0 0 0,1 1 0,-1-1 0,0 0 0,1 0 0,-1 0 0,0-1 0,3 1 0,29-3 0,-28 2 0,0 0 0,-1-1 0,1 0 0,0 0 0,-1 0 0,0-1 0,1 0 0,-1 0 0,0 0 0,4-3 0,-6 4 0,0 0 0,0-1 0,0 1 0,0 0 0,0-1 0,0 1 0,-1-1 0,1 1 0,-1-1 0,0 0 0,0 1 0,0-1 0,0 0 0,0 0 0,0 0 0,-1 0 0,0 0 0,1-3 0,-2 5 0,1 0 0,-1 1 0,1-1 0,-1 0 0,0 1 0,1-1 0,-1 1 0,0-1 0,0 1 0,1-1 0,-1 1 0,0 0 0,0-1 0,0 1 0,1 0 0,-1 0 0,0-1 0,0 1 0,0 0 0,0 0 0,0 0 0,1 0 0,-1 0 0,0 0 0,0 0 0,0 1 0,0-1 0,-1 0 0,-29 6 0,24-2 0,0 0 0,1 0 0,-1 0 0,1 1 0,0-1 0,1 2 0,-1-1 0,-5 7 0,8-9 0,0 0 0,1 1 0,-1-1 0,1 1 0,0-1 0,0 1 0,0 0 0,0-1 0,1 1 0,0 0 0,-1 0 0,1 0 0,1 1 0,-1-1 0,1 0 0,-1 7 0,2-11 0,0 1 0,-1 0 0,1 0 0,0 0 0,0 0 0,0-1 0,0 1 0,0 0 0,0-1 0,0 1 0,0-1 0,0 1 0,0-1 0,0 0 0,0 1 0,0-1 0,0 0 0,0 0 0,0 1 0,1-1 0,-1 0 0,0 0 0,0 0 0,2-1 0,31-2 0,-29 2 0,-1-1 0,0 1 0,0-1 0,1 0 0,-1 0 0,0 0 0,-1 0 0,1-1 0,0 0 0,-1 0 0,1 0 0,-1 0 0,0 0 0,0 0 0,0-1 0,-1 0 0,1 0 0,-1 1 0,0-1 0,0-1 0,0 1 0,0 0 0,-1 0 0,0-1 0,0 1 0,1-8 0,-2 12 0,0-1 0,0 0 0,0 0 0,0 1 0,-1-1 0,1 0 0,0 0 0,0 1 0,-1-1 0,1 0 0,0 1 0,-1-1 0,1 0 0,-1 1 0,1-1 0,-1 1 0,1-1 0,-1 1 0,1-1 0,-1 1 0,1-1 0,-1 1 0,0-1 0,1 1 0,-1 0 0,0-1 0,-1 1 0,-28-4 0,23 5 0,0 0 0,1 0 0,-1 0 0,0 1 0,1 0 0,-11 4 0,9-1 0,0 0 0,0 1 0,1 0 0,-11 11 0,15-14 0,1 0 0,-1 0 0,1 0 0,0 0 0,0 0 0,0 1 0,0-1 0,0 0 0,1 1 0,-1 0 0,1-1 0,0 1 0,0 0 0,0 4 0,2-7 0,-1 0 0,1 0 0,0 0 0,-1-1 0,1 1 0,0 0 0,0-1 0,0 1 0,-1-1 0,1 1 0,0-1 0,0 1 0,0-1 0,0 0 0,0 1 0,0-1 0,0 0 0,0 0 0,0 0 0,0 1 0,0-1 0,0 0 0,0-1 0,0 1 0,0 0 0,2 0 0,32-3 0,-28 1 0,1-1 0,-1 0 0,0 0 0,0 0 0,0-1 0,0 0 0,-1 0 0,1-1 0,6-6 0,-10 8 0,1 0 0,-1 0 0,0-1 0,0 1 0,0-1 0,0 0 0,-1 0 0,0 0 0,1 0 0,-1 0 0,-1-1 0,1 1 0,-1 0 0,0-1 0,0 0 0,1-7 0,-2 11 0,-1 0 0,1 0 0,0 0 0,-1 0 0,1 1 0,-1-1 0,0 0 0,1 0 0,-1 1 0,1-1 0,-1 0 0,0 1 0,0-1 0,1 1 0,-1-1 0,0 1 0,0-1 0,0 1 0,1 0 0,-1-1 0,0 1 0,0 0 0,0 0 0,0 0 0,0-1 0,0 1 0,0 0 0,0 0 0,0 0 0,1 1 0,-1-1 0,0 0 0,0 0 0,-1 1 0,-35 6 0,31-4 7,1 0 1,0 1-1,-1 0 0,1-1 1,1 2-1,-1-1 0,-5 7 1,8-9-52,0 0 1,1 0 0,-1 0-1,1 0 1,0 0-1,0 0 1,-1 0 0,1 0-1,1 0 1,-1 1-1,0-1 1,0 0-1,1 1 1,0-1 0,-1 0-1,1 1 1,0-1-1,0 1 1,0-1 0,0 1-1,1-1 1,0 4-1,8 3-3927,7-5-3322</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10.090"/>
    </inkml:context>
    <inkml:brush xml:id="br0">
      <inkml:brushProperty name="width" value="0.025" units="cm"/>
      <inkml:brushProperty name="height" value="0.025" units="cm"/>
    </inkml:brush>
  </inkml:definitions>
  <inkml:trace contextRef="#ctx0" brushRef="#br0">157 45 10154,'2'-2'863,"0"0"0,-1 0 0,1 0 0,-1 0 0,1 0 0,-1 0 0,0-1 0,0 1 0,0 0 0,0-1 0,0 1 0,0-1 0,0-2 0,-9-5 4215,-15 10-4627,17 1-418,1 1 1,-1 0-1,1 0 1,0 1-1,0-1 1,0 1-1,0 0 1,1 1-1,-1-1 1,1 1-1,0 0 1,0 0-1,0 0 1,0 1-1,1-1 1,-4 7-1,-4 5 187,2 0-1,0 1 0,-10 28 1,16-37-46,0 0 1,1 0 0,0 0 0,1 1 0,-1-1-1,1 15 1,1-21-160,0 0 0,0-1 0,0 1 0,0 0-1,1 0 1,-1 0 0,0 0 0,1-1-1,0 1 1,-1 0 0,1 0 0,0-1 0,0 1-1,0-1 1,0 1 0,0-1 0,0 1 0,0-1-1,0 1 1,1-1 0,-1 0 0,1 0 0,-1 0-1,1 0 1,-1 0 0,1 0 0,0 0 0,-1 0-1,1-1 1,0 1 0,0 0 0,-1-1 0,1 0-1,0 1 1,2-1 0,3 0 32,0 0 0,1 0 0,-1-1 0,0 0 0,0-1 0,14-3 0,-19 4-31,0 1-1,0-1 0,0 0 1,0 0-1,0 0 0,0 0 0,0 0 1,0 0-1,0 0 0,0-1 1,0 1-1,-1-1 0,1 1 0,-1-1 1,1 0-1,-1 0 0,1 1 0,-1-1 1,0 0-1,0 0 0,0 0 1,0 0-1,0-1 0,-1 1 0,1 0 1,0-4-1,-5 5-2,0 0 0,0 0-1,0 0 1,0 1 0,-1 0 0,1-1 0,0 1-1,0 1 1,-8 0 0,9 0 1,0 0 0,0 0 0,1 0 0,-1 0 0,0 1 0,0-1 0,1 1 0,-1-1 0,1 1 0,0 0 0,-1 0 0,1 0 0,0 1 0,0-1 0,-2 3 0,31-12 264,9-16-168,-32 18-114,1 1 0,1 0 0,-1 1-1,0-1 1,1 1 0,0 0 0,0 1 0,0-1-1,0 1 1,9-2 0,-13 12-29,-1-1-1,0 1 1,-1 0 0,-1 15 0,1-18 23,0 53 362,2-58-724,-1 0 0,1-1 0,-1 1 0,1-1 0,-1 1 0,1-1 0,-1 0 0,1 0 0,-1 1 0,0-1 0,1 0 0,1-2 0,23-33-11656,-15 12 220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10.430"/>
    </inkml:context>
    <inkml:brush xml:id="br0">
      <inkml:brushProperty name="width" value="0.025" units="cm"/>
      <inkml:brushProperty name="height" value="0.025" units="cm"/>
    </inkml:brush>
  </inkml:definitions>
  <inkml:trace contextRef="#ctx0" brushRef="#br0">154 1 11339,'0'0'17793,"-4"9"-16726,-13 15-553,-1-1-1,-1-1 1,-1 0-1,-31 24 1,49-44-514,0 0 0,-1 0 0,1 0 0,0 1 0,0-1 0,0 0 0,1 1 0,-1 0 0,1-1 0,-1 1 0,1 0 0,-2 5 0,3-8 0,0 1 0,0-1 0,0 1 0,0-1 0,0 1 0,0-1 0,1 1 0,-1-1 0,0 0 0,0 1 0,0-1 0,1 1 0,-1-1 0,0 1 0,0-1 0,1 0 0,-1 1 0,0-1 0,1 1 0,-1-1 0,0 0 0,1 1 0,-1-1 0,1 0 0,-1 0 0,1 1 0,25 3 0,53-8-2510,-69 2 1318,0 0 1,0 0 0,0-1 0,0 0 0,16-9 0,3-3-10292</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12.771"/>
    </inkml:context>
    <inkml:brush xml:id="br0">
      <inkml:brushProperty name="width" value="0.025" units="cm"/>
      <inkml:brushProperty name="height" value="0.025" units="cm"/>
    </inkml:brush>
  </inkml:definitions>
  <inkml:trace contextRef="#ctx0" brushRef="#br0">15 1 11307,'0'0'11808,"1"9"-10436,-17 210 347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2:52.396"/>
    </inkml:context>
    <inkml:brush xml:id="br0">
      <inkml:brushProperty name="width" value="0.025" units="cm"/>
      <inkml:brushProperty name="height" value="0.025" units="cm"/>
    </inkml:brush>
  </inkml:definitions>
  <inkml:trace contextRef="#ctx0" brushRef="#br0">4729 712 7687,'-455'-223'622,"338"173"-550,-1 5 0,-125-29 0,197 64-72,0 2 0,-1 3-1,1 1 1,-1 2-1,0 3 1,1 1 0,-1 3-1,1 2 1,0 1-1,0 3 1,1 1-1,-69 30 1,-40 27-8,3 6-1,4 7 0,3 6 1,-168 137-1,184-121 34,4 6 0,-110 127 0,-180 283 1251,228-247-395,-204 400 0,278-442-890,11 4 0,-96 331 0,100-187 25,17 3 0,17 4 0,-15 454 0,64-512-16,14 1 0,61 466 0,33-235 0,241 798 0,-279-1174-13,8-3-1,144 285 1,-166-389 7,3-2 0,3-2-1,4-3 1,2-1 0,3-3 0,4-3-1,2-2 1,86 63 0,-40-49-7,4-5 0,223 101 0,263 65 111,-519-207-72,582 185-52,-509-176 42,1-7 0,223 17 0,-242-41 20,0-6 1,0-6-1,0-5 1,-1-6-1,190-49 1,-80-6 50,291-126 1,213-155 84,-567 254-112,-4-8 1,246-192-1,-293 190-29,-5-5 0,-5-6-1,157-200 1,-169 175 50,-7-5 0,-7-4 1,89-194-1,-122 208 17,-7-3 1,-5-1-1,-7-3 0,28-173 1,-39 90 191,4-359 0,-69-233 91,-12 362-241,-153-663 1,110 775-51,-16 5-1,-215-483 0,128 434 6,-16 8-1,-502-688 0,264 523-51,306 397-33,-224-187 1,287 276 0,-2 4 0,-2 3 0,-3 4 0,-134-60 0,150 83-5,-2 3 0,0 2 0,-2 4 0,0 4 0,-1 2 0,-119-5-1,108 17-10,-1 4 0,1 4 0,-89 19 0,-249 81-1576,108-8-1814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37.339"/>
    </inkml:context>
    <inkml:brush xml:id="br0">
      <inkml:brushProperty name="width" value="0.025" units="cm"/>
      <inkml:brushProperty name="height" value="0.025" units="cm"/>
    </inkml:brush>
  </inkml:definitions>
  <inkml:trace contextRef="#ctx0" brushRef="#br0">1 0 22966,'0'0'7719,"51"5"-9673,-26 4-3267,2 5-2979,1-1-6565</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13.114"/>
    </inkml:context>
    <inkml:brush xml:id="br0">
      <inkml:brushProperty name="width" value="0.025" units="cm"/>
      <inkml:brushProperty name="height" value="0.025" units="cm"/>
    </inkml:brush>
  </inkml:definitions>
  <inkml:trace contextRef="#ctx0" brushRef="#br0">0 2 15919,'0'0'9033,"75"3"-7496,-38-3-832,5 0-545,2 0-96,-3 0 32,-6 0-833,-9-2-2434,-8 0-4035</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13.642"/>
    </inkml:context>
    <inkml:brush xml:id="br0">
      <inkml:brushProperty name="width" value="0.025" units="cm"/>
      <inkml:brushProperty name="height" value="0.025" units="cm"/>
    </inkml:brush>
  </inkml:definitions>
  <inkml:trace contextRef="#ctx0" brushRef="#br0">44 0 17424,'0'0'3081,"-2"10"-1368,-20 122 3063,3 175 687,21-357-5318,17-94 1,-13 117-327,0 0 0,2 0 0,1 1 0,1 0 0,14-24 0,-21 45 168,0 1 0,1 0 0,-1 0 0,1 0 1,-1 0-1,1 1 0,1-1 0,-1 1 0,0 0 0,1 1 0,-1-1 1,1 1-1,8-4 0,-11 5 7,1 0 1,0 1-1,-1-1 0,1 0 1,0 1-1,-1-1 1,1 1-1,0 0 1,-1 0-1,1 0 0,0 0 1,0 0-1,-1 1 1,1-1-1,0 1 1,-1 0-1,1 0 0,0 0 1,-1 0-1,0 0 1,1 0-1,-1 1 1,0-1-1,1 1 0,-1 0 1,0 0-1,3 3 1,-4-4 14,0 1 1,0-1-1,0 0 1,0 1-1,-1-1 1,1 1-1,0 0 1,-1-1-1,1 1 1,-1 0-1,1-1 0,-1 1 1,0 0-1,0-1 1,0 1-1,0 0 1,0-1-1,0 1 1,0 0-1,0-1 1,-1 1-1,0 2 1,0-1 38,-1 1 0,0-1 1,0 1-1,0-1 0,-1 0 0,1 0 1,-1 1-1,0-2 0,-3 4 0,-7 5 133,-1-1 1,1-1-1,-22 11 0,-30 6-923,56-23-3989,43-14-5176,-10 5 1344</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14.015"/>
    </inkml:context>
    <inkml:brush xml:id="br0">
      <inkml:brushProperty name="width" value="0.025" units="cm"/>
      <inkml:brushProperty name="height" value="0.025" units="cm"/>
    </inkml:brush>
  </inkml:definitions>
  <inkml:trace contextRef="#ctx0" brushRef="#br0">13 0 10186,'0'0'20947,"2"9"-20082,-2 15-475,0 0-1,-7 37 0,-1 38-4770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14.343"/>
    </inkml:context>
    <inkml:brush xml:id="br0">
      <inkml:brushProperty name="width" value="0.025" units="cm"/>
      <inkml:brushProperty name="height" value="0.025" units="cm"/>
    </inkml:brush>
  </inkml:definitions>
  <inkml:trace contextRef="#ctx0" brushRef="#br0">0 54 2626,'0'0'23991,"77"36"-23254,-47-38-193,2-7-223,-1-2-225,-4 0-64,-4-1-673,-4 2-1345,-4-1-480,-7-1-1282,-3 0-2562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14.687"/>
    </inkml:context>
    <inkml:brush xml:id="br0">
      <inkml:brushProperty name="width" value="0.025" units="cm"/>
      <inkml:brushProperty name="height" value="0.025" units="cm"/>
    </inkml:brush>
  </inkml:definitions>
  <inkml:trace contextRef="#ctx0" brushRef="#br0">1 47 17585,'0'0'9160,"63"-16"-7911,-26 12-576,4 2-385,2-3-192,-2 1-31,-2 0-162,-6 1-2305,-5-1-3395,-4-1-4197</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16.805"/>
    </inkml:context>
    <inkml:brush xml:id="br0">
      <inkml:brushProperty name="width" value="0.025" units="cm"/>
      <inkml:brushProperty name="height" value="0.025" units="cm"/>
    </inkml:brush>
  </inkml:definitions>
  <inkml:trace contextRef="#ctx0" brushRef="#br0">34 0 7015,'0'0'21839,"-2"6"-21684,-5 26 74,15-37 250,0-9-370,-8 14-88,0 0 0,0 0 1,0 0-1,0 0 0,0 0 0,0 0 1,0-1-1,0 1 0,0 0 1,0 0-1,0 0 0,0 0 1,0 0-1,0-1 0,0 1 1,0 0-1,0 0 0,0 0 1,0 0-1,0 0 0,0-1 1,0 1-1,0 0 0,0 0 1,0 0-1,0 0 0,0 0 1,0 0-1,0-1 0,-1 1 1,1 0-1,0 0 0,0 0 1,0 0-1,0 0 0,0 0 1,0 0-1,0 0 0,-1 0 0,1 0 1,0-1-1,0 1 0,0 0 1,0 0-1,0 0 0,0 0 1,-1 0-1,1 0 0,0 0 1,0 0-1,0 0 0,0 0 1,0 0-1,-1 0 0,1 0 1,0 0-1,0 0 0,0 0 1,0 1-1,0-1 0,-1 0 1,1 0-1,-14 9 507,12-7-524,0 0 1,0 0-1,1 0 1,-1 0-1,0 0 0,1 0 1,0 0-1,-1 0 0,1 1 1,0-1-1,0 0 0,0 1 1,-1 5-1,23-14-6223,-9-5-145,-3-4-4867</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17.630"/>
    </inkml:context>
    <inkml:brush xml:id="br0">
      <inkml:brushProperty name="width" value="0.025" units="cm"/>
      <inkml:brushProperty name="height" value="0.025" units="cm"/>
    </inkml:brush>
  </inkml:definitions>
  <inkml:trace contextRef="#ctx0" brushRef="#br0">1 0 14189,'0'0'11216,"1"14"-10564,1 6-364,1 1 1,2-1 0,0 0 0,1-1 0,1 1-1,0-1 1,2-1 0,0 1 0,20 28 0,-18-34-240,1-1 1,0-1-1,0 0 1,21 14-1,-19-15-211,-1 0 0,1 1 0,18 22 0,-27-24-1735,-10-5-5740,-7-4 1952</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17.974"/>
    </inkml:context>
    <inkml:brush xml:id="br0">
      <inkml:brushProperty name="width" value="0.025" units="cm"/>
      <inkml:brushProperty name="height" value="0.025" units="cm"/>
    </inkml:brush>
  </inkml:definitions>
  <inkml:trace contextRef="#ctx0" brushRef="#br0">1 330 15695,'0'0'10159,"13"-7"-8942,-4 2-1065,156-95 1310,-132 78-1407,-1-2-1,-2-1 0,36-36 0,-49 42-454,17-18-2934,-12 15-4191,-16 15 68</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18.330"/>
    </inkml:context>
    <inkml:brush xml:id="br0">
      <inkml:brushProperty name="width" value="0.025" units="cm"/>
      <inkml:brushProperty name="height" value="0.025" units="cm"/>
    </inkml:brush>
  </inkml:definitions>
  <inkml:trace contextRef="#ctx0" brushRef="#br0">41 0 16335,'0'0'9786,"-1"9"-8308,-9 51-443,-8 67-278,13-39-4406,5-84 2685,1 8-2243,-3-6-3150,-4-4-1554</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18.675"/>
    </inkml:context>
    <inkml:brush xml:id="br0">
      <inkml:brushProperty name="width" value="0.025" units="cm"/>
      <inkml:brushProperty name="height" value="0.025" units="cm"/>
    </inkml:brush>
  </inkml:definitions>
  <inkml:trace contextRef="#ctx0" brushRef="#br0">0 90 16560,'0'0'6598,"67"-12"-4772,-30 0 31,4-2-415,2 0-802,0 0-447,-1 3-161,-7 3 0,-6 4-32,-6 3-449,-8 1-768,-9 0-1538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37.679"/>
    </inkml:context>
    <inkml:brush xml:id="br0">
      <inkml:brushProperty name="width" value="0.025" units="cm"/>
      <inkml:brushProperty name="height" value="0.025" units="cm"/>
    </inkml:brush>
  </inkml:definitions>
  <inkml:trace contextRef="#ctx0" brushRef="#br0">197 0 16239,'-10'2'5408,"-8"1"-4181,0 1 1,0 1-1,1 0 0,-1 1 0,1 1 1,1 1-1,-1 0 0,-17 13 0,33-21-1224,0 1 0,0 0-1,1-1 1,-1 1 0,0-1-1,0 1 1,0 0 0,1-1-1,-1 1 1,0 0 0,1 0-1,-1 0 1,1 0 0,-1 0-1,1 0 1,-1-1 0,1 1-1,-1 0 1,1 0 0,0 0-1,0 0 1,-1 0 0,1 1-1,0-1 1,0 0 0,0 0-1,0 1 1,1-1-2,0 0 0,0 0 0,0 0 0,0 0 0,1-1 0,-1 1 0,0 0 0,0-1 0,0 1 0,0-1 0,1 1 0,-1-1 0,0 1 1,1-1-1,-1 0 0,0 0 0,3 0 0,62 0-20,-23-8 19,-36 5 0,1 1 0,0 1 0,0 0 0,0 0 0,15 0 0,-21 2 0,1-1 0,-1 0 0,0 1 0,1 0 0,-1 0 0,0 0 0,0 0 0,1 0 0,-1 0 0,0 0 0,0 1 0,0-1 0,-1 1 0,1-1 0,0 1 0,-1 0 0,1 0 0,-1 0 0,1 0 0,-1 0 0,0 0 0,0 0 0,2 5 0,2 6 0,0 1 0,-2 0 0,1 0 0,-2 0 0,0 1 0,-1-1 0,0 1 0,-1-1 0,0 0 0,-4 18 0,1-9 0,-2-1 0,0 0 0,-2 0 0,0 0 0,-18 35 0,21-49 0,-47 82 0,46-82 0,-1 0 0,0 0 0,0 0 0,-1-1 0,0 0 0,-1 0 0,1 0 0,-10 5 0,15-11 0,1 0 0,0-1 0,0 1 0,0 0 0,-1-1 0,1 1 0,0-1 0,-1 1 0,1-1 0,-1 0 0,1 1 0,-1-1 0,1 0 0,0 0 0,-1 0 0,1 0 0,-1 0 0,1-1 0,0 1 0,-1 0 0,1-1 0,-1 1 0,1-1 0,0 1 0,-1-1 0,1 0 0,-1 0 0,-1-2 0,1 1 0,0-1 0,-1 1 0,1-1 0,0 0 0,1 0 0,-1 0 0,1 0 0,-1 0 0,1 0 0,-1-4 0,-3-10 0,2 0 0,0 0 0,-1-25 0,2 22 0,2 1 0,0-1 0,1 1 0,1-1 0,1 1 0,1-1 0,1 1 0,9-26 0,-8 33 0,-1 0 0,2 0 0,0 1 0,0 0 0,1 1 0,0-1 0,1 2 0,0-1 0,0 1 0,1 0 0,1 1 0,-1 0 0,20-10 0,79-34-2206,-39 19-3104,-6 1-6745</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19.064"/>
    </inkml:context>
    <inkml:brush xml:id="br0">
      <inkml:brushProperty name="width" value="0.025" units="cm"/>
      <inkml:brushProperty name="height" value="0.025" units="cm"/>
    </inkml:brush>
  </inkml:definitions>
  <inkml:trace contextRef="#ctx0" brushRef="#br0">1 47 17200,'0'0'7591,"53"-17"-6213,-15 15-65,6-1-801,2 1-383,2 0-97,-6-2 0,-4-1-1634,-8 1-1889,-6-4-3684</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23.455"/>
    </inkml:context>
    <inkml:brush xml:id="br0">
      <inkml:brushProperty name="width" value="0.025" units="cm"/>
      <inkml:brushProperty name="height" value="0.025" units="cm"/>
    </inkml:brush>
  </inkml:definitions>
  <inkml:trace contextRef="#ctx0" brushRef="#br0">1 84 7335,'16'-33'4038,"12"-17"6701,-27 56-7338,2 28-2254,-5-6-382,-8 46 0,6-56-796,1 1 0,1 0 0,1 0 0,0 0 0,2 0 0,2 22 0,-3-47-10784,-6-8 3682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23.814"/>
    </inkml:context>
    <inkml:brush xml:id="br0">
      <inkml:brushProperty name="width" value="0.025" units="cm"/>
      <inkml:brushProperty name="height" value="0.025" units="cm"/>
    </inkml:brush>
  </inkml:definitions>
  <inkml:trace contextRef="#ctx0" brushRef="#br0">1 32 12556,'0'0'10250,"76"-2"-8841,-43 0-576,1-2-481,1 0-256,-2 0-64,-4-1-1121,-6 1-2434,-3-2-4197</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24.157"/>
    </inkml:context>
    <inkml:brush xml:id="br0">
      <inkml:brushProperty name="width" value="0.025" units="cm"/>
      <inkml:brushProperty name="height" value="0.025" units="cm"/>
    </inkml:brush>
  </inkml:definitions>
  <inkml:trace contextRef="#ctx0" brushRef="#br0">42 0 14734,'0'0'5573,"-2"9"-3902,-7 55 735,-8 48-434,10 3-4524,6-122-7383,-5-7 3241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24.514"/>
    </inkml:context>
    <inkml:brush xml:id="br0">
      <inkml:brushProperty name="width" value="0.025" units="cm"/>
      <inkml:brushProperty name="height" value="0.025" units="cm"/>
    </inkml:brush>
  </inkml:definitions>
  <inkml:trace contextRef="#ctx0" brushRef="#br0">1 49 10602,'0'0'12081,"12"-8"-10667,-3 1-1142,-4 3-148,0 1 0,0-1-1,1 1 1,-1 0-1,1 0 1,0 1-1,0-1 1,0 1 0,0 1-1,0-1 1,0 1-1,0 0 1,10 0-1,1 1-5,17 0 377,54 6-1,-80-5-448,0 0 0,-1 1 0,1 0 0,0 0 0,0 1-1,-1 0 1,1 0 0,-1 1 0,0 0 0,0 0 0,-1 1-1,11 8 1,-16-12-27,1 0 1,-1 1-1,0-1 0,0 1 0,0-1 0,0 1 0,0-1 0,0 1 1,0 0-1,0 0 0,-1 0 0,1-1 0,-1 1 0,1 0 0,-1 0 1,0 0-1,1 0 0,-1 0 0,0 0 0,0 0 0,-1-1 0,1 1 1,-1 3-1,0-1 74,-1 0 0,0-1-1,0 1 1,0-1 0,0 1 0,0-1 0,-1 0 0,0 0 0,1 0 0,-7 4 0,0 1 134,-1-1 1,0 0 0,-1-1-1,1 0 1,-1-1 0,-19 7-1,5-7-846,23-7-2601,11-7-1733,8-4-3103</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25.323"/>
    </inkml:context>
    <inkml:brush xml:id="br0">
      <inkml:brushProperty name="width" value="0.025" units="cm"/>
      <inkml:brushProperty name="height" value="0.025" units="cm"/>
    </inkml:brush>
  </inkml:definitions>
  <inkml:trace contextRef="#ctx0" brushRef="#br0">35 0 2242,'0'0'20419,"-1"10"-18849,-11 48 112,5-33-1302,2 0 1,-4 46 0,9-96-9467,0 4 3192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25.680"/>
    </inkml:context>
    <inkml:brush xml:id="br0">
      <inkml:brushProperty name="width" value="0.025" units="cm"/>
      <inkml:brushProperty name="height" value="0.025" units="cm"/>
    </inkml:brush>
  </inkml:definitions>
  <inkml:trace contextRef="#ctx0" brushRef="#br0">1 16 4484,'0'0'18033,"46"0"-16463,-25 0-193,2 0-256,0 0-512,-1-5-385,-2 2-64,-4 0-96,-4 0-32,-7 1-64,-4 2-897,-16 1-7783,2 4 416</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26.036"/>
    </inkml:context>
    <inkml:brush xml:id="br0">
      <inkml:brushProperty name="width" value="0.025" units="cm"/>
      <inkml:brushProperty name="height" value="0.025" units="cm"/>
    </inkml:brush>
  </inkml:definitions>
  <inkml:trace contextRef="#ctx0" brushRef="#br0">36 8 11979,'0'0'13869,"65"2"-13228,-46-6-481,-2-1-128,-4 4 32,-4 1-256</inkml:trace>
  <inkml:trace contextRef="#ctx0" brushRef="#br0" timeOffset="1">1 138 11499,'0'0'13933,"54"-6"-13452,-28-1-321,-1-2-160,3 1-96,-4 0-1474,-3 2-2338,-5-2-2466,-1 3-4708</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26.380"/>
    </inkml:context>
    <inkml:brush xml:id="br0">
      <inkml:brushProperty name="width" value="0.025" units="cm"/>
      <inkml:brushProperty name="height" value="0.025" units="cm"/>
    </inkml:brush>
  </inkml:definitions>
  <inkml:trace contextRef="#ctx0" brushRef="#br0">195 1 14253,'0'0'10859,"-60"47"-10058,36-25-481,-2 1-192,5 0-64,1-3 0,5-2 0,4-6-32,4-4-96,3-4-961,2-4-608,0 0-738,1-6-2017,0-8-1826</inkml:trace>
  <inkml:trace contextRef="#ctx0" brushRef="#br0" timeOffset="1">29 43 10922,'0'0'11371,"64"51"-10154,-43-43-416,1 0-609,2 0-96,-2-3-640,2-2-2371,-9-3-3107</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26.735"/>
    </inkml:context>
    <inkml:brush xml:id="br0">
      <inkml:brushProperty name="width" value="0.025" units="cm"/>
      <inkml:brushProperty name="height" value="0.025" units="cm"/>
    </inkml:brush>
  </inkml:definitions>
  <inkml:trace contextRef="#ctx0" brushRef="#br0">0 4 14318,'0'0'14157,"1"-4"-15086,6 4-2050,0 0-3107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49.923"/>
    </inkml:context>
    <inkml:brush xml:id="br0">
      <inkml:brushProperty name="width" value="0.025" units="cm"/>
      <inkml:brushProperty name="height" value="0.025" units="cm"/>
    </inkml:brush>
  </inkml:definitions>
  <inkml:trace contextRef="#ctx0" brushRef="#br0">79 1 20243,'-7'9'1831,"-4"5"-1400,0 1-1,2 0 1,-10 20 0,15-28-386,1 1 0,0 0 1,0 0-1,1 1 0,0-1 0,0 0 1,1 1-1,0-1 0,0 1 1,1 12-1,0-20-119,1 1 0,-1-1 0,0 0 0,1 1 1,-1-1-1,0 0 0,1 0 0,-1 1 0,1-1 0,0 0 0,-1 0 0,1 0 0,0 0 1,0 0-1,0 0 0,0 0 0,0 0 0,0 0 0,0 0 0,0 0 0,0-1 1,0 1-1,0 0 0,1-1 0,0 1 0,2 0-98,-1 0 0,1 0 0,-1-1 0,1 0 0,0 1 0,-1-1 0,1-1 0,0 1 0,4-1 0,2-1-174,1-1 0,-1 0 0,0-1 0,-1 1 0,17-10 0,-13 4 191,-1 0 0,0 0 0,-1-2 0,0 1 0,0-1 0,12-19 1,25-42 4184,-49 103-1806,2-19-1901,-2 8-326,0 42 853,1-60-1081,0-1 0,0 1 0,1 0 0,-1-1 0,0 1 0,1 0 0,-1 0 0,1-1 0,-1 1 0,1-1 0,0 1 0,0-1 0,-1 1 0,1-1 0,0 1 0,1-1 0,-1 0 0,0 1 0,0-1 0,0 0 0,1 0 0,-1 0 0,1 0-1,-1 0 1,1 0 0,-1-1 0,3 2 0,18-1-8641</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27.094"/>
    </inkml:context>
    <inkml:brush xml:id="br0">
      <inkml:brushProperty name="width" value="0.025" units="cm"/>
      <inkml:brushProperty name="height" value="0.025" units="cm"/>
    </inkml:brush>
  </inkml:definitions>
  <inkml:trace contextRef="#ctx0" brushRef="#br0">239 0 15375,'0'0'9037,"0"11"-7499,0-1-1368,-1-1 0,0 1 0,-1-1 0,0 0 0,-1 0 0,0 0 0,0 0 0,-1 0 0,0-1 0,0 1 0,-1-1 0,-7 9 0,-113 132 124,71-89-300,54-60-164,-9 7-1132,5-11-6589,1-10 529</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27.433"/>
    </inkml:context>
    <inkml:brush xml:id="br0">
      <inkml:brushProperty name="width" value="0.025" units="cm"/>
      <inkml:brushProperty name="height" value="0.025" units="cm"/>
    </inkml:brush>
  </inkml:definitions>
  <inkml:trace contextRef="#ctx0" brushRef="#br0">0 1 14606,'0'0'9993,"54"24"-8295,-28-4-449,6-1-576,0 2-417,-2 0-160,-1 0-64,-5-2-64,-5 0-1345,-4-4-1314,-3-5-992,-6-5-2787</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28.181"/>
    </inkml:context>
    <inkml:brush xml:id="br0">
      <inkml:brushProperty name="width" value="0.025" units="cm"/>
      <inkml:brushProperty name="height" value="0.025" units="cm"/>
    </inkml:brush>
  </inkml:definitions>
  <inkml:trace contextRef="#ctx0" brushRef="#br0">12 0 11435,'0'0'11499,"-1"61"-10058,-2-39-640,1 1-225,-1-1-255,2-2-161,0-4-128,1 0 32,0-3-32,0-6-769,0-4-672,0-15-11627</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28.507"/>
    </inkml:context>
    <inkml:brush xml:id="br0">
      <inkml:brushProperty name="width" value="0.025" units="cm"/>
      <inkml:brushProperty name="height" value="0.025" units="cm"/>
    </inkml:brush>
  </inkml:definitions>
  <inkml:trace contextRef="#ctx0" brushRef="#br0">1 0 10826,'0'0'15311,"49"9"-14671,-24-4-351,0-2-193,2-2-32,-6-1 0,-2 0-609,-3 0-960,-8 0-545,-6 0-1185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28.867"/>
    </inkml:context>
    <inkml:brush xml:id="br0">
      <inkml:brushProperty name="width" value="0.025" units="cm"/>
      <inkml:brushProperty name="height" value="0.025" units="cm"/>
    </inkml:brush>
  </inkml:definitions>
  <inkml:trace contextRef="#ctx0" brushRef="#br0">5 3 6887,'0'0'17712,"58"5"-17103,-35-5-417,2-4-128,-3 2-96,-3 1-961,-8 1-1441,-7 0-2082</inkml:trace>
  <inkml:trace contextRef="#ctx0" brushRef="#br0" timeOffset="1">0 107 8072,'0'0'17168,"35"22"-16848,-13-22-192,-1-1-96,1-3-512,-1-1-1570,-3-1-1890,-2 0-2178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29.209"/>
    </inkml:context>
    <inkml:brush xml:id="br0">
      <inkml:brushProperty name="width" value="0.025" units="cm"/>
      <inkml:brushProperty name="height" value="0.025" units="cm"/>
    </inkml:brush>
  </inkml:definitions>
  <inkml:trace contextRef="#ctx0" brushRef="#br0">180 0 10954,'0'0'13677,"-63"45"-13036,40-26-321,1-1-192,0 1-64,4-3 0,5-3-32,4-4 1,3-4-66,3-5-415,3-11-9001,0-4 2338</inkml:trace>
  <inkml:trace contextRef="#ctx0" brushRef="#br0" timeOffset="1">47 39 8360,'0'0'14029,"53"15"-12940,-36-5-416,2-2-481,2 2-128,0-2-224,4 0-1730,-4-5-3235</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29.770"/>
    </inkml:context>
    <inkml:brush xml:id="br0">
      <inkml:brushProperty name="width" value="0.025" units="cm"/>
      <inkml:brushProperty name="height" value="0.025" units="cm"/>
    </inkml:brush>
  </inkml:definitions>
  <inkml:trace contextRef="#ctx0" brushRef="#br0">1 35 10922,'0'0'19186,"77"0"-18193,-26 0-288,2-2-353,-1-5-288,-6 2-64,-5 0-640,-10 3-1346,-11-4-3267,-11-2-3715</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30.365"/>
    </inkml:context>
    <inkml:brush xml:id="br0">
      <inkml:brushProperty name="width" value="0.025" units="cm"/>
      <inkml:brushProperty name="height" value="0.025" units="cm"/>
    </inkml:brush>
  </inkml:definitions>
  <inkml:trace contextRef="#ctx0" brushRef="#br0">0 1 14542,'0'0'8232,"10"68"-6951,-7-29-545,-1 4-479,1 2-161,0-5-32,0-1-64,-2-6-352,2-8-1090,3-7-1088,-4-8 95,-2-7-1536</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30.719"/>
    </inkml:context>
    <inkml:brush xml:id="br0">
      <inkml:brushProperty name="width" value="0.025" units="cm"/>
      <inkml:brushProperty name="height" value="0.025" units="cm"/>
    </inkml:brush>
  </inkml:definitions>
  <inkml:trace contextRef="#ctx0" brushRef="#br0">1 32 15631,'0'0'9438,"9"-5"-8328,5-1-901,0 2-1,0-1 0,0 2 0,0 0 0,1 0 1,-1 2-1,1-1 0,17 2 0,27 0 301,61 9-1,-104-7-481,0 0-1,-1 1 0,1 1 1,-1 1-1,1 0 1,-1 1-1,-1 1 1,1 0-1,14 10 0,-27-16-28,0 1 0,1-1 0,-1 1 0,0-1 0,0 1 0,0 0 0,-1-1-1,1 1 1,0 0 0,-1 0 0,1 1 0,-1-1 0,0 0 0,1 0 0,-1 1 0,0-1-1,-1 1 1,1-1 0,0 1 0,-1-1 0,1 1 0,-1 4 0,-1-4 14,1 0 0,-1-1 1,0 1-1,-1 0 1,1-1-1,0 1 0,-1-1 1,0 1-1,1-1 0,-1 1 1,0-1-1,0 0 0,-1 0 1,1 0-1,0 0 1,-4 2-1,-8 4 52,0 0 0,-1-1-1,1 0 1,-1-1 0,-29 7 0,27-9-164,0 0 0,0-1 0,-20 0 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31.507"/>
    </inkml:context>
    <inkml:brush xml:id="br0">
      <inkml:brushProperty name="width" value="0.025" units="cm"/>
      <inkml:brushProperty name="height" value="0.025" units="cm"/>
    </inkml:brush>
  </inkml:definitions>
  <inkml:trace contextRef="#ctx0" brushRef="#br0">20 1 15407,'0'0'11498,"4"65"-10857,-4-46-385,0 0-160,0-1-64,0-4 0,0-1 33,0 0-226,0-3-832,-1-2-1024,-5-3-1347,-2-1-1857,0-4-3811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50.794"/>
    </inkml:context>
    <inkml:brush xml:id="br0">
      <inkml:brushProperty name="width" value="0.025" units="cm"/>
      <inkml:brushProperty name="height" value="0.025" units="cm"/>
    </inkml:brush>
  </inkml:definitions>
  <inkml:trace contextRef="#ctx0" brushRef="#br0">64 1 18417,'0'0'1912,"-3"10"-236,-13 42 896,6-27-1893,2 0 0,1 0 0,1 1 0,1 0-1,1 0 1,0 30 0,4-54-690,0-1 0,1 1 0,-1-1-1,1 0 1,-1 1 0,1-1 0,-1 0 0,1 0 0,0 0-1,-1 1 1,1-1 0,0 0 0,0 0 0,0 0 0,0 0-1,0 0 1,0 0 0,0-1 0,1 1 0,-1 0 0,0 0-1,0-1 1,0 1 0,1-1 0,-1 1 0,0-1 0,1 0-1,-1 1 1,1-1 0,-1 0 0,0 0 0,1 0 0,-1 0 0,1 0-1,-1 0 1,0 0 0,1-1 0,-1 1 0,0-1 0,3 0-1,4-1-73,0 0-1,0 0 0,-1-1 1,1 0-1,13-7 0,-3-1 22,0-1-1,-2-1 1,1 0-1,-2-1 1,0-1-1,0 0 1,-2-1-1,0 0 1,-1-1-1,0-1 1,11-24-1,-22 40 220,-5 10-28,-13 25 46,9-15-162,1 0-1,-9 29 0,13 16-3400,5-51-3544,9-10-7800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31.833"/>
    </inkml:context>
    <inkml:brush xml:id="br0">
      <inkml:brushProperty name="width" value="0.025" units="cm"/>
      <inkml:brushProperty name="height" value="0.025" units="cm"/>
    </inkml:brush>
  </inkml:definitions>
  <inkml:trace contextRef="#ctx0" brushRef="#br0">0 26 12107,'0'0'12556,"56"29"-10986,-25-29-417,5 0-512,-1-6-257,-3-3-192,-4 0-160,-3 3-128,-11-1-929,-4 5-769,-8 0-512,-2-1-1762,0-3-992,-10 2-5799</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32.176"/>
    </inkml:context>
    <inkml:brush xml:id="br0">
      <inkml:brushProperty name="width" value="0.025" units="cm"/>
      <inkml:brushProperty name="height" value="0.025" units="cm"/>
    </inkml:brush>
  </inkml:definitions>
  <inkml:trace contextRef="#ctx0" brushRef="#br0">1 51 14926,'0'0'7431,"57"-5"-5989,-22 1-610,2 1-479,2-3-225,0 4-64,-3-5-256,-5 2-1794,-8-3-2883,-3-2-6085</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32.641"/>
    </inkml:context>
    <inkml:brush xml:id="br0">
      <inkml:brushProperty name="width" value="0.025" units="cm"/>
      <inkml:brushProperty name="height" value="0.025" units="cm"/>
    </inkml:brush>
  </inkml:definitions>
  <inkml:trace contextRef="#ctx0" brushRef="#br0">2 0 11627,'0'0'16816,"0"5"-16304,-1-3-443,1 0 0,-1 0 0,1 0-1,0 0 1,0 0 0,0 0-1,0 1 1,0-1 0,1 0-1,-1 0 1,1 0 0,-1 0 0,1 0-1,0 0 1,0 0 0,1 3-1,0-4-16,0 0-1,-1 1 0,1-1 0,0 0 0,0 0 1,0 0-1,0 0 0,0 0 0,1 0 0,-1-1 1,0 1-1,0-1 0,0 0 0,1 1 0,-1-1 0,0 0 1,0 0-1,3-1 0,-1 1-12,0 0 0,0-1 0,0 0 0,0 1 0,0-2 0,0 1 0,0 0 0,7-4 1,16-6 83,-26 13-93,0 0-1,0 0 0,-1 0 1,1 1-1,-1-1 1,1 0-1,-1 0 0,1 0 1,-1 0-1,0 1 1,0-1-1,0 0 0,-1 4 1,1-6 1,0 3-4,-1-1 0,1 1 0,0 0-1,1-1 1,-1 1 0,0-1 0,1 0-1,-1 1 1,1-1 0,0 1 0,0-1 0,0 0-1,0 1 1,0-1 0,3 4 0,-2-5-13,0 0 1,-1 0 0,1 0 0,0 0-1,0-1 1,0 1 0,0-1 0,0 1-1,0-1 1,0 0 0,0 0 0,0 1-1,0-2 1,0 1 0,0 0 0,0 0-1,0-1 1,0 1 0,0-1-1,0 1 1,2-2 0,15-7-3192,-18 8 2653,1 0 0,-1 0 0,0 0 0,0 0 0,0 0 0,0 0 0,0-1 0,0 1 0,0 0 0,0-1 0,0 1 0,0 0 0,-1-1 0,1 1 0,0-1 0,-1 1 0,0-1 1,1-1-1</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33.375"/>
    </inkml:context>
    <inkml:brush xml:id="br0">
      <inkml:brushProperty name="width" value="0.025" units="cm"/>
      <inkml:brushProperty name="height" value="0.025" units="cm"/>
    </inkml:brush>
  </inkml:definitions>
  <inkml:trace contextRef="#ctx0" brushRef="#br0">239 52 5541,'0'0'7655,"6"-8"-5306,1 1-1572,-4 4-430,-1 1 0,1 0 1,-1-1-1,1 0 0,-1 1 0,0-1 1,0 0-1,-1 0 0,1 0 0,2-6 1,-12 37 3999,-6 17-3126,-10 1-489,-2-1 0,-2-1 0,-1-1 1,-3-2-1,-65 67 0,97-108-869,0 1 0,-1-1-1,1 0 1,0 0 0,0 1 0,0-1-1,0 0 1,-1 1 0,1-1-1,0 0 1,0 0 0,-1 0 0,1 1-1,0-1 1,-1 0 0,1 0 0,0 0-1,0 0 1,-1 1 0,1-1-1,0 0 1,-1 0 0,1 0 0,0 0-1,-1 0 1,1 0 0,0 0-1,-1 0 1,1 0 0,0 0 0,-1 0-1,1 0 1,0 0 0,-1 0 0,1 0-1,0-1 1,-1 1 0,1 0-1,0 0 1,-1 0 0,1 0 0,0-1-1,0 1 1,-1 0 0,1 0 0,0 0-1,0-1 1,-1 1 0,1 0-1,0-1 1,0 1 0,0 0 0,0 0-1,-1-1 1,1 1 0,0 0 0,0-1-1,0 1 1,0 0 0,0-1-1,0 1 1,0 0 0,0-1 0,0 1-1,0 0 1,0-1 0,0 1 0,0 0-1,0-1 1,-5-17-6616</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33.750"/>
    </inkml:context>
    <inkml:brush xml:id="br0">
      <inkml:brushProperty name="width" value="0.025" units="cm"/>
      <inkml:brushProperty name="height" value="0.025" units="cm"/>
    </inkml:brush>
  </inkml:definitions>
  <inkml:trace contextRef="#ctx0" brushRef="#br0">1 1 11499,'0'0'10869,"10"8"-9102,160 121 2505,-17-14-4370,-125-90-2011,-15-13-1492,0 0-5161,-6-8-3858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34.076"/>
    </inkml:context>
    <inkml:brush xml:id="br0">
      <inkml:brushProperty name="width" value="0.025" units="cm"/>
      <inkml:brushProperty name="height" value="0.025" units="cm"/>
    </inkml:brush>
  </inkml:definitions>
  <inkml:trace contextRef="#ctx0" brushRef="#br0">9 0 17008,'0'0'6566,"-6"51"-5220,5-31 159,-1 0-448,2 2-609,0-4-287,0 0-97,0-2-32,5-2-1089,2-3-1698,-1-4-1665,0-2-1474</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34.821"/>
    </inkml:context>
    <inkml:brush xml:id="br0">
      <inkml:brushProperty name="width" value="0.025" units="cm"/>
      <inkml:brushProperty name="height" value="0.025" units="cm"/>
    </inkml:brush>
  </inkml:definitions>
  <inkml:trace contextRef="#ctx0" brushRef="#br0">1 34 2402,'0'0'20916,"10"1"-20158,-7-1-915,89 4 2055,-38-9-2592,-48 4-131,-1 0 1,0-1 0,0 0-1,0 1 1,0-2-1,8-3 1,-6-6-8497,-7 6 283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35.180"/>
    </inkml:context>
    <inkml:brush xml:id="br0">
      <inkml:brushProperty name="width" value="0.025" units="cm"/>
      <inkml:brushProperty name="height" value="0.025" units="cm"/>
    </inkml:brush>
  </inkml:definitions>
  <inkml:trace contextRef="#ctx0" brushRef="#br0">0 49 9769,'0'0'14766,"34"-26"-14413,-8 26-33,3-1-32,1-2-224,-3 1-32,0-1-672,-5-1-1058,-3 2-1633,-6-2-1314,-3 0-1761</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35.537"/>
    </inkml:context>
    <inkml:brush xml:id="br0">
      <inkml:brushProperty name="width" value="0.025" units="cm"/>
      <inkml:brushProperty name="height" value="0.025" units="cm"/>
    </inkml:brush>
  </inkml:definitions>
  <inkml:trace contextRef="#ctx0" brushRef="#br0">23 0 10378,'0'0'5408,"-3"9"-2761,-1 1-1832,0 1 0,1-1-1,0 1 1,1 0 0,1 0-1,-1 1 1,2-1 0,-1 0-1,3 18 1,-1-28-745,1 1 1,-1 0-1,0-1 1,1 1-1,0-1 1,-1 1-1,1-1 0,0 1 1,0-1-1,-1 0 1,1 0-1,0 0 1,0 0-1,0-1 1,1 1-1,-1 0 1,0-1-1,0 1 0,0-1 1,0 0-1,0 0 1,1 0-1,-1 0 1,3 0-1,56-6 438,-55 4-486,0-1 1,0 1-1,0-1 1,0 0-1,-1-1 1,8-5 0,9-6 64,-21 62 575,-1-46-644,0 0 0,1 0 0,0 0 0,-1 0 0,1-1 0,-1 1 1,1 0-1,0 0 0,-1 0 0,1-1 0,0 1 0,0 0 0,0-1 0,0 1 0,-1-1 0,1 1 0,0-1 0,0 1 0,0-1 0,0 0 0,0 0 0,0 1 0,0-1 0,0 0 1,0 0-1,0 0 0,0 0 0,0 0 0,1 0 0,0 0 0,40-1 125,-36 0-163,8 0-10,-12 1-99,-1-1 1,0 1-1,1 0 0,-1 0 1,0 0-1,1 0 0,-1 0 1,0 0-1,1 0 0,-1 0 1,0 0-1,0 1 0,1-1 1,-1 1-1,2 0 0,-2 0-166,-1 1 0,1-1 0,-1 1 0,1-1 0,-1 1 0,1-1 0,-1 1 0,0-1 0,1 1 0,-1 0 0,0-1-1,0 1 1,-1 0 0,1-1 0,0 1 0,-1 1 0,0 8-4525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0:09.936"/>
    </inkml:context>
    <inkml:brush xml:id="br0">
      <inkml:brushProperty name="width" value="0.025" units="cm"/>
      <inkml:brushProperty name="height" value="0.025" units="cm"/>
    </inkml:brush>
  </inkml:definitions>
  <inkml:trace contextRef="#ctx0" brushRef="#br0">70 125 6406,'0'0'13698,"-8"12"-12838,0-1-577,1 0 0,1 1 0,-1 0 0,2 0 0,0 0-1,0 1 1,-3 16 0,4-7 290,1 1-1,1-1 0,0 1 0,4 40 1,-1-60-520,-1-1-1,1 1 1,0-1 0,0 1 0,0-1 0,1 1 0,-1-1 0,1 1-1,-1-1 1,1 0 0,0 0 0,0 0 0,0 0 0,0 0 0,0 0-1,0-1 1,0 1 0,1-1 0,-1 1 0,1-1 0,-1 0 0,1 0-1,-1 0 1,1 0 0,0 0 0,-1-1 0,6 1 0,10 2 232,0-1 0,0-1 1,22-1-1,-22-1-98,608-29 571,-13-1-657,67 54-37,-622-16 203,0-3 0,0-3 0,-1-2 0,109-16 0,-103 7-203,-43 8-36,1-1 1,-1 0-1,0-2 1,0-1-1,27-11 1,-45 16-31,-1-1 0,1 1 0,0 0 0,-1 0 1,0-1-1,1 1 0,-1-1 0,0 1 0,0-1 1,0 0-1,0 0 0,0 1 0,0-1 0,0 0 1,-1 0-1,1 0 0,-1 0 0,1 0 0,-1 0 1,0-2-1,1-50-35,-1 20 42,7-202-148,-7 230 115,2 14-8289,6-1 2269</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3:22.484"/>
    </inkml:context>
    <inkml:brush xml:id="br0">
      <inkml:brushProperty name="width" value="0.025" units="cm"/>
      <inkml:brushProperty name="height" value="0.025" units="cm"/>
    </inkml:brush>
  </inkml:definitions>
  <inkml:trace contextRef="#ctx0" brushRef="#br0">765 216 7431,'0'0'3379,"-12"-1"-1735,-121-7 1335,132 8-2674,10 0-375,145 2 122,257-12 745,738-61 1290,-348 49-1115,-659 10-931,542-18 137,-656 31-145,0 1-1,0 2 1,0 1 0,-1 1 0,1 1-1,45 19 1,-77-23 977,-16-1-532,-25 0-199,-851-16 613,-178 56 53,-22 99-606,285-34-177,559-71 116,242-31-483,23-2 58,26 1 77,97-2 7,162-18 0,135-38 84,-143 15-12,285-26 13,745-103-1,-1177 144-475,268-38 1195,-141 43-6276,-254 18-433</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0:10.813"/>
    </inkml:context>
    <inkml:brush xml:id="br0">
      <inkml:brushProperty name="width" value="0.025" units="cm"/>
      <inkml:brushProperty name="height" value="0.025" units="cm"/>
    </inkml:brush>
  </inkml:definitions>
  <inkml:trace contextRef="#ctx0" brushRef="#br0">478 588 5445,'-402'-63'-288,"393"61"368,4 0 582,-1 1 1,1 0-1,-1 0 1,1 0-1,0 1 1,-1 0-1,1 0 1,-1 0-1,-8 2 1,14-2-615,0 0-1,-1 0 1,1 1 0,0-1 0,0 0-1,-1 1 1,1-1 0,0 0 0,0 1-1,-1-1 1,1 0 0,0 1 0,0-1-1,0 0 1,0 1 0,-1-1 0,1 0-1,0 1 1,0-1 0,0 1 0,0-1 0,0 1-1,0-1 1,0 0 0,0 1 0,0-1-1,0 1 1,0-1 0,1 0 0,-1 1-1,0-1 1,0 0 0,0 1 0,0-1-1,1 0 1,-1 1 0,0-1 0,0 0-1,1 1 1,-1-1 0,0 0 0,0 1-1,1-1 1,-1 0 0,0 0 0,1 1-1,-1-1 1,1 0 0,-1 0 0,0 0-1,1 0 1,-1 0 0,0 1 0,1-1-1,20 12 1437,11-5-638,-1-1-1,2-1 0,-1-2 0,0-2 0,48-3 0,-17 1-406,851-52 404,-638 30-133,541 26 0,-817-3-711,5 0 360,0 1 0,0-1 0,0 0-1,0 0 1,-1 0 0,1 0 0,9-3 0,-12 2-307,-1 0 1,1 0-1,-1 0 1,1-1-1,-1 1 1,1 0-1,-1-1 1,0 1-1,0-1 1,0 1 0,0-1-1,0 0 1,0 1-1,0-1 1,0 0-1,-1 0 1,1 1-1,-1-1 1,1 0-1,-1 0 1,0-3-1,18-68 80,11-71-128,-27 128 60,0-1 1,-1 1-1,-1-1 1,-1 0-1,0 1 1,-6-26 0,4 33 107,0-1 1,-1 0-1,0 1 1,0 0 0,-1 0-1,0 0 1,-1 0-1,-12-13 1,18 22-232,23 22-5397,-8-12-330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0:11.811"/>
    </inkml:context>
    <inkml:brush xml:id="br0">
      <inkml:brushProperty name="width" value="0.025" units="cm"/>
      <inkml:brushProperty name="height" value="0.025" units="cm"/>
    </inkml:brush>
  </inkml:definitions>
  <inkml:trace contextRef="#ctx0" brushRef="#br0">13 615 9001,'-12'6'4621,"12"-3"-1664,28-3-582,51-11-1604,500-52 2140,5 45-2651,-289 17-373,214-7 1024,-2-43 122,-359 29-664,-147 22-293,0-1 1,0 1 0,0 0-1,-1-1 1,1 1-1,0-1 1,0 0 0,-1 1-1,1-1 1,0 1 0,-1-1-1,1 0 1,0 1-1,-1-1 1,1 0 0,-1 0-1,0 0 1,1 1 0,-1-1-1,1 0 1,-1 0-1,0 0 1,0 0 0,0 0-1,1 0 1,-1 0 0,0 0-1,0 1 1,0-1-1,0 0 1,-1 0 0,1 0-1,0 0 1,0 0 0,0 0-1,-1-1 1,-13-43 548,8 27-338,-7-44 216,-7-86-1,4 20 138,9 111-1992,-5 14-4706,1 3-524</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0:13.041"/>
    </inkml:context>
    <inkml:brush xml:id="br0">
      <inkml:brushProperty name="width" value="0.025" units="cm"/>
      <inkml:brushProperty name="height" value="0.025" units="cm"/>
    </inkml:brush>
  </inkml:definitions>
  <inkml:trace contextRef="#ctx0" brushRef="#br0">1 506 11179,'0'0'950,"8"0"267,203-8 4469,119-21-4314,-175 14-1095,17-2-157,1062-61 988,-737 90-622,-462-10-162,-20-1 111,0 0-1,0-1 1,0-1 0,18-3 0,-33 4-408,1 0 1,-1 0-1,0 0 0,0 0 1,0 0-1,1 0 0,-1 0 1,0 0-1,0 0 0,0 0 1,1 0-1,-1 0 0,0 0 1,0 0-1,0 0 1,1 0-1,-1 0 0,0-1 1,0 1-1,0 0 0,0 0 1,1 0-1,-1 0 0,0 0 1,0-1-1,0 1 0,0 0 1,0 0-1,0 0 0,1-1 1,-1 1-1,0 0 0,0 0 1,0 0-1,0-1 1,0 1-1,0 0 0,0 0 1,0 0-1,0-1 0,0 1 1,0 0-1,0 0 0,0 0 1,0-1-1,0 1 0,0 0 1,0-1-1,-11-8 288,-15-4-86,26 13 81,1 0-280,0 0-1,0-1 1,0 1 0,-1 0 0,1-1 0,0 1 0,0-1 0,-1 1 0,1-1-1,0 1 1,0-1 0,-1 1 0,1-1 0,-1 0 0,1 1 0,0-1 0,-1 0-1,1 1 1,-1-1 0,0 0 0,1 0 0,-1 0 0,0 1 0,1-1-1,-1 0 1,0 0 0,0 0 0,0 0 0,0 0 0,0 0 0,0-1 0,-2-21 417,-1 0 0,-1-1 0,-1 2 0,-15-45 0,2 9-296,-9-36-87,21 87-512</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0:58.268"/>
    </inkml:context>
    <inkml:brush xml:id="br0">
      <inkml:brushProperty name="width" value="0.025" units="cm"/>
      <inkml:brushProperty name="height" value="0.025" units="cm"/>
    </inkml:brush>
  </inkml:definitions>
  <inkml:trace contextRef="#ctx0" brushRef="#br0">1 5 6822,'0'-1'404,"0"1"-1,0 0 1,1-1-1,-1 1 1,0 0-1,1 0 1,-1-1-1,0 1 1,0 0-1,1 0 1,-1-1-1,0 1 1,1 0-1,-1 0 1,0 0-1,1 0 1,-1 0-1,1-1 1,-1 1-1,0 0 0,1 0 1,-1 0-1,0 0 1,1 0-1,-1 0 1,1 0-1,-1 0 1,0 0-1,1 1 1,-1-1-1,0 0 1,1 0-1,6 13 3912,-4 25-4244,-3-33 1169,0 85 412,-1-64-1452,0 0 0,2 1 0,1-1-1,1 0 1,7 29 0,-6-62-9313,-3-13 3054,-1-2-4853</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0:59.435"/>
    </inkml:context>
    <inkml:brush xml:id="br0">
      <inkml:brushProperty name="width" value="0.025" units="cm"/>
      <inkml:brushProperty name="height" value="0.025" units="cm"/>
    </inkml:brush>
  </inkml:definitions>
  <inkml:trace contextRef="#ctx0" brushRef="#br0">25 57 9833,'-24'6'10842,"35"-11"-4414,41-12-3780,-8 6-2042,0 2 0,75-6 0,-67 12-2483,5 1-4210,-1 2-5843</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0:59.902"/>
    </inkml:context>
    <inkml:brush xml:id="br0">
      <inkml:brushProperty name="width" value="0.025" units="cm"/>
      <inkml:brushProperty name="height" value="0.025" units="cm"/>
    </inkml:brush>
  </inkml:definitions>
  <inkml:trace contextRef="#ctx0" brushRef="#br0">37 0 8840,'0'0'15177,"-1"13"-13420,-12 63 133,5-35-1104,2 1 0,1-1 0,2 79 0,3-119-782,0-1-1,0 0 1,0 1 0,1-1-1,-1 1 1,0-1 0,1 0-1,-1 1 1,0-1 0,1 0 0,-1 1-1,0-1 1,1 0 0,-1 1-1,0-1 1,1 0 0,-1 0 0,1 1-1,-1-1 1,1 0 0,-1 0-1,0 0 1,1 0 0,-1 0-1,1 1 1,-1-1 0,1 0 0,-1 0-1,1 0 1,-1 0 0,1-1-1,-1 1 1,1 0 0,-1 0 0,1 0-1,-1 0 1,1 0 0,-1-1-1,0 1 1,1 0 0,-1 0 0,1 0-1,-1-1 1,0 1 0,1 0-1,0-1 1,19-13 254,15-26-59,-29 31-210,0 1 0,0 1 0,1-1 1,0 1-1,0 0 0,1 1 0,16-11 0,-23 16 3,-1 1 0,1 0 0,0 0-1,-1-1 1,1 1 0,0 0 0,-1 0-1,1 0 1,0 0 0,0 0 0,-1 0-1,1 0 1,0 0 0,-1 0 0,1 0-1,0 1 1,0-1 0,-1 0 0,1 0-1,0 1 1,-1-1 0,1 0 0,-1 1-1,1-1 1,0 1 0,-1-1 0,1 1-1,-1-1 1,1 1 0,-1-1 0,0 1-1,1-1 1,-1 1 0,1 0 0,-1-1-1,0 1 1,0 0 0,1-1 0,-1 1-1,0 0 1,0-1 0,0 1 0,0 0 0,1-1-1,-1 1 1,0 0 0,-1 0 0,1-1-1,0 2 1,1 47 82,-2-38 13,-4 87 437,7-98-822,-1 0 1,1 0 0,-1-1-1,0 1 1,1-1 0,-1 1 0,0-1-1,0 1 1,1-1 0,-1 0-1,0 0 1,0 1 0,0-1 0,0 0-1,2-2 1,9-13-5255,0-6-3048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0.337"/>
    </inkml:context>
    <inkml:brush xml:id="br0">
      <inkml:brushProperty name="width" value="0.025" units="cm"/>
      <inkml:brushProperty name="height" value="0.025" units="cm"/>
    </inkml:brush>
  </inkml:definitions>
  <inkml:trace contextRef="#ctx0" brushRef="#br0">18 69 1441,'0'0'24322,"12"5"-23313,-9-4-964,1 1 19,1 1-1,0-1 1,0-1-1,0 1 0,0-1 1,0 0-1,0 0 1,0 0-1,0-1 1,0 1-1,0-1 0,0-1 1,1 1-1,-1-1 1,0 0-1,0 0 1,0 0-1,0-1 0,0 1 1,5-4-1,32-22 178,-39 25-188,-1 0-1,1 0 1,-1 0 0,0-1-1,0 1 1,0 0 0,0-1-1,-1 1 1,1-1-1,-1 0 1,1 0 0,-1 1-1,0-1 1,1-3 0,-2 5-34,0 1 1,0-1 0,0 1 0,0 0 0,0-1 0,0 1-1,0 0 1,0-1 0,0 1 0,0 0 0,0-1 0,-1 1 0,1 0-1,0-1 1,0 1 0,0 0 0,0 0 0,-1-1 0,1 1-1,0 0 1,0-1 0,-1 1 0,1 0 0,0 0 0,0 0-1,-1-1 1,1 1 0,0 0 0,-1 0 0,1 0 0,0 0-1,-1-1 1,1 1 0,0 0 0,-1 0 0,1 0 0,0 0-1,-1 0 1,1 0 0,-23 2 154,-18 12-170,27-5 87,1 1 1,0 0-1,0 1 0,1 0 1,-15 19-1,22-24 14,-1 1-1,2-1 1,-1 1-1,1 0 1,0 0 0,0 1-1,1-1 1,0 1 0,0-1-1,1 1 1,0 0-1,1 0 1,-2 9 0,4-16-100,-1 0 1,0 1-1,0-1 1,1 0-1,-1 0 1,1 1-1,-1-1 0,1 0 1,0 0-1,-1 0 1,1 0-1,0 0 1,0 0-1,0 0 1,0 0-1,0 0 1,0 0-1,0 0 1,0 0-1,0-1 1,0 1-1,0 0 0,0-1 1,1 1-1,-1-1 1,0 0-1,1 1 1,-1-1-1,0 0 1,0 0-1,1 1 1,-1-1-1,2-1 1,55 1-282,-43-1-83,0 0-996,-1 0 1,1-1-1,0-1 0,14-4 0,14-8-6354</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1.158"/>
    </inkml:context>
    <inkml:brush xml:id="br0">
      <inkml:brushProperty name="width" value="0.025" units="cm"/>
      <inkml:brushProperty name="height" value="0.025" units="cm"/>
    </inkml:brush>
  </inkml:definitions>
  <inkml:trace contextRef="#ctx0" brushRef="#br0">25 9 8712,'0'0'18172,"-1"12"-17595,-23 403 4515,24-415-5089,0 0-1,1 0 1,-1-1-1,0 1 0,0 0 1,0 0-1,0 0 1,0 0-1,1 0 1,-1 0-1,0-1 0,0 1 1,0 0-1,0 0 1,1 0-1,-1 0 0,0 0 1,0 0-1,0 0 1,0 0-1,1 0 0,-1 0 1,0 0-1,0 0 1,0 0-1,1 0 0,-1 0 1,0 0-1,0 0 1,0 0-1,1 0 0,-1 0 1,0 0-1,0 1 1,0-1-1,0 0 0,0 0 1,1 0-1,-1 0 1,0 0-1,0 0 1,0 1-1,0-1 0,0 0 1,1 0-1,-1 0 1,0 0-1,0 0 0,0 1 1,0-1-1,0 0 1,0 0-1,0 0 0,0 1 1,0-1-1,0 0 1,0 0-1,0 0 0,0 0 1,0 1-1,10-16 65,6-21-180,-2 0 0,-1-1 1,8-42-1,-13 42-19,3 1 1,1 0 0,22-48-1,-33 82 118,0-1 0,0 1 0,1-1 0,-1 1-1,0 0 1,1-1 0,0 1 0,-1 0 0,1 0 0,0 0 0,0 0 0,0 0 0,0 1-1,1-1 1,-1 1 0,0-1 0,1 1 0,-1 0 0,1 0 0,-1 0 0,1 0-1,0 0 1,-1 1 0,1-1 0,0 1 0,-1-1 0,1 1 0,0 0 0,0 0-1,3 1 1,-5 0 8,1 0-1,-1 0 1,0 0-1,0 0 0,0 0 1,0 0-1,0 0 1,0 1-1,-1-1 1,1 0-1,0 1 1,-1-1-1,1 0 0,-1 1 1,1-1-1,-1 1 1,0-1-1,1 0 1,-1 1-1,0-1 0,0 1 1,0-1-1,0 1 1,-1 2-1,-5 39-101,0-30 213,-1-1 1,0 0-1,-1 0 1,0 0-1,-1-1 1,0-1-1,0 1 1,-1-1-1,-1-1 0,1 0 1,-2-1-1,1 0 1,-1 0-1,0-1 1,-16 6-1,27-12-136,1-1 0,-1 0 0,0 1 0,1-1 0,-1 0 0,0 1 0,1-1 0,-1 0 0,0 0 0,0 0 0,1 1 0,-1-1 0,0 0 0,0 0 0,1 0 0,-1 0 0,0 0 0,0-1 0,1 1 0,-1 0 0,0 0 0,1 0 0,-1-1 0,0 1 0,0 0 0,1-1 0,-1 1 0,1 0 0,-1-1 0,0 1 0,1-1 0,-1 1 0,1-1 0,-1 0 0,1 1 0,-1-1 0,1 1 0,-1-1 0,1 0 0,0 1 0,-1-1 0,1 0 0,0 1 0,0-1 0,0 0 0,-1 0 0,1 1 0,0-1 0,0 0 0,0 0 0,0 1 0,0-1 0,0 0 0,0 0 0,1 1 0,-1-1 0,0 0 0,0 0 0,1 0 0,0-4-402,0 0 0,1 0 0,0 1 1,0-1-1,0 1 0,0-1 1,1 1-1,2-4 0,41-35-10078,-16 23 2658</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1.674"/>
    </inkml:context>
    <inkml:brush xml:id="br0">
      <inkml:brushProperty name="width" value="0.025" units="cm"/>
      <inkml:brushProperty name="height" value="0.025" units="cm"/>
    </inkml:brush>
  </inkml:definitions>
  <inkml:trace contextRef="#ctx0" brushRef="#br0">49 1 19442,'0'0'5136,"-4"9"-2371,-2 7-1776,-2 4-318,1 0 0,1 0-1,0 0 1,2 1-1,-3 28 1,22-80-260,-12 14-549,0-1 1,-1 0-1,0-1 0,-2-22 0,0 57-73,-1-15 210,1 1-1,-1-1 1,1 1-1,0-1 1,-1 1 0,1-1-1,0 1 1,0-1-1,0 1 1,0-1-1,1 1 1,-1-1-1,0 1 1,1-1 0,-1 1-1,1-1 1,-1 1-1,1-1 1,-1 0-1,1 1 1,0-1-1,0 0 1,0 0 0,0 1-1,0-1 1,0 0-1,0 0 1,0 0-1,1 0 1,-1 0-1,0 0 1,0-1 0,1 1-1,-1 0 1,1-1-1,-1 1 1,1-1-1,-1 1 1,1-1-1,-1 0 1,1 0 0,-1 1-1,1-1 1,-1 0-1,2-1 1,9 3 41,-1-1 0,0-1 0,0 0 0,1-1 0,-1 0 0,16-4 1,-21 4-33,-1-1 0,0 0 0,-1 0-1,1 0 1,0 0 0,0-1 0,-1 0 0,0 0 0,1 0 0,-1 0 0,-1-1 0,1 0 0,0 0 0,-1 0 0,0 0 0,3-5 0,0-8 59,-16 12-131,8 5 59,0 1-1,0-1 1,-1 1-1,1 0 0,0 0 1,0-1-1,0 1 1,0 1-1,0-1 1,1 0-1,-1 0 1,0 1-1,-2 2 0,-1 1 41,0 0 0,1 1 0,0 0-1,0 0 1,0 0 0,1 0-1,0 1 1,0-1 0,0 1-1,1 0 1,0-1 0,1 1 0,-1 0-1,1 0 1,0 1 0,1-1-1,1 11 1,0-15-115,0-1 0,0 0 0,1 0 0,-1 0 0,1 0 0,-1 0 1,1 0-1,0 0 0,0-1 0,0 1 0,0-1 0,0 1 0,0-1 0,0 0 0,0 0 0,1 0 0,-1 0 0,0 0 0,1 0 0,-1-1 1,1 1-1,-1-1 0,0 1 0,1-1 0,-1 0 0,5-1 0,7 2-1266,0 0-1,0-2 1,18-2 0,7-7-6357</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2.373"/>
    </inkml:context>
    <inkml:brush xml:id="br0">
      <inkml:brushProperty name="width" value="0.025" units="cm"/>
      <inkml:brushProperty name="height" value="0.025" units="cm"/>
    </inkml:brush>
  </inkml:definitions>
  <inkml:trace contextRef="#ctx0" brushRef="#br0">36 0 7399,'0'0'22880,"-3"11"-22079,-1 6-557,-3 6-38,1 0 1,0 0-1,2 0 0,1 0 0,1 1 0,1 26 0,2-49-267,-1-1-1,0 1 1,0-1 0,1 0-1,-1 1 1,0-1-1,1 0 1,-1 1 0,0-1-1,1 0 1,-1 1 0,0-1-1,1 0 1,-1 0 0,1 1-1,-1-1 1,0 0-1,1 0 1,-1 0 0,1 0-1,-1 0 1,1 1 0,-1-1-1,1 0 1,-1 0 0,0 0-1,1 0 1,-1 0-1,1-1 1,-1 1 0,1 0-1,-1 0 1,1 0 0,-1 0-1,1 0 1,-1-1 0,0 1-1,1 0 1,-1 0-1,0-1 1,1 1 0,-1 0-1,1 0 1,-1-1 0,0 1-1,1-1 1,18-16-5890,-14 1-941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4:37.959"/>
    </inkml:context>
    <inkml:brush xml:id="br0">
      <inkml:brushProperty name="width" value="0.025" units="cm"/>
      <inkml:brushProperty name="height" value="0.025" units="cm"/>
    </inkml:brush>
  </inkml:definitions>
  <inkml:trace contextRef="#ctx0" brushRef="#br0">0 117 5285,'0'0'3417,"9"-3"-1923,31-9 1688,74-14 0,146 4-1530,403 18 0,215 48 297,-82-3-1341,166-37-421,353-17 480,-333-32-386,140 1 4,-854 63-224,35 0 28,-204-20 320,0-4 0,129-23 1,-200 24-129,-21 4-250,0-1 1,0 1-1,-1-2 1,1 1 0,0-1-1,-1 0 1,13-5-1,-57 7-480,16-7-6896,19-8-780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2.715"/>
    </inkml:context>
    <inkml:brush xml:id="br0">
      <inkml:brushProperty name="width" value="0.025" units="cm"/>
      <inkml:brushProperty name="height" value="0.025" units="cm"/>
    </inkml:brush>
  </inkml:definitions>
  <inkml:trace contextRef="#ctx0" brushRef="#br0">27 0 18353,'0'0'14062,"-26"36"-14126,26-31-1057,3-1-673,5 0-1217,-1 0-705,1-3-1601,0-1-3907</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3.166"/>
    </inkml:context>
    <inkml:brush xml:id="br0">
      <inkml:brushProperty name="width" value="0.025" units="cm"/>
      <inkml:brushProperty name="height" value="0.025" units="cm"/>
    </inkml:brush>
  </inkml:definitions>
  <inkml:trace contextRef="#ctx0" brushRef="#br0">167 60 5573,'0'0'11814,"-1"-9"-10031,-1-25 214,2 33-1817,0 0 0,0 1 0,-1-1 0,1 0 0,0 0 1,-1 0-1,1 1 0,-1-1 0,1 0 0,-1 1 0,1-1 1,-1 0-1,1 1 0,-1-1 0,1 0 0,-1 1 0,0-1 0,0 1 1,1-1-1,-1 1 0,0 0 0,0-1 0,1 1 0,-1 0 1,0-1-1,0 1 0,0 0 0,0 0 0,1 0 0,-1 0 0,0 0 1,0 0-1,0 0 0,0 0 0,0 0 0,1 0 0,-1 0 1,0 0-1,0 1 0,0-1 0,1 0 0,-1 1 0,-1 0 1,-30 14 1431,21-6-1474,-1 1-1,1 0 0,1 1 0,-17 22 0,23-28-109,1 0-1,-1 1 0,1 0 0,0 0 1,1 0-1,-1 0 0,1 0 0,0 0 1,1 1-1,-1-1 0,1 1 1,1-1-1,-1 10 0,2-15-38,-1 1-1,0-1 1,1 1 0,0-1 0,-1 0-1,1 1 1,0-1 0,0 0-1,-1 0 1,1 0 0,0 1-1,0-1 1,0 0 0,1 0-1,-1 0 1,0-1 0,0 1-1,0 0 1,1 0 0,-1-1-1,0 1 1,1 0 0,-1-1 0,1 1-1,-1-1 1,1 0 0,-1 0-1,1 1 1,-1-1 0,2 0-1,56 1-1001,-44-2 503,43-5-3682,-2-15-3403,-18 4-268</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3.553"/>
    </inkml:context>
    <inkml:brush xml:id="br0">
      <inkml:brushProperty name="width" value="0.025" units="cm"/>
      <inkml:brushProperty name="height" value="0.025" units="cm"/>
    </inkml:brush>
  </inkml:definitions>
  <inkml:trace contextRef="#ctx0" brushRef="#br0">1 61 12396,'0'0'14296,"10"7"-13746,-7-3-509,1-1-1,0 0 1,0-1 0,0 1-1,0-1 1,1 1 0,-1-1 0,1-1-1,-1 1 1,1-1 0,0 1 0,-1-1-1,1-1 1,0 1 0,0-1-1,0 1 1,0-1 0,-1-1 0,1 1-1,0-1 1,0 0 0,0 0 0,-1 0-1,1-1 1,0 1 0,5-4-1,36-25 148,-43 28-173,-1 1 1,0-1-1,0 0 0,0 0 1,0 0-1,0 0 0,0 0 1,-1-1-1,1 1 0,-1-1 1,1 1-1,-1-1 0,0 1 1,0-1-1,0 0 1,1-5-1,-3 7-4,1 1 0,-1-1 0,1 0 1,-1 0-1,0 1 0,1-1 0,-1 0 0,0 1 0,1-1 0,-1 1 1,0-1-1,0 1 0,0-1 0,1 1 0,-1-1 0,0 1 0,0 0 1,0 0-1,0-1 0,0 1 0,0 0 0,0 0 0,0 0 0,1 0 1,-1 0-1,0 0 0,0 0 0,0 0 0,0 1 0,0-1 1,0 0-1,0 0 0,0 1 0,1-1 0,-1 0 0,-1 1 0,-36 12 308,23-3 19,1-1-1,1 2 0,0 0 1,-18 19-1,27-26-239,0 0-1,0 1 0,0 0 1,1 0-1,0 0 1,0 0-1,0 1 1,0-1-1,1 1 0,0 0 1,0 0-1,1 0 1,-1-1-1,1 1 1,0 12-1,2-16-233,-1 0 1,1-1-1,0 1 1,0 0-1,0-1 0,0 1 1,0-1-1,1 1 1,-1-1-1,0 0 0,1 1 1,-1-1-1,1 0 1,-1 0-1,1 0 0,0 0 1,-1 0-1,1 0 1,0-1-1,0 1 0,-1 0 1,1-1-1,0 1 1,0-1-1,0 0 1,0 0-1,0 0 0,0 0 1,2 0-1,61-2-7199,-27-8 32</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3.894"/>
    </inkml:context>
    <inkml:brush xml:id="br0">
      <inkml:brushProperty name="width" value="0.025" units="cm"/>
      <inkml:brushProperty name="height" value="0.025" units="cm"/>
    </inkml:brush>
  </inkml:definitions>
  <inkml:trace contextRef="#ctx0" brushRef="#br0">119 0 15727,'0'0'5440,"-8"2"-2072,-2 0-2507,0 0 0,1 1 0,0 1 0,-18 8 0,24-11-755,0 1 1,1-1-1,-1 1 1,0 0-1,0 0 1,1 0-1,-1 0 1,1 0-1,0 0 0,0 1 1,0-1-1,0 1 1,0-1-1,0 1 1,0 0-1,1 0 1,0 0-1,-1 0 0,1 0 1,0 0-1,1 0 1,-2 5-1,3-7-119,-1 0-1,1-1 1,-1 1-1,1 0 1,0 0-1,-1-1 1,1 1-1,0 0 1,0-1-1,-1 1 1,1 0-1,0-1 1,0 0-1,0 1 1,0-1-1,0 1 1,0-1 0,0 0-1,0 0 1,0 1-1,0-1 1,0 0-1,0 0 1,0 0-1,1 0 1,36 3-496,-28-3 253,-1 1 55,5-1-128,0 2 0,1 0-1,19 5 1,-31-6 328,-1 0 1,1 0-1,-1 0 1,0 0-1,1 0 0,-1 1 1,0-1-1,0 1 0,1-1 1,-1 1-1,2 2 1,-4-3 42,1 0 0,0 0 1,-1 1-1,1-1 1,-1 0-1,1 0 0,-1 0 1,1 1-1,-1-1 1,0 0-1,0 0 1,0 1-1,0-1 0,0 0 1,0 0-1,0 1 1,0-1-1,0 0 1,0 0-1,-1 1 0,1-1 1,-1 0-1,1 0 1,-1 2-1,-1 0 26,-1 0 0,1 0 0,0 0 0,-1 0 0,0 0 0,1 0-1,-1-1 1,0 1 0,-1-1 0,1 0 0,0 0 0,-1 0 0,1 0 0,-1-1 0,1 0 0,-6 2 0,-30 5-962,5-8-3755,16-6-2926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5.141"/>
    </inkml:context>
    <inkml:brush xml:id="br0">
      <inkml:brushProperty name="width" value="0.025" units="cm"/>
      <inkml:brushProperty name="height" value="0.025" units="cm"/>
    </inkml:brush>
  </inkml:definitions>
  <inkml:trace contextRef="#ctx0" brushRef="#br0">1 4 5445,'7'-3'10534,"-1"6"-4019,0 14-862,-3 31-5970,-3-41 1811,0 0-1303,0-1-60,0 0 0,1-1 0,-1 1 1,1 0-1,0-1 0,4 11 0,-4-15-115,-1 1 0,1-1 0,0 0 0,0 0 0,0 0 0,0 0-1,0 0 1,0 0 0,0 0 0,0 0 0,0-1 0,0 1 0,1 0 0,-1-1 0,0 1-1,0-1 1,1 1 0,-1-1 0,1 1 0,-1-1 0,0 0 0,1 0 0,-1 0-1,0 0 1,1 0 0,-1 0 0,1 0 0,-1 0 0,0 0 0,1-1 0,-1 1 0,1-1-1,1 0 1,5-2 24,-1 0-1,0-1 0,0 0 0,0 0 1,0-1-1,0 0 0,7-7 1,-9 7-43,1 0 1,-1 1 0,1 0-1,0 0 1,0 0-1,0 1 1,0-1 0,1 2-1,-1-1 1,11-2 0,-16 5 4,-1 0-1,1 1 1,0-1 0,-1 0 0,1 1 0,0-1 0,0 0 0,-1 1 0,1-1 0,-1 1 0,1-1 0,-1 1 0,1-1 0,-1 1 0,1 0 0,-1-1 0,1 1 0,-1 0 0,1-1 0,-1 1-1,0 0 1,0-1 0,1 1 0,-1 0 0,0 0 0,0-1 0,0 1 0,0 0 0,0 0 0,0 1 0,3 34 569,-2-24-386,-1-11-180,0 0 1,0 0-1,1 0 0,-1 0 0,0 0 0,0 0 0,1 0 0,-1 0 1,0 0-1,1 0 0,-1 0 0,1 0 0,0 0 0,-1 0 0,1-1 1,0 1-1,-1 0 0,1 0 0,0 0 0,0-1 0,0 1 0,0-1 1,-1 1-1,1-1 0,0 1 0,2 0 0,-1-1 12,1 1 1,-1-1-1,1 0 0,-1 0 0,0 0 1,1-1-1,-1 1 0,1 0 1,-1-1-1,0 0 0,4-1 0,8-4 66,0-1-1,-1 0 1,13-11-1,-18 13-69,7-5-13,-11 6 0,0 1 0,1 0 0,0 0 0,0 0 0,0 0 0,0 1 0,0 0 0,0 0 0,1 0 0,10-2 0,-16 5-102,1-1 1,-1 1-1,1-1 0,-1 1 1,1-1-1,-1 1 1,0-1-1,1 1 0,-1-1 1,1 1-1,-1-1 0,0 1 1,0 0-1,1-1 0,-1 1 1,0 0-1,0-1 1,0 1-1,0 0 0,0-1 1,0 1-1,0 0 0,0-1 1,0 1-1,0 0 1,0-1-1,0 1 0,0 0 1,0-1-1,-1 1 0,1 0 1,-1 1-1,1 20-4807,1-21 4788,-1-1 0,0 0 0,1 1 0,-1-1 1,0 1-1,1-1 0,-1 1 0,1-1 0,-1 0 0,0 1 0,1-1 0,-1 0 0,1 0 1,-1 1-1,1-1 0,-1 0 0,1 0 0,0 0 0,-1 0 0,1 1 0,-1-1 0,1 0 1,-1 0-1,1 0 0,0 0 0,-1 0 0,1 0 0,-1-1 0,1 1 0,-1 0 1,1 0-1,-1 0 0,1 0 0,-1-1 0,1 1 0,-1 0 0,1-1 0,0 1 0,11-6-7336</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5.498"/>
    </inkml:context>
    <inkml:brush xml:id="br0">
      <inkml:brushProperty name="width" value="0.025" units="cm"/>
      <inkml:brushProperty name="height" value="0.025" units="cm"/>
    </inkml:brush>
  </inkml:definitions>
  <inkml:trace contextRef="#ctx0" brushRef="#br0">16 55 17232,'0'0'8387,"9"4"-7538,-5-2-758,-1-1 0,1 1-1,0-1 1,0 0 0,0 0 0,0 0 0,0 0 0,0-1 0,0 0 0,0 0 0,0 0 0,0 0 0,0-1 0,0 1-1,0-1 1,0 0 0,0 0 0,0-1 0,0 1 0,0-1 0,-1 0 0,1 0 0,-1 0 0,1 0 0,-1-1 0,0 1-1,0-1 1,0 0 0,0 0 0,-1 0 0,1 0 0,3-6 0,-6 9-29,1 0 1,-1-1-1,0 1 1,1-1-1,-1 1 1,0-1-1,1 1 0,-1-1 1,0 0-1,0 1 1,0-1-1,1 1 1,-1-1-1,0 1 0,0-1 1,0 0-1,0 1 1,0-1-1,0 1 1,0-1-1,0 0 1,0 1-1,-1-1 0,1 1 1,0-1-1,0 0 1,0 1-1,-1-1 1,1 1-1,0-1 0,-1 1 1,1-1-1,-1 0 1,-21-2 535,16 4-579,0 0-1,0 0 1,1 0-1,-1 1 1,0 0-1,-7 4 1,5 0 16,0 1 1,0 0-1,1 0 0,0 1 1,0 0-1,-7 11 1,12-16-27,0 0 0,0 0 0,0 0 0,0 0 0,1 0 0,-1 1 1,1-1-1,0 1 0,0-1 0,0 1 0,0-1 0,1 1 0,0 0 0,-1-1 0,1 1 0,0 0 1,1-1-1,-1 1 0,1 0 0,0-1 0,1 5 0,-1-6-44,0-1 0,1 1-1,-1-1 1,1 1 0,0-1 0,-1 0-1,1 0 1,0 1 0,0-1 0,0 0 0,0 0-1,0-1 1,0 1 0,0 0 0,0-1-1,0 1 1,0-1 0,0 0 0,4 0 0,48 1-1913,-45-2 1397,0 1-1014,0-1 0,0 0 0,0-1 0,0 0 0,0-1 1,16-6-1,15-10-7500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5.824"/>
    </inkml:context>
    <inkml:brush xml:id="br0">
      <inkml:brushProperty name="width" value="0.025" units="cm"/>
      <inkml:brushProperty name="height" value="0.025" units="cm"/>
    </inkml:brush>
  </inkml:definitions>
  <inkml:trace contextRef="#ctx0" brushRef="#br0">156 0 18161,'-8'4'3107,"-13"7"-1112,1 0 0,-24 19 0,39-27-1756,0 0 0,0 1 0,1 0 0,-1 0 0,1 1 0,0-1 0,0 1 0,0 0-1,1 0 1,0 0 0,-1 0 0,2 1 0,-1-1 0,1 1 0,0 0 0,-2 6 0,5-11-238,-1 0 0,1 0 1,-1 0-1,1 0 0,-1 0 0,1 0 1,0 0-1,0 0 0,-1 0 0,1-1 1,0 1-1,0 0 0,0 0 0,0-1 1,0 1-1,0-1 0,0 1 0,0-1 1,0 1-1,0-1 0,0 1 0,0-1 1,0 0-1,1 0 0,-1 0 0,0 1 1,0-1-1,0 0 0,0 0 0,1-1 1,-1 1-1,1 0 0,43-3-224,-38 1 161,-1 0 0,1-1-1,-1 0 1,0 0-1,0 0 1,0-1-1,0 1 1,-1-2-1,0 1 1,1 0 0,7-10-1,-5 5 145,0-1 0,-1 0 1,0-1-1,0 0 0,7-16 0,-14 25 559,-15 26 560,10-16-1189,1 0 0,0 1 0,1 0 0,-5 17 0,8-24-12,-1-1-1,1 0 1,-1 1 0,1-1-1,0 1 1,-1-1 0,1 1 0,0-1-1,0 1 1,0 0 0,0-1-1,0 1 1,0-1 0,1 1-1,-1-1 1,0 1 0,1-1-1,-1 1 1,1-1 0,0 0 0,-1 1-1,1-1 1,0 0 0,0 1-1,0-1 1,0 0 0,0 0-1,0 0 1,0 0 0,0 0-1,1 0 1,-1 0 0,0 0 0,1-1-1,-1 1 1,0 0 0,1-1-1,1 2 1,8-1-533,-1 0-1,0 0 1,1-1 0,-1 0 0,1-1-1,12-2 1,-13 1-937,0-1 0,-1 0 0,1 0 0,-1-1-1,0 0 1,16-10 0,8-9-15671</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6.590"/>
    </inkml:context>
    <inkml:brush xml:id="br0">
      <inkml:brushProperty name="width" value="0.025" units="cm"/>
      <inkml:brushProperty name="height" value="0.025" units="cm"/>
    </inkml:brush>
  </inkml:definitions>
  <inkml:trace contextRef="#ctx0" brushRef="#br0">136 13 9545,'0'0'22064,"-9"-4"-21360,6 2-689,-1 1 0,1 0 1,0 0-1,-1 0 0,1 0 0,-1 0 0,1 1 0,-1-1 0,0 1 0,1 0 1,-1 0-1,1 0 0,-1 1 0,1 0 0,-1-1 0,1 1 0,-1 0 0,1 0 1,0 1-1,-1-1 0,1 1 0,0 0 0,0 0 0,0 0 0,0 0 0,0 0 1,1 0-1,-1 1 0,-3 4 0,3-5-15,1 0 0,-1 1 0,1-1 0,-1 1 0,1-1 0,0 1 0,0 0 0,0 0 0,-1 3 0,8 3 0,19-6 0,4-3-142,53 3-899,-75-2 980,-1 0-1,1 0 0,-1 0 1,0 0-1,1 1 1,-1 0-1,0 0 1,0 0-1,0 1 0,0 0 1,6 5-1,-9-7 70,-1 0 0,0 0 0,0 1 0,0-1 0,0 0 0,0 1 0,0-1 0,-1 1 0,1-1 0,0 1 0,-1-1 0,1 1-1,-1 0 1,1-1 0,-1 1 0,0 0 0,0-1 0,0 1 0,0 0 0,0-1 0,0 1 0,0 0 0,0 0 0,-1-1 0,1 1 0,-1-1 0,1 1 0,-1 0 0,0-1-1,1 1 1,-1-1 0,0 0 0,0 1 0,0-1 0,0 1 0,0-1 0,-1 0 0,1 0 0,-2 2 0,-5 5 219,-1-1 0,0 0-1,0 0 1,-13 6 0,14-8-184,0-1 0,0 0-1,-1 0 1,1-1 0,-1 0-1,0 0 1,0-1 0,0 0 0,0-1-1,-17 1 1,25-2-62,1 0-1,-1 0 1,1 0 0,-1 0-1,0 0 1,1 0 0,-1 0-1,0 0 1,1 0 0,-1 0-1,0-1 1,1 1 0,-1 0-1,1-1 1,-1 1 0,1 0-1,-1-1 1,1 1 0,-1 0 0,1-1-1,-1 1 1,1-1 0,-1 1-1,1-1 1,-1 1 0,1-1-1,0 1 1,-1-1 0,1 0-1,0 1 1,0-1 0,0 1-1,-1-1 1,1 0 0,0 1-1,0-1 1,0 0 0,0 1-1,0-1 1,0 0 0,0 1-1,0-1 1,0 1 0,0-1-1,1-1 1,-1 0-124,1 1-1,-1-1 0,1 0 1,0 0-1,0 0 1,-1 0-1,1 1 0,1-1 1,-1 0-1,0 1 1,0-1-1,1 1 0,-1-1 1,2-1-1,71-37-13116,-41 23 5861</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7.369"/>
    </inkml:context>
    <inkml:brush xml:id="br0">
      <inkml:brushProperty name="width" value="0.025" units="cm"/>
      <inkml:brushProperty name="height" value="0.025" units="cm"/>
    </inkml:brush>
  </inkml:definitions>
  <inkml:trace contextRef="#ctx0" brushRef="#br0">99 0 15118,'0'0'4938,"-9"10"-1292,2-2-3117,-7 6 972,2 1-1,-20 27 1,29-37-1308,0 0 0,0 0 0,0 1 1,1-1-1,0 1 0,0-1 0,0 1 0,1 0 0,-1 0 0,2 0 0,-1 0 1,1 0-1,-1 0 0,3 12 0,-2-16-184,1 0 0,0-1 0,0 1 1,0 0-1,0 0 0,0 0 0,1-1 0,-1 1 0,1-1 0,-1 1 1,1-1-1,-1 0 0,1 1 0,0-1 0,-1 0 0,1 0 0,0 0 1,0 0-1,0-1 0,0 1 0,0 0 0,0-1 0,0 1 1,0-1-1,0 0 0,0 0 0,0 0 0,0 0 0,1 0 0,-1 0 1,0 0-1,0-1 0,3 0 0,2 0 10,0 0 0,-1 0 0,1-1 0,-1 0 0,1 0 0,-1-1 1,1 0-1,-1 0 0,7-5 0,-6 3-90,-1 0 0,0-1 0,0 0-1,-1 0 1,0 0 0,0-1 0,0 0 0,0 0 0,-1 0 0,-1 0 0,1-1 0,-1 1 0,0-1 0,-1 0 0,2-8 0,-6 20 243,0 0 1,0 0-1,0 0 0,-1 0 1,0-1-1,1 1 1,-7 5-1,-1 3 152,9-10-320,0-1 1,0 0-1,0 1 1,0-1-1,0 1 1,0 0 0,1-1-1,-1 1 1,0 0-1,1-1 1,-1 1-1,1 0 1,0 0 0,0-1-1,0 1 1,0 0-1,0 0 1,0 1-1,1-2-4,-1 0-1,1 0 0,0 0 1,-1 0-1,1 0 0,0-1 1,0 1-1,0 0 1,-1 0-1,1-1 0,0 1 1,0-1-1,0 1 0,0-1 1,0 1-1,0-1 0,0 0 1,0 1-1,0-1 0,1 0 1,-1 0-1,0 0 1,0 0-1,0 0 0,0 0 1,2 0-1,170-14-15,-172 14 16,0 0 0,0 0 0,-1 0-1,1 0 1,0 0 0,0 1 0,-1-1 0,1 0 0,0 0 0,0 1 0,-1-1-1,1 0 1,-1 1 0,1-1 0,0 1 0,-1-1 0,1 1 0,-1-1 0,1 1-1,-1 0 1,1-1 0,-1 1 0,1-1 0,-1 1 0,0 0 0,1-1 0,-1 1-1,0 0 1,0 0 0,1 0 0,-1 2 13,-1-16-6,1-66-7,1 79 0,-1-1 0,0 1 0,1-1 0,-1 1 0,0-1 0,1 1 0,-1-1 0,1 1 0,-1 0 0,1-1 0,-1 1 0,1 0 0,-1 0 0,1-1 0,0 1 0,-1 0 0,1 0 0,-1 0 0,1-1 0,0 1 0,-1 0 0,1 0 0,-1 0 0,1 0 0,0 0 0,-1 0 0,1 0 0,0 1 0,21 0 0,-21-1 0,24 2-8,29 3-161,103-5-1,-152-1 152,0 1 1,0-1-1,-1-1 1,1 1-1,0-1 1,-1 0-1,8-3 1,-11 4 33,0 1 0,1-1 1,-1 0-1,0 0 0,0 0 0,1 0 1,-1 0-1,0 0 0,0 0 0,0 0 1,0 0-1,0-1 0,-1 1 0,1 0 1,0 0-1,-1-1 0,1 1 0,0-1 1,-1 1-1,0 0 0,1-1 0,-1 1 1,0-1-1,0 1 0,0-1 0,0 1 1,0-3-1,-1 3-14,0 0 0,0 0 0,0 1 0,0-1 0,0 1-1,0-1 1,0 1 0,0-1 0,0 1 0,0 0 0,0-1 0,0 1 0,-1 0 0,1 0 0,0 0-1,0 0 1,0 0 0,0 0 0,-1 0 0,0 1 0,-27 3-10,21-1 8,0 1 0,1 0 0,0 1 0,0-1 0,0 2 0,0-1 0,1 1 0,-9 10 0,12-14 0,0 1 0,1 0 0,-1-1 0,1 1 0,0 0 0,0 0 0,0 1 0,1-1 0,-1 0 0,1 1 0,0-1 0,0 1 0,0-1 0,0 1 0,0 0 0,1-1 0,0 1 0,0 0 0,0-1 0,0 1 0,0 0 0,2 4 0,-1-6-82,1 0-1,-1 0 1,1 0 0,0 0 0,0 0-1,0 0 1,0-1 0,0 1 0,1-1-1,-1 1 1,0-1 0,1 0-1,-1 0 1,1 0 0,-1 0 0,1-1-1,-1 1 1,1 0 0,0-1-1,-1 0 1,4 0 0,64 2-4499,-62-2 3605,31-3-7074,0-8-4848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7.712"/>
    </inkml:context>
    <inkml:brush xml:id="br0">
      <inkml:brushProperty name="width" value="0.025" units="cm"/>
      <inkml:brushProperty name="height" value="0.025" units="cm"/>
    </inkml:brush>
  </inkml:definitions>
  <inkml:trace contextRef="#ctx0" brushRef="#br0">102 160 17617,'0'0'7319,"-11"1"-4858,5 0-2161,0 0 0,0 0 1,0 0-1,0 1 0,1 0 1,-1 0-1,-9 5 0,12-5-189,1-1 1,0 1-1,-1 0 0,1 0 0,0 0 0,0 0 0,0 0 1,0 1-1,0-1 0,1 1 0,-1-1 0,1 1 0,-1 0 1,1-1-1,0 1 0,0 0 0,0 0 0,0 0 0,1 0 0,-1 0 1,1 0-1,0 3 0,0-5-106,0 1 0,0-1 1,0 0-1,0 0 0,0 0 0,1 0 0,-1 0 1,0 0-1,1 0 0,-1 0 0,0 0 1,1 0-1,0 0 0,-1 0 0,1 0 0,-1 0 1,1 0-1,0-1 0,0 1 0,0 0 0,-1 0 1,1-1-1,0 1 0,0-1 0,0 1 1,1 0-1,2 0 10,-1 1-1,1-1 1,0 0 0,-1-1 0,1 1-1,0-1 1,0 1 0,4-1 0,2-1 7,1 0 1,-1 0 0,0-1 0,0 0 0,13-5 0,-6 0-23,0-2 0,-1 0 0,0 0 0,-1-2 0,0 0 0,-1-1 0,16-16 0,-22 20 0,0-1 0,0 0 0,-1 0 0,0-1 0,0 0 0,-1-1 0,-1 1 0,0-1 0,0 0 0,-1 0 0,0-1 0,2-13 0,-6 25 0,0-1 0,0 1 0,0 0 0,1-1 0,-1 1 0,0 0 0,0-1 0,0 1 0,0 0 0,0-1 0,0 1 0,0 0 0,0-1 0,0 1 0,0 0 0,0-1 0,0 1 0,0-1 0,0 1 0,0 0 0,0-1 0,0 1 0,0 0 0,-1-1 0,1 1 0,0 0 0,0-1 0,0 1 0,0 0 0,-1 0 0,1-1 0,0 1 0,0 0 0,-1 0 0,1-1 0,0 1 0,-1 0 0,1 0 0,0 0 0,-1-1 0,1 1 0,0 0 0,-1 0 0,-15 11 0,-14 24 0,23-25-103,2 1 1,-1 1-1,1-1 1,1 1-1,0-1 0,1 1 1,0 1-1,-1 11 0,4-21-12,-1 1 0,1-1-1,0 1 1,0-1 0,0 0-1,0 1 1,0-1 0,1 1-1,-1-1 1,1 0 0,0 1-1,0-1 1,1 0 0,-1 0-1,1 0 1,-1 0 0,1 0-1,0 0 1,0 0 0,0-1-1,0 1 1,1-1 0,-1 1-1,1-1 1,-1 0 0,1 0-1,0 0 1,0 0 0,0-1-1,0 1 1,0-1 0,7 3-1,14 0-7101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4:46.752"/>
    </inkml:context>
    <inkml:brush xml:id="br0">
      <inkml:brushProperty name="width" value="0.025" units="cm"/>
      <inkml:brushProperty name="height" value="0.025" units="cm"/>
    </inkml:brush>
  </inkml:definitions>
  <inkml:trace contextRef="#ctx0" brushRef="#br0">0 59 5862,'0'0'635,"9"0"838,36 1 1042,0-3-1,74-11 0,-15-4-529,154-3 0,109 20-971,-161 2-408,-87-2 123,1578 11 2892,-443-4-2393,-948-28-267,-290 18-1000,-11 1-3101,-12 1-5639</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8.490"/>
    </inkml:context>
    <inkml:brush xml:id="br0">
      <inkml:brushProperty name="width" value="0.025" units="cm"/>
      <inkml:brushProperty name="height" value="0.025" units="cm"/>
    </inkml:brush>
  </inkml:definitions>
  <inkml:trace contextRef="#ctx0" brushRef="#br0">57 0 15375,'0'0'10367,"-8"10"-8237,4-6-1548,-26 34 2168,28-36-2667,0 0-1,1 0 0,0 0 0,-1 1 1,1-1-1,0 1 0,0-1 0,0 1 1,1-1-1,-1 1 0,1-1 0,-1 1 1,1 0-1,0-1 0,0 1 0,0 0 1,0-1-1,1 4 0,0-5-82,0 0 0,0-1 0,1 1 0,-1 0 0,0-1 0,1 1 0,-1 0 0,0-1 0,1 0 0,-1 1 0,1-1 0,-1 0 0,1 0 0,-1 1 0,1-1 0,-1 0 0,1-1 0,-1 1 0,0 0 0,1 0 0,1-1 0,35-6 0,28-20 0,-55 21 0,-1 1 0,1 0 0,1 1 0,-1 0 0,1 1 0,-1 0 0,20-2 0,-29 9 0,-1 1 0,0-1 0,-1 1 0,1 0 0,-1 0 0,0-1 0,-1 10 0,1-9 0,0-4 0,0 0 0,0 0 0,0 0 0,0 0 0,0 0 0,0 0 0,1 0 0,-1 0 0,0 0 0,1 0 0,-1 0 0,1 0 0,-1 0 0,1 0 0,-1 0 0,1-1 0,0 1 0,-1 0 0,1 0 0,0-1 0,0 1 0,0 0 0,-1-1 0,1 1 0,0-1 0,2 2 0,-1-1 0,1-1 0,1 1 0,-1 0 0,0-1 0,0 1 0,0-1 0,0 0 0,0 0 0,4-1 0,6 0 0,-1-2 0,1 0 0,20-7 0,-8 0 0,-10 3 0,1 1 0,0 1 0,0 0 0,0 1 0,0 0 0,21 0 0,-36 4 0,-1 0 0,1 1 0,-1-1 0,0 1 0,1-1 0,-1 1 0,0-1 0,1 1 0,-1 0 0,0-1 0,0 1 0,0-1 0,1 1 0,-1 0 0,0-1 0,0 1 0,0-1 0,0 1 0,0 0 0,0-1 0,0 1 0,0-1 0,-1 1 0,1 0 0,0-1 0,0 1 0,0-1 0,-1 1 0,1-1 0,0 1 0,-1-1 0,1 2 0,-9 18 0,9-19-224,0-1 62,0 0 0,0 0 0,0 0 0,0 1 0,-1-1 0,1 0 0,0 0 0,0 0 0,0 1 0,0-1 1,0 0-1,-1 0 0,1 0 0,0 0 0,0 1 0,0-1 0,-1 0 0,1 0 0,0 0 0,0 0 0,0 0 0,-1 0 0,1 0 0,0 0 1,0 0-1,-1 0 0,1 0 0,0 0 0,0 0 0,-1 0 0,1 0 0,0 0 0,0 0 0,-1 0 0,1 0 0,0 0 0,0 0 0,-1 0 0,1 0 1,0 0-1,0 0 0,-1-12-6906</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8.862"/>
    </inkml:context>
    <inkml:brush xml:id="br0">
      <inkml:brushProperty name="width" value="0.025" units="cm"/>
      <inkml:brushProperty name="height" value="0.025" units="cm"/>
    </inkml:brush>
  </inkml:definitions>
  <inkml:trace contextRef="#ctx0" brushRef="#br0">0 1 17617,'0'0'11146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9.363"/>
    </inkml:context>
    <inkml:brush xml:id="br0">
      <inkml:brushProperty name="width" value="0.025" units="cm"/>
      <inkml:brushProperty name="height" value="0.025" units="cm"/>
    </inkml:brush>
  </inkml:definitions>
  <inkml:trace contextRef="#ctx0" brushRef="#br0">0 1 6470,'0'0'23014,"2"10"-22171,4 100 1095,-6-109-1929,0 0 0,1 0 0,-1 0 0,1 0 0,-1 0 0,0-1 0,1 1 0,-1 0 0,1 0 0,0-1 0,-1 1 0,1 0 0,0-1 0,-1 1 0,1-1 0,0 1 0,0-1 0,-1 1 0,1-1 0,0 0 0,0 1 0,0-1 0,0 0 0,0 1 0,-1-1-1,1 0 1,0 0 0,0 0 0,0 0 0,0 0 0,0 0 0,0 0 0,0 0 0,0-1 0,1 1 0,36-6 170,-20 0-179,0-1 0,26-15 0,-34 16 0,1 0 0,0 0 0,0 1 0,1 1 0,-1 0 0,1 1 0,0 0 0,0 0 0,13 0 0,-24 3 0,0 0 0,0 0 0,-1 0 0,1 0 0,0 1 0,0-1 0,-1 0 0,1 0 0,0 0 0,0 1 0,-1-1 0,1 1 0,0-1 0,-1 0 0,1 1 0,-1-1 0,1 1 0,0-1 0,-1 1 0,1 0 0,-1-1 0,1 1 0,-1 0 0,0-1 0,1 1 0,-1 0 0,0-1 0,1 1 0,-1 0 0,0 0 0,0-1 0,1 2 0,0 31 0,-1-9 0,1-23 0,-1-1 0,1 1 0,-1-1 0,1 0 0,-1 1 0,1-1 0,-1 0 0,1 1 0,0-1 0,-1 0 0,1 1 0,-1-1 0,1 0 0,0 0 0,-1 0 0,1 0 0,0 0 0,-1 1 0,1-1 0,0 0 0,-1 0 0,1-1 0,-1 1 0,1 0 0,0 0 0,-1 0 0,1 0 0,0-1 0,-1 1 0,1 0 0,21-8 0,20-19 0,-36 21 0,1 1 0,-1 1 0,1-1 0,0 1 0,1 0 0,-1 1 0,1-1 0,-1 2 0,1-1 0,0 1 0,0 0 0,9-1 0,-17 4-142,1-1 0,-1 0-1,1 0 1,-1 1 0,1-1 0,-1 0 0,1 1-1,-1-1 1,0 1 0,1-1 0,-1 1-1,1-1 1,-1 0 0,0 1 0,0-1 0,1 1-1,-1-1 1,0 1 0,0 0 0,0-1-1,1 1 1,-1-1 0,0 1 0,0-1 0,0 1-1,0-1 1,0 1 0,0 0 0,0-1 0,0 1-1,0-1 1,-1 1 0,1-1 0,0 1-1,0-1 1,-1 2 0,1-1-147,-1 0 0,1-1 0,0 1 0,0 0 0,-1 0 1,1 0-1,0 0 0,0 0 0,0-1 0,0 1 0,0 0 0,0 0 0,0 0 0,0 0 0,1 0 0,-1 0 0,0-1 1,0 1-1,1 0 0,-1 0 0,0 0 0,1-1 0,-1 1 0,1 0 0,-1 0 0,1-1 0,0 1 0,-1 0 0,1-1 1,0 1-1,-1-1 0,1 1 0,0-1 0,-1 1 0,1-1 0,0 0 0,0 1 0,0-1 0,0 0 0,-1 1 0,1-1 1,0 0-1,1 0 0,8 0-9475</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9.723"/>
    </inkml:context>
    <inkml:brush xml:id="br0">
      <inkml:brushProperty name="width" value="0.025" units="cm"/>
      <inkml:brushProperty name="height" value="0.025" units="cm"/>
    </inkml:brush>
  </inkml:definitions>
  <inkml:trace contextRef="#ctx0" brushRef="#br0">128 1 20980,'0'0'2552,"-9"0"608,3 0-2862,-1 1 0,1-1 0,0 1 0,0 1 0,0-1 0,0 1 0,1 0 0,-1 1-1,0-1 1,-7 6 0,10-6-182,0 0-1,-1 1 0,1-1 1,0 1-1,0 0 0,0 0 1,1 0-1,-1 1 0,1-1 1,-1 0-1,1 1 0,0 0 1,1-1-1,-1 1 0,1 0 1,-1 0-1,1 0 0,0 0 1,0 8-1,1-11-109,-1 1 1,1 0-1,0 0 1,1-1-1,-1 1 1,0 0-1,0 0 1,1-1-1,-1 1 1,1 0-1,-1-1 1,1 1-1,0 0 0,0-1 1,0 1-1,0-1 1,0 0-1,0 1 1,0-1-1,0 0 1,1 1-1,1 0 1,0 0 7,0 0 1,1 0 0,-1-1-1,0 1 1,1-1-1,-1 0 1,1 0 0,-1 0-1,1-1 1,6 1 0,-4 0-2,1-1 1,-1 0 0,0-1 0,1 1 0,-1-1 0,0-1 0,0 1 0,1-1 0,-1 0 0,0 0 0,-1-1 0,11-5 0,-11 4-14,-1 0 0,0-1 0,0 1 0,0-1 0,-1 0 0,0 1 0,0-2 0,0 1 0,0 0 0,-1-1 0,0 1 0,2-7 0,-4 10 0,1 1 0,-1-1 0,0 1 0,1-1 0,-1 0 0,0 1 0,0-1 0,0 1 0,-1-1 0,1 1 0,0-1 0,0 0 0,-1 1 0,1-1 0,-1 1 0,0-1 0,1 1 0,-1 0 0,0-1 0,0 1 0,0 0 0,0-1 0,0 1 0,0 0 0,0 0 0,0 0 0,0 0 0,-1 0 0,1 0 0,0 0 0,-1 0 0,1 1 0,-1-1 0,1 0 0,-1 1 0,1-1 0,-1 1 0,1 0 0,-1-1 0,0 1 0,1 0 0,-1 0 0,1 0 0,-1 0 0,1 0 0,-4 1 0,4-1-108,1 0 0,-1 0 0,0 0 0,1 0 0,-1 0 0,0 0 0,0 0 0,1 0 0,-1 0 0,0 0 0,1 0-1,-1 0 1,0 1 0,1-1 0,-1 0 0,0 1 0,1-1 0,-1 0 0,1 1 0,-1-1 0,0 1 0,1-1 0,-1 0 0,1 1 0,-1 0 0,1-1 0,0 1 0,-1-1 0,1 1 0,0-1 0,-1 1 0,1 0 0,0-1 0,0 1-1,-1 0 1,1-1 0,0 1 0,0 0 0,0 0 0,0-1 0,0 1 0,0 0 0,0-1 0,0 2 0,0-1-177,1 0 1,-1 0-1,1 1 1,-1-1-1,1 0 0,0 0 1,-1 0-1,1 0 0,0 0 1,0 0-1,0 0 1,0 0-1,-1 0 0,1-1 1,0 1-1,1 0 0,-1 0 1,0-1-1,0 1 1,0-1-1,0 1 0,0-1 1,1 0-1,-1 1 0,2-1 1,37 2-10414,-19-2 6624</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10.079"/>
    </inkml:context>
    <inkml:brush xml:id="br0">
      <inkml:brushProperty name="width" value="0.025" units="cm"/>
      <inkml:brushProperty name="height" value="0.025" units="cm"/>
    </inkml:brush>
  </inkml:definitions>
  <inkml:trace contextRef="#ctx0" brushRef="#br0">1 1 12075,'0'0'17670,"1"7"-16741,1 62 1164,-1-68-2093,-1-1 0,1 1 0,0-1 0,-1 1 0,1 0 0,0-1 0,-1 1 0,1-1 0,0 1 0,0-1 0,0 0 0,-1 1 0,1-1 0,0 0 0,0 0 0,0 0 0,0 1 0,0-1 0,-1 0 0,1 0 0,0 0 0,0 0 0,0 0 0,0-1 0,0 1 0,0 0 0,-1 0 0,1 0 0,0-1 0,1 0 0,31-7 0,1-10 0,-27 13 0,0 1 0,1 0 0,0 0 0,0 1 0,0 0 0,0 0 0,0 1 0,9-2 0,-16 5 0,0 0 0,0 0 0,0 0 0,0 0 0,0 0 0,0 0 0,-1 0 0,1 1 0,-1-1 0,1 0 0,0 0 0,-1 0 0,0 1 0,1-1 0,-1 0 0,0 0 0,0 1 0,1-1 0,-1 0 0,0 1 0,0-1 0,-1 0 0,1 1 0,0-1 0,-1 3 0,-3 39 0,-3 17 0,8-60-120,0 1-1,0-1 1,0 0 0,0 0-1,0 0 1,0 0 0,0 0-1,0 0 1,0-1-1,0 1 1,0 0 0,0 0-1,-1-1 1,1 1 0,0-1-1,0 1 1,0-1 0,0 1-1,0-1 1,-1 1 0,2-2-1,12-12-6013,2-3-4014</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10.904"/>
    </inkml:context>
    <inkml:brush xml:id="br0">
      <inkml:brushProperty name="width" value="0.025" units="cm"/>
      <inkml:brushProperty name="height" value="0.025" units="cm"/>
    </inkml:brush>
  </inkml:definitions>
  <inkml:trace contextRef="#ctx0" brushRef="#br0">1 100 15759,'0'0'14488,"11"3"-13820,1 0-515,1 0 1,-1-1-1,0 0 0,1-1 1,-1 0-1,24-2 1,-33 1-130,1-1 1,0 1-1,0-1 0,0 0 0,-1 0 1,1 0-1,0 0 0,-1-1 1,1 1-1,-1-1 0,1 0 1,-1 0-1,0 0 0,0-1 1,0 1-1,0-1 0,0 1 1,-1-1-1,1 0 0,-1 0 1,1 0-1,-1-1 0,0 1 0,-1 0 1,1-1-1,0 1 0,-1-1 1,0 0-1,0 0 0,0 1 1,0-6-1,0 8-24,-1 0 0,0 0 0,1 0 0,-1 0 0,0 0 0,0 0 0,0 0 0,0 0 0,0 0 0,0 0 0,0 0 0,0 0 0,0 0 0,-1 0 0,1 0 0,0 0 0,-1 0 0,1 0 0,0 0 0,-1 0 0,0 0 0,1 0 0,-1 0 0,1 0 0,-1 0 0,0 0 0,0 1 0,1-1 0,-1 0 0,0 1 0,0-1 0,0 1 0,0-1 0,0 0 0,0 1 0,0 0 0,0-1 0,0 1 0,0 0 0,0-1 0,0 1 0,0 0 0,0 0 0,0 0 0,0 0 0,0 0 0,-1 0 0,1 0 0,0 1 0,0-1 0,0 0 0,0 1 0,0-1 0,0 0 0,0 1 0,0-1 0,0 1 0,-1 0 0,-5 2 0,-1 1 0,1-1 0,0 1 0,0 1 0,1-1 0,-12 10 0,13-9 0,0 0 0,-1 1 0,2-1 0,-1 1 0,1 0 0,0 0 0,0 1 0,1-1 0,-1 1 0,1-1 0,1 1 0,0 0 0,0 0 0,0 0 0,1 1 0,-1-1 0,1 11 0,2-16 0,0-1 0,-1 1 0,1 0 0,0-1 0,0 1 0,0-1 0,0 1 0,0-1 0,1 1 0,-1-1 0,0 0 0,1 1 0,-1-1 0,1 0 0,-1 0 0,1 0 0,-1 0 0,1-1 0,0 1 0,0 0 0,-1-1 0,1 1 0,0-1 0,0 1 0,0-1 0,-1 0 0,1 0 0,0 0 0,3 0 0,5 0 0,-1 0 0,0 0 0,1-1 0,15-3 0,-13 0-824,-1 0 0,0-1-1,0 0 1,0 0 0,-1-1 0,0-1 0,0 0 0,10-9-1,69-71-10496,-73 70 10046,-18 21-90,-27 64 9334,29-67-7854,-1 0-1,1 0 1,0 0-1,-1 0 1,1 0-1,0 0 1,0 0-1,0 0 1,0 1-1,0-1 1,0 0 0,0 0-1,0 0 1,0 0-1,1 0 1,-1 0-1,0 0 1,1 0-1,-1 0 1,1 0-1,-1 0 1,1 0-1,-1-1 1,1 1 0,0 0-1,-1 0 1,3 1-1,-2-1-72,1-1 1,0 1-1,-1-1 0,1 1 0,0-1 0,0 0 0,-1 0 1,1 0-1,0 0 0,0 0 0,-1 0 0,1 0 0,0-1 1,0 1-1,1-1 0,6-2-82,-1 0 0,1-1-1,-1 0 1,0 0 0,13-9 0,51-55 9,-47 42 126,-25 26-32,0 0 0,0 0 0,1 0 0,-1 0 0,0 0 1,0 0-1,0 0 0,0 0 0,0 0 0,0 0 0,1 0 0,-1 0 0,0 0 1,0 0-1,0 0 0,0 0 0,0 0 0,0 0 0,1 0 0,-1 0 0,0 0 1,0 0-1,0 0 0,0 0 0,0 0 0,0 0 0,1 0 0,-1 0 0,0 0 1,0 0-1,0 0 0,0 0 0,0 0 0,0 1 0,0-1 0,0 0 0,1 0 1,-1 0-1,0 0 0,0 0 0,0 0 0,0 0 0,0 1 0,0-1 0,0 0 1,0 0-1,0 0 0,0 0 0,0 0 0,0 0 0,0 1 0,0-1 0,0 0 1,0 0-1,0 0 0,0 0 0,2 16 1339,-1 22-792,-1-34-364,0 9-148,0 1 0,1 0 0,1 0 0,0-1-1,0 1 1,1-1 0,1 0 0,10 25 0,-7-23-77,-1 1 1,-1 0 0,0 0-1,-1 0 1,-1 1-1,0 0 1,-2-1 0,1 21-1,-2-28 121,-1-1-1,1 0 1,-1 0-1,-1 0 1,0 1-1,0-1 1,0 0-1,-1-1 1,0 1-1,-1 0 1,1-1-1,-1 0 1,-1 0-1,0 0 1,0 0-1,0-1 1,-1 0-1,-7 7 1,11-11-138,-1 0 0,1 0 0,0 0 1,-1 0-1,1-1 0,-1 1 0,0-1 1,1 0-1,-1 0 0,0 0 1,0 0-1,1 0 0,-1-1 0,0 1 1,0-1-1,0 0 0,0 0 0,0 0 1,-4 0-1,5-1-3,0 0 0,-1 0 1,1 0-1,0-1 0,0 1 0,-1-1 0,1 1 0,0-1 1,0 0-1,1 1 0,-1-1 0,0 0 0,1 0 1,-1-1-1,1 1 0,-1 0 0,0-3 0,-3-7-3,0 0-1,2-1 0,-1 1 1,2 0-1,-1-1 0,2 0 1,-1-16-1,2 19 3,-1 0 0,2 1 0,0-1 0,0 0 0,0 0 0,1 1 0,1-1 0,0 1 0,5-12 0,-5 14 0,1 1 0,0 0 0,1 1 0,-1-1 0,1 1 0,0 0 0,1 0 0,-1 0 0,1 1 0,0-1 0,0 1 0,0 1 0,10-5 0,19-7-2200,52-14 0,-19 6-3522,-11 2-6705</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12.293"/>
    </inkml:context>
    <inkml:brush xml:id="br0">
      <inkml:brushProperty name="width" value="0.025" units="cm"/>
      <inkml:brushProperty name="height" value="0.025" units="cm"/>
    </inkml:brush>
  </inkml:definitions>
  <inkml:trace contextRef="#ctx0" brushRef="#br0">128 75 9097,'0'0'3678,"9"-11"-43,27-33-176,-23 27 223,-13 17-3620,0 0 1,-1 0-1,1 0 0,0 0 0,0 0 1,0 0-1,0 0 0,0 0 1,0 0-1,0 0 0,0 0 0,0 0 1,0 0-1,0 0 0,0 0 0,-1 0 1,1 0-1,0 0 0,0 0 0,0 0 1,0 0-1,0 0 0,0 0 0,0 0 1,0 0-1,0 0 0,0-1 0,0 1 1,0 0-1,0 0 0,0 0 0,0 0 1,-1 0-1,1 0 0,0 0 0,0 0 1,0 0-1,0 0 0,0 0 0,0 0 1,0 0-1,0 0 0,0 0 0,0-1 1,0 1-1,0 0 0,0 0 0,0 0 1,0 0-1,0 0 0,0 0 1,0 0-1,0 0 0,0 0 0,0 0 1,0 0-1,0-1 0,0 1 0,0 0 1,0 0-1,-18 15 1614,-10 20-1027,1 2 0,-28 50 0,46-72-470,2 0 1,0 0-1,0 1 1,1 0-1,2 1 1,-1-1-1,2 1 1,0 0-1,-1 22 1,4-37-192,1 1-1,-1-1 1,0 1 0,1-1 0,-1 1-1,1-1 1,0 1 0,0-1 0,0 0-1,0 1 1,0-1 0,0 0 0,1 0-1,-1 0 1,1 0 0,0 0 0,-1 0-1,1 0 1,0-1 0,0 1-1,0-1 1,0 1 0,0-1 0,0 0-1,1 0 1,-1 0 0,0 0 0,1 0-1,-1 0 1,1-1 0,3 1 0,10 2-318,-1-1 1,1-1 0,0 0-1,16-2 1,-8 0-520,13 0-3972,-3-4-2364</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12.995"/>
    </inkml:context>
    <inkml:brush xml:id="br0">
      <inkml:brushProperty name="width" value="0.025" units="cm"/>
      <inkml:brushProperty name="height" value="0.025" units="cm"/>
    </inkml:brush>
  </inkml:definitions>
  <inkml:trace contextRef="#ctx0" brushRef="#br0">249 0 6887,'0'0'22666,"-11"2"-22308,-4 1-149,0 2 0,0-1-1,1 2 1,0 0 0,0 0 0,0 2 0,1 0-1,-24 18 1,31-22-142,-47 44 534,50-45-580,0 0 0,1 0-1,-1 0 1,1 1-1,0-1 1,0 1-1,0 0 1,0 0 0,1-1-1,-1 1 1,1 0-1,0 0 1,0 0-1,0 7 1,1-10-21,0 1 0,1-1 0,-1 0 0,0 0 0,1 0 0,-1 0 0,1 0 0,-1 1 0,1-1 0,0 0 0,-1 0 0,1 0 0,0-1 0,0 1 0,0 0 0,0 0 0,-1 0 0,1 0 0,0-1 0,0 1 0,0-1 0,1 1 0,-1 0 0,0-1 0,0 0 0,0 1 0,0-1 0,0 0 0,1 1 0,-1-1 0,2 0 0,48 2 0,-39-2 0,9 0-746,1-1-1,0-1 1,-1-1 0,0-1-1,1 0 1,-2-2 0,1-1 0,0 0-1,23-13 1,-27 6-4592,-7 1-2392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13.365"/>
    </inkml:context>
    <inkml:brush xml:id="br0">
      <inkml:brushProperty name="width" value="0.025" units="cm"/>
      <inkml:brushProperty name="height" value="0.025" units="cm"/>
    </inkml:brush>
  </inkml:definitions>
  <inkml:trace contextRef="#ctx0" brushRef="#br0">0 40 13741,'0'0'11723,"88"-12"-10730,-45 5-480,6-1-97,-3 3-160,1 0-160,-8 2-96,-6 3-160,-9 0-1730,-8 0-928,-11 0-1923</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13.708"/>
    </inkml:context>
    <inkml:brush xml:id="br0">
      <inkml:brushProperty name="width" value="0.025" units="cm"/>
      <inkml:brushProperty name="height" value="0.025" units="cm"/>
    </inkml:brush>
  </inkml:definitions>
  <inkml:trace contextRef="#ctx0" brushRef="#br0">0 81 10666,'0'0'11179,"66"-1"-9642,-19-9-736,9 1-417,2-4-224,7 3-31,-6 0-97,-3 1-129,-5 0-2497,-3 0-4389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13.420"/>
    </inkml:context>
    <inkml:brush xml:id="br0">
      <inkml:brushProperty name="width" value="0.025" units="cm"/>
      <inkml:brushProperty name="height" value="0.025" units="cm"/>
    </inkml:brush>
  </inkml:definitions>
  <inkml:trace contextRef="#ctx0" brushRef="#br0">1 22 6790,'0'0'9396,"3"-2"-8633,0 0-624,0 0 0,1 0 0,-1 1-1,1-1 1,-1 1 0,1 0 0,0 0-1,-1 1 1,1-1 0,0 1 0,0-1-1,0 1 1,-1 0 0,1 1 0,0-1-1,6 2 1,70 23 1167,-14-4-604,-11-14 213,0-3 0,101-5 0,-52-2 461,21 4-1058,247-10 170,-266 4 246,-1 5 0,130 16 0,-36-2-352,-2-7 165,1-9-1,237-33 0,-309 22-332,1 5-1,0 6 1,157 17-1,-202-10-119,0-3-1,0-4 1,161-23-1,-203 17-49,0 2 0,0 2 1,1 2-1,0 1 0,-1 2 0,63 10 1,96 18 360,-97-10-285,2-5-1,184 1 0,-250-18-119,44-10 0,-38 6 0,-77 7-8483,22-3 1367</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14.068"/>
    </inkml:context>
    <inkml:brush xml:id="br0">
      <inkml:brushProperty name="width" value="0.025" units="cm"/>
      <inkml:brushProperty name="height" value="0.025" units="cm"/>
    </inkml:brush>
  </inkml:definitions>
  <inkml:trace contextRef="#ctx0" brushRef="#br0">191 1 13196,'0'0'8131,"11"9"-6428,4 4-1063,-2 0 0,1 1 1,13 21-1,-21-27-316,0 0 0,-1 1 0,0 0 1,0 0-1,-1 1 0,-1-1 0,1 1 0,-2 0 0,4 18 1,-5-14-72,-1-1 0,-1 1 0,0-1 1,-1 1-1,0-1 0,-1 1 0,0-1 0,-1 0 1,-1 0-1,0-1 0,-1 0 0,0 1 1,0-2-1,-2 1 0,-15 18 0,10-14-659,-1 0 0,-1-1 0,-32 24 0,30-26-1792,-1-2 1,0 0-1,-34 14 0,4-7-13513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16.233"/>
    </inkml:context>
    <inkml:brush xml:id="br0">
      <inkml:brushProperty name="width" value="0.025" units="cm"/>
      <inkml:brushProperty name="height" value="0.025" units="cm"/>
    </inkml:brush>
  </inkml:definitions>
  <inkml:trace contextRef="#ctx0" brushRef="#br0">207 69 10090,'0'0'4932,"9"-8"-2289,4-2-1792,29-29 2526,-42 39-3266,0 0 1,1 0 0,-1 0 0,0 0-1,0-1 1,0 1 0,1 0 0,-1 0-1,0 0 1,0-1 0,0 1-1,0 0 1,0 0 0,1 0 0,-1-1-1,0 1 1,0 0 0,0 0 0,0 0-1,0-1 1,0 1 0,0 0 0,0 0-1,0-1 1,0 1 0,0 0-1,0 0 1,0-1 0,0 1 0,0 0-1,0 0 1,0-1 0,0 1 0,0 0-1,0 0 1,0 0 0,-1-1-1,1 1 1,0 0 0,0 0 0,0 0-1,0-1 1,0 1 0,-1 0 0,1 0-1,0 0 1,0 0 0,0-1 0,-1 1-1,1 0 1,0 0 0,0 0-1,0 0 1,-1 0 0,-21-2 1266,-25 11-1406,25 0 182,1 1 1,1 1-1,0 1 1,-27 20-1,42-27-95,-1-1 1,0 1-1,1 0 1,0 0-1,0 0 0,1 1 1,-1 0-1,1 0 0,1 0 1,-1 0-1,1 1 1,0-1-1,0 1 0,1 0 1,0 0-1,0 0 1,1 0-1,-2 9 0,4-14-52,-1-1-1,0 0 1,0 1-1,1-1 1,-1 1-1,1-1 1,-1 0-1,1 0 1,-1 1-1,1-1 1,0 0 0,0 0-1,0 0 1,-1 0-1,1 0 1,0 0-1,0 0 1,1 0-1,-1 0 1,0 0-1,0 0 1,0-1-1,0 1 1,1 0-1,-1-1 1,0 1-1,1-1 1,-1 1-1,0-1 1,1 0-1,1 0 1,53 3-276,-43-3-2,71-8-3331,-3-14-3339,-25 0-405</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16.725"/>
    </inkml:context>
    <inkml:brush xml:id="br0">
      <inkml:brushProperty name="width" value="0.025" units="cm"/>
      <inkml:brushProperty name="height" value="0.025" units="cm"/>
    </inkml:brush>
  </inkml:definitions>
  <inkml:trace contextRef="#ctx0" brushRef="#br0">143 0 15150,'0'0'3791,"-10"3"-1138,0-1-2018,0 1 1,1 1 0,0-1-1,-1 2 1,1-1-1,1 1 1,-10 7 0,14-9-526,0 0 0,0 1 1,0-1-1,1 0 0,0 1 1,0 0-1,0 0 1,0 0-1,0 0 0,1 0 1,0 1-1,0-1 0,0 1 1,0 0-1,1-1 1,0 1-1,0 0 0,0 0 1,0 8-1,1-12-102,0 0 0,0 0 0,0 0-1,1 0 1,-1-1 0,0 1 0,0 0 0,1 0 0,-1-1-1,0 1 1,1 0 0,-1 0 0,1-1 0,-1 1 0,1 0-1,0-1 1,-1 1 0,1-1 0,-1 1 0,1-1 0,0 1-1,-1-1 1,1 1 0,0-1 0,0 0 0,0 1 0,-1-1-1,2 1 1,33 2 204,-23-3-163,-1-1 0,0-1 0,21-5 0,28-23-459,-50 23 297,1 1 0,1 1 0,-1 0-1,1 0 1,14-3 0,-25 8 119,-1 0 1,0 0-1,1 0 0,-1 0 1,0 0-1,1 0 0,-1 0 0,0 0 1,1 0-1,-1 0 0,0 0 0,1 0 1,-1 1-1,0-1 0,0 0 0,1 0 1,-1 0-1,0 0 0,0 1 0,1-1 1,-1 0-1,0 0 0,0 1 0,1-1 1,-1 0-1,0 1 0,0-1 0,0 0 1,0 0-1,0 1 0,0-1 0,1 0 1,-1 1-1,0-1 0,0 0 0,0 1 1,0-1-1,0 22 548,-7 22 552,7-42-1061,-1-1-6,0 0-1,1 1 1,-1-1-1,1 1 1,0-1-1,-1 1 1,1 0-1,0-1 1,0 1-1,0-1 1,0 1-1,0-1 1,0 1-1,1 0 1,-1-1-1,0 1 1,1-1-1,-1 1 1,1-1-1,0 0 1,-1 1-1,1-1 1,0 0-1,0 1 1,0-1-1,0 0 1,0 0-1,0 0 1,0 1-1,0-1 1,1 0-1,1 1 1,3 0 36,0-1 0,0 0 0,0 0 0,0-1 1,0 0-1,-1 0 0,11-1 0,-10 1-46,6-2 3,0 0 1,0 0 0,-1-1-1,1-1 1,-1 0-1,1-1 1,11-6 0,-9 4-25,0 1 0,0 0 0,24-5 0,-37 10-11,-1 1-1,1 0 0,0 1 0,-1-1 0,1 0 0,-1 0 0,1 0 0,0 0 0,-1 0 0,1 1 0,-1-1 0,1 0 0,-1 0 0,1 1 0,-1-1 0,1 0 1,-1 1-1,1-1 0,-1 0 0,1 1 0,-1-1 0,0 1 0,1-1 0,-1 1 0,0-1 0,1 1 0,-1-1 0,0 1 0,0-1 0,1 1 0,-1 0 0,0-1 0,0 1 1,0-1-1,0 1 0,0 0 0,0-1 0,0 1 0,0-1 0,0 1 0,0 0 0,0-1 0,0 1 0,-1 0 0,-4 40 153,3-22-1791,12-18-11768</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17.441"/>
    </inkml:context>
    <inkml:brush xml:id="br0">
      <inkml:brushProperty name="width" value="0.025" units="cm"/>
      <inkml:brushProperty name="height" value="0.025" units="cm"/>
    </inkml:brush>
  </inkml:definitions>
  <inkml:trace contextRef="#ctx0" brushRef="#br0">103 1 18898,'0'0'1820,"-4"10"-496,-19 44 1336,14-35-1868,0 0 0,1 1 0,0 1 1,2-1-1,1 1 0,-4 27 0,9-47-776,1 0-1,-1 0 0,1 0 1,-1 1-1,1-1 0,0 0 1,-1 0-1,1 0 0,0 0 1,0-1-1,0 1 0,0 0 1,0 0-1,0 0 0,0-1 1,0 1-1,0 0 0,0-1 0,0 1 1,0-1-1,1 1 0,-1-1 1,0 0-1,0 0 0,0 1 1,1-1-1,-1 0 0,0 0 1,0 0-1,1 0 0,1-1 1,50 0 261,-46 0-244,10-1 16,-8 1-70,-1 0 0,1 1 0,-1 0 1,1 0-1,-1 0 0,0 1 0,10 2 0,-16-2 17,-1 0 0,1-1-1,-1 1 1,1 0-1,-1 0 1,1 0 0,-1 0-1,0 0 1,1 0 0,-1 0-1,0 0 1,0 0-1,0 1 1,0-1 0,0 0-1,1 4 1,-1-2 13,0 0 1,0 0-1,0 0 1,-1 0-1,1 0 1,-1 0-1,0 0 0,0 0 1,0 0-1,-1 0 1,1 0-1,-2 4 1,1-3 33,-1 0-1,1 0 1,-1 0 0,0 0 0,0-1 0,-1 1 0,1-1 0,-1 0 0,1 0-1,-1 0 1,0 0 0,-1 0 0,1 0 0,0-1 0,-1 1 0,1-1 0,-1 0 0,0 0-1,0-1 1,0 1 0,1-1 0,-8 2 0,2-1 37,0 0 0,1 0 1,-1-1-1,0 0 0,0 0 0,0-1 0,0 0 1,0-1-1,-16-3 0,22 3-226,-1-1-1,1 0 1,0 0-1,0 0 1,0-1 0,0 1-1,0-1 1,0 1-1,0-1 1,1 0 0,-1 0-1,1 0 1,0-1-1,0 1 1,0 0 0,1-1-1,-1 0 1,1 1-1,-1-5 1,0 6-32,2-1-1,-1 1 1,0-1 0,0 1 0,1 0 0,0-1-1,-1 1 1,1-1 0,0 1 0,0-1 0,0 1-1,0-1 1,1 1 0,-1-1 0,1 1-1,0-1 1,-1 1 0,1 0 0,0-1 0,0 1-1,1 0 1,-1 0 0,0 0 0,1 0 0,-1 0-1,1 0 1,0 0 0,0 0 0,3-2-1,1 1-1364,0 1 0,0-1-1,0 2 1,0-1-1,0 1 1,0 0-1,8-1 1,18 1-8616</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17.814"/>
    </inkml:context>
    <inkml:brush xml:id="br0">
      <inkml:brushProperty name="width" value="0.025" units="cm"/>
      <inkml:brushProperty name="height" value="0.025" units="cm"/>
    </inkml:brush>
  </inkml:definitions>
  <inkml:trace contextRef="#ctx0" brushRef="#br0">15 107 20467,'0'0'10255,"10"0"-9299,1 1-882,0-1 0,0 0 1,0 0-1,0-1 0,0-1 0,-1 0 0,1 0 1,0-1-1,16-7 0,-27 10-73,50-30 91,-49 29-83,1 0 0,0-1 0,-1 1 0,1 0 0,-1 0 1,1-1-1,-1 1 0,1-1 0,-1 0 0,0 1 0,0-1 1,0 0-1,0 0 0,0 1 0,0-1 0,0 0 0,-1 0 1,1 0-1,-1 0 0,1 0 0,-1 0 0,0 0 0,0 0 1,0 0-1,0-3 0,-2 3-8,1 1 0,0 0 0,0 1 0,-1-1 0,1 0 0,-1 0 0,1 0 0,-1 1 0,1-1 0,-1 1 0,1-1 0,-1 1 0,0 0 0,1 0 0,-1 0 0,0 0 0,1 0 0,-1 0 0,-2 0 0,-36 4-5,31-1 4,0 0 0,0 1 0,0 0 0,0 0 0,1 1 0,-1 0 0,1 1 0,0 0 0,1 0 0,-14 14 0,17-16 0,0 1 0,0-1 0,0 1 0,1 0 0,-1 0 0,1 0 0,0 0 0,0 0 0,1 1 0,0-1 0,0 1 0,0 0 0,1-1 0,-1 1 0,1 0 0,1 0 0,-1 0 0,2 11 0,-1-14 3,1-1-1,0 0 1,1 0-1,-1 0 1,0 0 0,1 0-1,-1 0 1,1 0 0,-1 0-1,1-1 1,0 1-1,0-1 1,0 1 0,0-1-1,0 0 1,0 1-1,0-1 1,0 0 0,1 0-1,-1-1 1,0 1-1,5 0 1,55 8-303,-14-7-1776,0-5-3669,5-10-4932</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18.517"/>
    </inkml:context>
    <inkml:brush xml:id="br0">
      <inkml:brushProperty name="width" value="0.025" units="cm"/>
      <inkml:brushProperty name="height" value="0.025" units="cm"/>
    </inkml:brush>
  </inkml:definitions>
  <inkml:trace contextRef="#ctx0" brushRef="#br0">24 1 9353,'0'0'16554,"-3"12"-14915,-1 5-1086,0-3-91,0 0 0,1 0 0,1 0 0,0 1 0,1-1 0,1 1 0,1 20 0,0-33-439,0-1 0,0 0 0,0 0 0,0 1 0,0-1 0,0 0 0,0 0 0,0 0 0,1 0 0,-1-1 0,0 1 0,1 0 0,-1 0 0,1-1 0,-1 1 0,1-1 0,-1 1 0,1-1 0,-1 0 0,1 0 0,-1 1 0,1-1 0,-1 0 0,1 0 0,1-1 0,43-2 351,-34 0-374,0-1 0,0-1 0,0 1 0,-1-2 0,0 1 0,17-13 0,-18 11 0,1 1 0,0 0 0,0 0 0,0 1 0,1 1 0,17-5 0,-28 9 0,0 0 0,0 0 0,0 0 0,-1 0 0,1 0 0,0 0 0,0 1 0,-1-1 0,1 0 0,0 1 0,0-1 0,-1 0 0,1 1 0,0-1 0,-1 1 0,1-1 0,0 1 0,-1-1 0,1 1 0,-1 0 0,1-1 0,-1 1 0,1 0 0,-1-1 0,0 1 0,1 0 0,-1 0 0,0-1 0,1 1 0,-1 0 0,0 0 0,0 0 0,0-1 0,0 1 0,0 0 0,0 0 0,0 0 0,0 0 0,0 0 0,-2 48 0,1-31 0,1-18 0,1 1 0,-1 0 0,1-1 0,-1 1 0,1-1 0,0 1 0,-1-1 0,1 0 0,-1 1 0,1-1 0,0 1 0,-1-1 0,1 0 0,0 0 0,0 1 0,-1-1 0,1 0 0,0 0 0,0 0 0,-1 0 0,1 0 0,0 0 0,0 0 0,-1 0 0,1 0 0,0 0 0,0 0 0,-1-1 0,1 1 0,0 0 0,0-1 0,28-6 0,17-21 0,-40 23 0,1 0 0,-1 1 0,1-1 0,0 1 0,1 1 0,-1 0 0,1 0 0,0 0 0,8-1 0,-15 4 0,0 1 0,0-1 0,-1 1 0,1-1 0,0 1 0,-1 0 0,1-1 0,-1 1 0,1 0 0,-1-1 0,1 1 0,-1 0 0,0 0 0,1 0 0,-1 0 0,0-1 0,1 1 0,-1 0 0,0 0 0,0 0 0,0 0 0,0 0 0,0 0 0,0-1 0,0 1 0,0 0 0,0 0 0,-1 0 0,1 0 0,0 0 0,-1 1 0,-7 32 0,3-26-2252,-10 12-9995,14-25 4197</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19.435"/>
    </inkml:context>
    <inkml:brush xml:id="br0">
      <inkml:brushProperty name="width" value="0.025" units="cm"/>
      <inkml:brushProperty name="height" value="0.025" units="cm"/>
    </inkml:brush>
  </inkml:definitions>
  <inkml:trace contextRef="#ctx0" brushRef="#br0">31 1 9289,'0'0'48,"10"2"-1586,27 10 3754,-36-12-2026,0 1 0,0-1 0,-1 0 1,1 0-1,0 0 0,0 0 0,-1 0 0,1 0 0,0 0 1,0 0-1,0 0 0,-1 0 0,1 0 0,0 0 1,0-1-1,-1 1 0,1 0 0,0-1 0,-1 1 1,1 0-1,0-1 0,-1 1 0,1-1 0,0 1 0,-1-1 1,1 1-1,-1-1 0,1 0 0,0 0 0,1-4 3581,-4 13 3120,-8 32-5176,-18 50 0,13-48-237,-9 47-1,14-29-1477,4 0 0,0 66 0,6-165 0,5-112 0,-3 151 0,0 1 0,0 0 0,0-1 0,-1 1 0,1 0 0,0 0 0,-1 0 0,1 0 0,0 1 0,-1-1 0,0 0 0,3 3 0,-4-4 0,8 6 0,-1-1 0,1-1 0,1 1 0,-1-1 0,0-1 0,1 1 0,0-2 0,0 1 0,0-1 0,0 0 0,0-1 0,18 0 0,-21 0 0,1-1 0,0 0 0,-1 0 0,1-1 0,0 0 0,-1 0 0,1 0 0,-1-1 0,1 0 0,-1 0 0,0-1 0,0 0 0,0 0 0,0 0 0,-1-1 0,1 0 0,-1 0 0,7-7 0,-3-7 0,-16 9 0,6 9 0,-1 0 0,1 0 0,-1 0 0,1 0 0,0 0 0,-1 0 0,1 0 0,-1 1 0,1-1 0,-1 1 0,1-1 0,0 1 0,-1-1 0,1 1 0,0 0 0,0 0 0,-1 0 0,1-1 0,0 1 0,0 0 0,0 1 0,-1 0 0,-2 3-14,0 0-1,1 0 1,-1 1 0,1-1-1,0 1 1,1 0 0,-1 0-1,1 0 1,0 0 0,1 0-1,-2 10 1,3-13 5,-1-1 1,1 1 0,0-1-1,0 1 1,0 0-1,1-1 1,-1 1 0,0-1-1,1 1 1,0-1 0,-1 1-1,1-1 1,0 1-1,1-1 1,-1 0 0,0 1-1,1-1 1,-1 0-1,1 0 1,-1 0 0,1 0-1,0 0 1,0-1-1,0 1 1,0-1 0,0 1-1,0-1 1,1 1-1,-1-1 1,5 2 0,-6-3 8,1 0 1,-1 1 0,0-1-1,1 0 1,-1 0 0,0 0 0,1 0-1,-1 0 1,1 0 0,-1 0-1,0-1 1,1 1 0,-1 0-1,0-1 1,0 1 0,1-1 0,-1 1-1,0-1 1,0 0 0,0 1-1,0-1 1,2-2 0,23-31 149,5-45 116,-30 78-266,5-19 27,-5 15-16,0 1 0,0-1-1,1 1 1,-1 0 0,1 0 0,0 0 0,6-8 0,-7 11-43,1-1 0,0 1 0,0-1 0,0 1 0,0 0 1,0 0-1,0 0 0,0 0 0,1 0 0,-1 0 0,0 1 1,0-1-1,1 1 0,-1 0 0,0-1 0,1 1 1,-1 0-1,5 1 0,54 4-14382,-34-5 4175</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19.931"/>
    </inkml:context>
    <inkml:brush xml:id="br0">
      <inkml:brushProperty name="width" value="0.025" units="cm"/>
      <inkml:brushProperty name="height" value="0.025" units="cm"/>
    </inkml:brush>
  </inkml:definitions>
  <inkml:trace contextRef="#ctx0" brushRef="#br0">142 0 14798,'0'0'7084,"-9"10"-4399,-2 2-2013,1 1 0,1 0 1,0 1-1,1 0 0,0 0 0,1 1 0,1 0 0,0 0 0,-6 26 0,-6 98 80,13-88-389,-18 77 1,82-320-364,-50 167 0,1 1 0,1 0 0,2 1 0,0 0 0,31-39 0,-39 57-54,0 0 1,0 0-1,1 1 1,0-1-1,0 1 1,0 1-1,0-1 1,12-3-1,-14 5 23,0 0-1,0 1 0,0 0 1,0 0-1,1 0 1,-1 1-1,0-1 0,0 1 1,1 0-1,-1 0 0,0 1 1,1-1-1,-1 1 1,0 0-1,7 2 0,-10-2 31,0-1-1,0 1 0,0 0 0,0-1 0,0 1 1,0 0-1,0 0 0,-1-1 0,1 1 1,0 0-1,-1 0 0,1 0 0,0 0 0,-1 0 1,1 0-1,-1 0 0,0 0 0,1 0 0,-1 0 1,0 1-1,0-1 0,1 0 0,-1 0 1,0 0-1,0 0 0,0 0 0,0 0 0,-1 1 1,1-1-1,0 0 0,0 0 0,-1 0 0,1 0 1,-1 2-1,-1 0 8,1 0 0,0 0 0,-1 0 1,1 0-1,-1 0 0,0-1 0,0 1 0,0 0 0,-1-1 1,-3 4-1,-7 3 83,1-1 0,-2 0 1,1-1-1,-1 0 0,0-1 1,0-1-1,0 0 0,-1-1 0,0-1 1,-22 3-1,36-6-96,1 0 0,-1 0 1,1 0-1,0 0 0,0 0 0,-1 0 0,1 0 0,0-1 1,-1 1-1,1 0 0,0 0 0,-1 0 0,1 0 1,0-1-1,0 1 0,-1 0 0,1 0 0,0 0 0,0-1 1,-1 1-1,1 0 0,0 0 0,0-1 0,0 1 1,-1 0-1,1-1 0,0 1 0,0 0 0,0-1 1,0 1-1,0 0 0,0-1 0,0 1 0,0 0 0,0-1 1,0 1-1,0 0 0,0-1 0,0 1 0,0 0 1,0-1-1,0 1 0,0 0 0,0-1 0,0 1 0,0 0 1,1 0-1,-1-1 0,0 1 0,0 0 0,0-1 1,1 1-1,-1 0 0,0 0 0,1-1 0,11-16-1928,-1 7-1425,1 1 0,0 1 0,1 0 0,15-7 0,4-2-6222</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20.430"/>
    </inkml:context>
    <inkml:brush xml:id="br0">
      <inkml:brushProperty name="width" value="0.025" units="cm"/>
      <inkml:brushProperty name="height" value="0.025" units="cm"/>
    </inkml:brush>
  </inkml:definitions>
  <inkml:trace contextRef="#ctx0" brushRef="#br0">83 14 15022,'0'0'5755,"-5"8"-3379,-13 18-937,11-18-904,0 0 0,1 1 0,0 0 0,0 1 0,1-1 1,0 1-1,1 0 0,0 0 0,-5 20 0,9-30-529,0 1 1,0-1-1,0 0 1,0 0-1,0 0 1,0 1-1,0-1 1,0 0-1,0 0 1,0 1-1,0-1 1,0 0-1,0 0 1,0 1-1,1-1 1,-1 0-1,0 0 1,0 0-1,0 1 1,0-1-1,0 0 1,1 0-1,-1 0 1,0 1-1,0-1 1,0 0-1,0 0 1,1 0-1,-1 0 1,0 0-1,0 0 1,1 1-1,-1-1 1,0 0-1,0 0 1,0 0-1,1 0 1,-1 0-1,0 0 1,0 0-1,1 0 1,-1 0-1,0 0 1,1 0-1,14-7-64,11-15-1286,-20 13 738,-1-1 0,0 0 0,0-1 0,-1 1 0,-1-1 0,0 0 0,3-14 0,-6 24 783,0 3-13,0 0 1,1 0 0,-1 0-1,1 0 1,-1 0 0,1 0 0,0 0-1,0 0 1,0 0 0,0 0 0,0 0-1,0 0 1,3 2 0,1-1-127,0 0 0,0-1 0,0 0 0,1 0 0,-1 0 0,0-1 0,1 0 0,0 0 0,-1 0 0,1-1 0,-1 1 0,1-2 0,0 1 0,-1 0 0,9-3 0,-10 3 22,1-1 1,-1 0-1,1 0 0,-1 0 1,0 0-1,1-1 0,-1 0 1,0 0-1,0 0 0,0 0 1,0-1-1,-1 0 0,1 1 1,-1-1-1,1-1 0,-1 1 1,0 0-1,0-1 0,3-4 1,-6 7-18,1 0 0,0 0 0,-1 1 0,1-1 0,-1 0 0,0 0 0,1 0 0,-1 0 0,0 0 0,1 0 0,-1 1 0,0-1 0,0 0 0,0 0 1,0 0-1,0 0 0,0 0 0,0 0 0,0 0 0,0 0 0,0 0 0,0 0 0,-1 0 0,1 0 0,0 1 0,-1-1 0,1 0 0,-1 0 0,1 0 0,-1 0 0,1 1 0,-1-1 0,1 0 1,-1 1-1,0-1 0,1 0 0,-1 1 0,0-1 0,0 1 0,0-1 0,1 1 0,-1-1 0,0 1 0,0-1 0,0 1 0,0 0 0,0 0 0,-1-1 0,-1 1-1,1 0-1,-1 0 0,0 0 1,0 0-1,1 1 0,-1-1 1,0 1-1,0-1 0,1 1 0,-1 0 1,1 0-1,-1 0 0,1 0 1,-1 1-1,-4 3 0,2-1 50,0 0-1,0 1 0,1-1 0,0 1 0,0 0 1,0 1-1,0-1 0,1 1 0,0 0 0,0 0 0,0 0 1,1 0-1,0 0 0,0 0 0,0 1 0,1-1 1,0 1-1,0 8 0,1-13-95,1 0 0,-1-1 1,1 1-1,0-1 0,-1 1 0,1-1 0,0 0 1,0 1-1,0-1 0,0 0 0,0 0 0,0 1 1,0-1-1,1 0 0,-1 0 0,0 0 0,0 0 1,1-1-1,-1 1 0,1 0 0,-1 0 0,1-1 0,-1 1 1,1-1-1,-1 0 0,1 1 0,0-1 0,1 0 1,53 4-683,-47-4 435,57-6-5234,-58 4 4121,-1 0-1,0-1 1,1 1-1,-1-2 1,0 1 0,11-8-1,10-9-6054</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20.971"/>
    </inkml:context>
    <inkml:brush xml:id="br0">
      <inkml:brushProperty name="width" value="0.025" units="cm"/>
      <inkml:brushProperty name="height" value="0.025" units="cm"/>
    </inkml:brush>
  </inkml:definitions>
  <inkml:trace contextRef="#ctx0" brushRef="#br0">86 1 12460,'0'0'11216,"-3"8"-9225,-16 44-977,3 0 1,3 1-1,1 0 0,3 1 0,2 0 1,1 89-1,6-143-1014,-1 0 0,1 1 0,0-1 0,0 0 0,0 0 0,0 0 0,0 1 0,0-1 0,0 0 0,0 0 0,0 1 0,0-1 0,0 0 0,0 0 0,0 0 0,0 1 0,0-1 0,1 0 0,-1 0 0,0 0 0,0 1 0,0-1 0,0 0 0,0 0 0,0 0 0,0 1 0,1-1 0,-1 0 0,0 0 0,0 0 0,0 0 0,0 0 0,1 1 0,-1-1 0,0 0 0,0 0 0,0 0 0,1 0 0,-1 0 0,0 0 0,0 0 0,0 0 0,1 0 0,-1 0 0,0 0 0,0 0 0,1 0 0,-1 0 0,12-9 0,8-15 0,-14 10 0,0-1 0,-1 1 0,-1-1 0,-1 0 0,0 0 0,-1 0 0,1-20 0,-2 37 0,-1 0 0,1 0 0,0 1 0,0-1 0,0 0 0,0 0 0,1 0 0,-1 0 0,1 0 0,-1 0 0,1-1 0,0 1 0,-1 0 0,1-1 0,0 1 0,0-1 0,0 0 0,0 0 0,0 0 0,1 0 0,-1 0 0,0 0 0,0 0 0,1-1 0,-1 1 0,0-1 0,5 1 0,10 1 0,0 0 0,31-2 0,-34 0 0,-8 0 0,1-1 0,-1 1 0,0-1 0,1 0 0,-1 0 0,0-1 0,0 0 0,8-4 0,-12 5 0,0 0 0,0 0 0,0 0 0,-1 0 0,1 0 0,-1 0 0,1-1 0,-1 1 0,1-1 0,-1 1 0,1-1 0,-1 1 0,0-1 0,0 0 0,0 0 0,0 0 0,0 1 0,-1-1 0,1 0 0,0 0 0,-1 0 0,0 0 0,1 0 0,-1 0 0,0 0 0,0 0 0,0-1 0,0 1 0,-1-2 0,1 3 0,-1 0 0,1 1 0,-1-1 0,0 0 0,1 0 0,-1 1 0,0-1 0,0 0 0,1 1 0,-1-1 0,0 1 0,0-1 0,0 1 0,0-1 0,0 1 0,0 0 0,1-1 0,-1 1 0,0 0 0,0 0 0,0 0 0,0 0 0,0 0 0,0 0 0,0 0 0,0 0 0,-2 0 0,-29 5 0,25-2 0,0 1 0,0 0 0,1 0 0,-1 1 0,1 0 0,0 0 0,-8 9 0,12-12 0,0-1 0,0 1 0,0 1 0,0-1 0,0 0 0,1 0 0,-1 1 0,1-1 0,0 0 0,-1 1 0,1 0 0,0-1 0,0 1 0,1 0 0,-1-1 0,1 1 0,-1 0 0,1 0 0,0 0 0,0-1 0,0 1 0,0 0 0,0 0 0,2 4 0,-1-6-29,0 0 0,0 0 0,0 0 0,1 0-1,-1 0 1,0 0 0,1 0 0,-1 0 0,1-1 0,-1 1 0,0-1 0,1 1-1,0-1 1,-1 1 0,1-1 0,-1 0 0,1 1 0,-1-1 0,4 0 0,40-1-1786,-29 0 464,-5 1-389,-1-1 0,0 0 0,0 0-1,0-1 1,19-6 0,15-8-5467</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24.221"/>
    </inkml:context>
    <inkml:brush xml:id="br0">
      <inkml:brushProperty name="width" value="0.025" units="cm"/>
      <inkml:brushProperty name="height" value="0.025" units="cm"/>
    </inkml:brush>
  </inkml:definitions>
  <inkml:trace contextRef="#ctx0" brushRef="#br0">170 101 5701,'-12'1'999,"-17"3"783,-92 13 5799,113-11-5544,17 1-1388,15 2-233,26-3 271,1-1 0,0-3 1,59-5-1,-5 0-367,1212-25 2829,281 2-1418,-1168 37-1121,143 2 109,95-28 559,-469 1-1004,264-55 0,-431 62-285,0 1 0,0 2 1,1 1-1,53 3 0,-62 6-216,-20-4-3241,-3-13-12802</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21.294"/>
    </inkml:context>
    <inkml:brush xml:id="br0">
      <inkml:brushProperty name="width" value="0.025" units="cm"/>
      <inkml:brushProperty name="height" value="0.025" units="cm"/>
    </inkml:brush>
  </inkml:definitions>
  <inkml:trace contextRef="#ctx0" brushRef="#br0">158 120 10025,'0'0'11083,"-9"-3"-8110,5 2-2774,1 0-1,-1 1 1,0-1-1,1 1 1,-1-1 0,0 1-1,0 0 1,1 0-1,-1 1 1,0-1-1,1 1 1,-1 0-1,0 0 1,1 0-1,-1 0 1,1 1-1,0-1 1,-1 1-1,1 0 1,0 0-1,0 0 1,0 0-1,0 1 1,0-1-1,1 1 1,-5 5-1,0 0 284,-1 0 1,1 1-1,-11 18 0,16-24-414,0 0 1,1-1-1,0 1 0,-1 0 0,1 0 1,0 0-1,1 0 0,-1 0 0,0 0 1,1 0-1,0 0 0,-1 1 0,1-1 0,0 0 1,1 0-1,-1 0 0,1 0 0,-1 0 1,2 4-1,0-5-66,0 0-1,-1 0 1,1-1 0,0 1-1,0-1 1,0 1 0,1-1-1,-1 0 1,0 0 0,0 0-1,1 0 1,-1 0 0,1 0-1,-1-1 1,1 1 0,-1-1-1,1 0 1,-1 1 0,1-1-1,-1 0 1,1-1 0,-1 1-1,4-1 1,3 0-3,0 0-1,0 0 1,0-1 0,0 0-1,11-6 1,0-3 1,0-1 0,-1-1 0,-1-1 0,0 0 0,-1-2 0,0 0 0,-1 0 0,-1-2 0,-1 0 0,-1-1 0,0 0 0,-1-1 0,16-38 0,-28 58 0,0 0 0,0 0 0,0 0 0,-1 0 0,1 0 0,0 0 0,0 0 0,0 0 0,0 0 0,0 0 0,-1 0 0,1 0 0,0 0 0,0 0 0,0 0 0,0 0 0,-1 0 0,1 0 0,0 0 0,0 0 0,0 0 0,0 0 0,0 0 0,-1 0 0,1-1 0,0 1 0,0 0 0,0 0 0,0 0 0,0 0 0,0 0 0,-1 0 0,1 0 0,0 0 0,0-1 0,0 1 0,0 0 0,0 0 0,0 0 0,0 0 0,0 0 0,0-1 0,0 1 0,0 0 0,0 0 0,0 0 0,0 0 0,0-1 0,-12 12 0,3 1 0,0 2 0,1-1 0,0 1 0,1 0 0,-9 26 0,13-30 0,0-1 0,1 1 0,0 0 0,0-1 0,1 1 0,0 0 0,1 0 0,0 0 0,1 0 0,2 14 0,-2-21-138,0 0 0,1 1 0,-1-1 0,1 0 0,0 0 0,-1 1 0,1-1 0,1-1 1,-1 1-1,0 0 0,1 0 0,-1-1 0,6 4 0,-4-3-640,1 0 0,0 0 1,0 0-1,0-1 0,0 0 0,0 0 0,0 0 1,7 1-1,16 1-12040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23.728"/>
    </inkml:context>
    <inkml:brush xml:id="br0">
      <inkml:brushProperty name="width" value="0.025" units="cm"/>
      <inkml:brushProperty name="height" value="0.025" units="cm"/>
    </inkml:brush>
  </inkml:definitions>
  <inkml:trace contextRef="#ctx0" brushRef="#br0">224 0 15086,'0'0'5515,"-11"1"-2974,3-1-2227,0 0 1,0 1 0,0 0-1,0 1 1,0 0-1,1 0 1,-1 1-1,1 0 1,-1 0-1,1 0 1,0 1 0,-12 9-1,6-3 210,0 1 1,2 1-1,-20 22 0,27-29-404,1 0 0,-1 1 0,1-1 0,0 1 0,0-1 0,0 1 0,1 0 0,0 0 0,0 0 0,1 1 0,0-1 0,-1 11 0,2-16-115,0 0 0,0 0 0,0 0 0,0-1 0,0 1 0,0 0 0,0 0 0,1 0 0,-1 0 0,0-1 0,0 1 0,1 0 1,-1 0-1,1 0 0,-1-1 0,1 1 0,-1 0 0,1-1 0,-1 1 0,1 0 0,-1-1 0,1 1 0,0-1 0,0 1 0,-1-1 0,1 1 0,0-1 0,0 1 0,1-1 0,0 1 12,1-1 0,-1 1 0,1-1 0,0 0 0,-1 0 0,1 0 0,0 0-1,-1-1 1,6 0 0,2-2 36,-1 0-1,1-1 0,-1 0 0,12-7 1,-5 1-41,-2 0 0,1-1 1,-1-1-1,17-18 0,-26 25-6,-1 0-1,0-1 1,0 1-1,0-1 1,0 0-1,-1 0 1,0 0-1,0-1 1,-1 1-1,0 0 1,0-1-1,0 0 1,-1 0-1,1-10 1,-3 17-8,0 0 0,0 0 0,0 0 0,1 0-1,-1 1 1,0-1 0,0 0 0,0 1 0,0-1 0,0 0 0,0 1 0,0-1 0,1 1 0,-1-1 0,0 1-1,0 0 1,1-1 0,-1 1 0,0 0 0,1-1 0,-1 1 0,0 1 0,-6 10 25,0 1 0,1 0 0,0 0 0,-5 20 0,8-26-13,1 0 0,1 0 1,-1 0-1,1 0 1,0 0-1,1 1 1,0-1-1,0 0 1,1 0-1,2 13 0,-2-18-58,0-1 0,0 1-1,0-1 1,0 0-1,1 1 1,-1-1 0,0 0-1,1 0 1,-1 0-1,1 0 1,0 0 0,-1 0-1,1 0 1,0-1-1,-1 1 1,1-1 0,0 1-1,0-1 1,0 1 0,-1-1-1,1 0 1,0 0-1,0 0 1,2 0 0,46-3-4236,-14-7-1011,1-8-2612</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24.072"/>
    </inkml:context>
    <inkml:brush xml:id="br0">
      <inkml:brushProperty name="width" value="0.025" units="cm"/>
      <inkml:brushProperty name="height" value="0.025" units="cm"/>
    </inkml:brush>
  </inkml:definitions>
  <inkml:trace contextRef="#ctx0" brushRef="#br0">138 1 15439,'0'0'8103,"-9"0"-5172,2 1-2697,0 1-1,1-1 1,-1 1 0,1 0-1,0 1 1,-1-1-1,1 1 1,0 1 0,1-1-1,-1 1 1,0 0-1,1 0 1,0 0 0,0 1-1,1 0 1,-1 0 0,1 0-1,0 1 1,0-1-1,-5 12 1,8-16-227,0 1 1,0 0-1,0 0 0,0 0 0,0 0 0,1 0 1,-1 0-1,1 0 0,-1 0 0,1 0 1,0 0-1,0 0 0,0 0 0,0 0 1,0 4-1,1-4-18,-1-1 0,1 0 1,0 0-1,-1 1 0,1-1 0,0 0 1,0 0-1,0 0 0,0 0 0,0 0 1,0 0-1,0 0 0,0-1 0,0 1 0,0 0 1,0 0-1,0-1 0,3 1 0,5 2-261,1-1-1,0 0 1,-1 0 0,1-1-1,16-1 1,-4 1-701,-13-1 617,0 1 1,0 0-1,0 0 0,0 1 0,0 0 1,0 0-1,0 1 0,-1 0 1,1 1-1,15 8 0,-24-11 410,1-1 0,-1 0-1,1 1 1,0-1 0,-1 1 0,1-1 0,-1 1-1,1-1 1,-1 1 0,0 0 0,1-1 0,-1 1-1,0 0 1,1-1 0,-1 1 0,0 0 0,0-1-1,1 1 1,-1 0 0,0-1 0,0 1 0,0 0-1,0 0 1,0-1 0,0 1 0,0 0 0,0 0-1,0-1 1,0 1 0,-1 0 0,1-1 0,0 1-1,0 0 1,-1-1 0,1 1 0,0 0 0,-1-1-1,1 1 1,-1-1 0,1 1 0,-1 0 0,1-1-1,-1 1 1,1-1 0,-1 0 0,0 1-1,1-1 1,-1 1 0,1-1 0,-1 0 0,-1 1-1,-38 16 2381,35-15-2401,-16 5 364,0 0-1,-1-2 1,1 0 0,-1-1 0,-23 1 0,62-18-15548</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25.301"/>
    </inkml:context>
    <inkml:brush xml:id="br0">
      <inkml:brushProperty name="width" value="0.025" units="cm"/>
      <inkml:brushProperty name="height" value="0.025" units="cm"/>
    </inkml:brush>
  </inkml:definitions>
  <inkml:trace contextRef="#ctx0" brushRef="#br0">19 38 7847,'0'0'18108,"0"9"-16736,4 41-332,-3-1 0,-2 1 0,-2-1 0,-16 81 0,19-125-1002,2-7 2,8-18 38,11-33 6,-16 34-186,-1-1 0,-1 0-1,-1 1 1,-1-1 0,0 0 0,-5-38 0,4 73-559,-1-12 649,1 0-1,0 1 1,-1-1-1,1 0 1,0 0-1,1 0 0,-1 1 1,1-1-1,-1 0 1,1 0-1,0 0 1,0 0-1,0 0 0,2 3 1,0-2 7,-1 0 1,1-1-1,0 1 1,0-1-1,0 0 1,1 0 0,-1 0-1,1 0 1,-1-1-1,1 1 1,0-1-1,0 0 1,0 0-1,0 0 1,1-1-1,6 2 1,-4-2 16,0 0 1,0-1-1,-1 0 0,1 0 1,0-1-1,0 1 0,0-2 1,-1 1-1,1-1 1,7-2-1,-1-2 13,1 0 0,-1-1 0,0 0 0,0-1 0,-1 0 0,0-1 0,0-1 0,-1 1 0,13-17-1,-18 19-3,0-1 0,-1 1-1,0-1 1,0 0-1,-1-1 1,0 1 0,-1-1-1,0 0 1,0 0-1,-1 0 1,0 0 0,0 0-1,0-16 1,-2 25-22,0-1 0,0 1 0,-1 0 1,1 0-1,0 0 0,0 0 0,0-1 1,0 1-1,0 0 0,-1 0 0,1 0 0,0 0 1,0 0-1,0 0 0,0 0 0,-1 0 1,1-1-1,0 1 0,0 0 0,0 0 1,-1 0-1,1 0 0,0 0 0,0 0 0,0 0 1,-1 0-1,1 0 0,0 0 0,0 0 1,0 0-1,-1 0 0,1 0 0,0 1 0,0-1 1,0 0-1,-1 0 0,1 0 0,0 0 1,0 0-1,0 0 0,0 0 0,-1 1 0,1-1 1,0 0-1,0 0 0,0 0 0,0 0 1,0 1-1,0-1 0,0 0 0,-1 0 1,1 0-1,0 0 0,0 1 0,0-1 0,0 0 1,-10 11-36,-2 8 123,2-1 0,0 2 0,1-1 0,1 2 1,1-1-1,1 1 0,0 0 0,2 0 0,0 0 1,2 1-1,0 23 0,2-43-87,0 0 0,1 0 0,-1 1 0,1-1 0,-1 0 0,1 0 0,0 0 0,0 0 0,0 0 0,0 0 0,0 0 0,1-1 0,-1 1 0,0 0 0,1-1 0,-1 1 0,1-1 0,0 1 0,3 1 0,-1 0 0,1-1 0,0 0 0,-1 0 0,1 0 0,0 0 0,1-1 0,-1 0 0,7 1 0,-4-1 0,1 0 0,-1-1 0,1 0 0,-1 0 0,1-1 0,-1 0 0,0-1 0,1 0 0,-1 0 0,12-5 0,-13 2 0,0 0 0,0 0 0,-1 0 0,0-1 0,0 1 0,0-1 0,0-1 0,-1 1 0,0-1 0,-1 0 0,1-1 0,-1 1 0,-1-1 0,0 1 0,0-1 0,0 0 0,-1 0 0,0 0 0,0-1 0,-1 1 0,0 0 0,-1-16 0,0 23 0,0 0 0,1 0 0,-1 0 0,0 0 0,0 0 0,-1 0 0,1 0 0,0 0 0,0 0 0,0-1 0,-1 1 0,1 1 0,-1-1 0,1 0 0,-1 0 0,1 0 0,-1 0 0,1 0 0,-1 0 0,0 0 0,1 1 0,-1-1 0,0 0 0,0 0 0,0 1 0,0-1 0,1 1 0,-1-1 0,0 1 0,0-1 0,0 1 0,0 0 0,0-1 0,0 1 0,0 0 0,0 0 0,0-1 0,0 1 0,-1 0 0,1 0 0,0 0 0,0 1 0,0-1 0,0 0 0,-1 0 0,-1 1 0,0 0 0,0 0 0,0 0 0,1 0 0,-1 0 0,0 1 0,0-1 0,1 1 0,-1 0 0,1-1 0,0 1 0,-1 0 0,1 1 0,0-1 0,-2 3 0,-1 4-10,1-1 0,-1 0 0,2 1 0,-1-1 0,1 1 0,1 0 0,0 0 0,0 1 0,1-1 1,-1 18-1,2-24-27,0 1 1,0-1 0,1 1 0,-1-1 0,1 1 0,0-1 0,0 1 0,0-1 0,1 0 0,-1 1 0,1-1 0,-1 0 0,1 0-1,0 0 1,0 0 0,1-1 0,-1 1 0,1 0 0,-1-1 0,1 0 0,0 1 0,0-1 0,0 0 0,0-1 0,0 1 0,0 0-1,0-1 1,1 0 0,-1 0 0,6 2 0,31 1-4020,-12-4-1718,-22 0 3892,35-1-16119</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37.033"/>
    </inkml:context>
    <inkml:brush xml:id="br0">
      <inkml:brushProperty name="width" value="0.025" units="cm"/>
      <inkml:brushProperty name="height" value="0.025" units="cm"/>
    </inkml:brush>
  </inkml:definitions>
  <inkml:trace contextRef="#ctx0" brushRef="#br0">40 76 6534,'1'3'12939,"0"7"-6504,1 59-3238,-8 141 465,-8-392-3662,5 92 0,6 86 0,-1 9 0,-2 10 0,5-1 0,1 0 0,0 0 0,0 0 0,2 0 0,0 0 0,0 0 0,6 17 0,-7-27 0,0 0 0,1 0 0,-1 0 0,1-1 0,0 1 0,0 0 0,0-1 0,1 1 0,-1-1 0,1 0 0,0 0 0,0 0 0,0 0 0,0 0 0,0-1 0,1 1 0,-1-1 0,1 0 0,0 0 0,0 0 0,-1-1 0,1 1 0,0-1 0,0 0 0,0 0 0,1 0 0,-1-1 0,6 1 0,-1 0 0,1-1 0,-1-1 0,1 1 0,-1-1 0,0-1 0,1 0 0,-1 0 0,0-1 0,0 0 0,0 0 0,0-1 0,-1-1 0,0 1 0,0-1 0,0-1 0,0 1 0,-1-1 0,13-13 0,-2 1 0,-1-1 0,-1 0 0,22-33 0,-32 42 0,-1 1 0,0-1 0,-1 0 0,0 0 0,0-1 0,-1 1 0,0-1 0,-1 1 0,-1-1 0,2-18 0,-4 29 0,1-1 0,0 1 0,-1 0 0,1-1 0,-1 1 0,1 0 0,0-1 0,-1 1 0,1 0 0,-1 0 0,1-1 0,-1 1 0,1 0 0,-1 0 0,1 0 0,-1 0 0,1 0 0,0 0 0,-1 0 0,1 0 0,-1 0 0,1 0 0,-1 0 0,1 0 0,-1 0 0,1 0 0,-1 0 0,1 0 0,-1 0 0,1 1 0,-1-1 0,1 0 0,-1 0 0,1 1 0,0-1 0,-1 0 0,1 0 0,-1 1 0,-19 9 0,13-4 0,1 0 0,-1 0 0,1 0 0,0 1 0,1 0 0,-1 0 0,2 1 0,-1 0 0,1-1 0,0 1 0,0 1 0,1-1 0,0 0 0,1 1 0,-3 17 0,0 11 0,2 0 0,3 57 0,0-54 0,0-39 0,0-1 0,0 0 0,0 1 0,-1-1 0,1 1 0,0-1 0,0 1 0,0-1 0,0 1 0,0-1 0,0 0 0,1 1 0,-1-1 0,0 1 0,0-1 0,0 1 0,0-1 0,0 0 0,1 1 0,-1-1 0,0 1 0,0-1 0,1 0 0,-1 1 0,0-1 0,1 0 0,-1 1 0,0-1 0,1 0 0,-1 0 0,0 1 0,1-1 0,-1 0 0,1 0 0,-1 0 0,0 1 0,1-1 0,-1 0 0,1 0 0,18-11 0,20-30 0,-36 37 0,14-16 0,-10 11 0,0-1 0,1 1 0,1 0 0,-1 1 0,1 0 0,0 0 0,1 1 0,0 0 0,11-5 0,-20 11 0,0 1 0,0 0 0,0-1 0,0 1 0,0 0 0,0 0 0,0 0 0,0 0 0,0 0 0,0 0 0,0 0 0,0 0 0,0 0 0,0 0 0,-1 1 0,1-1 0,0 0 0,0 1 0,0-1 0,0 0 0,0 1 0,0-1 0,-1 1 0,1 0 0,0-1 0,0 1 0,-1 0 0,1-1 0,0 1 0,0 1 0,1 1 0,-1 0 0,0 0 0,1 0 0,-1 1 0,0-1 0,-1 0 0,1 1 0,-1-1 0,1 5 0,-1 2 0,0 0 0,0-1 0,-1 1 0,-1 0 0,-4 18 0,1-12-3694,18-38-4450,-1 1 139,4 1-3702</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37.376"/>
    </inkml:context>
    <inkml:brush xml:id="br0">
      <inkml:brushProperty name="width" value="0.025" units="cm"/>
      <inkml:brushProperty name="height" value="0.025" units="cm"/>
    </inkml:brush>
  </inkml:definitions>
  <inkml:trace contextRef="#ctx0" brushRef="#br0">33 37 15567,'0'0'12662,"8"6"-11423,-3-2-1097,1 0 0,-1-1 0,1 0 0,0 0 0,0 0 0,0-1 0,0 1 0,0-2 0,12 3 1,-14-3-109,0-1 0,-1 1 1,1-1-1,0 0 1,-1-1-1,1 1 1,0-1-1,-1 1 1,1-1-1,-1 0 0,1 0 1,-1-1-1,1 1 1,-1-1-1,0 0 1,0 0-1,0 0 1,0 0-1,0 0 1,0-1-1,0 1 0,-1-1 1,3-3-1,-4 5-22,0 0 0,0 0 0,0 0 0,-1 0 0,1 0 0,0 0-1,-1 0 1,1 0 0,-1 0 0,1 0 0,-1 0 0,1 0 0,-1-1 0,0 1-1,0 0 1,0 0 0,0 0 0,1-1 0,-2 1 0,1 0 0,0-2-1,-1 2-9,1 0-1,-1 0 1,0 0-1,1 0 0,-1 1 1,0-1-1,1 0 1,-1 0-1,0 1 0,0-1 1,0 1-1,0-1 0,0 1 1,0-1-1,0 1 1,0 0-1,0-1 0,0 1 1,-2 0-1,-3-1 3,1 0 0,-1 1 0,0 0 0,0 0 0,0 0 0,0 1 0,-11 3 0,8-1 35,1 0 0,0 0 1,0 1-1,1 1 0,-1-1 1,1 1-1,0 0 1,0 1-1,-11 12 0,14-15-20,0 2 0,1-1 0,0 0-1,0 1 1,0-1 0,0 1 0,1 0-1,-1 0 1,1 0 0,1 0 0,-1 1-1,1-1 1,0 0 0,0 1 0,0-1-1,1 0 1,0 7 0,0-10-19,1 0 0,0-1 0,-1 1 0,1 0 0,0 0 0,0 0 0,0-1 0,0 1 0,0 0 0,1-1 0,-1 1 0,0-1 0,1 1 0,-1-1 0,1 0 0,-1 0 0,1 0 0,0 0 0,0 0 0,-1 0 0,1 0 0,0 0 0,0-1 0,0 1 0,4 0 0,54 8 0,-55-9 0,99 3-2745,-88-4 833,1-1 0,-1-1 0,0 0 0,21-6 0,16-11-15699</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38.360"/>
    </inkml:context>
    <inkml:brush xml:id="br0">
      <inkml:brushProperty name="width" value="0.025" units="cm"/>
      <inkml:brushProperty name="height" value="0.025" units="cm"/>
    </inkml:brush>
  </inkml:definitions>
  <inkml:trace contextRef="#ctx0" brushRef="#br0">66 155 5605,'8'-4'273,"-4"2"-562,57-34 6529,-58 35-5786,-1-1-1,0 1 1,0-1 0,0 1-1,0-1 1,0 0-1,0 0 1,0 0 0,0 0-1,-1 0 1,1 0-1,-1-1 1,0 1-1,1 0 1,-1-1 0,0 1-1,-1-1 1,1 1-1,0-1 1,-1 1-1,1-1 1,-1 0 0,0 1-1,0-1 1,0-4-1,-1 7-319,1-1-1,-1 0 0,0 1 1,1-1-1,-1 0 0,0 1 0,0-1 1,0 1-1,0-1 0,0 1 1,1 0-1,-1-1 0,0 1 0,0 0 1,0 0-1,0 0 0,0 0 1,0-1-1,0 1 0,0 0 0,0 1 1,0-1-1,-1 0 0,-25 4 357,20-1-428,1 1 0,-1 0 0,0 0 0,1 0 0,0 1 0,0 0 1,0 0-1,1 0 0,-1 1 0,1 0 0,1 0 0,-6 8 0,4-6 16,1 1 0,0 0 1,0 1-1,1-1 0,0 1 0,1 0 0,0 0 1,-3 16-1,6-24-73,0 0 1,0-1-1,0 1 0,0 0 1,0-1-1,0 1 0,0 0 1,0-1-1,0 1 0,1 0 1,-1-1-1,1 1 0,-1-1 1,1 1-1,0-1 0,0 1 1,0-1-1,0 1 0,0-1 1,0 0-1,0 1 0,0-1 1,2 2-1,-1-2 9,1 0 1,-1 0-1,1 0 1,-1 0-1,1 0 0,-1 0 1,1-1-1,0 1 0,0-1 1,-1 0-1,1 0 0,0 0 1,3 0-1,3-1 20,1-1 1,-1 0-1,0 0 0,1-1 0,-1 0 1,0 0-1,13-8 0,-7 1 32,0-1 0,-1 0 0,0-1 0,-1 0 0,0-1 0,15-21 0,-20 24 217,-1-1-1,0 0 1,0 0 0,-1-1-1,0 0 1,-1 0 0,-1 0-1,0-1 1,4-21 0,-36 79-230,-3 35-53,29-73 0,0 0 0,0 0 0,1 0 0,0 0 0,1 0 0,0 0 0,0 0 0,0 0 0,1 0 0,1 8 0,-1-13 0,0 0 0,1 0 0,-1 0 0,0 0 0,1 0 0,0 0 0,-1 0 0,1 0 0,0 0 0,0-1 0,0 1 0,0-1 0,0 0 0,0 1 0,0-1 0,0 0 0,1 0 0,-1 0 0,0-1 0,1 1 0,-1 0 0,1-1 0,-1 0 0,1 1 0,-1-1 0,1 0 0,-1 0 0,1-1 0,-1 1 0,4-1 0,1 0 0,-1 0 0,1 0 0,0 0 0,-1-1 0,1 0 0,-1 0 0,1-1 0,-1 0 0,12-7 0,-12 5 0,0-1 0,0 1 0,0-1 0,-1-1 0,0 1 0,0-1 0,0 0 0,-1 0 0,0 0 0,-1-1 0,1 1 0,-1-1 0,-1 0 0,3-9 0,-35 93 0,29-74-182,0 1 0,0 0-1,1-1 1,-1 1 0,1 0 0,0-1-1,0 1 1,0 0 0,0 0 0,0-1 0,0 1-1,1 0 1,0 0 0,-1-1 0,1 1-1,0-1 1,0 1 0,0-1 0,1 1-1,-1-1 1,1 1 0,-1-1 0,4 4 0,-1-4-283,-1-1 0,0 1 0,1-1 0,0 0 0,-1 0 0,1 0 0,0 0 0,-1 0 0,1-1 0,0 0 0,0 0 0,0 0 0,0 0 0,-1 0 0,1-1 0,0 0 0,4-1 0,20-7-9309</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39.104"/>
    </inkml:context>
    <inkml:brush xml:id="br0">
      <inkml:brushProperty name="width" value="0.025" units="cm"/>
      <inkml:brushProperty name="height" value="0.025" units="cm"/>
    </inkml:brush>
  </inkml:definitions>
  <inkml:trace contextRef="#ctx0" brushRef="#br0">103 7 15054,'0'0'11948,"-6"10"-10683,-4 12-774,1 1 0,1 0 0,0 1 0,2 0 0,1 0 1,1 0-1,-1 27 0,10 164 58,-2-148-527,-7-113-1293,-2 2 1,-2-1-1,-20-61 1,27 105 1280,1-1 1,-1 1 0,1 0-1,0 0 1,-1 0-1,1 0 1,0 0 0,0 0-1,-1-1 1,1 1-1,0 0 1,0 0 0,0 0-1,1 0 1,-1-1-1,0 1 1,0 0 0,1 0-1,-1 0 1,0 0-1,1 0 1,-1 0 0,1 0-1,0 0 1,0-2-1,27-5 697,-5 4-696,-4-1 27,-1-1 1,0-1-1,0-1 1,-1-1-1,0 0 1,-1-1-1,24-18 1,-31 21 11,0 0 0,-1-1 0,1-1 0,-1 1 0,-1-1 0,0 0 0,0-1 0,-1 0 0,0 0 1,0 0-1,-1-1 0,-1 1 0,6-20 0,-52 134 1071,25-54-729,2 1-1,3 1 1,2 0 0,-6 101 0,19-142-392,4-13 0,5-18 0,-11 3 0,0 0 0,-1 0 0,-1 0 0,-1 0 0,0 0 0,-1 1 0,-1-1 0,0 1 0,-1 0 0,-1 0 0,-1 0 0,-14-25 0,25 44-94,1 0 1,0 0-1,0 0 1,0-1-1,0 1 1,0-1-1,1 0 1,-1-1-1,1 1 1,-1-1-1,1 0 1,0-1-1,-1 1 1,1-1-1,9-1 1,-4 1-331,-1 0-1,1 0 1,-1-1 0,1-1 0,-1 1-1,1-2 1,-1 0 0,0 0 0,17-8-1,-7-3-7460,-4-2-5941</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39.758"/>
    </inkml:context>
    <inkml:brush xml:id="br0">
      <inkml:brushProperty name="width" value="0.025" units="cm"/>
      <inkml:brushProperty name="height" value="0.025" units="cm"/>
    </inkml:brush>
  </inkml:definitions>
  <inkml:trace contextRef="#ctx0" brushRef="#br0">1 107 8776,'0'0'19747,"12"5"-18829,-4 0-775,-4-3-103,0 0-1,0 1 1,0-1 0,0-1-1,1 1 1,-1-1 0,0 0-1,1 0 1,-1 0 0,1 0 0,-1-1-1,1 0 1,-1 0 0,1 0-1,-1 0 1,1-1 0,-1 1-1,7-3 1,2-2 73,0-1-1,-1-1 1,1 0 0,15-11 0,-25 16-45,1-1 0,-1 0 1,0 1-1,0-1 1,0 0-1,0 0 0,0-1 1,-1 1-1,0-1 1,1 1-1,-1-1 0,0 0 1,-1 0-1,1 0 1,-1 0-1,0 0 0,0 0 1,1-7-1,-2 10-66,0 0-1,0 1 0,0-1 1,0 0-1,0 1 1,-1-1-1,1 1 0,0-1 1,0 0-1,-1 1 1,1-1-1,-1 1 1,1-1-1,0 1 0,-1-1 1,1 1-1,-1-1 1,1 1-1,-1-1 1,1 1-1,-1 0 0,1-1 1,-1 1-1,0 0 1,1-1-1,-1 1 0,0 0 1,1 0-1,-1 0 1,1-1-1,-1 1 1,0 0-1,1 0 0,-1 0 1,0 0-1,1 0 1,-1 0-1,0 0 1,1 1-1,-1-1 0,0 0 1,1 0-1,-1 0 1,0 1-1,1-1 0,-1 0 1,1 1-1,-2 0 1,-30 16-88,-13 36 381,42-50-274,1 1-1,-1 0 1,1 0-1,0 0 1,0 0-1,0 0 1,1 0-1,-1 0 1,1 1-1,0-1 1,0 0-1,1 1 1,-1 5-1,2-9-20,-1 0 0,0-1 0,1 1 0,-1 0 0,1 0 0,-1 0 0,1-1 0,-1 1 0,1 0 0,-1-1 0,1 1 0,0 0 0,-1-1 0,1 1 0,0-1 0,0 1 0,-1-1 0,1 1 0,0-1 0,0 0 0,0 1 0,0-1 0,-1 0 0,1 0 0,0 0 0,0 0 0,0 0 0,0 0 0,1 0 0,34 1 0,-26-1 0,159-5 0,-168 3 0,-1 0 0,1 1 0,-1-1 0,0 0 0,1 0 0,-1 0 0,0 0 0,0 1 0,0-1 0,0 0 0,-1 0 0,1 0 0,-1 0 0,1 1 0,-2-5 0,2 4 0,-2-5 0,-9-68 0,11 75 1,0 0 1,0 0-1,1 0 0,-1-1 1,0 1-1,0 0 1,0 0-1,0 0 0,0-1 1,0 1-1,0 0 0,1 0 1,-1 0-1,0-1 1,0 1-1,0 0 0,0 0 1,1 0-1,-1 0 0,0 0 1,0 0-1,0-1 0,1 1 1,-1 0-1,0 0 1,0 0-1,1 0 0,-1 0 1,0 0-1,0 0 0,1 0 1,-1 0-1,0 0 0,0 0 1,0 0-1,1 0 1,-1 0-1,0 0 0,0 0 1,1 0-1,-1 0 0,0 1 1,0-1-1,0 0 1,1 0-1,-1 0 0,0 0 1,0 1-1,13 5-187,-12-6 27,40 16-3717,2-6-3335,-7-5-706</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40.408"/>
    </inkml:context>
    <inkml:brush xml:id="br0">
      <inkml:brushProperty name="width" value="0.025" units="cm"/>
      <inkml:brushProperty name="height" value="0.025" units="cm"/>
    </inkml:brush>
  </inkml:definitions>
  <inkml:trace contextRef="#ctx0" brushRef="#br0">0 58 9161,'0'0'21748,"5"6"-20894,-3-4-802,0 0-1,1 1 0,-1-1 1,0 0-1,1-1 0,-1 1 0,1 0 1,0-1-1,-1 1 0,1-1 1,0 0-1,0 0 0,6 2 0,-3-3-15,1 1 0,-1-1 0,0 0-1,1-1 1,-1 1 0,0-1-1,10-3 1,-7 2-36,5-1 0,-1-1 0,1 0 0,13-6 0,-25 9 0,-1 1 0,1 0 0,-1-1 0,1 0 0,-1 1 0,1-1 0,-1 0 0,0 0 0,0 0 0,1 0 0,-1 0 0,0 0 0,0 0 0,0 0 0,0 0 0,0 0 0,0-1 0,0 1 0,0 0 0,-1-1 0,1 1 0,0-1 0,-1 1 0,1-1 0,-1 1 0,0-1 0,1 1 0,-1-1 0,0 1 0,0-1 0,0 1 0,0-1 0,0 0 0,0 1 0,-1-1 0,1 1 0,-1-3 0,-1 3 0,1 0 0,-1-1 0,0 1 0,1 0 0,-1 0 0,0 0 0,0 0 0,0 1 0,0-1 0,0 0 0,0 1 0,0-1 0,0 1 0,-1 0 0,1 0 0,0 0 0,0 0 0,-4 1 0,-40 3 0,37-1 0,1 1 0,-1 0 0,1 0 0,0 0 0,0 1 0,-9 7 0,14-10 0,0 1 0,0-1 0,0 0 0,1 1 0,-1 0 0,0 0 0,1 0 0,0 0 0,0 0 0,0 0 0,0 0 0,0 1 0,1-1 0,-1 1 0,1-1 0,0 1 0,-1 5 0,2-8 0,0 0 0,0-1 0,0 1 0,1 0 0,-1 0 0,0-1 0,0 1 0,1 0 0,-1 0 0,0-1 0,1 1 0,-1 0 0,1-1 0,-1 1 0,1 0 0,-1-1 0,1 1 0,0-1 0,-1 1 0,1-1 0,-1 1 0,1-1 0,0 0 0,0 1 0,-1-1 0,2 1 0,28 4 0,29-11 0,-49 2 0,0 0 0,0-1 0,15-10 0,-19 11 0,-1 0 0,0 1 0,1 0 0,0 0 0,0 0 0,0 1 0,0 0 0,0 0 0,0 0 0,1 1 0,-1 0 0,0 0 0,11 0 0,-16 2 0,0-1 0,0 1 0,0-1 0,0 1 0,0 0 0,-1-1 0,1 1 0,0 0 0,0 0 0,-1 0 0,1-1 0,-1 1 0,1 0 0,0 0 0,-1 0 0,0 0 0,1 0 0,-1 0 0,0 0 0,1 0 0,-1 0 0,0 0 0,0 1 0,0-1 0,0 0 0,0 0 0,0 0 0,0 1 0,-1-1 0,1 1 0,0-1 0,0 1 0,0-1 0,0 1 0,0-1 0,1 0 0,-1 1 0,0-1 0,1 0 0,-1 1 0,1-1 0,-1 0 0,1 1 0,-1-1 0,1 0 0,0 0 0,0 0 0,0 0 0,0 0 0,0 0 0,0 0 0,0 0 0,0 0 0,0 0 0,0 0 0,0 0 0,1-1 0,1 2 0,8-1 0,0-1 0,0 0 0,0-1 0,-1 0 0,1 0 0,0-1 0,-1-1 0,1 0 0,12-5 0,38-9 0,-48 15-4379,3 0-7663,-1-3 2518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7:21.800"/>
    </inkml:context>
    <inkml:brush xml:id="br0">
      <inkml:brushProperty name="width" value="0.025" units="cm"/>
      <inkml:brushProperty name="height" value="0.025" units="cm"/>
    </inkml:brush>
  </inkml:definitions>
  <inkml:trace contextRef="#ctx0" brushRef="#br0">21 6 5669,'0'0'16149,"-11"10"-12305,11-9-3826,0 1 0,0-1 0,-1 0 1,1 0-1,0 1 0,0-1 0,0 0 0,0 0 1,0 1-1,0-1 0,1 0 0,-1 0 1,0 0-1,1 1 0,-1-1 0,0 0 0,1 0 1,0 0-1,-1 0 0,1 0 0,0 0 1,-1 0-1,1 0 0,0 0 0,0 0 1,0 0-1,0 0 0,0 0 0,0-1 0,0 1 1,0 0-1,0-1 0,0 1 0,0-1 1,1 1-1,-1-1 0,0 0 0,0 1 1,0-1-1,2 0 0,-2 0 110,-1 0-84,0-1-1,0 1 1,0 0-1,0-1 0,0 1 1,0 0-1,0-1 1,0 1-1,0 0 1,0-1-1,0 1 1,0 0-1,0-1 1,0 1-1,0 0 1,0-1-1,0 1 1,-1 0-1,1-1 1,0 1-1,0 0 1,0-1-1,-1 1 1,1 0-1,0 0 1,0-1-1,-1 1 0,1 0 1,0 0-1,-1 0 1,1-1-1,0 1 1,0 0-1,-1 0 1,1 0-1,0 0 1,-1 0-1,1 0 1,0-1-1,-1 1 1,1 0-1,-1 0 1,1 0-1,-15 10 374,15-10-415,0 1-1,-1-1 1,1 1-1,-1-1 1,1 1-1,-1-1 1,1 1-1,0-1 1,-1 1-1,1-1 1,0 1-1,0-1 1,-1 1-1,1 0 1,0-1-1,0 1 1,0-1-1,0 1 1,0 0-1,0-1 1,0 1-1,0-1 1,0 1-1,0 0 1,0-1-1,0 1 1,0 0-1,0-1 1,1 1-1,-1-1 1,0 1-1,0-1 1,1 1-1,-1-1 1,0 1-1,1-1 1,-1 1-1,1-1 1,-1 1-1,1-1 1,-1 1-1,1-1 1,-1 0-1,1 1 1,-1-1-1,1 0 1,-1 1-1,1-1 1,-1 0-1,1 0 1,0 0-1,-1 1 1,1-1-1,-1 0 1,1 0-1,0 0 1,-1 0-1,1 0 1,0 0-1,-1 0 1,1-1-1,-1 1 1,1 0-1,0 0 1,0-1-1,2 2 44,0-1 0,0-1 0,-1 1-1,1 0 1,0-1 0,0 0 0,0 1 0,0-1-1,-1 0 1,1-1 0,0 1 0,-1 0 0,1-1-1,-1 1 1,0-1 0,1 0 0,-1 0 0,0 0-1,0 0 1,0 0 0,0 0 0,-1-1 0,1 1-1,0-1 1,-1 1 0,0-1 0,0 1 0,0-1 0,0 0-1,0 0 1,0 0 0,0-3 0,-1 5-28,-1 0-1,1 0 1,0 1 0,-1-1-1,1 0 1,-1 0 0,0 1 0,1-1-1,-1 0 1,1 1 0,-1-1 0,0 1-1,1-1 1,-1 1 0,0-1 0,0 1-1,0 0 1,1-1 0,-1 1 0,0 0-1,0-1 1,0 1 0,0 0-1,0 0 1,1 0 0,-1 0 0,0 0-1,0 0 1,0 0 0,0 0 0,0 0-1,1 0 1,-1 1 0,0-1 0,0 0-1,0 1 1,0-1 0,-1 1 0,-2 0-11,1 0 1,-1 0 0,0 0 0,0 1 0,1-1 0,-1 1 0,0 0 0,-2 2 0,3-1 10,0 0 0,0 0-1,0 0 1,1 0 0,0 0 0,-1 0-1,1 1 1,0-1 0,1 1-1,-1 0 1,1-1 0,-1 1 0,1 0-1,-1 7 1,2-10-14,1-1-1,-1 1 1,1-1 0,-1 1-1,0-1 1,1 0 0,-1 1-1,1-1 1,-1 0-1,1 0 1,-1 1 0,1-1-1,-1 0 1,1 0 0,0 0-1,-1 0 1,1 0 0,-1 1-1,1-1 1,-1 0-1,1 0 1,0 0 0,-1 0-1,1-1 1,-1 1 0,1 0-1,-1 0 1,1 0 0,-1 0-1,1-1 1,-1 1-1,1 0 1,0-1 0,21-7 195,-18 6-160,0 0 1,0-1-1,0 0 0,0 0 0,-1-1 0,1 1 0,-1-1 0,0 1 1,0-1-1,0 0 0,0 0 0,0 0 0,2-7 0,-7 12-53,0-1 0,0 0 0,1 1-1,-1-1 1,0 1 0,1 0 0,-1-1 0,0 1-1,1 0 1,-1 0 0,1 0 0,-2 1 0,-12 15 66,20-23 49,-3 3-49,0 0-1,0 0 0,0 0 0,0 0 1,-1-1-1,1 1 0,-1 0 0,0-1 1,0 1-1,1-7 0,-2 9-49,0 1 0,0 0-1,0 0 1,-1 0 0,1 0 0,0 0-1,-1 0 1,1 0 0,0-1 0,0 1-1,-1 0 1,1 0 0,0 0-1,-1 0 1,1 0 0,0 0 0,0 1-1,-1-1 1,1 0 0,0 0 0,0 0-1,-1 0 1,1 0 0,0 0-1,0 0 1,-1 0 0,1 1 0,0-1-1,0 0 1,-1 0 0,1 0-1,0 1 1,0-1 0,0 0 0,0 0-1,-1 0 1,1 1 0,0-1 0,0 0-1,0 0 1,0 1 0,0-1-1,0 0 1,0 1 0,-1-1 0,-9 12-8,9-11 7,0 0 0,1 0 0,-1 0 0,0 0 0,0 0 0,1 0 0,-1 1 0,1-1 0,-1 0 0,1 1 0,0-1 0,-1 0 0,1 1 0,0-1 0,0 0 0,0 1 0,0 1 0,1-2 0,-1-1 0,1 0 0,-1 0 0,1 0 0,-1 1 0,1-1 0,-1 0 0,1 0 0,0 0 0,-1 0 0,1 0 0,-1 0 0,1 0 0,0 0 0,-1-1 0,1 1 0,-1 0 0,1 0 0,-1 0 0,1-1 0,-1 1 0,1 0 0,-1 0 0,1-1 0,-1 1 0,1-1 0,3-1 0,0 0 0,-1-1 0,0 1 0,1-1 0,-1 0 0,0 0 0,0 0 0,-1 0 0,1-1 0,4-6 0,-41 58 0,33-44-100,-1 0 0,0-1 0,1 1 0,-1 0 0,1 0-1,0-1 1,0 1 0,1 0 0,-1 7 0,1-10 2,0 0-1,1 0 0,-1 0 1,0 0-1,1 0 1,-1 0-1,1 0 1,0 0-1,-1 0 1,1 0-1,0 0 1,-1 0-1,1-1 1,0 1-1,0 0 0,0 0 1,0-1-1,0 1 1,0 0-1,0-1 1,0 1-1,0-1 1,0 0-1,0 1 1,0-1-1,0 0 1,0 1-1,0-1 0,0 0 1,0 0-1,1 0 1,-1 0-1,0 0 1,0 0-1,2-1 1</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40.843"/>
    </inkml:context>
    <inkml:brush xml:id="br0">
      <inkml:brushProperty name="width" value="0.025" units="cm"/>
      <inkml:brushProperty name="height" value="0.025" units="cm"/>
    </inkml:brush>
  </inkml:definitions>
  <inkml:trace contextRef="#ctx0" brushRef="#br0">134 41 9801,'0'0'5125,"1"-8"-2643,2-6-2351,0-5 3632,-18 43-364,6-6-2463,1 0 1,1 0-1,1 1 1,1 0-1,-4 22 1,7-31-834,1 0 1,0 0-1,0 0 0,1 0 1,0 0-1,1 0 1,0 0-1,1 0 0,0 0 1,1 0-1,6 18 1,-3-20-1083,-7-18 454,-9-20 128,-29-25 390,29 42 526,0 0 1,1-1 0,-12-24-1,21 38-504,0-1-1,0 1 1,0-1-1,0 0 0,0 1 1,0-1-1,1 1 1,-1-1-1,0 0 0,0 1 1,0-1-1,1 1 1,-1-1-1,0 1 0,1-1 1,-1 1-1,1-1 1,-1 1-1,1-1 1,-1 1-1,1 0 0,-1-1 1,1 1-1,-1 0 1,1-1-1,-1 1 0,1 0 1,-1 0-1,1-1 1,0 1-1,-1 0 0,1 0 1,-1 0-1,1 0 1,0 0-1,-1 0 0,1 0 1,-1 0-1,1 0 1,0 0-1,-1 0 0,1 0 1,0 1-1,41 0 364,-34-1-354,60 5-380,-38-2-990,-1-1 0,1-1 1,48-6-1,-41-6-7040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41.680"/>
    </inkml:context>
    <inkml:brush xml:id="br0">
      <inkml:brushProperty name="width" value="0.025" units="cm"/>
      <inkml:brushProperty name="height" value="0.025" units="cm"/>
    </inkml:brush>
  </inkml:definitions>
  <inkml:trace contextRef="#ctx0" brushRef="#br0">127 63 6566,'0'0'12444,"9"-9"-9620,25-29-155,-27 25 1599,-13 10-3087,-11 8-1147,-1 3 38,1 1 1,1 1-1,0 1 1,0 0-1,1 1 0,-18 18 1,33-29-71,-1-1 1,1 0 0,0 0-1,0 0 1,0 0 0,0 1-1,0-1 1,-1 0-1,1 0 1,0 0 0,0 1-1,0-1 1,0 0-1,0 0 1,0 1 0,0-1-1,0 0 1,0 0 0,0 1-1,0-1 1,0 0-1,0 0 1,0 0 0,0 1-1,0-1 1,0 0 0,0 0-1,0 1 1,0-1-1,0 0 1,0 0 0,0 0-1,1 1 1,-1-1-1,0 0 1,0 0 0,0 0-1,0 1 1,0-1 0,1 0-1,-1 0 1,0 0-1,15 7 45,25 0-60,-33-6 6,25 4-159,0 1 1,57 20-1,-87-26 158,-1 1-1,0-1 0,0 0 1,1 1-1,-1-1 0,0 1 1,0-1-1,0 1 0,0-1 1,0 1-1,0 0 0,0 0 1,0 0-1,0 0 0,0-1 1,0 1-1,0 0 0,0 0 1,-1 0-1,1 1 0,0-1 1,-1 0-1,1 2 0,-1-2 25,0 0 0,-1 0 0,1 0 0,-1 0 0,1 0-1,-1 0 1,0 0 0,1-1 0,-1 1 0,0 0 0,1 0-1,-1 0 1,0-1 0,0 1 0,0 0 0,0-1 0,0 1-1,0-1 1,0 1 0,-1 0 0,-9 3 326,1 0 1,0-1-1,-22 4 1,9-3-116,0-1 1,0-2-1,-1 0 1,-38-4-1,61 3-269,-1-1 1,0 1-1,0 0 1,1-1-1,-1 1 1,1-1-1,-1 0 1,0 1-1,1-1 1,-1 0-1,1 0 1,-1 0-1,-1-2 0,2 2-20,1 0-1,-1 1 0,1-1 1,0 1-1,-1-1 0,1 0 1,0 1-1,0-1 0,0 0 1,-1 1-1,1-1 0,0 0 1,0 1-1,0-1 0,0 0 1,0 1-1,0-1 0,0 0 0,0 0 1,1 1-1,-1-1 0,0 0 1,1 0-1,0-1-178,0 0 0,0 0 0,1 0 0,-1 0 1,1 0-1,-1 0 0,1 1 0,0-1 0,-1 1 0,1-1 0,0 1 0,0 0 0,0 0 1,1 0-1,-1 0 0,0 0 0,3-1 0,25-5-4953,3-1-1543</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42.037"/>
    </inkml:context>
    <inkml:brush xml:id="br0">
      <inkml:brushProperty name="width" value="0.025" units="cm"/>
      <inkml:brushProperty name="height" value="0.025" units="cm"/>
    </inkml:brush>
  </inkml:definitions>
  <inkml:trace contextRef="#ctx0" brushRef="#br0">1 111 17296,'0'0'13560,"12"0"-12775,11 1-535,0-1 1,45-7-1,-59 5-223,-1 1 0,0-1-1,0 0 1,0-1 0,-1 0 0,1 0-1,-1-1 1,1 0 0,-1 0 0,0 0 0,0-1-1,-1 0 1,12-12 0,-17 16-27,0 1 0,0-1 0,0 0 0,-1 0 0,1 0 0,0-1 0,0 1 0,0 0 0,-1 0 0,1 0 0,-1-1 0,1 1 0,-1 0 0,1 0 0,-1-1 0,0 1 0,0 0 0,1-1 0,-1 1 0,0 0 0,0-1 0,0 1 0,-1-1 0,1 1 0,-1-2 0,0 1 0,0 1 0,0 0 0,0 0 0,0 0 0,-1 0 0,1 1 0,0-1 0,-1 0 0,1 1 0,-1-1 0,1 1 0,0-1 0,-1 1 0,1-1 0,-1 1 0,0 0 0,1 0 0,-3 0 0,-3 0 0,-1 0 0,0 0 0,1 1 0,-1 0 0,1 0 0,-1 1 0,1 0 0,-8 3 0,2 2 0,1 1 0,0 0 0,0 1 0,-11 11 0,19-17 0,0 2 0,0-1 0,0 0 0,1 1 0,-1-1 0,1 1 0,0 0 0,1 0 0,-1 0 0,1 0 0,0 1 0,0-1 0,-1 7 0,3-10-70,0 0-1,0 0 1,0 0-1,1 0 1,-1 0-1,0 0 1,1 0-1,-1 0 1,1 0-1,0-1 1,0 1-1,-1 0 1,1 0-1,0-1 1,0 1-1,1-1 1,-1 1-1,0-1 1,1 1-1,-1-1 1,0 0-1,1 1 1,0-1-1,-1 0 1,1 0-1,0 0 1,-1 0-1,1-1 1,0 1-1,0 0 1,0-1-1,0 1 1,2-1-1,7 3-1441,1-1 0,0 0 0,24 0 0,11-2-7179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42.597"/>
    </inkml:context>
    <inkml:brush xml:id="br0">
      <inkml:brushProperty name="width" value="0.025" units="cm"/>
      <inkml:brushProperty name="height" value="0.025" units="cm"/>
    </inkml:brush>
  </inkml:definitions>
  <inkml:trace contextRef="#ctx0" brushRef="#br0">98 38 7719,'0'0'13362,"8"-7"-11451,26-21-37,-34 28-1811,0 0 0,0 0-1,0 0 1,0 0 0,0 0 0,0 0-1,0 0 1,0 0 0,-1 0 0,1 0-1,0 0 1,0 0 0,0 0 0,0 0-1,0 0 1,0 0 0,0 0 0,0 0-1,0 0 1,0 0 0,0 0 0,0 0-1,0 0 1,0 0 0,0-1-1,0 1 1,0 0 0,0 0 0,0 0-1,0 0 1,0 0 0,-1 0 0,1 0-1,0 0 1,0 0 0,0 0 0,0 0-1,1 0 1,-1-1 0,0 1 0,0 0-1,0 0 1,0 0 0,0 0 0,0 0-1,0 0 1,0 0 0,0 0 0,0 0-1,0 0 1,0 0 0,0 0 0,0 0-1,0-1 1,0 1 0,0 0 0,0 0-1,0 0 1,0 0 0,1 0-1,-13 1 929,-14 7-652,13-2-92,0 1 0,1 0 1,-19 16-1,28-21-226,1 0 0,-1 0 1,1 0-1,0 0 0,0 0 1,0 0-1,0 1 0,0-1 1,0 1-1,1 0 0,-1-1 0,1 1 1,0 0-1,-1 0 0,1 0 1,1 0-1,-1 0 0,0 0 1,1 0-1,0 0 0,-1 0 1,1 0-1,0 0 0,1 3 1,0-4-13,0 0 1,0-1-1,-1 1 1,1-1 0,1 0-1,-1 1 1,0-1 0,0 0-1,0 0 1,1 0-1,-1 0 1,1 0 0,-1 0-1,1 0 1,-1 0 0,1 0-1,-1-1 1,1 1-1,0-1 1,-1 1 0,1-1-1,0 1 1,2-1 0,47 3 46,-42-4-93,20 1-1552,50-6 0,-65 3 144,-1 0 0,0 0 0,0-1 0,0-1 1,-1 0-1,14-7 0,11-11-5687</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42.988"/>
    </inkml:context>
    <inkml:brush xml:id="br0">
      <inkml:brushProperty name="width" value="0.025" units="cm"/>
      <inkml:brushProperty name="height" value="0.025" units="cm"/>
    </inkml:brush>
  </inkml:definitions>
  <inkml:trace contextRef="#ctx0" brushRef="#br0">206 1 9577,'0'0'13971,"-9"13"-12509,-13 21-413,2 0 0,1 2-1,-20 54 1,31-69-653,0-1 0,2 2-1,1-1 1,0 1 0,2-1 0,0 1-1,2 0 1,2 41 0,0-73-1062,1 0 0,-2 1-1,1-1 1,-2-12 0,-4 3-193,0-1 1,-14-31 0,16 44 1022,0 1 0,0 0 1,-1 0-1,1 1 0,-1-1 0,-8-8 0,16 18 1599,-2-2-1604,1 1 1,0-1 0,0 0-1,0 1 1,0-1-1,1-1 1,-1 1 0,0 0-1,1-1 1,5 2-1,19 4-115,0-2 0,0-1 0,42 0 0,36-3-6418,-51-2-2055,-27 0 1185,-4-4-1356</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43.534"/>
    </inkml:context>
    <inkml:brush xml:id="br0">
      <inkml:brushProperty name="width" value="0.025" units="cm"/>
      <inkml:brushProperty name="height" value="0.025" units="cm"/>
    </inkml:brush>
  </inkml:definitions>
  <inkml:trace contextRef="#ctx0" brushRef="#br0">215 7 11851,'0'0'7591,"-9"-2"-4777,3 0-2280,-1 1-1,0 0 1,1 1 0,-1 0 0,0 0 0,1 0 0,-1 0-1,0 1 1,1 0 0,-1 1 0,1 0 0,-1 0 0,1 0-1,-11 6 1,3 0-26,5-3-286,0-1 0,1 1 0,0 1-1,0 0 1,0 0 0,1 1 0,0-1-1,-10 13 1,16-18-222,1-1 0,0 0 0,0 1 0,0-1 0,0 0 0,-1 1 0,1-1 0,0 0 0,0 1 0,0-1 0,0 0 0,0 1 0,0-1 0,0 0 0,0 1 0,0-1 0,0 0 0,0 1 0,0-1 0,0 0 0,0 1 0,1-1 0,-1 0 0,0 1 0,0-1 0,0 0 0,0 1 0,1-1 0,-1 0 0,0 0 0,0 1 0,1-1 0,-1 0 0,0 0 0,0 1 0,1-1 0,18 7 0,28-4 0,-40-3 0,12 0 0,-1 0 0,1-1 0,0-1 0,-1-1 0,0-1 0,1 0 0,-1-1 0,17-8 0,-34 12 0,0 1 0,0-1 0,-1 1 0,1-1 0,0 1 0,0-1 0,0 1 0,-1 0 0,1-1 0,0 1 0,0 0 0,0 0 0,0 0 0,0-1 0,0 1 0,0 0 0,0 0 0,0 0 0,0 1 0,-1-1 0,1 0 0,0 0 0,0 0 0,0 1 0,0-1 0,0 0 0,0 1 0,-1-1 0,1 1 0,0-1 0,0 1 0,0 0 0,-1 1 0,1 0 0,-2 0 0,1 0 0,0-1 0,0 1 0,-1 0 0,1 0 0,-1 0 0,1-1 0,-1 1 0,0 0 0,0-1 0,1 1 0,-3 2 0,-5 9 0,-1 1 0,-21 21 0,49-73 0,54-84 0,-73 121 0,1 1 0,0-1 1,0 1-1,0-1 0,0 0 0,0 1 0,-1 0 1,1-1-1,0 1 0,0-1 0,0 1 0,0 0 1,0 0-1,0 0 0,0 0 0,1 0 0,-1 0 1,0 0-1,0 0 0,0 0 0,0 0 0,0 0 1,0 0-1,0 1 0,0-1 0,0 1 0,0-1 1,1 1-1,34 17-9,-23-10-15,24 3-3374,1-8-9737,-23-3 2629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44.034"/>
    </inkml:context>
    <inkml:brush xml:id="br0">
      <inkml:brushProperty name="width" value="0.025" units="cm"/>
      <inkml:brushProperty name="height" value="0.025" units="cm"/>
    </inkml:brush>
  </inkml:definitions>
  <inkml:trace contextRef="#ctx0" brushRef="#br0">168 1 11723,'0'0'19779,"-10"1"-18701,-70 17-844,74-17-237,1 0 0,0 1 0,0 0 0,0 0 0,0 0 0,0 1 0,1 0 0,-1 0 0,1 0 1,0 0-1,0 1 0,0-1 0,0 1 0,0 0 0,-3 6 0,7-9 3,-1 0 0,1 0 0,0 0 0,0 0 0,-1-1 0,1 1 0,0 0 0,0 0 0,0 0 0,0 0 0,0 0 0,0 0 0,1 0 0,-1 0 0,0-1 0,0 1 0,1 0 0,-1 0 0,0 0 0,1 0 0,-1-1 0,1 1 0,-1 0 0,1 0 0,0-1 0,-1 1 0,1 0 0,-1-1 0,1 1 0,0-1 0,0 1 0,-1-1 0,1 1 0,0-1 0,0 0 0,0 1 0,0-1 0,-1 0 0,1 1 0,0-1 0,0 0 0,0 0 0,0 0 0,0 0 0,0 0 0,1 0 0,54 3 0,-46-3 0,12 0-37,-15-1 6,0 0 0,-1 1 1,1 0-1,0 1 0,0-1 0,-1 1 0,1 1 0,0-1 1,-1 1-1,1 0 0,-1 1 0,10 4 0,-16-6 33,1-1 0,0 1-1,-1-1 1,1 1 0,0-1-1,-1 1 1,1-1 0,-1 1-1,1 0 1,-1-1-1,1 1 1,-1 0 0,0 0-1,1-1 1,-1 1 0,0 0-1,0 0 1,1 0 0,-1-1-1,0 1 1,0 0 0,0 0-1,0 0 1,0-1 0,0 1-1,0 0 1,0 0 0,-1 1-1,0 0 12,0 0-1,0 0 0,0-1 1,0 1-1,-1-1 0,1 1 1,-1-1-1,1 1 0,-1-1 1,1 0-1,-4 2 0,-47 22 229,51-25-240,-15 5-1,1 0 0,-1-1 0,0-1 0,-1 0 0,-30 0 0,47-3-17,-1 1 1,1-1-1,0 0 0,0 0 0,0 0 1,-1 0-1,1 0 0,0 0 0,0 0 1,-1 0-1,1 0 0,0 0 0,0 0 1,-1-1-1,1 1 0,0 0 0,0 0 1,-1 0-1,1 0 0,0 0 1,0 0-1,0 0 0,-1-1 0,1 1 1,0 0-1,0 0 0,0 0 0,-1 0 1,1-1-1,0 1 0,0 0 0,0 0 1,0 0-1,0-1 0,0 1 0,0 0 1,-1 0-1,1-1 0,0 1 0,0 0 1,0-1-1,7-10-1777,15-9-3177,1 7-779,4-1-2044</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44.395"/>
    </inkml:context>
    <inkml:brush xml:id="br0">
      <inkml:brushProperty name="width" value="0.025" units="cm"/>
      <inkml:brushProperty name="height" value="0.025" units="cm"/>
    </inkml:brush>
  </inkml:definitions>
  <inkml:trace contextRef="#ctx0" brushRef="#br0">82 0 13357,'0'0'18001,"-32"63"-16976,18-31-641,7 0-384,1 0 0,3 0 0,3-5 0,0 2 0,0-4 0,4-3-3299,5-6-3556,-1-7-7686</inkml:trace>
  <inkml:trace contextRef="#ctx0" brushRef="#br0" timeOffset="1">1 443 22645,'0'0'9642</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32.727"/>
    </inkml:context>
    <inkml:brush xml:id="br0">
      <inkml:brushProperty name="width" value="0.025" units="cm"/>
      <inkml:brushProperty name="height" value="0.025" units="cm"/>
    </inkml:brush>
  </inkml:definitions>
  <inkml:trace contextRef="#ctx0" brushRef="#br0">58 73 6758,'0'0'8814,"0"-8"-5888,2-39 1723,-2 47-4576,-1-1-1,1 1 1,0 0-1,-1 0 1,1 0-1,0 0 1,0 0-1,-1 0 0,1-1 1,0 1-1,-1 0 1,1 0-1,0 0 1,-1 0-1,1 0 1,0 0-1,-1 0 1,1 0-1,0 0 1,-1 0-1,1 1 1,0-1-1,0 0 0,-1 0 1,1 0-1,0 0 1,-1 0-1,1 1 1,0-1-1,0 0 1,-1 0-1,1 0 1,0 1-1,0-1 1,-1 0-1,1 0 1,0 1-1,0-1 1,0 0-1,0 0 0,-1 1 1,1-1-1,0 0 1,0 1-1,0-1 1,0 0-1,0 1 1,0-1-1,-14 16-9,8-1 195,0-1 1,1 1-1,1 1 0,0-1 0,1 0 0,1 1 1,0 0-1,1-1 0,1 1 0,1 17 0,-1-30-222,0 0-1,1-1 1,-1 1-1,1-1 1,-1 1-1,1 0 1,0-1-1,0 0 1,0 1 0,0-1-1,1 1 1,-1-1-1,1 0 1,-1 0-1,1 0 1,0 0-1,-1 0 1,1 0-1,0 0 1,1-1-1,-1 1 1,0-1-1,0 1 1,1-1-1,-1 0 1,0 0-1,1 0 1,-1 0-1,1 0 1,0-1-1,-1 1 1,1-1-1,-1 0 1,1 0-1,0 0 1,-1 0 0,1 0-1,0 0 1,3-1-1,2-1 53,0 1-1,0-1 1,0 0-1,0-1 1,0 0 0,-1 0-1,1 0 1,-1-1-1,0 0 1,0-1-1,11-9 1,-9 4-35,0 0 1,0-1-1,-1 0 1,0-1-1,-1 0 0,-1 0 1,0 0-1,0-1 0,5-19 1,-18 55-34,3-10-3,1-1 1,0 1-1,1-1 1,0 1-1,1 0 1,0 0-1,2 20 1,0-31-18,-1 0 0,1 0 0,0 0 0,-1 0 0,1 0 0,0 0 0,1 0 0,-1 0 0,0 0 0,0 0 0,1-1 0,-1 1 0,1 0 0,0-1 0,-1 1 0,1-1 0,0 0 0,0 0 0,0 1 0,0-1 0,0 0 0,0-1 0,0 1 0,0 0 0,0-1 0,0 1 0,1-1 0,-1 1 0,0-1 0,0 0 0,1 0 0,-1 0 0,0 0 0,0-1 0,1 1 0,1-1 0,1 0 0,0 1 0,1-2 0,-1 1 0,0 0 0,0-1 0,-1 0 0,1 0 0,0 0 0,-1-1 0,1 1 0,-1-1 0,1 0 0,-1-1 0,7-6 0,-6 0 0,0 1 0,0-1 0,0 0 0,-2 0 0,1 0 0,-1 0 0,-1-1 0,0 1 0,0-1 0,-1 0 0,0 1 0,-1-1 0,0 0 0,-2-13 0,-2 19 0,-3 12 0,7-6 0,-1 0 0,0 1 0,1-1 0,-1 1 0,1-1 0,0 1 0,-1-1 0,1 1 0,0-1 0,0 1 0,0-1 0,0 1 0,0-1 0,0 1 0,0-1 0,1 3 0,1-2 0,-1-1 0,1 1 0,0-1 0,0 1 0,-1-1 0,1 0 0,0 0 0,0 0 0,0 0 0,0 0 0,1 0 0,-1 0 0,0-1 0,0 1 0,0-1 0,1 1 0,-1-1 0,0 0 0,0 0 0,3 0 0,50-2 0,-54 2 0,8-1 0,-1-1 0,1-1 0,-1 1 0,0-1 0,0 0 0,0-1 0,0 0 0,-1 0 0,10-8 0,-12 9 0,-1 0 0,0 0 0,0 0 0,0 0 0,-1-1 0,1 0 0,-1 1 0,0-1 0,0-1 0,0 1 0,-1 0 0,1-1 0,-1 1 0,0-1 0,-1 0 0,1 0 0,1-6 0,-3 11 0,0 0 0,0-1 0,0 1 0,0 0 0,0-1 0,0 1 0,0 0 0,0-1 0,0 1 0,0 0 0,0 0 0,0-1 0,0 1 0,-1 0 0,1-1 0,0 1 0,0 0 0,0-1 0,0 1 0,0 0 0,-1 0 0,1-1 0,0 1 0,0 0 0,-1 0 0,1 0 0,0-1 0,0 1 0,-1 0 0,1 0 0,0 0 0,0 0 0,-1-1 0,1 1 0,0 0 0,-1 0 0,1 0 0,-16 4 0,-12 13 0,22-10 0,0 0 0,1 1 0,-1-1 0,1 1 0,1 0 0,0 1 0,0-1 0,0 1 0,1-1 0,0 1 0,1 0 0,0 1 0,0-1 0,1 0 0,1 0 0,-1 0 0,1 1 0,1-1 0,0 0 0,2 13 0,-2-19 0,0 0 0,-1-1 0,1 1 0,0-1 0,1 0 0,-1 1 0,0-1 0,1 0 0,-1 1 0,1-1 0,0 0 0,-1 0 0,1 0 0,0-1 0,0 1 0,0 0 0,1-1 0,-1 1 0,0-1 0,1 0 0,-1 0 0,0 0 0,1 0 0,0 0 0,-1 0 0,1-1 0,-1 1 0,1-1 0,0 0 0,-1 0 0,1 0 0,0 0 0,-1 0 0,1-1 0,0 1 0,4-2 0,3 0 0,-1-1 0,0 0 0,0 0 0,0-1 0,-1 0 0,1-1 0,-1 0 0,0 0 0,7-7 0,2-4 0,0-1 0,-2 0 0,0-1 0,-1-1 0,-1 0 0,0-1 0,-2 0 0,14-35 0,-32 74 0,2-10 0,1 1 0,0-1 0,0 1 0,1 0 0,1 0 0,0 0 0,0 0 0,1 1 0,0-1 0,1 0 0,1 20 0,0-29-77,-1 1-1,1 0 1,-1 0-1,1-1 1,0 1-1,0-1 1,-1 1-1,1-1 1,0 1-1,0-1 1,1 1-1,-1-1 1,0 0-1,0 0 1,1 1-1,-1-1 1,1 0-1,-1 0 1,1 0-1,-1-1 1,1 1-1,0 0 1,-1-1 0,1 1-1,0-1 1,-1 1-1,1-1 1,0 0-1,0 0 1,-1 0-1,1 0 1,0 0-1,0 0 1,0 0-1,-1 0 1,4-1-1,-1 0-320,-1 0-1,1 0 1,0 0-1,-1-1 1,1 1-1,-1-1 1,0 0-1,1 1 1,-1-2-1,0 1 1,0 0-1,0-1 1,0 1-1,-1-1 1,1 0-1,2-4 1,6-18-8699</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33.071"/>
    </inkml:context>
    <inkml:brush xml:id="br0">
      <inkml:brushProperty name="width" value="0.025" units="cm"/>
      <inkml:brushProperty name="height" value="0.025" units="cm"/>
    </inkml:brush>
  </inkml:definitions>
  <inkml:trace contextRef="#ctx0" brushRef="#br0">0 1 19506,'0'0'11179,"10"49"-17553,10-43-480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3:11.733"/>
    </inkml:context>
    <inkml:brush xml:id="br0">
      <inkml:brushProperty name="width" value="0.025" units="cm"/>
      <inkml:brushProperty name="height" value="0.025" units="cm"/>
    </inkml:brush>
  </inkml:definitions>
  <inkml:trace contextRef="#ctx0" brushRef="#br0">4381 155 6983,'-126'-19'926,"-200"-5"0,138 22-1548,-259 8-1340,372 2 2090,1 4 0,0 2-1,1 4 1,-111 43 0,-267 144 264,310-127-98,3 6 0,4 5 0,4 6 0,-197 188 1,171-124-277,6 6 1,-234 339-1,293-361 40,7 2 0,7 5-1,6 3 1,-64 200 0,59-99 86,-85 515 0,68 235-121,79 3 23,24-604 113,18 0-1,147 732 0,-121-907-13,11-3 0,10-4 0,186 385 0,-182-457 75,7-3 0,7-4 0,5-5 0,6-4 0,6-4 0,130 117 0,-110-130-201,4-6 0,5-6 0,5-6 0,3-6 0,5-7 0,299 122 0,-355-175-4,1-4-1,1-4 0,1-4 0,124 8 1,-87-20 26,1-7 1,216-24-1,-144-8 19,205-57 0,187-92-2,-393 107-25,-3-9 0,263-146 0,-346 157-24,-4-5 0,-2-5 0,-5-6 0,182-181 0,-192 158 44,-6-4-1,-4-5 1,-5-3-1,127-244 1,-161 257-16,-5-2 0,-5-2 0,-4-2 1,-6-1-1,-5-2 0,18-174 0,-34 92 252,-8-1 0,-9 1-1,-9-1 1,-42-199 0,-223-777 1689,-50 118-968,-39 13-659,302 860-388,-367-884 37,326 849 0,-10 5 0,-245-336 0,260 419 105,-6 5 0,-6 5 0,-4 4 0,-150-113 0,173 161 34,-2 4-1,-4 4 1,-2 5-1,-3 4 1,-1 5-1,-184-56 1,191 77-87,-2 5-1,0 4 1,-2 4 0,-155-1 0,184 17-200,1 3 0,0 4 0,0 3 0,1 3 1,1 3-1,0 4 0,-70 30 0,-90 58-2462,129-58 720,-73 30-1708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7:26.630"/>
    </inkml:context>
    <inkml:brush xml:id="br0">
      <inkml:brushProperty name="width" value="0.025" units="cm"/>
      <inkml:brushProperty name="height" value="0.025" units="cm"/>
    </inkml:brush>
  </inkml:definitions>
  <inkml:trace contextRef="#ctx0" brushRef="#br0">34 27 7591,'-4'-2'1068,"-19"-11"1013,16 2 2708,45 12-3625,309 20-139,312-38 982,-197 21-1015,-149 4 483,-179-6-1059,193 27 0,111 17 407,-309-35-770,184 10 281,344-21-1,385-17-40,-976 17-276,-51 0 29,-1 0 0,1 1 0,-1 1 0,15 3-1,-28-2-451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33.408"/>
    </inkml:context>
    <inkml:brush xml:id="br0">
      <inkml:brushProperty name="width" value="0.025" units="cm"/>
      <inkml:brushProperty name="height" value="0.025" units="cm"/>
    </inkml:brush>
  </inkml:definitions>
  <inkml:trace contextRef="#ctx0" brushRef="#br0">177 1 17360,'0'0'10469,"-9"3"-9492,-27 11-534,33-10 111,13-1-381,-8-3-183,-1 0 1,0 1-1,1-1 0,-1 0 0,1 1 0,-1-1 0,0 1 0,0-1 1,1 1-1,-1 0 0,0 0 0,0-1 0,0 1 0,1 0 0,-1 0 1,0 0-1,1 1 0,9 41 368,-2 0-1,-2 0 1,-1 0 0,-3 1-1,-1 0 1,-8 81 0,4-114-317,-1 0 0,0-1 1,0 1-1,-1-1 0,-1 0 1,0 0-1,0 0 1,-7 9-1,10-16-39,1-1 1,0 0-1,-1 0 0,0 1 1,1-1-1,-1 0 0,0 0 1,0-1-1,0 1 1,0 0-1,-1-1 0,1 1 1,0-1-1,-1 1 0,1-1 1,-1 0-1,1 0 0,-1-1 1,0 1-1,1 0 0,-1-1 1,0 1-1,1-1 1,-1 0-1,0 0 0,0 0 1,1 0-1,-1-1 0,0 1 1,1-1-1,-1 0 0,0 1 1,1-1-1,-1 0 1,1-1-1,-1 1 0,1 0 1,-3-3-1,0 0-2,0-1 0,0-1 0,1 1 0,-1-1 0,1 0 0,1 0 0,-1 0 0,1 0 0,0-1 0,0 1 0,1-1 0,0 0 0,0 0 0,1 1 0,-1-11 0,-1 1 0,2 0 0,0-1 0,1 1 0,1 0 0,4-28 0,-3 36-284,1-1-1,0 1 1,0 0-1,1 0 1,0 0-1,0 0 1,1 1-1,0 0 1,11-13-1,7-3-2840,34-28-1,-32 29 931,12-11-6501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33.767"/>
    </inkml:context>
    <inkml:brush xml:id="br0">
      <inkml:brushProperty name="width" value="0.025" units="cm"/>
      <inkml:brushProperty name="height" value="0.025" units="cm"/>
    </inkml:brush>
  </inkml:definitions>
  <inkml:trace contextRef="#ctx0" brushRef="#br0">111 1 17424,'0'0'6914,"-8"5"-4528,-1 1-2031,1 0 1,0 1-1,1 0 1,0 0-1,0 0 1,0 1-1,1 0 1,0 0-1,1 1 1,0-1-1,0 1 1,1 0-1,0 1 1,0-1-1,1 1 1,-3 18-1,5-26-355,1-1 0,0 1 0,-1 0 0,1-1 0,0 1 0,0-1 0,0 1 0,0 0 0,1-1 0,-1 1 0,0 0 0,1-1 0,-1 1 0,1-1 0,-1 1 0,1-1 0,0 1 0,-1-1 0,1 0 0,0 1 0,0-1 0,0 0 0,0 0 0,0 1 0,1-1 0,-1 0 0,0 0 0,0 0 0,1 0 0,1 1 0,2-1 0,0 0 0,-1 0 0,1-1 0,0 0 0,0 1 0,0-1 0,-1-1 0,1 1 0,8-3 0,-5 1 0,-1 0 0,1 0 0,-1-1 0,13-7 0,-15 7 0,0 0 0,1 0 0,0 1 0,-1 0 0,1 0 0,0 0 0,0 1 0,10-1 0,-15 2 0,-1 1 0,1 0 0,0 0 0,0 0 0,-1 0 0,1 0 0,-1-1 0,1 1 0,-1 0 0,1 0 0,-1 1 0,0-1 0,1 0 0,-1 0 0,0 0 0,0 0 0,0 0 0,0 0 0,0 0 0,0 0 0,0 0 0,0 2 0,-1 36 0,1-33 0,-1 4-28,2 17-517,7-22-89,7-13-316,-9 2-964,-1 0 0,1-1 0,-1 1 0,0-1-1,0 0 1,4-10 0,6-12-5496</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34.110"/>
    </inkml:context>
    <inkml:brush xml:id="br0">
      <inkml:brushProperty name="width" value="0.025" units="cm"/>
      <inkml:brushProperty name="height" value="0.025" units="cm"/>
    </inkml:brush>
  </inkml:definitions>
  <inkml:trace contextRef="#ctx0" brushRef="#br0">93 1 16432,'0'0'6155,"-3"10"-3545,-4 17-661,-4 12 624,-11 80-1,20-109-2542,1 0 0,1 0 0,0 0 0,0 0 0,1 0 0,0 0 0,0-1 0,2 1 0,-1 0 0,1-1 0,0 1-1,1-1 1,0 0 0,6 10 0,4-5-1169,-7-15-3997,-7-15-366,-7 1 5610,-33-51-682,-11-19 4623,51 84-3959,0 1 0,-1 0 0,1 0 0,0-1-1,0 1 1,0 0 0,0 0 0,0-1 0,0 1 0,0 0 0,0-1 0,-1 1 0,1 0 0,0-1 0,0 1-1,0 0 1,1 0 0,-1-1 0,0 1 0,0 0 0,0-1 0,0 1 0,0 0 0,0-1 0,0 1 0,0 0 0,1 0-1,-1-1 1,0 1 0,0 0 0,0 0 0,1-1 0,-1 1 0,0 0 0,0 0 0,0 0 0,1-1 0,-1 1 0,0 0-1,1 0 1,-1 0 0,0 0 0,1 0 0,22-4 568,39 7-4726,-44-2 1888,21 0-2491,3-1-2680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34.464"/>
    </inkml:context>
    <inkml:brush xml:id="br0">
      <inkml:brushProperty name="width" value="0.025" units="cm"/>
      <inkml:brushProperty name="height" value="0.025" units="cm"/>
    </inkml:brush>
  </inkml:definitions>
  <inkml:trace contextRef="#ctx0" brushRef="#br0">105 0 15631,'0'0'8984,"-8"3"-5642,5-3-3126,-49 20 2816,49-19-2950,1 1 0,-1-1 1,0 1-1,1 0 0,-1-1 0,1 1 0,-1 0 1,1 1-1,0-1 0,0 0 0,0 1 0,0-1 1,0 1-1,0-1 0,1 1 0,-1 0 1,1 0-1,-1 3 0,2-5-82,1 0 0,-1 0 0,0 0 0,1-1 0,-1 1 0,1 0 0,-1 0 0,1 0 0,0-1 0,-1 1 0,1 0 0,0-1 0,-1 1 0,1-1 0,0 1 0,0 0 0,-1-1 0,1 0 0,0 1 0,0-1 0,0 1 0,0-1 0,0 0 0,0 0 0,0 0 0,0 1 0,0-1 0,0 0 0,-1 0 0,1 0 0,1-1 0,39 4 0,-36-3 0,3 1 0,12-1 0,0 1 0,38 8 0,-54-8 0,-1-1 0,0 1 0,0 0 0,1 0 0,-1 0 0,0 0 0,0 1 0,0-1 0,0 1 0,0 0 0,-1-1 0,1 1 0,0 1 0,-1-1 0,1 0 0,-1 1 0,0-1 0,0 1 0,0 0 0,0-1 0,0 1 0,-1 0 0,1 0 0,-1 0 0,2 5 0,-3-5 0,-1 0 0,1 0 0,-1 0 0,0 0 0,1 0 0,-1-1 0,0 1 0,-1 0 0,1-1 0,0 1 0,-1-1 0,1 1 0,-1-1 0,0 0 0,0 1 0,0-1 0,0 0 0,0 0 0,0 0 0,-1-1 0,1 1 0,-1-1 0,1 1 0,-1-1 0,0 0 0,1 0 0,-4 1 0,-5 3 0,-1 0 0,0-2 0,0 1 0,0-1 0,-14 1 0,22-3-50,-21 0-2252,24-1 1868,0 0 0,-1 0-1,1-1 1,0 1-1,0 0 1,-1 0-1,1-1 1,0 1-1,0-1 1,0 1 0,-1-1-1,1 1 1,0-1-1,0 0 1,0 0-1,-1 0 1,-5-14-14781</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35.647"/>
    </inkml:context>
    <inkml:brush xml:id="br0">
      <inkml:brushProperty name="width" value="0.025" units="cm"/>
      <inkml:brushProperty name="height" value="0.025" units="cm"/>
    </inkml:brush>
  </inkml:definitions>
  <inkml:trace contextRef="#ctx0" brushRef="#br0">195 210 9513,'0'0'3401,"4"-10"52,-2 6-3430,1 0 737,0-1 0,-1 0 0,0 0-1,0-1 1,0 1 0,-1 0 0,2-10-1,-3 13-591,-1 1 0,1-1 0,0 1 0,-1-1 0,1 0 0,0 1 0,-1 0 0,0-1 0,1 1-1,-1-1 1,0 1 0,0 0 0,0-1 0,0 1 0,0 0 0,0 0 0,0 0 0,0 0 0,0 0-1,-1 0 1,1 0 0,0 0 0,-1 0 0,1 1 0,0-1 0,-1 0 0,1 1 0,-1-1 0,1 1-1,-1 0 1,0-1 0,1 1 0,-1 0 0,1 0 0,-1 0 0,1 0 0,-4 1 0,-1-1-103,-1 0 1,0 0-1,0 1 1,1 0-1,-1 1 1,0-1 0,1 1-1,-1 0 1,1 1-1,0 0 1,0 0-1,0 0 1,0 0 0,1 1-1,-1 0 1,1 1-1,-10 9 1,10-8-52,0 0 0,-1 0-1,2 0 1,-1 1 0,1 0 0,0 0 0,1 1 0,-1-1-1,2 1 1,-1-1 0,1 1 0,0 0 0,0 0 0,0 15 0,2-22-6,0 1 0,0 0 0,0-1-1,0 1 1,0-1 0,0 1 0,1 0 0,-1-1 0,1 1 0,-1-1 0,1 1 0,-1-1 0,1 1 0,0-1 0,0 0 0,0 1 0,0-1 0,0 0 0,0 0 0,0 0 0,0 0 0,0 0 0,3 2 0,-1-2 10,0 0-1,0 1 1,0-1 0,0-1 0,0 1 0,0 0-1,0-1 1,0 0 0,0 0 0,0 1-1,5-2 1,1 0 16,0 0-1,0-1 1,0 0-1,-1-1 1,1 0-1,-1 0 1,15-8-1,-14 5 38,0 1 0,-1-1 1,0-1-1,0 1 0,0-1 0,-1 0 0,0-1 0,-1 0 0,0 0 0,0-1 0,0 1 0,-1-1 1,0 0-1,-1-1 0,0 1 0,-1-1 0,0 0 0,0 0 0,-1 0 0,0 0 0,0-10 0,-12 53 223,10-30-294,0-1 0,0 0 0,0 0 0,0 1 0,1-1 0,-1 0 0,1 0 0,-1 0 0,1 1 0,0-1 0,-1 0 0,1 0 0,0 0 0,1 0 0,-1 0 0,0 0 0,0-1 0,1 1 0,-1 0 0,1-1 0,2 3 0,0-2 0,-1 0 0,1 0 0,0 0 0,0 0 0,-1-1 0,1 0 0,0 1 0,1-1 0,-1-1 0,0 1 0,5-1 0,1 1 0,1-1 0,-1-1 0,1 0 0,-1-1 0,1 0 0,-1 0 0,0-1 0,20-8 0,-15 2 0,1 0 0,-1-1 0,0-1 0,-1 0 0,14-14 0,-23 21 0,0-1 0,0-1 0,-1 1 0,0-1 0,1 0 0,-2 0 0,1 0 0,-1 0 0,0-1 0,0 1 0,-1-1 0,0 0 0,0 0 0,0 0 0,0-11 0,-2 18-2,-1 0 0,1 0 0,-1 0 0,0 0 0,1 1 1,-1-1-1,1 0 0,-1 0 0,1 0 0,-1 1 0,1-1 0,-1 0 0,1 1 0,-1-1 0,1 0 0,-1 1 0,1-1 1,0 0-1,-1 1 0,1-1 0,0 1 0,-1-1 0,1 1 0,0-1 0,-1 1 0,1-1 0,0 1 0,0-1 1,-1 2-1,-13 19-64,2 4 74,1 1 1,2 0-1,0 1 0,2 0 0,1 1 0,-4 52 1,9-59-3,0 1 1,2-1-1,1 1 1,1-1-1,0 1 1,2-1-1,0 0 1,1-1-1,14 30 1,-10-30-7,-5-10 0,0 0 0,-1 0 0,0 0 0,4 15 0,-40-56 0,-10-31 0,-35-68 0,75 127 2,1 0-1,-1 0 1,1 0-1,-1-1 1,1 1 0,0 0-1,0-1 1,0 1-1,1-1 1,-1 1 0,1-1-1,0 1 1,0-1-1,0-3 1,1 5-7,0 1 0,0-1 1,0 0-1,0 0 0,0 0 0,0 1 0,1-1 1,-1 1-1,1-1 0,-1 1 0,1-1 0,-1 1 1,1 0-1,0 0 0,-1 0 0,1 0 0,0 0 1,0 0-1,0 0 0,0 1 0,0-1 0,0 1 1,0-1-1,3 1 0,83-13-3380,3-1-8391,-34 1-5734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07.724"/>
    </inkml:context>
    <inkml:brush xml:id="br0">
      <inkml:brushProperty name="width" value="0.025" units="cm"/>
      <inkml:brushProperty name="height" value="0.025" units="cm"/>
    </inkml:brush>
  </inkml:definitions>
  <inkml:trace contextRef="#ctx0" brushRef="#br0">175 102 5125,'18'-15'1495,"11"-21"6433,-28 34-7526,0 1-1,0 0 0,0-1 0,-1 1 0,1 0 1,-1-1-1,1 1 0,-1-1 0,1 1 0,-1-1 1,0 0-1,0 1 0,1-1 0,-1 1 0,0-1 1,-1 1-1,1-1 0,0 0 0,0 1 0,-1-1 1,0-1-1,0 2-229,0-1 0,0 1-1,0 0 1,0 0 0,0 0 0,0 0 0,0 1-1,0-1 1,-1 0 0,1 0 0,0 1 0,-1-1 0,1 1-1,0-1 1,-1 1 0,1-1 0,-3 1 0,-3-1-46,1 1-1,-1-1 1,1 1 0,-1 1 0,0 0 0,1 0 0,-1 0-1,1 0 1,0 1 0,-1 0 0,1 1 0,0-1 0,0 1-1,0 0 1,1 1 0,-1-1 0,1 1 0,0 0 0,0 1-1,0-1 1,-7 9 0,5-5-60,1-1 0,0 1 0,0 0 1,1 1-1,0 0 0,0 0 0,1 0 0,0 0 0,1 0 0,0 1 0,0 0 1,1-1-1,-2 19 0,4-26-58,0-1 0,0 0 0,0 0 0,0 1 0,0-1 0,0 0 0,0 1 0,1-1 0,-1 0 0,0 0 0,1 0 0,-1 1 0,1-1 0,-1 0 0,1 0 0,0 0 0,-1 0 0,1 0 0,0 0 0,0 0 0,0 0 0,-1 0 0,1 0 0,0 0 0,0-1 0,1 1 0,-1 0 0,1 0 0,1 0 18,0 0 1,0-1-1,0 0 0,0 1 1,0-1-1,0 0 1,0-1-1,0 1 0,0 0 1,0-1-1,5-1 0,6-3 50,0 0 1,-1-1-1,0-1 0,13-7 0,0-3-72,44-38 1,-62 49-2,-1-2 1,1 1-1,-1-1 0,-1 0 1,0-1-1,0 1 0,0-1 1,-1 0-1,5-13 0,-35 72 400,-8 13 394,31-59-763,1 1-1,-1-1 0,1 0 1,0 0-1,0 1 0,1-1 1,-1 1-1,1-1 0,0 1 1,0-1-1,0 1 1,2 5-1,-2-10-33,1 1 0,0 0 0,-1 0 0,1-1 0,0 1 0,0-1 0,-1 1 0,1-1 0,0 1 0,0-1 0,0 1 0,0-1 0,0 1 0,0-1 0,0 0 0,0 0 0,-1 0 0,1 1 0,0-1 0,0 0 0,0 0 0,0 0 0,0 0 0,2-1 0,25-1 0,-28 2 0,15-4 0,-1-1 0,0 0 0,0 0 0,0-1 0,-1-1 0,0-1 0,19-13 0,37-19 0,-68 39 0,-1 1 0,1-1 0,-1 1 0,1-1 0,0 1 0,-1 0 0,1-1 0,-1 1 0,1 0 0,0 0 0,-1-1 0,1 1 0,-1 0 0,1 0 0,0 0 0,0 0 0,-1 0 0,1 0 0,0 0 0,-1 0 0,1 0 0,0 0 0,-1 0 0,1 0 0,0 0 0,-1 1 0,1-1 0,-1 0 0,1 0 0,0 1 0,-1-1 0,1 0 0,-1 1 0,1-1 0,-1 1 0,1-1 0,-1 1 0,1-1 0,-1 1 0,1-1 0,-1 1 0,0-1 0,1 1 0,-1 0 0,1 0 0,-2 37 0,0-34 0,1-1 0,-1 1 0,1 0 0,0 0 0,0 0 0,0 0 0,1-1 0,0 7 0,3-9 0,0 0 0,0-1 0,0 1 0,0-1 0,0 0 0,0 0 0,0-1 0,0 1 0,-1-1 0,1 0 0,0 0 0,4-1 0,41-23 0,6 0 0,-51 38-1390,-4-12 1195,0 0 0,0 1 0,0-1 1,0 0-1,0 1 0,0-1 0,0 0 0,0 1 0,1-1 0,-1 0 0,1 0 0,-1 1 0,1-1 0,-1 0 0,1 0 0,0 0 0,-1 1 0,1-1 0,0 0 0,0 0 0,0 0 0,0-1 0,0 1 0,0 0 0,0 0 0,0 0 0,2 0 0,13 0-4935,3-1-1885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08.097"/>
    </inkml:context>
    <inkml:brush xml:id="br0">
      <inkml:brushProperty name="width" value="0.025" units="cm"/>
      <inkml:brushProperty name="height" value="0.025" units="cm"/>
    </inkml:brush>
  </inkml:definitions>
  <inkml:trace contextRef="#ctx0" brushRef="#br0">109 91 13645,'0'0'12705,"-9"5"-11055,-3 1-1107,1 1 0,0 1 0,0 0 1,-9 9-1,17-15-461,0 0 0,1 1 0,-1-1 0,1 1 0,-1-1 0,1 1 0,0 0 0,0 0 0,0 0 0,1 0 0,-1 0 0,1 1 0,-1-1 0,1 0 0,0 1 1,0-1-1,1 0 0,-1 1 0,1-1 0,0 1 0,0-1 0,0 1 0,0 0 0,1 3 0,0-5-82,0-1 0,1 1 0,-1-1 0,0 0 0,1 0 0,-1 1 0,1-1 0,0 0 0,-1 0 0,1 0 0,0-1 0,-1 1 0,1 0 0,0-1 0,0 1 0,0-1 0,0 0 0,0 1 0,-1-1 0,1 0 0,0 0 0,2 0 0,52-2 0,-47 1 0,9-2 0,0-1 0,0-1 0,0 0 0,0-1 0,-1-2 0,0 1 0,-1-2 0,0 0 0,0-1 0,0-1 0,-2 0 0,1-1 0,-2 0 0,1-2 0,-2 1 0,0-1 0,0-1 0,13-24 0,-24 38 0,0 0 0,-1 0 0,1 0 0,0-1 0,-1 1 0,1 0 0,-1 0 0,1-1 0,-1 1 0,0-1 0,0 1 0,1 0 0,-1-1 0,0 1 0,0 0 0,0-1 0,-1-1 0,1 2 0,-1 1 0,1-1 0,0 1 0,-1 0 0,1-1 0,-1 1 0,1 0 0,-1-1 0,1 1 0,-1 0 0,1 0 0,-1-1 0,1 1 0,-1 0 0,1 0 0,-1 0 0,0 0 0,1 0 0,-1 0 0,1 0 0,-1 0 0,1 0 0,-1 0 0,0 0 0,1 0 0,-1 0 0,0 0 0,-4 2 0,1-1 0,-1 1 0,1-1 0,-1 1 0,1 0 0,0 1 0,0-1 0,-5 5 0,4-4 14,1 1 0,0 0 0,0 0 0,0 1 0,1-1 0,-1 1 0,1-1 0,0 1 0,1 0 0,-1 1 0,1-1 0,0 0 0,0 1 0,0-1 0,1 1 0,0-1 0,0 7 0,1-8-60,0 0-1,0-1 0,1 1 0,0 0 1,0 0-1,0-1 0,0 1 1,0-1-1,1 1 0,-1-1 0,1 0 1,0 1-1,0-1 0,1 0 1,-1 0-1,0 0 0,1-1 0,0 1 1,0-1-1,0 1 0,0-1 1,0 0-1,0 0 0,0 0 0,1 0 1,4 1-1,21 6-6044,1-3-5194</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10.711"/>
    </inkml:context>
    <inkml:brush xml:id="br0">
      <inkml:brushProperty name="width" value="0.025" units="cm"/>
      <inkml:brushProperty name="height" value="0.025" units="cm"/>
    </inkml:brush>
  </inkml:definitions>
  <inkml:trace contextRef="#ctx0" brushRef="#br0">83 75 11563,'6'-6'13257,"-8"29"-10431,-11 37-2141,-19 18 981,22-57-1142,1 1 1,1 0-1,-7 32 0,43-101 149,-22 22-1405,4-46 0,-9 62 386,-2 14 356,1-1-1,0 1 1,0 0-1,1 0 0,-1-1 1,1 1-1,0 0 1,0-1-1,4 9 1,-4-11 6,1-1 1,0 1 0,0-1 0,0 1 0,-1-1-1,1 0 1,1 0 0,-1 0 0,0 0-1,0 0 1,0 0 0,0-1 0,1 1 0,-1-1-1,0 0 1,0 1 0,1-1 0,-1 0 0,0 0-1,1 0 1,-1-1 0,4 0 0,6-1 39,0 0 0,-1-1-1,0-1 1,0 0 0,0 0 0,0-1 0,0 0 0,-1-1 0,0 0 0,0-1 0,-1 0-1,0 0 1,0-1 0,13-15 0,-13 14-51,-1-1 1,0 0-1,0-1 0,-1 1 1,0-1-1,-1-1 0,-1 1 1,0-1-1,0 0 0,-1 0 1,0 0-1,-1-1 0,2-15 1,-41 67-343,1 10 528,24-35-111,0 0 0,1 1 1,1 0-1,0 0 0,1 1 1,-9 24-1,17-39-80,0 0 0,-1 0 0,1 0 0,0 0 0,0 0 0,0 0 0,0 0 0,0 0 0,0 0 0,0 0 0,0 0 0,0 0 0,0 0 0,0 0 0,1 0 0,-1 0 0,1 0 0,-1 0 0,0 0 0,1 0 0,-1-1 0,1 1 0,0 0 0,-1 0 0,1 0 0,0-1 0,-1 1 0,1 0 0,0-1 0,1 2 0,1-1 0,0 0 0,0 0 0,0 0 0,0 0 0,0 0 0,0-1 0,0 1 0,0-1 0,1 0 0,2 0 0,5-1 0,0 0 0,-1 0 0,1-1 0,-1-1 0,16-5 0,-10 1 0,-1-1 0,0-1 0,-1 0 0,17-15 0,-33 44 0,-5-3 0,4-10 0,0 0 0,0 1 0,0 0 0,1-1 0,0 1 0,0 0 0,1 0 0,0 0 0,1 15 0,1-21 3,0 0-1,0 0 1,0-1-1,1 1 1,-1-1-1,0 1 1,1-1-1,0 0 1,-1 1-1,1-1 1,0 0-1,0 0 1,-1 0-1,1 0 1,0 0-1,0-1 1,0 1-1,0-1 1,0 1-1,0-1 1,0 0-1,0 1 1,0-1-1,0 0 1,4-1-1,56-1-329,-62 2 63,1 0 0,0-1 0,0 1 0,0 0 0,0-1 0,-1 0 0,1 1 0,0-1 0,0 1 0,-1-1 0,1 0 0,-1 1 0,1-1 0,0 0 0,-1 0 0,1 0 0,-1 1 0,0-1 0,1 0 0,-1 0 0,0 0 0,1 0 0,-1 0 0,0 0 0,0 0 0,0 1 0,0-1 0,0 0 0,0 0 0,0 0 0,0 0 0,0-2 0,0-13-6489</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11.054"/>
    </inkml:context>
    <inkml:brush xml:id="br0">
      <inkml:brushProperty name="width" value="0.025" units="cm"/>
      <inkml:brushProperty name="height" value="0.025" units="cm"/>
    </inkml:brush>
  </inkml:definitions>
  <inkml:trace contextRef="#ctx0" brushRef="#br0">1 0 10346,'0'0'22421</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11.784"/>
    </inkml:context>
    <inkml:brush xml:id="br0">
      <inkml:brushProperty name="width" value="0.025" units="cm"/>
      <inkml:brushProperty name="height" value="0.025" units="cm"/>
    </inkml:brush>
  </inkml:definitions>
  <inkml:trace contextRef="#ctx0" brushRef="#br0">1 169 7143,'0'0'15871,"11"6"-14419,-8-5-1398,2 3 65,1-1-1,-1 0 0,1-1 0,0 0 1,0 1-1,0-2 0,0 1 0,0-1 0,0 0 1,0 0-1,1-1 0,-1 1 0,0-2 1,0 1-1,1 0 0,-1-1 0,0-1 0,8-1 1,4-5 214,0 0 1,-1-1-1,0 0 1,29-22-1,-40 27-239,-1-1 0,1 1 0,-1-1 0,0 0 0,-1-1 1,1 1-1,-1-1 0,0 0 0,-1 0 0,1 0 0,-1 0 0,-1 0 0,1-1 0,-1 0 1,0 1-1,2-14 0,-4 20-78,0-1 0,1 1 0,-1-1 0,0 0 1,0 1-1,0-1 0,0 1 0,0-1 0,0 0 1,0 1-1,-1-1 0,1 1 0,0-1 0,0 1 0,0-1 1,-1 0-1,1 1 0,0-1 0,0 1 0,-1-1 1,1 1-1,-1-1 0,1 1 0,0 0 0,-1-1 0,1 1 1,-1-1-1,1 1 0,-1 0 0,1-1 0,-1 1 0,1 0 1,-1 0-1,1-1 0,-2 1 0,-24 5 186,-21 25-95,40-23 34,0 1-1,0-1 1,1 1-1,0 0 0,0 1 1,1-1-1,0 1 1,1 0-1,-1 1 1,2-1-1,-1 1 1,-3 18-1,7-27-141,0 0-1,0 0 1,0 0-1,0 0 1,1 0 0,-1 0-1,0 0 1,0 0-1,1 0 1,-1 0-1,0 0 1,1 0 0,-1 0-1,1 0 1,-1 0-1,1 0 1,0 0 0,-1 0-1,1-1 1,0 1-1,0 0 1,-1 0 0,1-1-1,0 1 1,0-1-1,0 1 1,0-1-1,2 2 1,1-1 19,0 0-1,0 0 1,0 0 0,1 0-1,-1-1 1,0 1 0,8-2-1,1 1-376,-1-2-1,1 0 1,-1 0-1,20-7 0,-19 3-2207,0 0-1,0-1 0,17-12 0,2-5-6715</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7:45.431"/>
    </inkml:context>
    <inkml:brush xml:id="br0">
      <inkml:brushProperty name="width" value="0.025" units="cm"/>
      <inkml:brushProperty name="height" value="0.025" units="cm"/>
    </inkml:brush>
  </inkml:definitions>
  <inkml:trace contextRef="#ctx0" brushRef="#br0">21 68 6951,'0'0'12625,"-5"-6"-11750,1 2-778,3 3-70,0 0 1,0 0-1,0 0 0,0 1 1,1-1-1,-1 0 1,0 0-1,0 0 0,1-1 1,-1 1-1,1 0 0,-1 0 1,1 0-1,-1 0 0,0-3 1,3 3-21,-1 1 1,0-1 0,0 0 0,1 0-1,-1 1 1,1-1 0,-1 1-1,0-1 1,1 1 0,-1-1 0,1 1-1,-1 0 1,1 0 0,-1 0-1,1 0 1,-1 0 0,1 0 0,-1 0-1,3 1 1,33 1 37,63 11 1,-59-6 28,45 1 1,-28-6 124,-23 1-108,1-2-1,0-1 1,0-2-1,40-8 1,-213 9 2252,-279 12-1846,397-14-418,33-2 22,33-5 23,19 0-815,265-29-12146,-360 40 5321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12.125"/>
    </inkml:context>
    <inkml:brush xml:id="br0">
      <inkml:brushProperty name="width" value="0.025" units="cm"/>
      <inkml:brushProperty name="height" value="0.025" units="cm"/>
    </inkml:brush>
  </inkml:definitions>
  <inkml:trace contextRef="#ctx0" brushRef="#br0">144 1 10634,'0'0'8093,"-10"4"-4746,1 0-2962,-6 2 781,-1 1 0,1 1 0,0 0 0,1 1 0,0 0 0,-15 13 0,29-22-1166,0 1 1,-1-1-1,1 0 1,0 0-1,-1 1 0,1-1 1,0 0-1,0 1 1,-1-1-1,1 0 0,0 1 1,0-1-1,0 0 1,-1 1-1,1-1 0,0 1 1,0-1-1,0 0 1,0 1-1,0-1 0,0 1 1,0-1-1,0 0 0,0 1 1,0-1-1,0 1 1,0-1-1,0 0 0,0 1 1,0-1-1,0 1 1,0-1-1,1 0 0,-1 1 1,0-1-1,0 0 1,0 1-1,1 0 0,19 5-4,35-5-279,-47-1 101,17-1-63,-18 0 180,0 0 1,0 0-1,0 1 1,0 0-1,0 0 1,0 1-1,0 0 1,-1 0-1,1 1 1,0-1-1,9 5 1,-16-6 82,1 1 1,-1-1-1,0 1 1,1-1 0,-1 0-1,1 1 1,-1-1 0,0 1-1,1-1 1,-1 1 0,0-1-1,0 1 1,0-1-1,1 1 1,-1-1 0,0 1-1,0 0 1,0-1 0,0 1-1,0-1 1,0 1 0,0-1-1,0 1 1,0 0-1,0-1 1,0 1 0,0-1-1,0 1 1,-1-1 0,1 1-1,0-1 1,0 1 0,-1-1-1,1 1 1,0-1-1,-1 1 1,1-1 0,0 1-1,-1-1 1,1 0 0,-1 1-1,1-1 1,0 0 0,-1 1-1,0 0 1,-25 14 1321,23-14-1231,-5 3-15,-9 6 80,0-1 0,-1-1 0,0-1 0,-1-1 1,1 0-1,-35 5 0,48-14-1025,10-4-1305,8-4-3693,6-1-1225,2-3-4318</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12.893"/>
    </inkml:context>
    <inkml:brush xml:id="br0">
      <inkml:brushProperty name="width" value="0.025" units="cm"/>
      <inkml:brushProperty name="height" value="0.025" units="cm"/>
    </inkml:brush>
  </inkml:definitions>
  <inkml:trace contextRef="#ctx0" brushRef="#br0">6 63 14125,'0'0'11894,"9"3"-11226,-1 1-575,1-1 1,-1-1-1,1 1 1,0-2-1,0 1 1,0-1 0,0 0-1,0-1 1,0 0-1,0 0 1,0-1 0,0-1-1,-1 1 1,1-1-1,0-1 1,13-5-1,13-13 23,-33 20-100,-1-1 1,1 1 0,-1 0-1,1-1 1,-1 1 0,0-1-1,0 1 1,1-1 0,-1 1 0,0-1-1,-1 0 1,1 0 0,0 0-1,0 1 1,-1-1 0,1 0-1,-1 0 1,1-2 0,-2 3 12,1 0 1,0 1-1,-1-1 1,1 0 0,0 1-1,-1-1 1,1 1-1,-1-1 1,1 1-1,-1-1 1,1 1-1,-1-1 1,1 1-1,-1 0 1,1-1-1,-1 1 1,0-1 0,1 1-1,-1 0 1,0 0-1,1 0 1,-1-1-1,0 1 1,1 0-1,-1 0 1,0 0-1,0 0 1,1 0-1,-1 0 1,-1 0 0,-30 1 520,25-1-372,0 1-59,-1 0 0,1 1 0,0-1 1,0 1-1,0 1 0,0-1 0,0 1 0,0 1 0,1-1 0,-13 10 1,8-5 100,0 1 1,0 1-1,1 0 1,-17 21-1,25-29-219,1 0 0,-1-1 0,1 1 0,0 0 0,0-1 0,0 1 0,0 0 0,0 0 0,0 0 0,0 0 0,1 0 0,-1 0 0,1 1 0,-1-1 1,1 0-1,0 0 0,0 0 0,0 0 0,0 0 0,1 5 0,0-6 0,0 1 0,0 0 1,0-1-1,0 1 0,0 0 1,1-1-1,-1 0 0,1 1 0,-1-1 1,1 0-1,-1 0 0,1 0 1,0 0-1,0 0 0,-1 0 1,1 0-1,0-1 0,2 2 0,11 1-38,1 0 0,-1-1 1,0 0-1,24-1 0,-32-1-12,13 1-1462,1-2 1,0 0-1,20-4 0,10-10-7890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14"/>
    </inkml:context>
    <inkml:brush xml:id="br0">
      <inkml:brushProperty name="width" value="0.025" units="cm"/>
      <inkml:brushProperty name="height" value="0.025" units="cm"/>
    </inkml:brush>
  </inkml:definitions>
  <inkml:trace contextRef="#ctx0" brushRef="#br0">89 56 15983,'0'0'5627,"-10"9"-2905,7-7-2634,-7 7 613,0 0 1,1 1 0,-11 13 0,16-19-525,1 1 0,1-1 0,-1 1 0,1-1 0,-1 1 1,1 0-1,0 0 0,1 0 0,-1 0 0,1 0 1,0 0-1,1 0 0,-1 1 0,1 8 0,0-13-145,1 1 0,-1-1 0,1 0 0,0 0-1,-1 0 1,1 1 0,0-1 0,-1 0 0,1 0-1,0 0 1,0 0 0,0 0 0,0 0 0,0-1 0,0 1-1,0 0 1,1 0 0,-1-1 0,0 1 0,0-1-1,1 1 1,-1-1 0,0 1 0,0-1 0,1 0 0,-1 0-1,0 1 1,1-1 0,-1 0 0,0 0 0,3-1-1,47-4 734,-35 0-718,0 0-1,0-1 0,-1-1 1,1-1-1,-2 0 1,1-1-1,-1-1 0,-1 0 1,0-1-1,0 0 0,-1-1 1,0 0-1,-1-1 1,-1 0-1,15-25 0,-24 37-94,-8 43-315,6-36 370,-4 8 75,2 0 1,-1 0-1,2 0 1,-2 28-1,4-39-73,0-1 1,0 1-1,0-1 1,1 1-1,-1-1 1,1 1-1,-1-1 1,1 0-1,0 1 1,0-1-1,0 0 1,0 0-1,0 1 0,1-1 1,-1 0-1,1 0 1,-1 0-1,1-1 1,0 1-1,-1 0 1,1-1-1,0 1 1,0-1-1,0 1 0,0-1 1,1 0-1,-1 0 1,0 0-1,0 0 1,1 0-1,-1-1 1,1 1-1,-1-1 1,0 1-1,1-1 1,2 0-1,1 1-9,1-1 0,-1 0 0,0 0 0,1 0 0,-1-1 0,0 0 0,0 0 0,0-1 0,1 0 0,-1 0 0,-1 0 0,1 0 0,10-7 0,-13 6 0,1 0 0,0-1 0,-1 1 0,0-1 0,0 0 0,0 0 0,0 0 0,0 0 0,-1 0 0,0-1 0,0 1 0,0-1 0,0 1 0,-1-1 0,0 0 0,0 1 0,0-1 0,0-7 0,-1 9 0,1-42 0,-1 44 0,0 0 0,1 0 0,-1 0 0,-1 0 0,1 0 0,0-1 0,0 1 0,0 0 0,-1 0 0,1 0 0,0 0 0,-1 0 0,1 0 0,-1 0 0,1 0 0,-1 0 0,1 0 0,-1 0 0,0 0 0,0 1 0,1-1 0,-1 0 0,0 0 0,0 1 0,0-1 0,0 0 0,0 1 0,0-1 0,0 1 0,0-1 0,0 1 0,-2-1 0,2 1 0,1 0 0,-1 1 0,0-1 0,1 0 0,-1 0 0,1 0 0,-1 1 0,0-1 0,1 0 0,-1 1 0,1-1 0,-1 0 0,1 1 0,-1-1 0,1 1 0,-1-1 0,1 1 0,0-1 0,-1 1 0,1-1 0,0 1 0,-1 0 0,1-1 0,0 1 0,0-1 0,-1 1 0,1 0 0,0-1 0,0 1 0,0 0 0,0-1 0,0 1 0,0 0 0,0-1 0,0 1 0,0-1 0,0 1 0,0 0 0,1-1 0,-1 1 0,0 0 0,1 0 0,-1 1 0,0-1 0,1 1 0,-1-1 0,1 1 0,-1-1 0,1 1 0,0-1 0,0 0 0,-1 1 0,1-1 0,0 0 0,0 0 0,0 1 0,0-1 0,0 0 0,1 0 0,-1 0 0,3 1 0,10 2 0,1-2 0,-1 0 0,1 0 0,0-2 0,0 1 0,0-2 0,-1 0 0,1-1 0,0 0 0,-1-2 0,1 1 0,-1-2 0,0 0 0,20-10 0,-30 14 0,-1-1 0,1 0 0,0 0 0,0 0 0,-1 0 0,1-1 0,-1 0 0,0 1 0,0-1 0,0 0 0,0-1 0,0 1 0,-1 0 0,0-1 0,1 1 0,-1-1 0,0 0 0,-1 0 0,1 0 0,-1 0 0,2-6 0,-3 9 0,-1 0 0,1 1 0,0-1 0,0 1 0,-1-1 0,1 1 0,0-1 0,-1 1 0,1 0 0,-1-1 0,1 1 0,-1-1 0,1 1 0,0 0 0,-1-1 0,1 1 0,-1 0 0,0 0 0,1-1 0,-1 1 0,1 0 0,-1 0 0,1 0 0,-1 0 0,1 0 0,-1 0 0,0 0 0,1 0 0,-1 0 0,1 0 0,-1 0 0,0 0 0,1 0 0,-1 0 0,1 0 0,-1 1 0,1-1 0,-1 0 0,1 0 0,-1 1 0,1-1 0,-2 1 0,-26 13 0,20-7 0,-1 1 0,1 0 0,1 1 0,-9 11 0,14-17 0,-1 0 0,1 1 0,0-1 0,0 1 0,1 0 0,-1-1 0,1 1 0,0 0 0,0 0 0,0 0 0,0 0 0,1 0 0,-1 0 0,1 0 0,1 8 0,-1-11 0,1 0 0,-1 0 0,1 0 0,0 0 0,-1 0 0,1 0 0,0 0 0,0 0 0,0-1 0,0 1 0,0 0 0,0 0 0,0-1 0,0 1 0,0 0 0,0-1 0,0 1 0,0-1 0,0 0 0,0 1 0,0-1 0,1 0 0,-1 1 0,0-1 0,0 0 0,2 0 0,40 0 0,-31 0 0,3-2 0,-1 0 0,1-1 0,-1 0 0,0-1 0,0 0 0,0-2 0,-1 1 0,1-2 0,-1 0 0,-1 0 0,1-1 0,-1-1 0,-1 0 0,22-21 0,-45 103 0,13-71-179,-1 0 0,1 0-1,0 0 1,-1 0 0,1 0-1,0-1 1,0 1 0,0 0 0,1 0-1,-1-1 1,0 1 0,1 0 0,-1-1-1,1 1 1,-1-1 0,1 0 0,0 1-1,-1-1 1,1 0 0,0 0 0,0 0-1,0-1 1,0 1 0,0 0 0,0-1-1,0 1 1,0-1 0,4 1 0,-3-1-312,-1 1 0,1 0 0,-1-1 0,1 0 0,0 1 0,-1-1 0,1 0 0,0-1 0,0 1 0,-1 0 0,1-1 0,-1 0 0,1 1 0,0-1 0,-1 0 0,0 0 0,1 0 1,-1-1-1,0 1 0,1-1 0,-1 1 0,3-3 0,2-12-15081</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14.375"/>
    </inkml:context>
    <inkml:brush xml:id="br0">
      <inkml:brushProperty name="width" value="0.025" units="cm"/>
      <inkml:brushProperty name="height" value="0.025" units="cm"/>
    </inkml:brush>
  </inkml:definitions>
  <inkml:trace contextRef="#ctx0" brushRef="#br0">0 0 14734,'0'0'15663</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14.843"/>
    </inkml:context>
    <inkml:brush xml:id="br0">
      <inkml:brushProperty name="width" value="0.025" units="cm"/>
      <inkml:brushProperty name="height" value="0.025" units="cm"/>
    </inkml:brush>
  </inkml:definitions>
  <inkml:trace contextRef="#ctx0" brushRef="#br0">231 35 13645,'0'0'11894,"-10"-6"-9102,4 2-2482,-1 0 0,0 1 0,0-1 0,0 1 0,-1 1 0,1 0 0,-1 0 0,-10-2 0,14 4-227,0 0-1,-1 0 0,1 0 1,0 0-1,-1 1 0,1-1 0,0 1 1,-1 0-1,1 1 0,0-1 0,0 1 1,0 0-1,0 0 0,1 0 1,-1 0-1,0 0 0,1 1 0,-1 0 1,-4 5-1,6-6-82,0 0 0,0-1 0,1 1 0,-1 0 0,1 0 0,-1 0 0,1 0 0,0 0 0,0 1 0,0-1 0,0 0 0,0 0 0,1 1 0,-1 2 0,1-5 0,0 1 0,1 0 0,-1 0 0,1 0 0,-1-1 0,1 1 0,-1 0 0,1 0 0,-1-1 0,1 1 0,0 0 0,-1-1 0,1 1 0,0-1 0,0 1 0,-1-1 0,1 1 0,0-1 0,0 0 0,0 1 0,0-1 0,-1 0 0,1 0 0,0 0 0,0 1 0,0-1 0,0 0 0,0 0 0,0 0 0,0 0 0,0-1 0,-1 1 0,1 0 0,0 0 0,0 0 0,1-1 0,7-1-42,-1 1 0,1-2 0,0 1 0,-1-1 1,0 0-1,0-1 0,8-4 0,-10 4-17,1 0 0,-1 1 0,1 0 1,-1 1-1,1-1 0,0 1 0,0 1 0,0-1 0,0 1 1,0 0-1,11 1 0,-16 0 31,-1 1 1,1 0-1,-1 0 0,1 0 1,-1 0-1,1 1 1,-1-1-1,0 0 0,1 0 1,-1 1-1,0-1 0,0 1 1,0-1-1,0 1 1,0 0-1,-1-1 0,1 1 1,0 0-1,-1-1 0,1 1 1,-1 0-1,0 0 1,1 0-1,-1-1 0,0 1 1,0 0-1,0 3 0,-1 56 67,0-58-57,-1 16 146,-2-1 1,0 0-1,-1 0 0,0 0 0,-2-1 0,-10 21 0,-60 95 769,68-119-897,-33 45 0,40-56 0,0 0 0,-1-1 0,1 1 0,-1-1 0,1 0 0,-1 0 0,0 0 0,0 0 0,0 0 0,0 0 0,0-1 0,0 0 0,0 1 0,0-1 0,-1 0 0,-5 0 0,7-1 0,0-1 0,1 1 0,-1-1 0,1 0 0,-1 1 0,1-1 0,-1 0 0,1 0 0,-1 0 0,1-1 0,0 1 0,0 0 0,-1 0 0,1-1 0,0 1 0,0 0 0,0-1 0,0 1 0,1-1 0,-1 1 0,0-1 0,1 0 0,-1 1 0,1-1 0,-1 0 0,1 1 0,0-1 0,0 0 0,0-3 0,-4-59 0,4 57 0,0-5-218,1 1 0,0 0 0,1 0 1,0-1-1,1 1 0,0 1 0,1-1 0,0 0 0,0 1 0,1 0 1,1 0-1,0 0 0,7-9 0,9-7-1360,1 1 1,0 1-1,28-21 1,30-29-2163,-45 37-3595</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15.183"/>
    </inkml:context>
    <inkml:brush xml:id="br0">
      <inkml:brushProperty name="width" value="0.025" units="cm"/>
      <inkml:brushProperty name="height" value="0.025" units="cm"/>
    </inkml:brush>
  </inkml:definitions>
  <inkml:trace contextRef="#ctx0" brushRef="#br0">95 0 13261,'0'0'7687,"-4"12"-4271,-24 49-393,16-36-1947,0 0 0,1 1 0,2 0 0,-9 37 0,18-62-1076,0 0 0,-1 0 0,1 1 0,0-1 0,0 0 0,0 0 0,0 1 0,0-1 0,0 0 0,1 0 0,-1 0 0,0 1 0,0-1 0,1 0 0,-1 0 0,1 0 0,-1 0 0,1 0 0,0 0 0,-1 0 0,1 0 0,0 0 0,0 0 0,-1 0 0,1 0 0,0-1 0,0 1 0,2 1 0,-1-1 0,1-1 0,-1 1 0,1 0 0,-1-1 0,1 0 0,0 1 0,-1-1 0,1 0 0,-1-1 0,1 1 0,0 0 0,3-2 0,5 0 0,-1-1 0,0-1 0,0 0 0,0 0 0,16-11 0,-5-2-180,-16 13 93,0-1 0,0 1 1,0 0-1,1 0 0,0 0 0,-1 1 1,1 0-1,12-4 0,-18 9 83,1 0 0,0 0-1,-1 1 1,1-1 0,-1 0-1,0 1 1,0-1 0,0 0 0,0 1-1,0-1 1,0 0 0,-1 1 0,1-1-1,-2 3 1,-12 23 264,12-25-236,-1 0 0,1 1 0,1-1 0,-1 1-1,0-1 1,1 1 0,0 0 0,0-1 0,0 1 0,-1 4 0,5-7-563,0-1 1,0 0-1,0-1 0,0 1 1,0 0-1,0-1 0,0 0 0,0 1 1,0-1-1,0 0 0,2-2 0,4-3-1166,-1-1-1,0 0 1,0 0-1,-1-1 0,0 0 1,0-1-1,6-10 1,13-20-4878</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15.543"/>
    </inkml:context>
    <inkml:brush xml:id="br0">
      <inkml:brushProperty name="width" value="0.025" units="cm"/>
      <inkml:brushProperty name="height" value="0.025" units="cm"/>
    </inkml:brush>
  </inkml:definitions>
  <inkml:trace contextRef="#ctx0" brushRef="#br0">158 1 4004,'0'0'19020,"-2"12"-16761,-6 27-326,-15 44 1,10-42-1040,2 1 0,-8 55 1,13-25-1386,6-72 456,0 1 1,0-1 0,0 0-1,0 0 1,0 0 0,0 0-1,0 0 1,0 0 0,0 0 0,0 1-1,0-1 1,0 0 0,0 0-1,0 0 1,0 0 0,0 0-1,0 0 1,0 1 0,0-1-1,-1 0 1,1 0 0,0 0 0,0 0-1,0 0 1,0 0 0,0 0-1,0 0 1,0 0 0,0 1-1,0-1 1,0 0 0,-1 0-1,1 0 1,0 0 0,0 0 0,0 0-1,0 0 1,0 0 0,0 0-1,0 0 1,-1 0 0,1 0-1,0 0 1,0 0 0,0 0-1,0 0 1,0 0 0,0 0-1,-1 0 1,1 0 0,0 0 0,0 0-1,0 0 1,0 0 0,0 0-1,0 0 1,0 0 0,-1-1-1,1 1 1,0 0 0,0 0-1,0 0 1,0 0 0,0 0 0,0 0-1,0 0 1,0 0 0,-8-14-1506,-4-16-347,-5-24 270,6 20 1857,-12-63-1,23 96-150,0 1-1,1-1 1,-1 1-1,0-1 1,0 1-1,0-1 1,0 1-1,1 0 1,-1-1-1,0 1 1,1-1-1,-1 1 1,0-1-1,0 1 1,1 0-1,-1-1 1,1 1-1,-1 0 1,0-1-1,1 1 1,-1 0-1,1 0 0,-1-1 1,1 1-1,-1 0 1,1 0-1,-1 0 1,1 0-1,-1-1 1,1 1-1,-1 0 1,1 0-1,-1 0 1,1 0-1,-1 0 1,1 0-1,-1 1 1,1-1-1,-1 0 1,1 0-1,-1 0 1,1 0-1,-1 1 1,1-1-1,30 8 83,-27-7 49,22 6-555,1-1 1,36 3-1,-24-6-3033,2-2-3348,2-1-5728</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15.948"/>
    </inkml:context>
    <inkml:brush xml:id="br0">
      <inkml:brushProperty name="width" value="0.025" units="cm"/>
      <inkml:brushProperty name="height" value="0.025" units="cm"/>
    </inkml:brush>
  </inkml:definitions>
  <inkml:trace contextRef="#ctx0" brushRef="#br0">208 1 14542,'0'0'17814,"-11"0"-17440,-3 0-367,1 1 1,-1 1 0,1 0 0,-1 1 0,-13 4-1,19-4-7,0-1-1,0 1 0,0 0 0,1 1 0,-1 0 1,1 0-1,0 1 0,0 0 0,0 0 1,1 1-1,-7 6 0,12-11 1,0 0 1,1-1-1,-1 1 1,1 0-1,-1-1 1,1 1-1,-1 0 1,1-1-1,0 1 1,-1 0-1,1 0 1,0-1-1,-1 1 1,1 0-1,0 0 1,0 0-1,0 0 0,0-1 1,0 1-1,0 0 1,0 0-1,0 0 1,0 0-1,0-1 1,0 1-1,1 0 1,-1 0-1,0 0 1,1 1-1,0-1 1,1 0 0,-1 0 1,0 0-1,1 0 0,-1 0 0,1 0 0,0 0 0,-1 0 1,1 0-1,0-1 0,-1 1 0,1-1 0,2 1 0,59 5-116,-59-6 77,51-2-1632,-39 1 366,1 0 0,0 0 0,0 2 0,-1 0 0,1 1 0,0 1 0,26 8 0,-43-11 1280,1 0 1,0 0-1,0 0 0,-1 1 1,1-1-1,0 0 0,0 1 1,-1-1-1,1 0 0,0 1 1,-1-1-1,1 1 0,-1-1 1,1 1-1,-1 0 0,1-1 1,-1 1-1,1-1 0,-1 1 0,1 0 1,-1 0-1,0-1 0,1 1 1,-1 0-1,0-1 0,0 1 1,1 0-1,-1 0 0,0 1 1,-1-1 41,1 0 0,-1 1 0,0-1 1,1 0-1,-1 0 0,0 0 0,0 0 1,0 0-1,0 0 0,0 0 0,0 0 1,0 0-1,0 0 0,-2 1 1,-45 21 1116,21-13-570,-2-1-1,-47 8 0,17-12-3180,30-5-5563</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16.709"/>
    </inkml:context>
    <inkml:brush xml:id="br0">
      <inkml:brushProperty name="width" value="0.025" units="cm"/>
      <inkml:brushProperty name="height" value="0.025" units="cm"/>
    </inkml:brush>
  </inkml:definitions>
  <inkml:trace contextRef="#ctx0" brushRef="#br0">251 8 10154,'0'0'18155,"-11"-3"-17482,4 1-569,0 1 0,0 0 0,0 1 0,0 0 0,0 0 0,0 0 0,0 1 0,0-1 0,0 2 0,1-1-1,-1 1 1,0 0 0,0 1 0,1-1 0,0 1 0,-11 7 0,2-1 178,1 0 1,0 2-1,-15 13 0,25-20-226,0-1-1,1 1 1,-1 0-1,1 0 1,0 0-1,0 0 1,1 1 0,-1-1-1,1 1 1,0 0-1,0-1 1,0 1-1,1 0 1,0 0-1,-1 7 1,2-11-57,0 0 0,1 0 1,-1 1-1,0-1 0,1 0 0,-1 0 0,1 0 0,0 0 1,-1 0-1,1 0 0,0 0 0,0 0 0,0 0 1,-1 0-1,1 0 0,0 0 0,0 0 0,0-1 1,0 1-1,1 0 0,-1-1 0,0 1 0,0-1 0,0 1 1,0-1-1,1 0 0,-1 0 0,0 1 0,0-1 1,0 0-1,3 0 0,48 3-388,-43-3 206,7 0-272,18 0-2559,0-1 0,43-7 0,-20-5-3995</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17.517"/>
    </inkml:context>
    <inkml:brush xml:id="br0">
      <inkml:brushProperty name="width" value="0.025" units="cm"/>
      <inkml:brushProperty name="height" value="0.025" units="cm"/>
    </inkml:brush>
  </inkml:definitions>
  <inkml:trace contextRef="#ctx0" brushRef="#br0">234 37 13068,'0'0'11531,"-10"-7"-9160,4 3-2110,-1 0 0,1 0 0,-1 0 1,0 1-1,1 0 0,-11-3 1,13 6-212,1-1 1,-1 0 0,0 1 0,1 0 0,-1 0-1,0 0 1,1 1 0,-1-1 0,1 1 0,-1-1 0,0 1-1,1 1 1,0-1 0,-1 0 0,1 1 0,0-1-1,0 1 1,0 0 0,-6 5 0,0-1 30,1 1 0,0 0 1,0 0-1,0 1 0,1 0 1,1 0-1,-1 1 0,1 0 1,0 0-1,1 0 0,0 1 1,-4 11-1,9-20-73,0 0-1,0-1 1,0 1-1,0 0 1,0-1 0,0 1-1,0 0 1,0 0 0,0-1-1,0 1 1,0 0 0,0-1-1,1 1 1,-1-1 0,0 1-1,1 0 1,-1-1 0,0 1-1,1-1 1,-1 1-1,0 0 1,1-1 0,-1 1-1,1-1 1,-1 0 0,1 1-1,0-1 1,-1 1 0,1-1-1,-1 0 1,1 1 0,0-1-1,0 0 1,32 4 199,33-14 20,-34-1-394,52-24 0,-59 23 41,0 1 0,1 1 0,37-9 0,-62 19 138,0 0 1,-1 0-1,1 0 0,0 0 1,-1 0-1,1 0 0,0 0 1,-1 1-1,1-1 1,-1 0-1,1 0 0,0 0 1,-1 1-1,1-1 1,-1 0-1,1 1 0,-1-1 1,1 1-1,-1-1 0,1 0 1,-1 1-1,1-1 1,-1 1-1,0-1 0,1 1 1,-1-1-1,0 1 0,1 0 1,-1-1-1,0 1 1,0-1-1,1 1 0,-1 0 1,0-1-1,0 1 1,0 0-1,0-1 0,0 1 1,0 0-1,0-1 0,0 1 1,0-1-1,0 1 1,0 0-1,-1-1 0,1 1 1,0 0-1,-1 0 1,-10 48 1036,5-22-666,8-27-383,1 1 0,-1 0 0,1-1 0,-1 0 0,1 1 0,-1-1 0,1 0 0,-1 0 0,1-1 0,-1 1 0,5-1 0,10-4 0,-1 0 0,1-1 0,-1-1 0,16-9 0,-21 10 0,1 0 0,0 0 0,1 1 0,-1 1 0,1 0 0,0 1 0,0 0 0,23-2 0,-35 5 0,-1 0 0,1 0 0,-1 0 0,1 0 0,-1 0 0,1 1 0,-1-1 0,1 0 0,-1 0 0,1 0 0,-1 1 0,1-1 0,-1 0 0,1 1 0,-1-1 0,1 0 0,-1 1 0,0-1 0,1 0 0,-1 1 0,1-1 0,-1 1 0,0-1 0,0 1 0,1-1 0,-1 1 0,0-1 0,0 1 0,0-1 0,1 1 0,-1-1 0,0 2 0,1 24 0,-2-24 0,1 0 0,0 0 0,-1 0 0,1-1 0,0 1 0,0 0 0,0 0 0,0 0 0,0 0 0,1-1 0,-1 1 0,0 0 0,1 0 0,0 0 0,-1-1 0,1 1 0,0 0 0,0-1 0,0 1 0,0-1 0,0 1 0,0-1 0,3 3 0,0-2 0,1-1 0,0 0 0,-1 0 0,1 0 0,0-1 0,0 1 0,-1-1 0,1 0 0,0-1 0,0 1 0,-1-1 0,1 0 0,5-1 0,57-29 0,-58 26 0,0 0 0,0 0 0,0 1 0,1 0 0,-1 1 0,1 0 0,0 1 0,11-2 0,-21 4 0,1 0 0,-1 0 0,1 0 0,-1 0 0,0 0 0,1 0 0,-1 0 0,1 0 0,-1 0 0,1 0 0,-1 0 0,0 0 0,1 1 0,-1-1 0,1 0 0,-1 0 0,0 1 0,1-1 0,-1 0 0,0 0 0,1 1 0,-1-1 0,0 0 0,1 1 0,-1-1 0,0 0 0,0 1 0,0-1 0,1 0 0,-1 1 0,0-1 0,0 1 0,0-1 0,1 1 0,-2 19 0,2 7 0,-1-27 0,0 1 0,1 0 0,-1 0 0,1-1 0,-1 1 0,1 0 0,-1-1 0,1 1 0,-1 0 0,1-1 0,-1 1 0,1-1 0,0 1 0,-1-1 0,1 1 0,0-1 0,-1 0 0,1 1 0,0-1 0,0 0 0,0 1 0,-1-1 0,1 0 0,0 0 0,0 0 0,0 0 0,-1 0 0,1 0 0,0 0 0,1 0 0,4 0-446,-1 0 0,1-1 0,0 0 0,-1 0-1,1 0 1,8-4 0,-4 0-1462,0 0 0,-1 0 0,1-1 0,13-11 0,-13 10-5960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7:57.395"/>
    </inkml:context>
    <inkml:brush xml:id="br0">
      <inkml:brushProperty name="width" value="0.025" units="cm"/>
      <inkml:brushProperty name="height" value="0.025" units="cm"/>
    </inkml:brush>
  </inkml:definitions>
  <inkml:trace contextRef="#ctx0" brushRef="#br0">0 78 8968,'0'0'10533,"10"-7"-10277,-7 5-233,3-2 28,0 0 0,0 0 0,1 0 0,-1 1 0,1 0 0,0 0 0,0 1 0,0 0 1,0 0-1,1 0 0,8 0 0,545-31 547,-753 50 1143,6 0-317,11-13 108,173-6-1422,9-3 29,13-2 29,72-3-98,179 2-1,-208 8-59,-179 1 300,-189 26-1,271-18-466,33-6-1100,8-1-511,59 0-6303,2-7-727</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17.859"/>
    </inkml:context>
    <inkml:brush xml:id="br0">
      <inkml:brushProperty name="width" value="0.025" units="cm"/>
      <inkml:brushProperty name="height" value="0.025" units="cm"/>
    </inkml:brush>
  </inkml:definitions>
  <inkml:trace contextRef="#ctx0" brushRef="#br0">1 83 11787,'0'0'9737,"8"1"-8034,20 3-538,-1 0-658,0-1 1,34-1-1,-54-2-424,1 0-1,-1-1 1,0 0-1,0 0 1,1-1 0,-1 0-1,0 0 1,-1 0 0,1-1-1,0 0 1,-1-1 0,0 1-1,12-10 1,-17 12 5,0 0-1,1 1 1,-1-1 0,0-1 0,0 1 0,0 0-1,0 0 1,0 0 0,0 0 0,0-1 0,0 1-1,-1 0 1,1-1 0,-1 1 0,1-1-1,-1 1 1,1-1 0,-1 1 0,0-1 0,1 1-1,-1-1 1,0-1 0,-1 2-7,1 0 1,-1 0-1,0-1 0,1 1 1,-1 0-1,0 0 1,0 0-1,0 0 0,0 0 1,0 0-1,0 0 1,0 1-1,0-1 0,0 0 1,0 1-1,-1-1 1,1 0-1,0 1 0,-2-1 1,-7-2 145,1 1-1,-1 0 1,0 0 0,1 1 0,-14 0-1,16 2-190,-1-1 0,1 2 0,0-1 0,0 1 1,-1 0-1,1 0 0,0 1 0,1 0 0,-1 0 0,-12 8 0,17-10-27,-1 1 1,1 0-1,0 0 0,-1-1 1,1 1-1,0 1 1,0-1-1,0 0 1,0 0-1,1 1 0,-1-1 1,1 1-1,-1-1 1,1 1-1,0 0 1,0 0-1,0-1 0,0 1 1,1 0-1,-1 0 1,1 0-1,-1 0 1,1 0-1,0 0 0,0 0 1,1 0-1,-1 0 1,1 0-1,-1-1 1,3 6-1,-2-5-3,1-1 1,0 1-1,0 0 0,0-1 1,0 0-1,1 1 0,-1-1 0,1 0 1,-1 0-1,1-1 0,0 1 1,-1 0-1,1-1 0,0 0 1,0 1-1,0-1 0,6 1 0,56 9-573,-10-9-3571,-19-5-3655,12-11-12205</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18.898"/>
    </inkml:context>
    <inkml:brush xml:id="br0">
      <inkml:brushProperty name="width" value="0.025" units="cm"/>
      <inkml:brushProperty name="height" value="0.025" units="cm"/>
    </inkml:brush>
  </inkml:definitions>
  <inkml:trace contextRef="#ctx0" brushRef="#br0">53 75 15150,'0'0'11451,"1"13"-9748,0 7-1113,0 0 0,-2 0 0,-1 0 0,0 0 0,-7 26-1,-5-2-188,8-29-327,1 1 1,1-1 0,0 1 0,1 0-1,0 0 1,1 30 0,2-46-75,0 1 0,0-1 0,0 1 0,1-1 0,-1 0 0,0 1 0,0-1 0,1 0 0,-1 1 0,0-1 0,0 0 0,1 0 0,-1 1 0,0-1 0,1 0 0,-1 0 0,1 0 0,-1 1 0,0-1 0,1 0 0,-1 0 0,1 0 0,-1 0 0,0 0 0,1 0 0,-1 0 0,1 0 0,-1 0 0,0 0 0,1 0 0,-1 0 0,1 0 0,-1 0 0,1 0 0,-1 0 0,0 0 0,1 0 0,-1-1 0,1 1 0,16-8 0,-11 3 0,0 0 0,-1 0 0,0-1 0,0 1 0,0-1 0,-1-1 0,0 1 0,0 0 0,0-1 0,-1 0 0,0 0 0,-1 0 0,1 0 0,-1-1 0,1-7 0,1-13 0,-1 0 0,-1-47 0,-2 71 0,-5-16 0,-6 18 0,9 3 0,0 1 0,0-1 0,0 1 0,0 0 0,0-1 0,1 1 0,-1 0 0,1 0 0,-1 0 0,1 0 0,0 0 0,-2 5 0,-2 3 0,1 0 0,1 0 0,-1 1 0,2-1 0,0 1 0,0 0 0,1-1 0,0 1 0,0 0 0,3 17 0,-1-25 0,0-1 0,0 0 0,0 0 0,0 0 0,0 0 0,1 0 0,-1 0 0,1 0 0,0-1 0,-1 1 0,1 0 0,0-1 0,0 1 0,0-1 0,0 0 0,0 0 0,0 1 0,0-1 0,1-1 0,-1 1 0,0 0 0,0-1 0,1 1 0,-1-1 0,0 1 0,1-1 0,-1 0 0,1 0 0,2-1 0,4 2 0,0-1 0,1-1 0,-1 0 0,0 0 0,0-1 0,13-4 0,-8 0 0,0-1 0,-1 0 0,0-1 0,-1-1 0,0 0 0,0 0 0,-1-1 0,0-1 0,0 0 0,-1 0 0,10-18 0,-8 13 0,-2 0 0,0-1 0,-1 0 0,-1-1 0,-1 0 0,0 0 0,-1-1 0,4-26 0,-9 45 0,-1-1 0,0 1 0,1-1 0,-1 0 0,0 1 0,0-1 0,0 0 0,1 1 0,-1-1 0,0 0 0,0 1 0,0-1 0,0 0 0,0 1 0,0-1 0,0 0 0,-1 0 0,1 1 0,0-1 0,0 0 0,0 1 0,-1-1 0,1 1 0,0-1 0,-1 0 0,1 1 0,0-1 0,-1 1 0,1-1 0,-1 1 0,1-1 0,-1 1 0,1-1 0,-1 1 0,1-1 0,-1 1 0,0 0 0,1-1 0,-1 1 0,0 0 0,1 0 0,-1 0 0,0-1 0,1 1 0,-1 0 0,0 0 0,1 0 0,-1 0 0,0 0 0,1 0 0,-1 0 0,0 0 0,1 0 0,-1 0 0,0 1 0,1-1 0,-1 0 0,0 0 0,1 1 0,-1-1 0,1 0 0,-2 1 0,-38 26 0,24-12 0,2 0 0,-1 2 0,2 0 0,-21 33 0,28-40 0,1 0 0,0 0 0,0 1 0,1-1 0,0 1 0,1 0 0,0 0 0,1 1 0,1-1 0,-2 20 0,4-30 0,-1 0 0,0 1 0,0-1 0,0 0 0,1 0 0,-1 1 0,1-1 0,-1 0 0,1 0 0,-1 0 0,1 0 0,0 0 0,0 0 0,-1 0 0,1 0 0,0 0 0,0 0 0,0 0 0,0 0 0,0 0 0,0-1 0,0 1 0,0-1 0,2 2 0,1-1 0,0 1 0,1-1 0,-1 0 0,0 0 0,1 0 0,-1-1 0,7 1 0,2-2 0,1 1 0,-1-2 0,27-5 0,5-11 0,-37 14 0,0 0 0,0 1 0,0 0 0,1 0 0,-1 1 0,13-2 0,-20 4 0,-1 0 0,1 0 0,-1 0 0,1 0 0,-1 1 0,1-1 0,-1 0 0,1 0 0,-1 0 0,1 0 0,-1 0 0,0 1 0,1-1 0,-1 0 0,1 0 0,-1 1 0,0-1 0,1 0 0,-1 1 0,0-1 0,1 0 0,-1 1 0,0-1 0,0 1 0,1-1 0,-1 0 0,0 1 0,0-1 0,0 1 0,1-1 0,-1 1 0,0-1 0,0 1 0,0 0 0,-1 23 0,-12 21 0,12-42 0,-1 2 0,0 1 0,0-1 0,0 1 0,1-1 0,0 1 0,-1 9 0,4-15-220,-1 1 1,0-1-1,0 0 0,0 1 0,0-1 1,1 0-1,-1 0 0,0 0 1,0 0-1,1 0 0,-1 0 0,0 0 1,0 0-1,0 0 0,1-1 1,-1 1-1,0 0 0,1-1 0,3-2-1370,-1 0 0,-1 0 0,1 0 0,0 0 0,-1-1-1,0 1 1,6-8 0,10-14-10053</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19.348"/>
    </inkml:context>
    <inkml:brush xml:id="br0">
      <inkml:brushProperty name="width" value="0.025" units="cm"/>
      <inkml:brushProperty name="height" value="0.025" units="cm"/>
    </inkml:brush>
  </inkml:definitions>
  <inkml:trace contextRef="#ctx0" brushRef="#br0">1 41 13389,'0'0'16986,"8"0"-16276,-4 1-626,51-3 477,-53 1-550,-1 1 0,1 0-1,0 0 1,0-1-1,-1 1 1,1-1-1,0 1 1,-1-1-1,1 0 1,-1 0-1,1 0 1,-1 0-1,1 0 1,-1 0 0,0 0-1,1 0 1,-1-1-1,0 1 1,0 0-1,0-1 1,0 1-1,0-1 1,0 1-1,0-1 1,-1 0-1,1 1 1,0-1 0,-1 0-1,1 1 1,-1-1-1,0-3 1,-1 5-30,-1 1 1,0-1-1,1 1 1,-1-1-1,0 1 1,1 0-1,-1 0 1,1 0-1,-1-1 1,1 1-1,0 1 1,-1-1-1,1 0 1,-1 2-1,-2 1 46,1 0 1,0 0-1,0 1 0,0 0 1,1-1-1,-1 1 0,1 0 1,1 0-1,-1 1 0,0-1 1,1 0-1,0 1 0,1-1 1,-1 0-1,1 1 0,0 6 1,1-11-20,-1 1 1,1-1 0,-1 0 0,1 0 0,0 0 0,-1 0 0,1 0 0,0 0 0,0 0 0,-1 0 0,1-1 0,0 1 0,0 0 0,0 0 0,0-1 0,0 1 0,0 0 0,0-1 0,1 1 0,-1-1 0,0 0 0,0 1 0,0-1 0,0 0 0,1 1 0,-1-1 0,0 0 0,2 0 0,41 0 225,-34 0-216,13-3-18,0 0 0,-1-2 0,1 0 0,-1-2 0,-1 0 0,22-11 0,45-13 0,-88 30 0,1 1 0,-1 0 0,1-1 0,-1 1 0,1 0 0,-1-1 0,1 1 0,-1 0 0,1 0 0,-1-1 0,1 1 0,0 0 0,-1 0 0,1 0 0,-1 0 0,1 0 0,-1 0 0,1 0 0,0 0 0,-1 0 0,1 0 0,-1 0 0,1 0 0,-1 0 0,1 1 0,-1-1 0,1 0 0,0 0 0,-1 1 0,1-1 0,-1 0 0,0 0 0,1 1 0,-1-1 0,1 1 0,-1-1 0,1 0 0,-1 1 0,0-1 0,1 1 0,-1-1 0,0 1 0,0-1 0,1 2 0,-9 25 0,0 1 0,13-26 0,1-1 0,-1-1 0,1 1 0,0-1 0,-1 0 0,1 0 0,0 0 0,6-2 0,41-11-723,-43 9 5,1 1 0,1 1 0,-1 0 0,23-2 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20.345"/>
    </inkml:context>
    <inkml:brush xml:id="br0">
      <inkml:brushProperty name="width" value="0.025" units="cm"/>
      <inkml:brushProperty name="height" value="0.025" units="cm"/>
    </inkml:brush>
  </inkml:definitions>
  <inkml:trace contextRef="#ctx0" brushRef="#br0">141 0 10666,'0'0'16875,"-8"8"-16304,6-7-538,-3 3 84,1 0 0,-1 0 1,1 0-1,0 1 1,0-1-1,1 1 0,-1 0 1,1 1-1,0-1 1,0 0-1,1 1 0,-1-1 1,-1 10-1,1-2-56,-20 81 669,3 1-1,5 1 1,-2 108-1,17-207-729,-2-28 0,3 1 0,0 0 0,2 0 0,1 0 0,1 1 0,16-48 0,-16 63 0,0 1 0,1 0 0,1 0 0,0 0 0,1 1 0,13-16 0,-19 25 0,0 1 0,1-1 0,-1 0 0,1 1 0,0 0 0,0-1 0,0 1 0,0 0 0,0 1 0,1-1 0,-1 0 0,0 1 0,1 0 0,-1 0 0,1 0 0,0 0 0,-1 1 0,1-1 0,0 1 0,-1 0 0,1 0 0,0 0 0,-1 0 0,1 1 0,0 0 0,-1-1 0,1 1 0,-1 1 0,1-1 0,4 3 0,-3-1 0,-1 0 0,1 1 0,-1-1 0,0 1 0,0 0 0,0 0 0,-1 1 0,1-1 0,-1 1 0,0-1 0,-1 1 0,1 0 0,-1 0 0,2 6 0,-2-7 0,-1 0 0,1 0 0,-1 0 0,0 0 0,0 0 0,-1 0 0,1 0 0,-1 1 0,0-1 0,0 0 0,0 0 0,-1 0 0,1 0 0,-1 0 0,0 0 0,0 0 0,-1 0 0,1 0 0,-3 5 0,4-9 0,-1 1 0,1-1 0,0 0 0,0 1 0,0-1 0,0 0 0,0 0 0,0 1 0,-1-1 0,1 0 0,0 0 0,0 1 0,0-1 0,-1 0 0,1 0 0,0 0 0,0 1 0,-1-1 0,1 0 0,0 0 0,0 0 0,-1 0 0,1 0 0,0 0 0,-1 1 0,1-1 0,0 0 0,0 0 0,-1 0 0,1 0 0,0 0 0,-1 0 0,1 0 0,0 0 0,-1 0 0,1 0 0,0-1 0,-5-11 0,5-28 0,0 32 0,0-11 0,1-1 0,0 0 0,1 1 0,9-33 0,-11 52 0,0-1 0,0 1 0,1-1 0,-1 1 0,0-1 0,0 1 0,1-1 0,-1 1 0,0-1 0,1 1 0,-1 0 0,0-1 0,1 1 0,-1 0 0,1-1 0,-1 1 0,1 0 0,-1-1 0,1 1 0,-1 0 0,1 0 0,-1-1 0,1 1 0,-1 0 0,1 0 0,-1 0 0,1 0 0,-1 0 0,1 0 0,-1 0 0,1 0 0,-1 0 0,1 0 0,-1 0 0,1 0 0,0 0 0,-1 0 0,1 1 0,-1-1 0,1 0 0,-1 0 0,1 1 0,26 17 0,-16-10 0,38 10-2829,-38-15 1238,0-1 1,0-1 0,1 1-1,-1-2 1,1 0 0,-1 0 0,0-1-1,1 0 1,14-4 0,-4-5-9786</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20.903"/>
    </inkml:context>
    <inkml:brush xml:id="br0">
      <inkml:brushProperty name="width" value="0.025" units="cm"/>
      <inkml:brushProperty name="height" value="0.025" units="cm"/>
    </inkml:brush>
  </inkml:definitions>
  <inkml:trace contextRef="#ctx0" brushRef="#br0">104 0 7976,'0'0'19730,"-9"2"-18545,2 0-966,0 0 0,0 0 0,1 0-1,-1 1 1,1 0 0,-11 7 0,14-9-136,0 1 0,1 1 1,-1-1-1,0 0 0,1 1 1,-1-1-1,1 1 0,0 0 1,0 0-1,0 0 0,0 0 1,1 0-1,-1 0 0,1 0 0,0 1 1,0-1-1,0 1 0,0-1 1,0 4-1,2-6-70,-1 0-1,1 0 1,0 0-1,-1 0 1,1 0 0,0 0-1,0 0 1,0 0 0,0 0-1,0 0 1,0-1-1,0 1 1,0 0 0,0-1-1,0 1 1,0-1-1,0 1 1,0-1 0,1 1-1,-1-1 1,0 0 0,0 0-1,0 0 1,1 0-1,-1 0 1,0 0 0,0 0-1,1 0 1,-1 0-1,2-1 1,45-2 274,-28-2-287,0 0 0,36-16 0,-43 15 0,0 1 0,0 0 0,0 1 0,1 0 0,0 1 0,-1 0 0,1 1 0,23 0 0,-35 46 0,-2-43 0,1 0 0,-1 0 0,1-1 0,-1 1 0,1 0 0,-1 0 0,1 0 0,0-1 0,0 1 0,-1 0 0,1-1 0,0 1 0,0 0 0,0-1 0,-1 1 0,1-1 0,0 1 0,0-1 0,0 0 0,0 1 0,0-1 0,0 0 0,0 0 0,0 0 0,0 1 0,0-1 0,0 0 0,0 0 0,0-1 0,0 1 0,0 0 0,0 0 0,0 0 0,0-1 0,0 1 0,0 0 0,1-1 0,43-11 0,2-8 0,-32 12 0,0 1 0,1 1 0,0 0 0,0 1 0,0 1 0,1 1 0,20-2 0,-37 5 0,1 1 0,0-1 0,0 1 0,-1-1 0,1 1 0,0 0 0,-1-1 0,1 1 0,-1 0 0,1 0 0,-1-1 0,1 1 0,-1 0 0,1 0 0,-1 0 0,0 0 0,1-1 0,-1 1 0,0 0 0,0 0 0,0 0 0,0 0 0,0 0 0,0 0 0,0 0 0,0 0 0,0 0 0,0-1 0,0 1 0,-1 0 0,1 0 0,-1 1 0,-6 33 0,6-33 0,0-1 0,0 1 0,1 0 0,-1 0 0,1 0 0,0 0 0,-1 0 0,1 0 0,0 0 0,0 0 0,0 0 0,1 3 0,-1-4 0,0 0 0,1-1 0,-1 1 0,0 0 0,1 0 0,-1-1 0,1 1 0,-1-1 0,1 1 0,-1 0 0,1-1 0,-1 1 0,1-1 0,0 1 0,-1-1 0,1 1 0,0-1 0,-1 0 0,1 1 0,0-1 0,0 0 0,0 1 0,4-1 0,0 1 0,0-1 0,0 0 0,0 0 0,0-1 0,0 1 0,0-1 0,9-3 0,61-22 0,-58 19 0,0 0 0,0 2 0,1 0 0,-1 0 0,1 2 0,22-2 0,-39 8-205,0-1 0,-1 0 0,1 1 0,0-1 0,-1 1 0,1-1 0,-1 1 0,0-1 1,0 1-1,0-1 0,0 1 0,-1 2 0,1 0-1439</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23.983"/>
    </inkml:context>
    <inkml:brush xml:id="br0">
      <inkml:brushProperty name="width" value="0.025" units="cm"/>
      <inkml:brushProperty name="height" value="0.025" units="cm"/>
    </inkml:brush>
  </inkml:definitions>
  <inkml:trace contextRef="#ctx0" brushRef="#br0">66 90 17553,'0'0'8472,"0"13"-8056,-12 234 5910,12-271-6326,0 0 0,-2 1 0,-1-1 0,-1 0 0,-1 1 0,-1 0 0,-10-25 0,16 47 0,0 0 0,0 0 0,0 1 0,0-1 0,-1 0 0,1 0 0,0 1 0,0-1 0,-1 0 0,1 0 0,0 1 0,-1-1 0,1 1 0,-1-1 0,1 0 0,-1 1 0,1-1 0,-1 1 0,1-1 0,-1 1 0,0-1 0,1 1 0,-1 0 0,0-1 0,1 1 0,-1 0 0,-1-1 0,-3 20 0,9 37 0,-3-51 0,0-1 0,1 0 0,-1 0 0,1 0 0,0 0 0,0 0 0,0 0 0,0-1 0,1 1 0,-1-1 0,1 1 0,0-1 0,0 0 0,1 0 0,-1 0 0,0-1 0,1 1 0,0-1 0,-1 0 0,1 0 0,0 0 0,0 0 0,0-1 0,1 1 0,-1-1 0,0 0 0,0 0 0,1-1 0,-1 0 0,1 1 0,-1-1 0,0-1 0,1 1 0,-1-1 0,0 1 0,7-3 0,2-1 0,0 0 0,0-1 0,0-1 0,-1 0 0,1-1 0,-2 0 0,1 0 0,-1-1 0,0-1 0,13-13 0,-17 15 0,0 0 0,0-1 0,-1 1 0,0-1 0,-1 0 0,1-1 0,-2 1 0,1-1 0,-1 0 0,-1 0 0,1-1 0,-2 1 0,1-1 0,-1 1 0,-1-1 0,0 0 0,0-14 0,-1 23 0,0 1 0,-1-1 0,1 0 0,0 0 0,-1 0 0,1 1 0,-1-1 0,0 0 0,1 0 0,-1 1 0,1-1 0,-1 1 0,0-1 0,0 0 0,1 1 0,-1 0 0,0-1 0,0 1 0,0-1 0,1 1 0,-1 0 0,0-1 0,0 1 0,0 0 0,0 0 0,0 0 0,0 0 0,0 0 0,0 0 0,1 0 0,-1 0 0,0 0 0,0 0 0,0 0 0,0 1 0,-1 0 0,-2-1 0,1 1 0,-1 0 0,1 0 0,-1 0 0,1 0 0,-1 1 0,1 0 0,-4 2 0,-5 7 0,2 0 0,0 0 0,0 1 0,1 1 0,0 0 0,1 0 0,1 0 0,0 1 0,1 0 0,1 0 0,0 1 0,0 0 0,2 0 0,0 0 0,0 0 0,2 0 0,0 1 0,1 15 0,0-29 0,0 0 0,1 0 0,-1 0 0,1 0 0,-1 0 0,1 0 0,0 0 0,0 0 0,-1 0 0,2 0 0,-1 0 0,0 0 0,0-1 0,0 1 0,1 0 0,-1-1 0,1 1 0,0-1 0,-1 0 0,3 2 0,0-1 0,0 0 0,0 0 0,0-1 0,0 0 0,0 0 0,0 0 0,0 0 0,0-1 0,9 1 0,-3-1 0,0-1 0,1 0 0,-1-1 0,0 0 0,0 0 0,-1-1 0,20-8 0,-14 2 0,-1 0 0,22-18 0,17-13 0,-52 40 0,-1 0 0,0 0 0,0 0 0,0 0 0,1 0 0,-1 0 0,0 0 0,0-1 0,1 1 0,-1 0 0,0 0 0,0 0 0,1 0 0,-1 0 0,0 0 0,0 0 0,1 0 0,-1 0 0,0 0 0,0 0 0,0 0 0,1 1 0,-1-1 0,0 0 0,0 0 0,1 0 0,-1 0 0,0 0 0,0 0 0,0 0 0,1 1 0,-1-1 0,0 0 0,0 0 0,0 0 0,0 1 0,1-1 0,-1 0 0,0 0 0,0 0 0,0 1 0,0-1 0,0 0 0,0 0 0,0 1 0,0-1 0,0 0 0,2 20 0,-7 22 0,-18 33 0,25-76-192,-1 1 0,1 0 0,-1 0 1,0-1-1,1 1 0,-1-1 0,0 1 0,1-1 0,-1 0 1,0 1-1,0-1 0,0 0 0,1 0 0,-1 0 0,1-1 0,25-35-9785,-11 13 1916</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24.311"/>
    </inkml:context>
    <inkml:brush xml:id="br0">
      <inkml:brushProperty name="width" value="0.025" units="cm"/>
      <inkml:brushProperty name="height" value="0.025" units="cm"/>
    </inkml:brush>
  </inkml:definitions>
  <inkml:trace contextRef="#ctx0" brushRef="#br0">8 1 14414,'0'0'6267,"-2"9"-3876,0 2-1993,1-5 72,0 0 0,0 0-1,1-1 1,-1 1 0,1 0-1,1 10 1,0-15-388,-1 1 0,1 0 0,-1 0 0,1-1 0,0 1 0,0 0 0,0-1 0,0 1 0,0-1 0,0 1 0,0-1 0,0 0 0,0 1 0,1-1 0,-1 0 0,1 0-1,-1 0 1,1 0 0,-1 0 0,1 0 0,-1 0 0,1 0 0,0-1 0,-1 1 0,1-1 0,0 1 0,0-1 0,0 0 0,1 0 0,6 1 80,0 0-1,0-1 1,0 0 0,-1-1-1,1 0 1,0 0 0,0-1 0,-1 0-1,10-4 1,-15 5-101,1 0 0,-1-1 0,0 1 0,0-1 0,0 1-1,0-1 1,-1 0 0,1 0 0,0 0 0,-1-1 0,1 1 0,-1-1 0,0 1 0,0-1 0,0 0 0,0 0 0,0 1-1,-1-1 1,1-1 0,-1 1 0,0 0 0,0 0 0,0 0 0,0-1 0,-1 1 0,1-6 0,-1 8-58,0 1 1,0-1-1,0 0 1,0 1-1,0-1 1,0 1-1,-1-1 1,1 1-1,0-1 1,0 1-1,-1-1 1,1 1-1,0-1 1,-1 1-1,1 0 1,0-1-1,-1 1 1,1-1-1,0 1 0,-1 0 1,1-1-1,-1 1 1,1 0-1,-1 0 1,1-1-1,-1 1 1,1 0-1,-1 0 1,1 0-1,-2-1 1,-23 1 88,-23 13-4,39-8-88,0 1 0,1 0 0,0 0 0,0 1 0,1 0 0,-10 13 0,13-16 0,1 0 0,0 0 0,1 0 0,-1 1 0,1-1 0,-1 1 0,2 0 0,-1 0 0,0 0 0,1 0 0,0 0 0,0 0 0,0 0 0,1 9 0,0-12-11,1 1-1,0-1 1,0 0-1,0 0 1,0 0-1,0 0 1,0 0-1,0 0 1,1 0-1,-1 0 1,1-1-1,-1 1 1,1 0-1,0-1 1,0 1-1,0-1 1,-1 0-1,1 0 1,0 0-1,1 0 1,-1 0-1,0 0 1,0 0-1,0 0 1,1-1-1,-1 1 1,0-1-1,4 0 1,12 3-494,-1-2 1,30 0-1,-36-1-8,37-2-3821,1-6-2777</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25.196"/>
    </inkml:context>
    <inkml:brush xml:id="br0">
      <inkml:brushProperty name="width" value="0.025" units="cm"/>
      <inkml:brushProperty name="height" value="0.025" units="cm"/>
    </inkml:brush>
  </inkml:definitions>
  <inkml:trace contextRef="#ctx0" brushRef="#br0">0 1 15503,'0'0'11936,"1"12"-11012,4 164 672,-5-175-1567,0 0 1,-1 0-1,1 0 0,0 1 0,0-1 1,0 0-1,0 0 0,0 0 1,0 0-1,0 0 0,1 0 1,-1 0-1,0 1 0,1-1 0,-1 0 1,1 0-1,-1 0 0,1 0 1,-1 0-1,1 0 0,0-1 0,-1 1 1,1 0-1,0 0 0,0 0 1,0-1-1,-1 1 0,1 0 0,0-1 1,0 1-1,0 0 0,0-1 1,0 0-1,0 1 0,0-1 1,1 0-1,-1 1 0,0-1 0,0 0 1,0 0-1,0 0 0,0 0 1,0 0-1,1 0 0,-1 0 0,0 0 1,0 0-1,0-1 0,0 1 1,0 0-1,0-1 0,0 1 0,0-1 1,0 1-1,0-1 0,1-1 1,8-3 132,0 0 1,-1-1-1,0 0 1,12-11-1,-4 0-90,-1-1-1,22-29 1,-23 27-17,34-35 1,-49 55-56,1 0 0,-1 1 0,0-1 0,1 0 0,-1 0 0,0 0 0,0 0 0,1 0 0,-1 0 0,0 1 0,0-1 0,1 0 0,-1 0 0,0 0 0,0 1 0,1-1 0,-1 0 0,0 0 0,0 1 0,0-1 0,0 0 0,0 0 0,1 1 0,-1-1 0,0 0 0,0 0 0,0 1 0,0-1 0,0 0 0,0 1 0,0-1 0,0 0 0,0 1 0,0-1 0,0 0 0,0 1 0,0-1 0,0 0 0,0 0 0,0 1 0,0-1 0,-1 0 0,1 0 0,0 1 0,-1 18 0,-13 54 0,9-57 0,2 2 0,0-1 0,-2 28 0,5-44 0,0-1 0,0 0 0,0 1 0,0-1 0,0 1 0,0-1 0,0 0 0,0 1 0,0-1 0,1 1 0,-1-1 0,0 0 0,0 1 0,0-1 0,0 0 0,1 1 0,-1-1 0,0 0 0,0 1 0,1-1 0,-1 0 0,0 1 0,0-1 0,1 0 0,-1 0 0,0 0 0,1 1 0,-1-1 0,0 0 0,1 0 0,-1 0 0,1 1 0,-1-1 0,0 0 0,1 0 0,17-4 0,17-17 0,94-116 0,-129 136 0,0 1 0,0 0 0,0 0 0,0 0 0,0-1 0,1 1 0,-1 0 0,0 0 0,0 0 0,0 0 0,0-1 0,0 1 0,1 0 0,-1 0 0,0 0 0,0 0 0,0 0 0,1 0 0,-1 0 0,0-1 0,0 1 0,0 0 0,1 0 0,-1 0 0,0 0 0,0 0 0,0 0 0,1 0 0,-1 0 0,0 0 0,0 0 0,0 0 0,1 0 0,-1 0 0,0 0 0,0 0 0,0 0 0,1 1 0,-1-1 0,0 0 0,0 0 0,0 0 0,1 0 0,-1 0 0,0 0 0,0 1 0,0-1 0,0 0 0,0 0 0,1 0 0,-1 0 0,0 1 0,0-1 0,0 0 0,0 0 0,0 0 0,0 0 0,0 1 0,1 20 0,-10 25 0,3-28-285,2-8-459,1-1 1,0 1-1,0 0 1,1 0 0,-1 19-1,6-28-4087,8-3 1366,6-7-3064</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25.773"/>
    </inkml:context>
    <inkml:brush xml:id="br0">
      <inkml:brushProperty name="width" value="0.025" units="cm"/>
      <inkml:brushProperty name="height" value="0.025" units="cm"/>
    </inkml:brush>
  </inkml:definitions>
  <inkml:trace contextRef="#ctx0" brushRef="#br0">187 63 609,'0'0'18166,"3"-10"-14162,6-29-721,-9 39-3205,0-1 0,0 1-1,0-1 1,0 1 0,0-1 0,0 0-1,0 1 1,0-1 0,0 1 0,-1-1 0,1 1-1,0-1 1,0 1 0,-1-1 0,1 1-1,0-1 1,0 1 0,-1 0 0,1-1 0,-1 1-1,1-1 1,0 1 0,-1 0 0,1-1-1,-1 1 1,1 0 0,-1-1 0,1 1 0,-1 0-1,1 0 1,-1 0 0,1-1 0,-1 1-1,1 0 1,-1 0 0,1 0 0,-1 0 0,0 0-1,1 0 1,-1 0 0,1 0 0,-1 0-1,1 0 1,-1 1 0,0-1 0,-23 5 657,15 0-604,0 0 0,1 0 0,0 1 0,-1 1 0,2-1-1,-1 1 1,-10 13 0,2-1 294,1 0 0,-14 23 1,26-37-414,0 1 0,0-1 1,0 1-1,1-1 1,0 1-1,-3 10 0,5-15-12,0 0 0,0 0-1,0 0 1,0 0-1,0 0 1,0 0 0,0 0-1,0 0 1,1 0-1,-1 0 1,0 0 0,1 0-1,-1 0 1,1 0 0,-1 0-1,1 0 1,-1 0-1,1 0 1,-1-1 0,1 1-1,0 0 1,0 0-1,-1-1 1,1 1 0,0 0-1,0-1 1,0 1 0,0-1-1,0 1 1,0-1-1,0 0 1,0 1 0,0-1-1,0 0 1,0 0-1,0 1 1,0-1 0,0 0-1,0 0 1,0 0-1,0 0 1,0-1 0,0 1-1,2 0 1,3-1 0,1 0 0,0-1 0,-1 1 0,1-1 0,-1 0 0,1-1 0,-1 1 0,0-1 0,0-1 0,0 1 0,-1-1 0,1 0 0,-1 0 0,0-1 0,0 1 0,5-8 0,3-2 0,-2 0 0,0-1 0,-1 0 0,16-31 0,-18 26 0,-16 29 0,-13 23 0,8-10 0,7-12 0,-1 1 0,2 0 0,-1 0 0,2 1 0,-1-1 0,2 1 0,-4 17 0,7-28 0,0-1 0,-1 0 0,1 1 0,0-1 0,0 1 0,0-1 0,0 1 0,0-1 0,0 1 0,1-1 0,-1 1 0,0-1 0,0 0 0,0 1 0,0-1 0,0 1 0,1-1 0,-1 0 0,0 1 0,0-1 0,1 1 0,-1-1 0,0 0 0,1 1 0,-1-1 0,0 0 0,1 1 0,-1-1 0,0 0 0,1 0 0,-1 0 0,1 1 0,-1-1 0,0 0 0,1 0 0,-1 0 0,2 0 0,21-3 0,21-19 0,-24 10 0,-10 4 0,1 1 0,0 0 0,0 1 0,0 0 0,1 1 0,0 0 0,0 1 0,0 0 0,1 1 0,17-2 0,-29 5 0,-1 0 0,1 0 0,0 1 0,-1-1 0,1 0 0,0 0 0,-1 1 0,1-1 0,-1 0 0,1 1 0,0-1 0,-1 0 0,1 1 0,-1-1 0,1 1 0,-1-1 0,1 1 0,-1-1 0,0 1 0,1 0 0,-1-1 0,0 1 0,1-1 0,-1 1 0,0 0 0,0-1 0,1 2 0,3 27 0,-8 26 0,0-39 0,5-19 0,9-26 0,5-9 0,18-67 0,-24 72 0,-9 33-57,1 0-1,-1-1 1,0 1-1,1 0 1,-1-1-1,0 1 1,1 0-1,-1 0 1,0-1-1,1 1 1,-1 0-1,1 0 1,-1-1-1,0 1 1,1 0-1,-1 0 1,1 0 0,-1 0-1,1 0 1,-1 0-1,1 0 1,-1 0-1,1 0 1,-1 0-1,1 0 1,-1 0-1,0 0 1,1 0-1,-1 0 1,1 0-1,-1 1 1,1-1 0,0 0-1,22 9-4716,-12-4 468,9-3-5736</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26.537"/>
    </inkml:context>
    <inkml:brush xml:id="br0">
      <inkml:brushProperty name="width" value="0.025" units="cm"/>
      <inkml:brushProperty name="height" value="0.025" units="cm"/>
    </inkml:brush>
  </inkml:definitions>
  <inkml:trace contextRef="#ctx0" brushRef="#br0">26 1 10410,'0'0'13410,"4"13"-11835,3 9-1201,-2 0 0,-1 1 1,-1 0-1,-1 0 0,-1 0 0,0 0 1,-2 0-1,-5 32 0,-39 154 1393,45-209-1750,0 0 0,0 0 0,0 0-1,0 0 1,0 0 0,0 1 0,-1-1 0,1 0-1,0 0 1,0 0 0,0 0 0,0 1 0,0-1-1,0 0 1,0 0 0,0 0 0,0 0 0,0 1-1,0-1 1,0 0 0,0 0 0,1 0 0,-1 0-1,0 1 1,0-1 0,0 0 0,0 0 0,0 0-1,0 0 1,0 0 0,0 1 0,0-1 0,1 0-1,-1 0 1,0 0 0,0 0 0,0 0-1,0 0 1,0 0 0,0 1 0,1-1 0,-1 0-1,0 0 1,0 0 0,0 0 0,0 0 0,1 0-1,-1 0 1,0 0 0,11-6 401,8-11 86,138-208-82,-56 73-369,-101 151-68,0 1 1,1-1-1,-1 0 1,0 0-1,1 1 0,-1-1 1,1 0-1,-1 1 1,1-1-1,-1 1 0,1-1 1,-1 0-1,1 1 1,0-1-1,-1 1 0,1-1 1,0 1-1,0 0 1,-1-1-1,1 1 0,0 0 1,0 0-1,-1-1 1,3 1-1,-2 17-971,-2-10 457,0 0 0,-1 0-1,0 0 1,0 0-1,-4 8 1,-18 8-9059,9-15 3075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8:15.886"/>
    </inkml:context>
    <inkml:brush xml:id="br0">
      <inkml:brushProperty name="width" value="0.025" units="cm"/>
      <inkml:brushProperty name="height" value="0.025" units="cm"/>
    </inkml:brush>
  </inkml:definitions>
  <inkml:trace contextRef="#ctx0" brushRef="#br0">1 121 12268,'0'0'5770,"11"-5"-4755,24-8-317,0 2 0,0 1 0,1 2 1,40-4-1,71 3 16,-78 7 437,81-14 0,-161 13 1306,-70-4-2314,27 7-96,-6-2-44,-99 10 0,149-5-117,11-1 53,21 2 53,35 1 127,165-7 46,-178-1-141,-1-2 0,1-1 1,42-14-1,-79 16 242,-22 1-203,-26 1-72,-51 6-495,-149 24-1,237-27-1003,13-4-10933</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26.893"/>
    </inkml:context>
    <inkml:brush xml:id="br0">
      <inkml:brushProperty name="width" value="0.025" units="cm"/>
      <inkml:brushProperty name="height" value="0.025" units="cm"/>
    </inkml:brush>
  </inkml:definitions>
  <inkml:trace contextRef="#ctx0" brushRef="#br0">13 1 12620,'0'0'6150,"-1"73"-2915,-1-48-737,-1-3-480,0-2-192,0-6-385,3-2-320,0-4-320,2-7-513,8-1-160,5 0-32,1-5-256,0-4-1249,-1-3-1346,-5 3-1088,-2-4-1090,-3 0-2626</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27.237"/>
    </inkml:context>
    <inkml:brush xml:id="br0">
      <inkml:brushProperty name="width" value="0.025" units="cm"/>
      <inkml:brushProperty name="height" value="0.025" units="cm"/>
    </inkml:brush>
  </inkml:definitions>
  <inkml:trace contextRef="#ctx0" brushRef="#br0">1 98 15086,'0'0'5050,"1"8"-3165,-1-5-1780,0-1 1,0 1 0,1-1-1,-1 0 1,1 1-1,-1-1 1,1 0-1,0 0 1,0 1 0,0-1-1,0 0 1,0 0-1,0 0 1,1 0-1,-1 0 1,1 0-1,-1-1 1,1 1 0,0 0-1,0-1 1,0 1-1,0-1 1,0 0-1,0 0 1,0 1 0,0-2-1,0 1 1,0 0-1,1 0 1,-1 0-1,0-1 1,1 0 0,-1 1-1,0-1 1,1 0-1,-1 0 1,1 0-1,-1 0 1,3-1-1,2 0 56,-1 1 0,1-2 0,0 1 0,-1-1 0,1 0-1,-1 0 1,0-1 0,0 1 0,0-2 0,0 1 0,0 0-1,0-1 1,-1 0 0,0-1 0,0 1 0,0-1-1,0 0 1,-1 0 0,0-1 0,0 1 0,0-1 0,-1 0-1,0 0 1,0 0 0,0 0 0,-1 0 0,0-1-1,0 1 1,0-1 0,-1 0 0,1-9 0,-2 15-152,-1 0 0,1 1 1,0-1-1,0 1 0,0-1 1,0 0-1,-1 1 0,1-1 1,0 1-1,-1-1 0,1 1 1,0-1-1,-1 0 0,1 1 1,-1 0-1,1-1 1,-1 1-1,1-1 0,-1 1 1,1 0-1,-1-1 0,1 1 1,-1 0-1,0-1 0,1 1 1,-1 0-1,1 0 0,-1 0 1,0-1-1,1 1 0,-1 0 1,0 0-1,1 0 0,-1 0 1,0 0-1,1 0 0,-1 1 1,0-1-1,1 0 0,-2 0 1,-1 1-24,0-1 1,1 1 0,-1 0 0,0 0 0,1 0-1,-1 0 1,0 0 0,1 0 0,-5 3 0,-3 7 35,0 0 0,0 1 0,1 0 0,1 0 0,0 1 0,0 0 0,1 0 0,1 1 0,0 0 0,1 0 0,1 0 0,0 1 0,1-1 0,0 1 0,0 22 0,3-36-19,0 0 0,1 0 0,-1 0 0,1 0 0,0 0 0,-1 0 0,1 0 0,0 0 0,0-1 0,-1 1 0,1 0 0,0 0 0,0-1 0,0 1 0,0 0 0,0-1 0,0 1 0,0-1 0,0 1 0,0-1 0,0 0 0,0 1 0,1-1 0,-1 0 0,0 0 0,0 0 0,0 0-1,0 0 1,0 0 0,1 0 0,-1 0 0,1-1 0,43-5-416,-34 2-240,-1 0 1,1 0-1,-1-2 1,0 1-1,-1-1 0,1 0 1,-1-1-1,-1 0 0,10-10 1,-7 6-1197,0-1 0,-1-1 0,-1 1 0,0-2 0,-1 1 0,7-16 0,5-19-5331</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27.597"/>
    </inkml:context>
    <inkml:brush xml:id="br0">
      <inkml:brushProperty name="width" value="0.025" units="cm"/>
      <inkml:brushProperty name="height" value="0.025" units="cm"/>
    </inkml:brush>
  </inkml:definitions>
  <inkml:trace contextRef="#ctx0" brushRef="#br0">113 1 13901,'0'0'7741,"-2"9"-5499,-14 53-600,-3 10-136,2 2 0,4 0 0,-6 118 0,20-184-1312,2-21-523,1-24-764,-5 14 419,-2 1-1,0 0 1,-8-28-1,-6-46 1980,17 95-1193,0-1 0,1 1 1,-1-1-1,0 1 0,1-1 1,-1 1-1,1-1 0,-1 1 1,1-1-1,0 1 0,-1-1 1,1 1-1,0 0 0,0 0 1,0-1-1,0 1 0,0 0 1,0 0-1,1 0 0,-1 0 1,0 0-1,1 0 0,-1 0 1,0 1-1,1-1 0,-1 0 1,1 1-1,-1-1 0,1 1 1,-1 0-1,1-1 0,-1 1 1,1 0-1,-1 0 0,4 0 1,11-1-559,0 1 1,30 2-1,-18 0-1108,2-2-2904,-1 0-2845</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28.886"/>
    </inkml:context>
    <inkml:brush xml:id="br0">
      <inkml:brushProperty name="width" value="0.025" units="cm"/>
      <inkml:brushProperty name="height" value="0.025" units="cm"/>
    </inkml:brush>
  </inkml:definitions>
  <inkml:trace contextRef="#ctx0" brushRef="#br0">31 1 12684,'0'0'10976,"3"8"-9877,1 5-721,-1 1-1,0 0 1,-1 0-1,0 1 0,-1-1 1,-1 0-1,-2 22 0,-21 106 1316,14-96-814,-5 65 1,18-134-565,2 0 1,0 1 0,14-32-1,0 0-40,-7 14-275,-4 8 0,2 1 0,1 0 0,1 0 0,23-37 0,-35 66-11,0 0-1,1 0 1,-1 0 0,1 0 0,-1 0-1,1 0 1,0 1 0,0-1 0,0 0-1,0 1 1,0 0 0,0-1 0,0 1-1,0 0 1,1 0 0,-1 0-1,0 0 1,1 1 0,-1-1 0,0 1-1,1-1 1,-1 1 0,1 0 0,-1 0-1,1 0 1,-1 0 0,1 0 0,-1 1-1,1-1 1,-1 1 0,1 0 0,-1-1-1,4 3 1,-3-1-10,0 0 1,1 0-1,-1 0 0,0 1 1,-1-1-1,1 1 0,0 0 0,-1 0 1,0-1-1,1 2 0,-1-1 1,0 0-1,-1 0 0,1 1 1,0-1-1,-1 1 0,0-1 1,0 1-1,0 0 0,0-1 1,0 7-1,-1-6 17,0-1 1,-1 0-1,1 1 1,-1-1-1,1 0 1,-1 1-1,0-1 0,0 0 1,-1 0-1,1 0 1,-1 0-1,1 0 1,-1 0-1,0 0 0,0 0 1,-3 2-1,0 1 34,-1-1-1,0 0 1,0 0-1,0-1 1,-1 1-1,-12 5 1,6-4 3,-1 0 1,1-1 0,-1-1 0,0 0 0,0-1 0,0-1-1,-22 1 1,36-3-99,0 0-1,0 1 1,-1-1-1,1 0 0,0 0 1,0 0-1,0 0 1,-1 0-1,1 0 0,0 0 1,0 0-1,0 0 1,-1 0-1,1 0 1,0 0-1,0 0 0,0 0 1,-1 0-1,1 0 1,0 0-1,0-1 1,0 1-1,-1 0 0,1 0 1,0 0-1,0 0 1,0 0-1,-1 0 1,1-1-1,0 1 0,0 0 1,0 0-1,0 0 1,0 0-1,0-1 0,-1 1 1,1 0-1,0 0 1,0 0-1,0-1 1,0 1-1,0 0 0,0 0 1,0 0-1,0-1 1,0 1-1,0 0 1,9-11-2839,17-7-2757,-1 3-590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29.391"/>
    </inkml:context>
    <inkml:brush xml:id="br0">
      <inkml:brushProperty name="width" value="0.025" units="cm"/>
      <inkml:brushProperty name="height" value="0.025" units="cm"/>
    </inkml:brush>
  </inkml:definitions>
  <inkml:trace contextRef="#ctx0" brushRef="#br0">57 18 17905,'0'0'4276,"-3"13"-2066,-14 36-843,5-17-150,-11 53 0,23-84-1207,0-1 1,-1 1-1,1 0 1,0 0-1,0 0 1,-1-1-1,1 1 1,0 0-1,0 0 1,0 0-1,0 0 0,0-1 1,1 1-1,-1 0 1,0 0-1,0 0 1,0-1-1,1 1 1,-1 0-1,0 0 1,1 0-1,-1-1 1,1 1-1,0 1 0,14-9 361,17-27 193,-20 19-473,-2-1 1,0 1-1,-1-1 0,-1-1 1,0 0-1,-1 0 0,-1-1 1,6-26-1,-12 42-11,0 18 5,-17 110 770,17-125-845,1-1 0,-1 1 1,0 0-1,0-1 0,1 1 0,-1-1 1,0 1-1,1-1 0,-1 1 1,1-1-1,-1 1 0,1-1 1,-1 0-1,1 1 0,-1-1 1,1 0-1,-1 1 0,1-1 1,-1 0-1,1 1 0,-1-1 1,1 0-1,0 0 0,-1 0 1,1 0-1,0 0 0,-1 0 1,1 0-1,-1 0 0,1 0 1,0 0-1,-1 0 0,1 0 1,0 0-1,0 0 0,26-7 307,-19 2-290,0 0-1,-1-1 0,0 0 1,1 0-1,-2-1 1,1 0-1,-1 0 0,0-1 1,-1 0-1,6-11 1,34-39-62,-47 92-488,-12 21 543,9-40 107,1 1 0,0-1 1,2 1-1,-2 22 1,4-37-138,0-1 0,0 0 1,0 0-1,0 1 0,0-1 1,0 0-1,0 0 0,0 1 1,0-1-1,0 0 0,0 0 0,0 1 1,0-1-1,0 0 0,0 0 1,1 1-1,-1-1 0,0 0 1,0 0-1,0 1 0,0-1 0,1 0 1,-1 0-1,0 0 0,0 1 1,0-1-1,1 0 0,-1 0 1,0 0-1,0 0 0,1 0 0,-1 0 1,0 1-1,0-1 0,1 0 1,-1 0-1,0 0 0,0 0 0,1 0 1,-1 0-1,1 0 0,13-6-1981,12-14-4883,-15-2 297,-1-4-3443</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29.764"/>
    </inkml:context>
    <inkml:brush xml:id="br0">
      <inkml:brushProperty name="width" value="0.025" units="cm"/>
      <inkml:brushProperty name="height" value="0.025" units="cm"/>
    </inkml:brush>
  </inkml:definitions>
  <inkml:trace contextRef="#ctx0" brushRef="#br0">1 0 14286,'0'0'14029,"17"61"-22165,-4-45 2275</inkml:trace>
  <inkml:trace contextRef="#ctx0" brushRef="#br0" timeOffset="1">203 159 12620,'0'0'14136,"-8"4"-12268,-19 9-664,-43 31 0,62-39-1059,1 1-1,0 0 1,0 0-1,1 0 1,0 1 0,0-1-1,0 2 1,1-1-1,0 0 1,1 1-1,-7 14 1,11-22-145,-1 1 0,1 0 0,0 0-1,-1 1 1,1-1 0,0 0 0,0 0 0,0 0 0,0 0 0,0 0-1,0 0 1,0 0 0,0 0 0,0 0 0,0 0 0,1 0-1,-1 0 1,0 0 0,1 0 0,-1 0 0,1 0 0,-1 0 0,1 0-1,-1 0 1,1 0 0,0 0 0,-1-1 0,1 1 0,0 0 0,0 0-1,1 0 1,1 0-8,0 1 0,0-1 0,0 0 0,0 0 0,1 0 0,-1-1 0,0 1 0,1-1 0,-1 1 0,5-2 0,6 1-168,0-1 0,1-1 1,-1-1-1,14-4 0,29-14-6389,-22 1-3568,-21 7-191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30.264"/>
    </inkml:context>
    <inkml:brush xml:id="br0">
      <inkml:brushProperty name="width" value="0.025" units="cm"/>
      <inkml:brushProperty name="height" value="0.025" units="cm"/>
    </inkml:brush>
  </inkml:definitions>
  <inkml:trace contextRef="#ctx0" brushRef="#br0">0 1 8008,'0'0'18860,"7"3"-17242,-4-2-1672,32 14 2184,-34-14-2101,-1-1 0,1 0 0,0 0 0,0 1 0,-1-1 0,1 0 0,0 0 0,0 0 0,-1 0 0,1 0 0,0 0 0,0 0 0,0 0 0,-1 0 0,1 0 0,0-1 0,0 1 0,0 0 0,-1 0 0,1-1 0,0 1 0,-1-1 0,1 1 1,0 0-1,-1-1 0,1 0 0,-1 1 0,1-1 0,0 1 0,-1-1 0,1 1 0,-1-1 0,0 0 0,1 1 0,-1-1 0,1 0 0,-1 0 0,0 1 0,0-1 0,1 0 0,-1 0 0,0 0 0,0 1 0,0-1 0,0 0 0,0 0 1,0-1-1,0 2-222,-44 7 7,44-7 137,3 1 1067</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30.656"/>
    </inkml:context>
    <inkml:brush xml:id="br0">
      <inkml:brushProperty name="width" value="0.025" units="cm"/>
      <inkml:brushProperty name="height" value="0.025" units="cm"/>
    </inkml:brush>
  </inkml:definitions>
  <inkml:trace contextRef="#ctx0" brushRef="#br0">0 79 14478,'0'0'12844,"8"5"-11691,-4-2-1022,1 0 0,-1 0 0,0 0 0,0-1-1,1 0 1,0 0 0,-1 0 0,1-1 0,0 0 0,0 1 0,0-2 0,-1 1 0,1 0 0,0-1 0,0 0-1,0 0 1,0-1 0,0 1 0,0-1 0,0 0 0,0-1 0,8-2 0,1-2 11,-1 0 1,0-1-1,0 0 0,0-1 1,-1 0-1,0-1 0,0-1 1,19-21-1,-30 23-142,-12 8 0,-15 9 0,6 3 0,1 2 0,0 0 0,1 1 0,1 1 0,0 1 0,2 0 0,-28 39 0,42-55-22,0 0 0,0 0 1,1 0-1,-1 0 0,0 0 0,1 0 1,-1 0-1,1 0 0,-1 1 0,1-1 0,-1 0 1,1 0-1,0 0 0,0 1 0,-1-1 0,1 0 1,0 0-1,0 1 0,0-1 0,0 0 1,1 0-1,-1 1 0,0-1 0,0 0 0,1 0 1,-1 0-1,1 0 0,-1 1 0,1-1 0,1 1 1,0 0-95,0-1 0,0 0 0,0 0 1,0 0-1,1 0 0,-1 0 0,0 0 1,1 0-1,-1-1 0,1 1 0,-1-1 1,1 0-1,-1 0 0,3 0 0,10 0-867,0-1-1,-1-1 1,0 0-1,18-5 0,-14 0-2899,0 0 0,26-16-1,-42 22 3523,39-22-9894</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31.048"/>
    </inkml:context>
    <inkml:brush xml:id="br0">
      <inkml:brushProperty name="width" value="0.025" units="cm"/>
      <inkml:brushProperty name="height" value="0.025" units="cm"/>
    </inkml:brush>
  </inkml:definitions>
  <inkml:trace contextRef="#ctx0" brushRef="#br0">168 2 11275,'0'0'17034,"-9"-1"-15539,2 0-1352,1 1 1,-1 0-1,1 1 0,-1-1 1,0 1-1,1 1 0,-1-1 1,1 1-1,0 0 0,-1 1 0,1-1 1,0 1-1,0 0 0,1 1 1,-1-1-1,1 1 0,0 0 0,-7 7 1,5-5-55,5-5-81,0 0 0,0 1 0,0-1 0,0 1 0,0 0 0,0-1 0,0 1-1,1 0 1,-1 0 0,1 0 0,0 0 0,-1 0 0,1 0 0,0 1 0,0-1 0,0 0 0,1 1 0,-2 2 0,5-3-8,0-1 0,-1 1 0,1-1 0,0 0 0,0 1 0,0-1 0,0 0 0,0-1 0,0 1 0,0-1 0,0 1 0,1-1 0,3 0 0,3 1 0,9 2-7,65 16-92,-80-18 94,0 0 0,0 0 1,0 1-1,-1 0 0,1 0 0,0 0 1,-1 0-1,1 0 0,-1 1 0,0 0 1,0 0-1,0 0 0,0 0 0,0 0 1,0 0-1,3 7 0,-6-9 6,1 0 0,-1 1 0,1-1 0,-1 1 0,0-1 0,1 0 0,-1 1 0,0-1 0,0 1 0,0-1 0,0 1 1,0-1-1,0 0 0,-1 1 0,1-1 0,0 1 0,-1-1 0,1 0 0,-1 1 0,0-1 0,1 0 0,-1 1 0,-1 1 0,-1 0 6,1 0 0,-1-1 0,0 1 1,0 0-1,-1-1 0,1 0 0,0 0 0,-7 3 1,-5 1 16,0 0 0,0-1 1,-19 3-1,-6-2-731,39-5 592,0-1 1,0 0-1,1 1 1,-1-1-1,0 0 0,0 0 1,0 0-1,0 0 1,0 0-1,0 0 1,0 0-1,0 0 1,0 0-1,0-1 1,0 1-1,0 0 0,1-1 1,-1 1-1,0 0 1,0-1-1,0 1 1,0-1-1,1 1 1,-1-1-1,0 0 1,1 1-1,-1-1 1,0 0-1,1 0 0,-1 1 1,1-1-1,-1 0 1,0-1-1,1-12-8031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33.616"/>
    </inkml:context>
    <inkml:brush xml:id="br0">
      <inkml:brushProperty name="width" value="0.025" units="cm"/>
      <inkml:brushProperty name="height" value="0.025" units="cm"/>
    </inkml:brush>
  </inkml:definitions>
  <inkml:trace contextRef="#ctx0" brushRef="#br0">206 67 6406,'1'-4'1291,"-1"0"1,0 0-1,-1 0 1,1 0-1,-1 0 1,1 0-1,-1 0 0,0 0 1,-1 0-1,-2-7 1,2 10-1056,1-1 0,-1 1-1,1 0 1,-1-1 0,1 1 0,-1 0 0,0 0 0,1 0 0,-1 0 0,0 0 0,0 1 0,0-1 0,0 1-1,0-1 1,0 1 0,0-1 0,0 1 0,0 0 0,0 0 0,0 0 0,0 0 0,0 1 0,0-1-1,0 0 1,-1 1 0,-3 1-156,1 0 1,0 0-1,0 0 0,0 1 0,0 0 0,0 0 0,0 0 0,1 0 0,0 1 1,-1 0-1,1 0 0,1 0 0,-1 0 0,0 1 0,1-1 0,-5 10 1,-3 5 20,1 0 0,-15 41 0,20-48-31,1 1 0,0-1 0,1 1 0,1 0 0,0 0 0,1 1 0,1 21 0,0-34-65,0 1 1,0 0-1,0-1 0,0 1 0,1 0 0,-1-1 0,1 1 0,-1 0 0,1-1 0,0 1 0,0-1 0,0 1 1,-1-1-1,1 1 0,1-1 0,-1 0 0,0 0 0,0 1 0,0-1 0,1 0 0,-1 0 0,0 0 0,3 1 0,-1-1 21,1 0 0,-1 0-1,1 0 1,-1 0-1,1-1 1,-1 1-1,1-1 1,-1 0 0,1 0-1,6-1 1,0 0-75,0-1 1,-1-1-1,1 1 1,0-2 0,-1 1-1,0-1 1,12-7-1,-10 3-187,-1 0 0,0 0 0,-1-1 0,0 0 0,15-19 0,-20 23 201,0-1 1,0 0 0,-1 0-1,0 0 1,0-1 0,0 1-1,0-1 1,-1 0 0,-1 0-1,1 1 1,-1-1 0,1-9-1,-2 15 425,-13 39 470,8-22-539,-1-1 0,2 1 0,0 0 0,1 0 0,-2 25 1,5-41-319,1 1 1,-1 0 0,0-1-1,0 1 1,1-1-1,-1 1 1,1-1 0,-1 1-1,0-1 1,1 1 0,-1-1-1,1 1 1,-1-1 0,1 0-1,-1 1 1,1-1-1,-1 0 1,1 1 0,0-1-1,-1 0 1,1 0 0,-1 1-1,1-1 1,0 0 0,-1 0-1,1 0 1,0 0-1,-1 0 1,1 0 0,-1 0-1,1 0 1,0 0 0,-1 0-1,2-1 1,26-3 168,-9-4-262,0-1 0,0-1 1,-1-1-1,0-1 0,-1 0 1,25-23-1,40-27-574,-81 61 652,0 1 0,0-1 1,-1 1-1,1-1 0,0 1 1,0-1-1,0 1 0,-1-1 1,1 1-1,0 0 1,0 0-1,0-1 0,0 1 1,0 0-1,0 0 0,0 0 1,0 0-1,0 0 0,0 0 1,-1 0-1,1 0 0,0 0 1,0 1-1,0-1 0,0 0 1,0 1-1,1 0 0,-1 0 37,0 0-1,0 1 0,0-1 1,0 0-1,0 1 1,-1-1-1,1 1 0,0-1 1,-1 1-1,1 0 0,-1-1 1,0 1-1,0-1 0,1 4 1,-1 10 385,0 1 0,-5 27 0,3-31-286,1 1 112,0-7-105,0 0 0,0 0-1,1 0 1,0 0 0,0 1-1,2 9 1,-2-16-118,0 1 1,1-1-1,-1 1 0,0 0 1,0-1-1,1 1 0,-1-1 0,0 1 1,1-1-1,-1 1 0,1-1 1,-1 1-1,0-1 0,1 0 0,-1 1 1,1-1-1,-1 1 0,1-1 1,0 0-1,-1 0 0,1 1 0,-1-1 1,1 0-1,-1 0 0,1 0 1,1 1-1,0-1 10,0-1 0,0 1 1,0 0-1,1-1 0,-1 0 0,0 1 0,0-1 1,0 0-1,0 0 0,0 0 0,3-3 0,13-8-12,-2 0 0,25-25-1,19-15-970,-60 52 962,0-1 0,1 1 0,-1 0 0,0-1 1,1 1-1,-1 0 0,0 0 0,1-1 1,-1 1-1,1 0 0,-1 0 0,0 0 0,1-1 1,-1 1-1,1 0 0,-1 0 0,1 0 1,-1 0-1,1 0 0,-1 0 0,0 0 0,1 0 1,-1 0-1,1 0 0,-1 0 0,1 0 1,-1 1-1,1-1 0,-1 0 0,0 0 0,1 0 1,-1 0-1,1 1 0,-1-1 0,0 0 1,1 1-1,4 19 287,-9 43 400,2-42-543,2-16-210,2-5-234,0 0 0,0 0 0,0-1-1,0 1 1,0-1 0,1 0 0,-1 0 0,0 1 0,-1-1 0,1 0 0,0-1-1,3-1 1,38-34-10886,-16 9-437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8:42.945"/>
    </inkml:context>
    <inkml:brush xml:id="br0">
      <inkml:brushProperty name="width" value="0.025" units="cm"/>
      <inkml:brushProperty name="height" value="0.025" units="cm"/>
    </inkml:brush>
  </inkml:definitions>
  <inkml:trace contextRef="#ctx0" brushRef="#br0">693 57 6758,'0'0'5339,"-9"-5"-4175,-1-2-735,0 0 1,-1 1-1,0 1 1,0 0-1,0 0 1,0 1-1,-1 1 1,0 0-1,1 0 1,-19-1-1,8 5-397,0 1 1,0 1-1,1 0 0,-1 2 1,1 1-1,0 0 0,1 2 1,0 0-1,0 1 0,0 1 1,-24 17-1,20-10-27,-1 2 0,2 1 0,1 0 0,0 2-1,2 0 1,0 1 0,-28 45 0,38-50 4,1 1 0,0 0 0,2 0-1,0 1 1,1 0 0,1 0 0,1 1 0,1-1-1,0 1 1,2 0 0,0 0 0,2 0 0,0 0 0,6 31-1,2-11 13,0 0 0,3-1 0,1-1-1,3 0 1,0 0 0,29 46 0,-34-67-20,0 0 1,1-1-1,1 0 0,0-1 1,31 29-1,-36-39 1,0 0-1,1 0 1,-1 0-1,1-1 1,1 0 0,-1-1-1,1 0 1,-1-1-1,1 0 1,0 0-1,0-1 1,0 0 0,1-1-1,11 0 1,-4-2 30,0-1 1,0-1-1,0 0 1,-1-1-1,1-1 0,-1-1 1,0-1-1,-1 0 1,1-1-1,-1 0 1,23-18-1,6-7 52,-1-2 0,57-58-1,-80 71 79,-1 0-1,-1-1 1,-1-1-1,-2 0 1,0-1-1,-1-1 1,12-31-1,-20 39-40,0-1-1,-1 0 1,-1 0 0,-1 0-1,-1-1 1,-1 1-1,0-1 1,-1 0-1,-2 1 1,0-1-1,-6-33 1,4 40-28,-1-1 1,-1 1 0,0 1-1,-1-1 1,0 1-1,-1 0 1,0 0-1,-1 1 1,0-1-1,-1 2 1,0-1-1,0 2 1,-1-1 0,-1 1-1,0 1 1,-14-9-1,7 5-305,0 2 1,-2 0-1,-38-14 1,35 17-1088,0 1 0,-1 1 0,-28-3 0,8 4-6132</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33.976"/>
    </inkml:context>
    <inkml:brush xml:id="br0">
      <inkml:brushProperty name="width" value="0.025" units="cm"/>
      <inkml:brushProperty name="height" value="0.025" units="cm"/>
    </inkml:brush>
  </inkml:definitions>
  <inkml:trace contextRef="#ctx0" brushRef="#br0">157 184 17104,'0'0'3059,"-10"2"101,0 1-2502,-1 1 0,1 0 0,0 0 0,0 1 0,0 0-1,1 0 1,-13 11 0,18-13-546,0 0-1,-1 1 1,1 0 0,0 0-1,1 0 1,-1 0-1,1 1 1,0-1-1,0 1 1,0 0 0,1 0-1,-1 0 1,1 0-1,1 0 1,-1 1 0,1-1-1,0 0 1,-1 12-1,2-16-107,0 0-1,1 0 0,-1 0 1,1 0-1,-1 0 0,1 0 1,-1 0-1,1 0 0,-1-1 0,1 1 1,0 0-1,0 0 0,-1 0 1,1-1-1,0 1 0,0 0 1,0-1-1,0 1 0,0-1 1,0 1-1,0-1 0,0 1 0,0-1 1,0 0-1,0 0 0,0 1 1,0-1-1,0 0 0,1 0 1,-1 0-1,0 0 0,0 0 1,0 0-1,0 0 0,2-1 1,44-7 239,-31 1-275,0-1 0,0 0 0,-1-1 0,0-1 0,0 0 0,21-20 0,73-82-955,-106 109 972,7-8 22,0 0 1,0-1-1,-1 1 0,0-2 1,-1 1-1,-1-1 0,0-1 1,-1 1-1,6-18 0,-12 31 12,0 0 0,0 0 0,0 0 0,0 0 0,0 0 0,0 0 0,0 0 0,0 0 0,0 0 0,-1 1 0,1-1 0,0 0 0,0 0 0,0 0 0,0 0 0,0 0 0,0 0-1,0 0 1,0 0 0,0 0 0,0 0 0,-1 0 0,1 0 0,0 0 0,0 0 0,0 0 0,0 0 0,0 0 0,0 0 0,0 0 0,0 0 0,-1 0 0,1 0 0,0 0 0,0 0 0,0 0 0,0 0 0,0 0-1,0 0 1,0 0 0,0 0 0,0 0 0,-1 0 0,1 0 0,0 0 0,0 0 0,0-1 0,0 1 0,0 0 0,0 0 0,0 0 0,0 0 0,0 0 0,0 0 0,0 0 0,0 0 0,0 0 0,0 0 0,0-1-1,0 1 1,0 0 0,0 0 0,0 0 0,0 0 0,0 0 0,0 0 0,0 0 0,-13 10 267,-9 16-307,10-8 145,1 1 0,1 0 0,-15 38 0,22-47-89,-1 0 1,2 0-1,-1 0 1,2 1-1,-1-1 1,1 1-1,1-1 1,0 1-1,0-1 0,3 12 1,-2-18-105,0-1 1,1 0 0,-1 0-1,1 1 1,0-1-1,0-1 1,0 1-1,1 0 1,-1 0 0,1-1-1,-1 1 1,1-1-1,0 0 1,0 0-1,0 0 1,0 0 0,0 0-1,0-1 1,1 1-1,-1-1 1,1 0-1,-1 0 1,1 0-1,-1-1 1,1 1 0,-1-1-1,5 0 1,3 1-1085,0 0 1,1-1-1,-1-1 1,0 0-1,0 0 1,0-1 0,19-6-1,11-12-5942</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34.823"/>
    </inkml:context>
    <inkml:brush xml:id="br0">
      <inkml:brushProperty name="width" value="0.025" units="cm"/>
      <inkml:brushProperty name="height" value="0.025" units="cm"/>
    </inkml:brush>
  </inkml:definitions>
  <inkml:trace contextRef="#ctx0" brushRef="#br0">107 45 15663,'0'0'14120,"1"14"-12994,-2 22-754,-2 0-1,-1 0 1,-2-1-1,-17 56 1,11-50-372,-7 18 0,-19 114 0,38-173 0,0 0 0,0 1 0,-1-1 0,1 0 0,0 0 0,0 1 0,0-1 0,0 0 0,-1 1 0,1-1 0,0 0 0,0 1 0,0-1 0,0 0 0,0 1 0,0-1 0,0 1 0,0-1 0,0 0 0,0 1 0,0-1 0,0 0 0,0 1 0,0-1 0,1 0 0,-1 1 0,0-1 0,0 0 0,0 1 0,0-1 0,1 0 0,-1 0 0,0 1 0,0-1 0,1 0 0,-1 0 0,0 1 0,0-1 0,1 0 0,-1 0 0,1 1 0,10-15 0,9-29 0,-6-9 0,-3-1 0,-1 0 0,2-81 0,-3 39 0,-11 109 0,0-1 0,2 1 0,0-1 0,0 1 0,1 0 0,1-1 0,4 17 0,-5-26 0,1 0 0,-1 0 0,1 0 0,0-1 0,0 1 0,1-1 0,-1 1 0,1-1 0,-1 0 0,1 0 0,0 0 0,0 0 0,0 0 0,1-1 0,-1 1 0,1-1 0,-1 0 0,1 0 0,0 0 0,0-1 0,0 1 0,0-1 0,0 0 0,0 0 0,0 0 0,0-1 0,0 0 0,7 0 0,0 0 0,0-1 0,0 0 0,0-1 0,0 0 0,-1-1 0,1 0 0,-1-1 0,1 0 0,-1-1 0,0 0 0,-1 0 0,1-1 0,-1 0 0,0-1 0,-1 0 0,0 0 0,0-1 0,14-17 0,-12 13 0,-1 0 0,-1-1 0,0 0 0,0 0 0,-1-1 0,-1 0 0,0 0 0,-1 0 0,-1-1 0,0 0 0,-1 1 0,0-2 0,0-19 0,-3 34 0,0 1 0,0-1 0,0 1 0,0-1 0,0 1 0,0-1 0,-1 1 0,1-1 0,0 1 0,0-1 0,-1 1 0,1-1 0,0 1 0,0-1 0,-1 1 0,1 0 0,0-1 0,-1 1 0,1 0 0,-1-1 0,1 1 0,-1 0 0,1-1 0,-1 1 0,1 0 0,-1 0 0,1-1 0,-1 1 0,1 0 0,-1 0 0,1 0 0,-1 0 0,1 0 0,-1 0 0,1 0 0,-1 0 0,1 0 0,-1 0 0,1 0 0,-1 0 0,1 0 0,-1 0 0,1 1 0,-1-1 0,1 0 0,-1 0 0,1 0 0,-1 1 0,1-1 0,-1 1 0,-28 16 0,10 3 0,0 1 0,1 0 0,2 1 0,0 2 0,1-1 0,1 2 0,2 0 0,0 0 0,-12 44 0,22-64 0,0 1 0,1-1 0,0 1 0,0-1 0,0 1 0,1-1 0,0 8 0,0-12 0,1 0 0,-1 0 0,1 1 0,-1-1 0,1 0 0,-1 0 0,1 0 0,-1 0 0,1 0 0,0 0 0,0 0 0,-1-1 0,1 1 0,0 0 0,0 0 0,0-1 0,0 1 0,0 0 0,0-1 0,0 1 0,0-1 0,0 1 0,1-1 0,-1 0 0,0 1 0,0-1 0,0 0 0,0 0 0,1 0 0,-1 0 0,0 0 0,0 0 0,0 0 0,0 0 0,1 0 0,-1-1 0,0 1 0,2-1 0,7-1-38,0-1 1,1 0-1,-1-1 0,0 0 0,14-9 1,-17 9 4,0 0 1,0 1 0,0-1-1,1 1 1,-1 1 0,1-1 0,0 1-1,0 1 1,0-1 0,0 1-1,11 1 1,-19 0 39,1 0 1,0 1-1,0-1 0,0 0 0,0 1 0,-1-1 1,1 1-1,0-1 0,-1 1 0,1-1 0,0 1 1,-1 0-1,1-1 0,0 1 0,-1 0 0,1 0 1,-1-1-1,1 1 0,-1 0 0,0 0 0,1 0 1,-1 0-1,0-1 0,0 1 0,1 0 1,-1 0-1,0 0 0,0 2 0,0 31 350,0-24-309,-12 102-1324,18-119-10069,-5 5 9446,8-15-8661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35.533"/>
    </inkml:context>
    <inkml:brush xml:id="br0">
      <inkml:brushProperty name="width" value="0.025" units="cm"/>
      <inkml:brushProperty name="height" value="0.025" units="cm"/>
    </inkml:brush>
  </inkml:definitions>
  <inkml:trace contextRef="#ctx0" brushRef="#br0">0 92 18097,'0'0'5130,"5"8"-2872,14 25-752,-17-32-1402,-1 1-1,0-1 1,1 0-1,-1 0 1,1 0 0,-1 0-1,1 0 1,0 0 0,-1 0-1,1-1 1,0 1 0,0-1-1,-1 1 1,1-1 0,0 0-1,0 1 1,0-1-1,0 0 1,-1 0 0,1-1-1,0 1 1,2-1 0,34-10 1089,-27 5-921,0-1 1,0 0 0,18-17 0,-26 22-248,0-1-1,0 0 1,0 0-1,0 0 1,-1-1-1,1 1 1,-1-1-1,0 1 1,0-1-1,0 0 1,0 0-1,-1 0 1,1 0 0,-1 0-1,1-6 1,-4 9-20,1 1 1,-1-1 0,0 1-1,0 0 1,1-1-1,-1 1 1,0 0 0,0 0-1,1 0 1,-1 1-1,0-1 1,0 0 0,1 1-1,-1-1 1,0 1 0,1-1-1,-1 1 1,-1 1-1,-6 4-11,1 1-1,-1-1 0,2 2 0,-1-1 0,1 1 0,-7 9 0,11-14 5,0 1-1,1 0 0,-1 0 0,1 0 0,-1 0 0,1 0 1,0 0-1,1 0 0,-1 1 0,1-1 0,0 0 0,0 1 1,0 0-1,1-1 0,-1 1 0,1 6 0,1-10 4,1 0-1,-1 0 1,0 0-1,0-1 0,1 1 1,-1 0-1,0-1 1,1 1-1,-1-1 0,1 1 1,-1-1-1,1 0 1,-1 0-1,0 1 0,1-1 1,-1 0-1,1 0 1,-1-1-1,3 1 0,32-2-168,21-10-961,-47 9 1008,-1 0 1,1 1-1,0 0 0,0 1 1,0 0-1,0 0 0,0 1 0,16 2 1,-25-1 142,0-1 0,0 1 1,0 0-1,0-1 0,0 1 0,0 0 1,0 0-1,0 0 0,0 0 0,0 0 0,0 0 1,0 0-1,-1 0 0,1 0 0,0 0 1,-1 0-1,1 0 0,-1 0 0,1 1 1,-1-1-1,0 0 0,1 1 0,-1-1 1,0 0-1,0 0 0,0 1 0,0 1 1,-2 36 1820,2-38-1587,3-30 102,21-58-545,-23 86 186,-1 0-1,1 0 1,0 1-1,0-1 1,0 1 0,0-1-1,0 1 1,0-1-1,0 1 1,0-1-1,0 1 1,0 0-1,0-1 1,0 1 0,0 0-1,0 0 1,0 0-1,0 0 1,0 0-1,0 0 1,0 0 0,2 1-1,34 1 104,-29-1-75,14 1-14,0-1 0,1-2 0,-1 0 1,31-6-1,-44 6-12,0-1 1,-1-1 0,1 0 0,0 0 0,-1 0 0,0-1-1,0 0 1,0-1 0,0 0 0,-1 0 0,0-1-1,0 0 1,11-11 0,-18 16-2,1 1 0,0-1 0,0 0 0,-1 0 0,1 0 0,-1 1 0,1-1 0,0 0 0,-1 0 0,1 0 0,-1 0 0,0 0 0,1 0 0,-1 0 0,0 0 0,0 0 0,0 0 0,1 0 0,-1 0 0,0 0 0,-1-2 0,1 2 0,-1 1 0,1-1 0,-1 1 0,1-1 0,-1 1 0,1 0 0,-1-1 0,0 1 0,1 0 0,-1-1 0,0 1 0,1 0 0,-1 0 0,0-1 0,0 1 0,1 0 0,-1 0 0,0 0 0,1 0 0,-1 0 0,0 0 0,-1 0 0,-3 1 0,0-1 0,0 1 0,1 0 0,-1 0 0,0 1 0,0 0 0,-7 3 0,4 0 0,1 1 0,0 0 0,1 0 0,-1 0 0,1 1 0,0 0 0,-7 12 0,11-16 0,0 0 0,0 0 0,0 1 0,0-1 0,1 0 0,0 1 0,-1-1 0,1 1 0,0 0 0,1-1 0,-1 1 0,1 0 0,-1-1 0,1 1 0,0 0 0,1-1 0,-1 1 0,1 0 0,-1-1 0,1 1 0,2 5 0,0-6-58,-1 0-1,0-1 1,1 1-1,-1-1 1,1 0-1,0 0 1,0 0-1,0 0 1,0 0-1,0-1 1,0 0 0,1 1-1,-1-1 1,0 0-1,1 0 1,-1-1-1,0 1 1,1-1-1,4 0 1,1 1-736,0 0 0,0-1 0,0-1 0,0 0 0,-1 0 1,18-4-1,12-15-10417</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36.776"/>
    </inkml:context>
    <inkml:brush xml:id="br0">
      <inkml:brushProperty name="width" value="0.025" units="cm"/>
      <inkml:brushProperty name="height" value="0.025" units="cm"/>
    </inkml:brush>
  </inkml:definitions>
  <inkml:trace contextRef="#ctx0" brushRef="#br0">97 1 9769,'0'0'10383,"-2"8"-8856,-23 95 1245,5 2 0,4 0 0,-1 119 0,19-279-2772,0 35 0,-1 0 0,-1 1 0,-1-1 0,0 0 0,-7-28 0,-3-7 0,14 59-73,1-1 0,0 0 0,0 0 1,0-1-1,0 1 0,1-1 0,-1 0 0,1 0 0,-1 0 1,1-1-1,0 1 0,-1-1 0,1 0 0,7 0 0,76 3-2527,-72-4 1894,11 1-1922,38-1-5360,-61-1 7426,0 1 0,0 0 0,0-1 0,-1 0-1,1 0 1,0 0 0,-1 0 0,1-1-1,-1 0 1,1 1 0,-1-1 0,0 0 0,4-3-1,3-13 2445,-10 17-1501,1 0 0,-1 0 1,0 0-1,0 0 0,0 0 1,-1 0-1,1 0 0,0 0 0,0 0 1,-1 0-1,1 0 0,0 0 0,-1 0 1,1 0-1,-1 0 0,1 0 1,-1 0-1,0 0 0,1 0 0,-2-1 1,1 1 201,-1 0 1,1 0-1,-1-1 1,0 1-1,1 0 0,-1 1 1,0-1-1,1 0 1,-1 0-1,0 1 1,0-1-1,-2 0 1,-15 2 547,11 2-782,0 1 0,1 0 0,0 0 1,0 1-1,0 0 0,-11 9 1,14-10-197,0-1 0,0 1 0,1 0 0,-1 0 0,1 0 0,-1 0 0,1 0 0,1 1 0,-1 0 0,1-1 0,-4 10 0,7-13-153,0-1 0,0 1 0,0 0 0,0-1 0,0 1 0,0-1 0,0 1 0,0-1 0,0 1 0,0-1 0,0 0 0,0 1 0,1-1 0,-1 0 0,0 0 0,0 0 0,0 0 0,1 0 0,-1 0 0,0 0 0,0 0 0,0-1 0,2 1 0,2-1 0,74-1-140,69 3-227,-111 13 874,-39-90-507,2 76 0,0 0 0,0-1 0,0 1 0,1 0 0,-1-1 0,0 1 0,0 0 0,1 0 0,-1-1 0,0 1 0,0 0 0,1 0 0,-1-1 0,0 1 0,1 0 0,-1 0 0,0 0 0,1 0 0,-1 0 0,1-1 0,-1 1 0,0 0 0,1 0 0,-1 0 0,0 0 0,1 0 0,-1 0 0,1 0 0,-1 0 0,0 0 0,1 0 0,-1 1 0,0-1 0,1 0 0,-1 0 0,0 0 0,1 0 0,17 5 0,-17-4 0,32 6 0,-1-1 0,1-1 0,0-2 0,-1-1 0,1-2 0,54-6 0,-85 6 0,0 0 0,1 0 0,-1 0 0,0-1 0,1 1 0,-1-1 0,0 1 0,1-1 0,-1 0 0,0 0 0,0 0 0,0 0 0,0-1 0,0 1 0,0 0 0,0-1 0,-1 1 0,1-1 0,0 0 0,-1 0 0,1 1 0,-1-1 0,0 0 0,0 0 0,1 0 0,-1-1 0,-1 1 0,1 0 0,0 0 0,0 0 0,0-5 0,-2 6 0,1 0 0,-1 0 0,1 0 0,-1 0 0,0 0 0,1 0 0,-1 0 0,0 0 0,0 0 0,0 0 0,0 1 0,1-1 0,-1 0 0,0 1 0,0-1 0,-1 1 0,1-1 0,0 1 0,0-1 0,0 1 0,0 0 0,0-1 0,0 1 0,-1 0 0,1 0 0,0 0 0,0 0 0,-2 0 0,-39 0 0,38 0 0,0 0 0,0 1 0,0 0 0,0 0 0,1 0 0,-1 0 0,0 0 0,1 1 0,-1-1 0,1 1 0,0 0 0,-1 0 0,1 1 0,0-1 0,0 1 0,0-1 0,1 1 0,-1 0 0,1 0 0,-1 0 0,1 0 0,-3 7 0,4-8 0,0 0 0,0 1 0,0-1 0,0 0 0,1 0 0,-1 1 0,1-1 0,0 0 0,-1 1 0,1-1 0,0 0 0,1 1 0,-1-1 0,0 0 0,1 1 0,-1-1 0,1 0 0,0 1 0,-1-1 0,1 0 0,0 0 0,0 0 0,1 0 0,-1 0 0,0 0 0,1 0 0,-1 0 0,1-1 0,0 1 0,-1 0 0,1-1 0,0 0 0,0 1 0,0-1 0,0 0 0,4 2 0,6 2-661,-1 0 1,1 0-1,21 4 0,-21-7-975,0 0-1,0 0 0,0-2 1,13 0-1,13-3-12328</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37.629"/>
    </inkml:context>
    <inkml:brush xml:id="br0">
      <inkml:brushProperty name="width" value="0.025" units="cm"/>
      <inkml:brushProperty name="height" value="0.025" units="cm"/>
    </inkml:brush>
  </inkml:definitions>
  <inkml:trace contextRef="#ctx0" brushRef="#br0">16 16 16271,'0'0'4604,"0"9"-3202,-8 116 6327,0 3-5144,20-153-2409,-8 9-176,-2 1 0,0 0 0,-1-1 0,0 1 0,-1-1 0,-1 0 0,-1 1 0,-5-25 0,9 42 0,-1 1 0,0 0 0,1-1 0,-1 1 0,1-1 0,0 0 0,0 1 0,0-1 0,0 0 0,0 0 0,1 0 0,-1-1 0,1 1 0,-1-1 0,1 1 0,-1-1 0,6 2 0,-2-1 0,0 0 0,1-1 0,-1 0 0,1 0 0,-1 0 0,1-1 0,-1 0 0,7-1 0,-3 0 0,0-1 0,-1 1 0,1-2 0,-1 1 0,0-1 0,0-1 0,0 0 0,0 0 0,-1 0 0,1-1 0,9-8 0,-14 10 0,0-1 0,-1 1 0,0-1 0,0 0 0,0 0 0,0 0 0,-1 0 0,1 0 0,-1 0 0,0-1 0,-1 1 0,1-1 0,-1 1 0,1-1 0,-1 0 0,0-9 0,-1 13 0,0 1 0,0 0 0,0-1 0,0 1 0,-1-1 0,1 1 0,0 0 0,0-1 0,0 1 0,-1 0 0,1-1 0,0 1 0,0 0 0,-1 0 0,1-1 0,0 1 0,-1 0 0,1 0 0,0-1 0,-1 1 0,1 0 0,0 0 0,-1 0 0,1 0 0,0 0 0,-1-1 0,1 1 0,-1 0 0,1 0 0,0 0 0,-1 0 0,1 0 0,-1 0 0,1 0 0,0 0 0,-1 0 0,1 0 0,-1 1 0,1-1 0,0 0 0,-1 0 0,1 0 0,0 0 0,-1 1 0,1-1 0,0 0 0,-1 1 0,-19 9 0,13-1 0,0 0 0,1 0 0,0 1 0,1 0 0,-1 0 0,2 0 0,0 1 0,0 0 0,1-1 0,0 1 0,0 1 0,2-1 0,-1 0 0,1 14 0,1-23 1,0-1 1,0 1-1,0 0 1,1 0-1,-1 0 1,1-1-1,-1 1 1,1 0-1,-1-1 1,1 1-1,0 0 1,0-1-1,0 1 1,0-1-1,0 1 1,0-1-1,0 0 1,1 1-1,-1-1 1,0 0-1,2 1 1,1 0-12,0 0 0,-1 0 0,1 0 0,0-1 0,0 1 0,0-1 0,0 0 0,0 0 0,5 0 0,2 0-244,1-1 0,0 0-1,0-1 1,-1 0 0,1 0-1,12-4 1,16-14-5901,1-9-5381</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38.360"/>
    </inkml:context>
    <inkml:brush xml:id="br0">
      <inkml:brushProperty name="width" value="0.025" units="cm"/>
      <inkml:brushProperty name="height" value="0.025" units="cm"/>
    </inkml:brush>
  </inkml:definitions>
  <inkml:trace contextRef="#ctx0" brushRef="#br0">19 1 18449,'0'0'6545,"1"12"-5557,-21 382 5781,26-435-6759,11-47 0,-12 68-11,0 1 1,1 0-1,1 0 1,1 0-1,1 1 1,12-20-1,-20 36-2,0 0 0,1 0 0,-1 1-1,0-1 1,1 0 0,-1 1 0,1-1 0,-1 1 0,1-1 0,0 1-1,-1 0 1,1 0 0,0 0 0,0 0 0,0 0 0,0 0 0,0 0-1,0 0 1,0 1 0,0-1 0,0 1 0,0 0 0,1 0 0,-1 0-1,0 0 1,0 0 0,0 0 0,0 0 0,0 0 0,3 2 0,-3-1-1,0 0 0,0 1 1,0-1-1,0 1 1,0 0-1,0 0 1,0 0-1,-1 0 0,1 0 1,-1 0-1,0 0 1,1 0-1,-1 1 1,0-1-1,0 0 0,0 1 1,-1-1-1,1 1 1,-1-1-1,1 1 0,-1-1 1,0 1-1,0-1 1,0 4-1,0-1 10,-1 0-1,1 0 0,-1 0 1,-1 0-1,1 0 0,-1-1 1,1 1-1,-1 0 0,-1-1 1,1 1-1,-1-1 0,1 0 1,-1 0-1,0 0 0,-1 0 1,1-1-1,-1 1 0,0-1 1,1 0-1,-1 0 0,-1 0 1,1 0-1,0-1 0,-1 0 1,1 0-1,-1 0 0,0 0 1,0-1-1,1 0 0,-1 0 1,0 0-1,0 0 0,0-1 1,-9 0-1,13-1-120,0 1 0,0 0 0,0-1 0,0 1 0,0-1 0,0 0 0,0 1 0,0-1 0,0 0 0,1 1 0,-1-1 0,0 0 0,0 0 0,1 0 1,-1 0-1,0 0 0,1 0 0,-1 0 0,1 0 0,-1 0 0,1 0 0,0 0 0,-1 0 0,1 0 0,0 0 0,0 0 0,0 0 0,-1 0 0,1 0 0,1-1 0,-1 1 0,0 0 0,0 0 0,0 0 0,0 0 0,1 0 0,-1 0 0,1 0 0,-1 0 0,1 0 0,0-2 0,0-1-734,1 0-1,0 0 1,0 0-1,0 0 0,1 0 1,-1 0-1,1 0 1,0 1-1,3-4 0,13-7-7381</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39.715"/>
    </inkml:context>
    <inkml:brush xml:id="br0">
      <inkml:brushProperty name="width" value="0.025" units="cm"/>
      <inkml:brushProperty name="height" value="0.025" units="cm"/>
    </inkml:brush>
  </inkml:definitions>
  <inkml:trace contextRef="#ctx0" brushRef="#br0">18 29 15983,'-2'9'8700,"0"7"-4179,0 52-4047,0-32 683,-7 87 593,29-149-1568,-12 13-182,-1-1 0,-1 1 0,0-1 0,-1 0 0,0 0 0,-1 0 0,-1-1 0,0 0 0,-1 0 0,-1 1 0,0-1 0,-1-18 0,0 32 0,0 1 0,0-1 0,0 1 0,0-1 0,0 1 0,0-1 0,0 1 0,0 0 0,0-1 0,0 1 0,0-1 0,0 1 0,0-1 0,-1 1 0,1-1 0,0 1 0,0 0 0,0-1 0,-1 1 0,1-1 0,0 1 0,0 0 0,-1-1 0,1 1 0,0 0 0,-1-1 0,1 1 0,0 0 0,-1 0 0,1-1 0,-1 1 0,1 0 0,0 0 0,-1 0 0,1-1 0,-1 1 0,1 0 0,-1 0 0,1 0 0,0 0 0,-1 0 0,1 0 0,-1 0 0,1 0 0,-1 0 0,1 0 0,-1 0 0,1 0 0,-1 0 0,1 0 0,0 1 0,-1-1 0,1 0 0,-1 0 0,1 0 0,0 1 0,-1 0 0,-1 0 0,0 0 0,1 0 0,-1 1 0,1-1 0,-1 1 0,1-1 0,0 1 0,-1 0 0,1-1 0,0 1 0,-1 3 0,0-1 0,1 0 0,0 1 0,0-1 0,0 0 0,1 1 0,-1-1 0,1 0 0,0 1 0,0-1 0,1 1 0,-1-1 0,1 0 0,0 1 0,2 3 0,-2-6 0,0 0 0,0 0 0,0-1 0,0 1 0,1 0 0,-1-1 0,1 1 0,-1-1 0,1 0 0,0 1 0,-1-1 0,1 0 0,0 0 0,0 0 0,0 0 0,0 0 0,0-1 0,0 1 0,0-1 0,0 1 0,0-1 0,0 1 0,0-1 0,0 0 0,0 0 0,1 0 0,-1-1 0,0 1 0,0 0 0,3-2 0,-2 1 0,0 1 0,0-1 0,0-1 0,0 1 0,0 0 0,0-1 0,0 1 0,-1-1 0,1 0 0,2-2 0,-3 2 0,0 0 0,1 0 0,-1 0 0,0 1 0,1-1 0,-1 1 0,1 0 0,0 0 0,-1 0 0,1 0 0,0 0 0,0 1 0,-1-1 0,6 0 0,-3 2 0,0-1 0,-1 0 0,1 0 0,-1-1 0,1 1 0,-1-1 0,1 0 0,-1 0 0,1-1 0,-1 1 0,0-1 0,0 0 0,0 0 0,0 0 0,0-1 0,0 1 0,0-1 0,-1 0 0,1 0 0,-1 0 0,0-1 0,0 1 0,0-1 0,-1 1 0,4-7 0,-3 6 0,0 0 0,-1 0 0,1 0 0,-1 0 0,0 0 0,0-1 0,-1 1 0,1-1 0,-1 1 0,0-1 0,0 0 0,0-5 0,-4 10 0,0-1 0,0 1 0,0-1 0,1 1 0,-1 0 0,0 0 0,0 0 0,0 1 0,-5 0 0,3 1 0,0 1 0,-1-1 0,1 1 0,0 1 0,0-1 0,1 1 0,-1-1 0,1 1 0,0 1 0,0-1 0,0 0 0,0 1 0,1 0 0,0 0 0,-5 10 0,4-8 0,1 1 0,0-1 0,1 1 0,-1 0 0,2 0 0,-1 0 0,1 0 0,0 0 0,1 0 0,-1 0 0,2 9 0,0-14-79,0 0-1,0-1 1,1 1-1,-1 0 1,1 0-1,-1-1 1,1 1 0,0-1-1,0 0 1,0 1-1,0-1 1,0 0-1,0 0 1,1 0-1,-1 0 1,1-1 0,-1 1-1,1-1 1,0 1-1,0-1 1,0 0-1,-1 0 1,1 0 0,4 0-1,6 2-721,0 0 1,-1-1-1,1 0 0,17-1 0,-26-1-230,0 0 0,-1 0 0,1-1-1,-1 1 1,1-1 0,-1 0-1,1 0 1,-1-1 0,0 1 0,6-3-1,14-10-7707</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40.604"/>
    </inkml:context>
    <inkml:brush xml:id="br0">
      <inkml:brushProperty name="width" value="0.025" units="cm"/>
      <inkml:brushProperty name="height" value="0.025" units="cm"/>
    </inkml:brush>
  </inkml:definitions>
  <inkml:trace contextRef="#ctx0" brushRef="#br0">27 108 5862,'32'-24'5632,"26"-23"-1295,-38 24 694,-20 23-4840,0 0 0,1-1-1,-1 1 1,0 0-1,0 0 1,1 0 0,-1-1-1,0 1 1,0 0-1,0-1 1,1 1 0,-1 0-1,0 0 1,0-1-1,0 1 1,0 0 0,0-1-1,0 1 1,0 0-1,0-1 1,0 1 0,0 0-1,0-1 1,0 1-1,0 0 1,0-1 0,0 1-1,0 0 1,0-1-1,0 1 1,0 0 0,0-1-1,0 1 1,0 0-1,-1 0 1,1-1 0,0 1-1,0 0 1,-1-1-1,-14 0 1537,-20 9-1815,31-6 123,-3 1 50,0 0-1,0 0 0,1 1 0,0 0 0,0 0 0,0 0 0,0 1 0,0-1 0,1 1 0,-7 9 0,12-14-85,0 1-1,0-1 1,0 1-1,1-1 0,-1 1 1,0-1-1,0 1 1,0-1-1,0 1 1,1-1-1,-1 1 0,0-1 1,0 1-1,1-1 1,-1 0-1,0 1 0,1-1 1,-1 0-1,1 1 1,-1-1-1,0 0 0,1 1 1,-1-1-1,1 0 1,-1 1-1,1-1 1,-1 0-1,1 0 0,-1 0 1,1 0-1,-1 1 1,1-1-1,-1 0 0,1 0 1,-1 0-1,1 0 1,0 0-1,29 5 27,-21-4-27,13 2-95,-13-2 75,0 0 0,0 0 0,-1 1-1,1 0 1,-1 1 0,1 0 0,-1 0 0,0 0 0,0 1-1,0 1 1,13 8 0,-20-12 26,0 0 1,0 0-1,0 0 0,0 1 1,-1-1-1,1 0 1,0 0-1,-1 0 0,1 1 1,0-1-1,-1 0 0,0 1 1,1-1-1,-1 0 0,0 1 1,0-1-1,0 1 0,0-1 1,0 0-1,0 1 1,0-1-1,0 1 0,0-1 1,-1 3-1,-1-1 49,0 0 1,1 0-1,-1 0 0,0 0 0,0-1 1,0 1-1,-1-1 0,1 1 1,-1-1-1,-2 2 0,-9 6 270,1-2 1,-1 0-1,-19 8 0,31-15-304,-4 2-12,-1 0-1,0 0 0,0 0 0,0-1 0,-1 0 1,1 0-1,-1-1 0,1 0 0,-1 0 1,1-1-1,-12-1 0,18 1-126,1-1 0,-1 0 1,0 0-1,1 1 0,-1-1 0,1 0 0,-1 0 1,1 0-1,-1 0 0,1 1 0,-1-1 0,1 0 1,0 0-1,0 0 0,-1 0 0,1 0 1,0 0-1,0 0 0,0 0 0,0 0 0,0 0 1,0 0-1,0 0 0,1-2 0,5-26-5661,7 6-1463,5 1-4442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41.577"/>
    </inkml:context>
    <inkml:brush xml:id="br0">
      <inkml:brushProperty name="width" value="0.025" units="cm"/>
      <inkml:brushProperty name="height" value="0.025" units="cm"/>
    </inkml:brush>
  </inkml:definitions>
  <inkml:trace contextRef="#ctx0" brushRef="#br0">1 277 15567,'0'0'13597,"10"1"-12444,-3-2-1052,0 0 0,0 0 0,0 0 0,0-1 0,-1 0 0,1 0 0,0 0 0,11-7 0,-15 8-77,-1-1 1,1 1 0,0-1 0,-1 0 0,1 0 0,-1 0 0,1 0 0,-1 0-1,0 0 1,0-1 0,0 1 0,0-1 0,0 0 0,-1 1 0,1-1-1,-1 0 1,0 0 0,0 0 0,0 0 0,0 0 0,0 0 0,-1 0-1,1 0 1,-1 0 0,0-1 0,0-5 0,0 9-17,0-1-1,-1 1 1,1-1 0,0 1-1,-1-1 1,1 1 0,0 0-1,-1-1 1,1 1 0,0-1-1,-1 1 1,1 0 0,-1-1-1,1 1 1,-1 0 0,1-1-1,-1 1 1,1 0 0,-1 0-1,1-1 1,-1 1 0,1 0 0,-1 0-1,1 0 1,-1 0 0,1 0-1,-1 0 1,1 0 0,-1 0-1,0 0 1,1 0 0,-1 0-1,1 0 1,-1 0 0,1 1-1,-1-1 1,1 0 0,-1 0-1,1 0 1,-1 1 0,1-1 0,-1 0-1,1 1 1,-1-1 0,1 0-1,-1 2 1,-23 15-60,17-9 90,1 0-1,0 0 1,1 1-1,-1 0 0,2 0 1,-1 0-1,1 1 0,1-1 1,0 1-1,0 0 1,1 0-1,0 0 0,0 13 1,2-22-37,0 0 0,0 0 0,1 0 0,-1 0 1,1 0-1,-1 0 0,1 0 0,-1 0 0,1 0 1,0 0-1,-1 0 0,1 0 0,0 0 0,0 0 1,0 0-1,0-1 0,0 1 0,0 0 0,-1-1 1,2 1-1,-1-1 0,0 1 0,0-1 0,0 1 1,0-1-1,0 0 0,0 0 0,0 1 0,0-1 1,1 0-1,-1 0 0,0 0 0,0 0 0,0 0 1,0-1-1,0 1 0,1 0 0,0-1 0,5 0-2,0 1-1,-1-2 1,1 1-1,0-1 1,9-4-1,1-3 2,-1-1 0,22-16 0,23-14 0,-61 40 0,0 0 0,1 0 0,-1 0 0,0 0 0,1 0 0,-1 0 0,0 0 0,0 0 0,1 0 0,-1 0 0,0 0 0,1 0 0,-1 0 0,0 0 0,0 1 0,1-1 0,-1 0 0,0 0 0,0 0 0,1 0 0,-1 0 0,0 1 0,0-1 0,0 0 0,1 0 0,-1 0 0,0 1 0,0-1 0,0 0 0,0 0 0,1 1 0,-1-1 0,0 0 0,0 1 0,0-1 0,0 0 0,0 0 0,0 1 0,0-1 0,0 0 0,0 0 0,0 1 0,0-1 0,0 0 0,0 1 0,0-1 0,0 0 0,0 1 0,0 15 0,0-16 0,-1 21 0,1-14 0,-1-1 0,1 1 0,0-1 0,1 0 0,0 1 0,0-1 0,2 8 0,-2-13 0,-1 1 0,1-1 0,0 1 0,0-1 0,0 0 0,0 0 0,0 0 0,1 1 0,-1-1 0,0 0 0,0 0 0,1-1 0,-1 1 0,1 0 0,-1 0 0,1-1 0,-1 1 0,1-1 0,-1 1 0,1-1 0,-1 0 0,1 1 0,0-1 0,-1 0 0,1 0 0,-1 0 0,1 0 0,0 0 0,-1-1 0,1 1 0,-1 0 0,1-1 0,-1 1 0,3-2 0,3 0-76,1-2 1,-1 1-1,1-1 0,-1 0 1,0 0-1,0-1 1,-1 1-1,12-12 0,44-51-1069,-52 57-357,-7 14-714,-2-4 2154,-1 1 0,0 0 0,1 0 0,-1 0 0,1-1 0,-1 1 0,1 0 0,0-1 0,-1 1 0,1 0 0,0-1 0,-1 1 0,1-1 0,0 1 0,0-1 0,-1 0 0,1 1 0,0-1 0,0 0 0,0 1 0,-1-1 0,1 0 0,0 0 0,0 0 0,0 0 0,0 0 0,0 0 0,0 0 0,0 0 0,4-1-111,0 0 1,0 0 0,0-1 0,0 0-1,-1 0 1,1 0 0,-1 0-1,1-1 1,-1 1 0,0-1 0,0 0-1,0-1 1,-1 1 0,1-1-1,5-7 1,48-65-1156,-54 71 1388,9-13 446,0 0 0,-1-2 0,-1 1 1,-1-1-1,11-35 0,-27 86 679,0-3-384,2 0-1,0 0 1,0 32 0,5-50-707,1 0-1,-1-1 1,2 1 0,-1 0 0,2-1 0,-1 1 0,1-1-1,1 0 1,-1 0 0,1 0 0,1 0 0,0-1 0,8 11-1,-11-16-79,0 0-1,0 1 0,0-1 0,1 0 0,-1-1 1,1 1-1,0 0 0,0-1 0,0 0 1,0 1-1,1-1 0,-1-1 0,0 1 0,1 0 1,0-1-1,-1 0 0,1 1 0,5 0 0,-8-3-35,-1-1 0,0 1 0,1 0-1,-1 0 1,0 0 0,0-1 0,0 1-1,0 0 1,0 0 0,0 0 0,0-1-1,0 1 1,-1 0 0,1 0 0,0 0-1,-1 0 1,0-2 0,-6-5-21,0 0 0,0 0-1,-1 1 1,1 0 0,-2 1 0,1 0 0,-1 0-1,-11-5 1,-16-12-59,10 5 142,16 12 69,1 1 0,0-1 0,1-1 0,0 0 0,0 0 0,0 0 0,1-1-1,0 0 1,0-1 0,-6-11 0,15 20 23,0-1 0,-1 0 0,1 1 0,0-1 0,1 1 0,-1-1 0,0 1 0,0 0 0,0 0 0,0 0-1,4 1 1,-4-1 15,99 7 428,-14 1-1309,-30-10-3180,-29-4-2732</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42.537"/>
    </inkml:context>
    <inkml:brush xml:id="br0">
      <inkml:brushProperty name="width" value="0.025" units="cm"/>
      <inkml:brushProperty name="height" value="0.025" units="cm"/>
    </inkml:brush>
  </inkml:definitions>
  <inkml:trace contextRef="#ctx0" brushRef="#br0">140 42 10314,'0'-2'719,"0"1"0,0-1 1,-1 0-1,1 0 0,0 0 1,0 0-1,-1 0 0,1 0 1,-1 1-1,0-1 0,1 0 1,-1 0-1,0 1 0,0-1 0,0 0 1,0 1-1,-2-2 0,2 2-434,0 0 0,-1 0-1,1 0 1,0 0-1,-1 1 1,1-1-1,0 1 1,-1-1-1,1 1 1,-1-1 0,1 1-1,-1 0 1,1 0-1,-1 0 1,1 0-1,-1 0 1,-1 0-1,-1 0-217,0 1-1,1 0 1,-1 0-1,1 0 1,0 1-1,-1-1 1,1 1-1,0 0 1,0 0-1,0 0 1,0 0-1,0 0 1,1 1-1,-1-1 1,0 1-1,1 0 1,-3 4-1,-1 3 43,0 0-1,1 1 1,0 0 0,1 0 0,0 0-1,1 1 1,0-1 0,1 1-1,0 0 1,0 21 0,2-32-97,0 0 0,0 0 0,0 0 0,0 0 0,0 0 0,0 0 0,1 0 0,-1 1 0,0-1 0,1 0 0,-1 0 0,0 0 0,1 0 0,-1 0 0,1 0 0,0-1 0,-1 1 0,1 0 0,0 0 0,0 0 0,-1 0 0,1-1 0,0 1 0,0 0 0,0-1 0,0 1 0,1 0 0,0-1 22,1 1 1,0 0-1,-1-1 1,1 0-1,0 1 1,-1-1-1,1 0 0,0 0 1,-1-1-1,1 1 1,2-1-1,3-1 37,-1 0-1,1-1 1,-1 1-1,0-1 1,0-1-1,0 0 1,8-5-1,-9 4-39,1-1 1,-1 0-1,-1 0 0,1 0 0,-1-1 1,0 1-1,-1-1 0,1 0 0,-1-1 1,-1 1-1,0-1 0,0 0 1,0 0-1,-1 0 0,0 0 0,0 0 1,-1 0-1,0-1 0,-1 1 0,0-12 1,0 20-32,0-1 1,0 1-1,0-1 1,0 1 0,-1-1-1,1 1 1,0-1 0,0 1-1,0-1 1,0 1-1,-1-1 1,1 1 0,0 0-1,-1-1 1,1 1-1,0-1 1,-1 1 0,1 0-1,0-1 1,-1 1-1,1 0 1,0 0 0,-1-1-1,1 1 1,-1 0-1,1 0 1,-1-1 0,1 1-1,-1 0 1,1 0-1,-1 0 1,1 0 0,-1 0-1,1 0 1,-1 0 0,1 0-1,-1 0 1,1 0-1,-1 0 1,1 0 0,-1 0-1,1 0 1,-1 1-1,-1-1 0,1 1 0,0-1-1,-1 1 1,1 0 0,0 0-1,0-1 1,-1 1-1,1 0 1,0 0 0,0 0-1,0 0 1,0 0 0,0 0-1,-1 2 1,0 2 0,0-1 0,0 1 0,0 0 0,0 0 0,1 0 0,0 0 0,0 1 0,0-1 0,1 0 0,0 0 0,0 0 0,1 9 0,-1-11 0,0-1 0,1 0 0,-1 0 0,1 1 0,0-1 0,0 0 0,0 0 0,0 0 0,0 0 0,0 0 0,1 0 0,-1-1 0,0 1 0,1 0 0,0-1 0,-1 1 0,1-1 0,0 1 0,0-1 0,0 0 0,0 0 0,0 1 0,0-2 0,0 1 0,0 0 0,0 0 0,0-1 0,1 1 0,-1-1 0,3 1 0,1-1 0,0 1 0,0-1 0,0 0 0,0-1 0,-1 0 0,1 0 0,0 0 0,0 0 0,-1-1 0,1 0 0,-1 0 0,1 0 0,-1-1 0,0 0 0,0 0 0,0 0 0,0-1 0,6-6 0,-2 0 0,0-1 0,0 0 0,-1 0 0,0-1 0,-1 0 0,9-21 0,-18 36 0,-26 68 0,26-64 0,0-1 0,0 0 0,1 1 0,0-1 0,1 1 0,-1-1 0,1 1 0,1-1 0,1 14 0,-1-19 0,-1 0 0,1 1 0,0-1 0,-1 0 0,1 0 0,0 1 0,0-1 0,0 0 0,0 0 0,0 0 0,0 0 0,0 0 0,0 0 0,1 0 0,-1 0 0,0-1 0,1 1 0,-1 0 0,0-1 0,1 1 0,-1-1 0,1 0 0,-1 1 0,1-1 0,-1 0 0,1 0 0,-1 0 0,1 0 0,-1 0 0,1 0 0,-1 0 0,0 0 0,1-1 0,-1 1 0,1-1 0,-1 1 0,1-1 0,-1 1 0,2-2 0,3 0 0,1-1 0,0 0 0,-1 0 0,1 0 0,-1-1 0,10-8 0,-5 1 0,-1 0 0,0-1 0,0 0 0,-2-1 0,1 0 0,-2 0 0,7-16 0,-14 75 0,-1-37-138,0 0-1,0 0 1,1 1-1,0-1 1,1 0-1,0 0 1,4 18-1,-4-24 65,0-1-1,0 0 1,1 1-1,-1-1 1,1 0-1,0 1 1,0-1-1,0 0 1,0-1 0,0 1-1,0 0 1,0 0-1,0-1 1,1 1-1,-1-1 1,1 0-1,-1 0 1,1 0-1,-1 0 1,1 0-1,0-1 1,0 1-1,-1-1 1,1 1-1,0-1 1,0 0-1,-1 0 1,1 0-1,0-1 1,4 0-1,-5 1-381,0 0-1,1-1 0,-1 1 0,0-1 0,0 1 0,1-1 0,-1 0 0,0 0 0,0 0 0,0 0 1,0 0-1,0 0 0,0-1 0,0 1 0,0-1 0,2-2 0,11-15-6232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28.413"/>
    </inkml:context>
    <inkml:brush xml:id="br0">
      <inkml:brushProperty name="width" value="0.025" units="cm"/>
      <inkml:brushProperty name="height" value="0.025" units="cm"/>
    </inkml:brush>
  </inkml:definitions>
  <inkml:trace contextRef="#ctx0" brushRef="#br0">619 123 7143,'-4'-10'1014,"2"5"-617,0-1-1,0 0 1,-1 1-1,0-1 1,0 1 0,-1 0-1,1 0 1,-1 0-1,0 0 1,0 1 0,-1 0-1,1 0 1,-1 0-1,0 0 1,0 1 0,-1 0-1,1 0 1,-1 0-1,1 0 1,-1 1 0,0 0-1,0 0 1,-10-1-1,6 2-171,1 0-1,-1 1 0,1 0 0,-1 1 1,1 0-1,0 1 0,0-1 0,-1 2 1,1-1-1,0 1 0,1 1 0,-14 6 1,10-3-58,1 1 1,0 1 0,0-1-1,0 2 1,1-1 0,1 1 0,-15 19-1,-1 11 13,0 2 0,3 0 0,-32 84 0,53-122-165,-29 74-4,4 1 0,3 1 0,3 1 0,5 1 0,2 0 1,5 1-1,3 1 0,3-1 0,5 0 0,3 0 0,17 84 0,42 117-12,-53-244-71,2-1-1,1 0 1,2-1 0,43 68-1,-54-96 43,1-1 0,0-1 0,0 1-1,1-1 1,0-1 0,0 1 0,1-1-1,0-1 1,0 0 0,1 0 0,0 0-1,20 7 1,-22-11 28,1 0 0,-1 0 0,1 0 1,-1-1-1,1-1 0,0 1 0,0-1 0,-1-1 0,1 0 0,0 0 0,-1-1 0,1 0 1,-1 0-1,0-1 0,1 0 0,-1 0 0,8-5 0,9-8 34,0 0 0,-2-2-1,1-1 1,-2 0 0,-1-2 0,0-1-1,-2 0 1,22-32 0,120-213 212,-153 253-219,62-115 1604,-6-4-1,50-150 1,-95 229-1362,-3-1 0,-3 0-1,-2-1 1,-2-1 0,-3 0 0,-2 0 0,-3 0-1,-8-84 1,2 116-339,-1 0-1,0-1 0,-2 2 1,-1-1-1,-1 1 0,-1 1 1,-1 0-1,-27-39 0,25 43-390,0 1-1,-1 0 0,-1 2 0,0 0 1,-2 0-1,1 2 0,-2 0 1,0 1-1,0 1 0,-25-11 0,31 18-184,0 0-1,0 1 1,0 1-1,-1 0 0,1 1 1,-1 0-1,-25 1 1,-23 2-5353</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43.111"/>
    </inkml:context>
    <inkml:brush xml:id="br0">
      <inkml:brushProperty name="width" value="0.025" units="cm"/>
      <inkml:brushProperty name="height" value="0.025" units="cm"/>
    </inkml:brush>
  </inkml:definitions>
  <inkml:trace contextRef="#ctx0" brushRef="#br0">1 167 17713,'0'0'6091,"4"-10"-3475,0 1-2258,0 1 0,1 1 0,0-1 0,0 1 1,1 0-1,0 0 0,12-11 0,-14 15-283,-1 0-1,1 0 1,-1 0-1,1 1 1,0 0-1,0 0 1,0 0 0,0 0-1,0 1 1,1-1-1,-1 1 1,0 0-1,1 0 1,-1 1-1,1-1 1,-1 1 0,1 0-1,-1 0 1,0 1-1,1-1 1,6 3-1,-9-2-51,0 0-1,0 1 1,0-1 0,0 1-1,-1-1 1,1 1-1,-1 0 1,1 0-1,-1-1 1,0 1 0,1 0-1,-1 0 1,0 0-1,0 1 1,-1-1-1,1 0 1,0 0-1,-1 1 1,1-1 0,-1 0-1,0 0 1,1 1-1,-1-1 1,-1 4-1,2 4 147,-2-1 1,1 1-1,-1 0 0,-4 15 0,-3 2-3,6-22-1,10-20-67,-5 9-95,6-15-3,0-1 0,6-26 0,11-30 0,-25 77-10,0 0-1,0-1 1,0 1-1,0 0 1,0 0-1,1 0 1,-1-1 0,0 1-1,0 0 1,1 1-1,-1-1 1,1 0-1,-1 0 1,1 1 0,-1-1-1,1 1 1,-1-1-1,1 1 1,-1-1-1,1 1 1,0 0 0,-1 0-1,1 0 1,0 0-1,-1 0 1,1 0-1,1 1 1,54 11-1407,-38-6 115,16-1-4565,2-5-3736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43.842"/>
    </inkml:context>
    <inkml:brush xml:id="br0">
      <inkml:brushProperty name="width" value="0.025" units="cm"/>
      <inkml:brushProperty name="height" value="0.025" units="cm"/>
    </inkml:brush>
  </inkml:definitions>
  <inkml:trace contextRef="#ctx0" brushRef="#br0">37 1 14286,'0'0'9310,"1"10"-7784,0 23-437,-1-1 0,-2 1 1,-1 0-1,-8 39 0,4-43-356,1 0 0,-3 58 0,16-92-733,2-6 0,67-136 0,-24 41 0,-51 104 0,0-1 0,0 1 0,1 0 0,0-1 0,-1 1 0,1 0 0,0 0 0,0 0 0,0 0 0,0 0 0,0 0 0,1 1 0,-1-1 0,0 1 0,1 0 0,-1-1 0,1 1 0,0 0 0,-1 1 0,1-1 0,0 0 0,-1 1 0,1-1 0,0 1 0,0 0 0,0 0 0,3 0 0,-6 0 0,0 0 0,1 0 0,-1 0 0,0 0 0,1 0 0,-1 0 0,0 1 0,0-1 0,0 0 0,1 0 0,-1 0 0,0 0 0,0 0 0,1 0 0,-1 0 0,0 0 0,0 1 0,0-1 0,1 0 0,-1 0 0,0 0 0,0 1 0,0-1 0,0 0 0,1 0 0,-1 0 0,0 1 0,0-1 0,0 0 0,0 0 0,0 1 0,0-1 0,0 0 0,0 0 0,0 1 0,0-1 0,0 0 0,0 0 0,0 1 0,0-1 0,0 0 0,0 0 0,0 1 0,-6 16 0,-13 11 0,4-10 0,-2-2 0,-19 15 0,31-26 0,-1-2 0,1 1 0,0 0 0,-1-1 0,0 0 0,0-1 0,0 1 0,0-1 0,0 0 0,0 0 0,-1-1 0,-8 1 0,14-2-7,1 0 0,-1-1 0,0 1 0,1 0 0,-1 0-1,1-1 1,-1 1 0,0-1 0,1 1 0,-1 0 0,1-1 0,-1 1 0,1-1 0,0 1 0,-1-1 0,1 1 0,-1-1-1,1 0 1,0 1 0,-1-1 0,1 1 0,0-1 0,0 0 0,0 1 0,-1-1 0,1 0 0,0 1 0,0-1 0,0 0-1,0 1 1,0-1 0,0 0 0,0 1 0,0-1 0,1 0 0,-1 1 0,0-1 0,0 0 0,0 1 0,1-1-1,-1 0 1,12-30-1387,-5 22-237,1 0 0,0 1-1,0 0 1,1 1 0,0 0 0,1 0 0,-1 1 0,1 0 0,0 0 0,1 1 0,-1 1 0,21-6 0,2-1-5133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44.358"/>
    </inkml:context>
    <inkml:brush xml:id="br0">
      <inkml:brushProperty name="width" value="0.025" units="cm"/>
      <inkml:brushProperty name="height" value="0.025" units="cm"/>
    </inkml:brush>
  </inkml:definitions>
  <inkml:trace contextRef="#ctx0" brushRef="#br0">20 55 6470,'0'0'22517,"3"10"-21508,-2-3-870,1-1-1,-1 0 1,-1 1-1,1-1 1,-1 1-1,0-1 0,0 1 1,-1 0-1,0-1 1,0 0-1,0 1 1,-1-1-1,0 0 1,-3 7-1,2-6-39,0-1 0,1 1 0,0-1 1,1 1-1,0 0 0,-1 11 0,3-18-99,0 1 0,0-1 0,0 0 0,0 0 0,0 0 0,0 0 0,0 0 0,0 0 0,0 0 0,0 0 0,0 0 0,0-1 0,0 1 0,0 0 0,0-1 0,0 1 0,0-1 0,0 1 0,1-2 0,5-4 0,-1-1 0,0 0 0,0 0 0,0 0 0,-1-1 0,-1 0 0,1 0 0,-1 0 0,0 0 0,-1-1 0,0 0 0,-1 0 0,0 1 0,0-1 0,0-1 0,-1 1 0,-1-14 0,0 26 0,0-1 0,-1 1 0,1-1 0,0 1 0,0-1 0,1 0 0,-1 1 0,0-1 0,1 1 0,0-1 0,-1 1 0,1-1 0,0 0 0,0 0 0,0 1 0,1-1 0,-1 0 0,1 0 0,-1 0 0,1 0 0,-1-1 0,1 1 0,0 0 0,0-1 0,0 1 0,0-1 0,0 1 0,0-1 0,0 0 0,1 0 0,-1 0 0,0 0 0,1-1 0,-1 1 0,0 0 0,1-1 0,-1 0 0,1 1 0,4-2 0,4 3 0,0-1 0,0 0 0,-1-1 0,1 0 0,0-1 0,0 0 0,0-1 0,-1 0 0,17-5 0,-21 5 0,-1-1 0,1 0 0,0 0 0,-1 0 0,1 0 0,-1-1 0,0 0 0,-1 0 0,1 0 0,0-1 0,-1 1 0,0-1 0,0 0 0,-1 0 0,1-1 0,-1 1 0,4-12 0,-6 16 0,0 0 0,-1 0 0,1 0 0,-1-1 0,1 1 0,-1 0 0,0 0 0,1-1 0,-1 1 0,0 0 0,0-1 0,0 1 0,0 0 0,0-1 0,0 1 0,0 0 0,0 0 0,-1-1 0,1 1 0,0 0 0,-1-1 0,0 0 0,0 1 0,0 1 0,0-1 0,1 1 0,-1 0 0,0-1 0,0 1 0,0-1 0,0 1 0,0 0 0,0 0 0,0 0 0,0 0 0,0 0 0,0 0 0,0 0 0,0 0 0,0 0 0,0 0 0,0 0 0,0 1 0,-1-1 0,-5 2 0,1 1 0,-1 0 0,1-1 0,0 2 0,0-1 0,0 1 0,-5 4 0,4-1 0,-1 1 0,1-1 0,1 1 0,0 1 0,0-1 0,-6 12 0,10-15 0,-1 0 0,1 0 0,0 0 0,0 0 0,1 0 0,0 0 0,0 0 0,0 1 0,0-1 0,1 0 0,0 1 0,0-1 0,2 10 0,-1-13 6,0 1-1,0-1 1,0 0-1,0 0 1,1 0-1,-1-1 1,1 1-1,-1 0 1,1-1-1,0 1 1,-1 0-1,1-1 1,0 0-1,0 0 1,0 1 0,0-1-1,0 0 1,0 0-1,1-1 1,-1 1-1,0 0 1,0-1-1,1 0 1,-1 1-1,0-1 1,4 0-1,6 1-191,1-1-1,0 0 0,17-3 0,5-6-3827,2-11-4699</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46.033"/>
    </inkml:context>
    <inkml:brush xml:id="br0">
      <inkml:brushProperty name="width" value="0.025" units="cm"/>
      <inkml:brushProperty name="height" value="0.025" units="cm"/>
    </inkml:brush>
  </inkml:definitions>
  <inkml:trace contextRef="#ctx0" brushRef="#br0">97 1 11435,'0'0'15513,"-1"12"-14434,-7 65 197,-5 1 1,-27 99 0,5-31-367,52-379-910,-17 226 0,4-21 0,-3 28 0,0 0 0,0 0 0,0 0 0,-1 0 0,1 0 0,0 0 0,0 0 0,0 0 0,0 0 0,-1 1 0,1-1 0,0 0 0,0 0 0,-1 1 0,1-1 0,0 1 0,0-1 0,-1 1 0,1-1 0,0 1 0,-1-1 0,1 1 0,-1-1 0,1 1 0,-1 0 0,1-1 0,-1 1 0,1 0 0,-1 0 0,1 1 0,4 2 0,1 0 0,0 1 0,1-2 0,-1 1 0,0-1 0,1 0 0,0 0 0,0-1 0,0 0 0,0 0 0,0 0 0,0-1 0,1-1 0,-1 1 0,0-1 0,0 0 0,1 0 0,-1-1 0,0 0 0,9-3 0,-10 3 0,0 0 0,0 0 0,1-1 0,-1 0 0,-1 0 0,1 0 0,0-1 0,0 0 0,-1 0 0,0-1 0,0 1 0,0-1 0,0 0 0,0-1 0,-1 1 0,1-1 0,-1 0 0,-1 0 0,1 0 0,-1 0 0,0-1 0,0 1 0,4-12 0,-7 16 0,1 0 0,-1-1 0,0 1 0,1 0 0,-1-1 0,0 1 0,0-1 0,0 1 0,0-1 0,0 1 0,0 0 0,-1-1 0,1 1 0,0-1 0,-1 1 0,1 0 0,-1-1 0,0-1 0,0 3 0,0-1 0,1 1 0,-1-1 0,0 1 0,0-1 0,1 1 0,-1-1 0,0 1 0,0-1 0,0 1 0,0 0 0,1 0 0,-1-1 0,0 1 0,0 0 0,0 0 0,0 0 0,0 0 0,0 0 0,0 0 0,-1 1 0,-2-1 0,1 1 0,-1 0 0,0 1 0,1-1 0,-1 1 0,1-1 0,-1 1 0,1 0 0,0 0 0,0 1 0,0-1 0,-3 4 0,0-1 0,1 0 0,0 1 0,1-1 0,-1 1 0,1 0 0,0 1 0,0-1 0,1 1 0,0 0 0,0-1 0,1 1 0,0 1 0,0-1 0,-1 11 0,3-16 0,0-1 0,1 1 0,-1-1 0,1 0 0,-1 0 0,1 1 0,0-1 0,-1 0 0,1 0 0,0 0 0,0 0 0,0 1 0,0-1 0,0 0 0,0-1 0,0 1 0,0 0 0,0 0 0,0 0 0,0-1 0,1 1 0,-1 0 0,0-1 0,1 0 0,-1 1 0,0-1 0,1 1 0,-1-1 0,0 0 0,3 0 0,53 3 0,-43-3 0,171 0 0,-184 0 0,0-1 0,-1 1 0,1 0 0,-1-1 0,1 1 0,-1-1 0,1 0 0,-1 1 0,1-1 0,-1 1 0,1-1 0,-1 0 0,0 1 0,0-1 0,1 0 0,-1 1 0,0-1 0,0 0 0,0 0 0,1 1 0,-1-1 0,0 0 0,0 1 0,0-1 0,0 0 0,0 0 0,-1 1 0,1-1 0,0 0 0,0 0 0,0 1 0,-1-1 0,1 0 0,0 1 0,-1-2 0,-11-35 0,11 33 0,-20-50 0,48 59 0,-8 1 0,-1-1 0,1-1 0,0-1 0,1-1 0,-1 0 0,0-2 0,1 0 0,-1-1 0,0-1 0,26-6 0,-39 7 0,-1-1 0,0-1 0,0 1 0,0-1 0,0 0 0,0 0 0,-1 0 0,7-6 0,-10 8 0,0 0 0,1-1 0,-1 1 0,0 0 0,0-1 0,1 1 0,-1-1 0,0 1 0,-1-1 0,1 1 0,0-1 0,0 0 0,-1 1 0,1-1 0,-1 0 0,1 0 0,-1 1 0,0-1 0,0 0 0,1 0 0,-1 0 0,-1 1 0,1-1 0,0 0 0,0 0 0,-1 0 0,1 1 0,-1-1 0,-1-3 0,2 4 0,-1 0 0,0 0 0,0 1 0,0-1 0,0 0 0,0 0 0,0 1 0,0-1 0,0 1 0,0-1 0,-1 1 0,1-1 0,0 1 0,0 0 0,0-1 0,-1 1 0,1 0 0,0 0 0,0 0 0,-1 0 0,1 0 0,0 0 0,0 0 0,-1 0 0,1 1 0,0-1 0,0 0 0,0 1 0,0-1 0,-1 1 0,1-1 0,-2 2 0,-34 23 0,32-21 0,1 0 0,0 0 0,0 0 0,1 1 0,0-1 0,-1 1 0,1 0 0,1 0 0,-1 0 0,1 0 0,0 1 0,0-1 0,0 1 0,1-1 0,-2 12 0,4-16 0,-1 0 0,1 0 0,0 0 0,-1 0 0,1 0 0,0 0 0,-1 0 0,1 0 0,0-1 0,0 1 0,0 0 0,0 0 0,0-1 0,0 1 0,0 0 0,0-1 0,0 1 0,0-1 0,0 1 0,0-1 0,0 0 0,1 0 0,-1 1 0,0-1 0,0 0 0,0 0 0,1 0 0,-1 0 0,0 0 0,0 0 0,2-1 0,41-2 0,-28-2 0,-1 1 0,-1-2 0,21-10 0,-23 10 0,0 1 0,0 0 0,1 0 0,0 1 0,18-3 0,-30 7 0,0 1 0,-1-1 0,1 1 0,-1-1 0,1 1 0,-1-1 0,0 1 0,1-1 0,-1 1 0,0-1 0,1 1 0,-1-1 0,0 1 0,1-1 0,-1 1 0,0 0 0,0-1 0,0 1 0,0 0 0,1-1 0,-1 1 0,0-1 0,0 1 0,0 0 0,0-1 0,-1 1 0,1 0 0,0-1 0,0 1 0,0 0 0,0-1 0,-1 1 0,1 0 0,-6 24 0,5-21 0,-1-1 0,1 1 0,1-1 0,-1 1 0,0-1 0,1 1 0,0 0 0,0 4 0,6 2 0,13-17 0,-5-5 0,-13 10 0,1 1 0,-1 0 0,0-1 0,0 1 0,1 0 0,-1-1 0,1 1 0,-1 0 0,1 0 0,-1 0 0,1 1 0,0-1 0,-1 0 0,1 0 0,0 1 0,0-1 0,0 1 0,-1 0 0,1 0 0,3-1 0,-5 2 0,1 0 0,-1-1 0,1 1 0,-1 0 0,0-1 0,0 1 0,1 0 0,-1-1 0,0 1 0,0 0 0,0 0 0,1-1 0,-1 1 0,0 0 0,0 0 0,0-1 0,0 1 0,-1 0 0,1 0 0,0-1 0,0 1 0,0 0 0,-1 0 0,1 0 0,-1 0 0,1 0 0,0-1 0,-1 1 0,1 0 0,0 0 0,0 0 0,0-1 0,0 1 0,-1 0 0,1 0 0,0 0 0,1 0 0,-1-1 0,0 1 0,0 0 0,0 0 0,0 0 0,1 0 0,-1-1 0,0 1 0,1 0 0,-1 0 0,0-1 0,1 1 0,-1 0 0,1-1 0,-1 1 0,1 0 0,0-1 0,-1 1 0,1-1 0,0 1 0,-1-1 0,2 1 0,14-3-2153,2 0-3750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46.610"/>
    </inkml:context>
    <inkml:brush xml:id="br0">
      <inkml:brushProperty name="width" value="0.025" units="cm"/>
      <inkml:brushProperty name="height" value="0.025" units="cm"/>
    </inkml:brush>
  </inkml:definitions>
  <inkml:trace contextRef="#ctx0" brushRef="#br0">178 30 15791,'0'-1'358,"0"0"-1,0 0 1,0 0 0,1 0 0,-1 1-1,0-1 1,0 0 0,0 0 0,0 0-1,-1 0 1,1 0 0,0 0 0,0 0 0,0 0-1,-1 1 1,1-1 0,0 0 0,-1 0-1,1 0 1,-1 1 0,1-1 0,-1 0-1,1 0 1,-1 1 0,0-1 0,1 0-1,-1 1 1,0-1 0,-1 0 0,0 0-84,0 0 1,-1 0-1,1 1 1,-1-1 0,1 1-1,-1 0 1,1-1-1,-1 1 1,1 0 0,-1 0-1,-2 1 1,-2 0-223,1 0 1,-1 1-1,1-1 0,-1 1 1,1 1-1,0-1 0,-1 1 1,-7 5-1,8-3 21,0 1 1,0-1-1,1 1 0,-1 0 1,2 1-1,-1-1 0,1 1 1,0 0-1,0 0 0,1 0 1,-1 1-1,2-1 0,-1 1 1,1-1-1,0 1 0,1 0 1,0 0-1,0 15 0,1-22-66,0 1 0,0-1 0,1 0-1,-1 0 1,0 0 0,1 0 0,-1 0 0,1 0-1,-1 0 1,1 0 0,0 0 0,-1 0 0,1 0-1,0 0 1,0 0 0,0 0 0,-1-1 0,1 1-1,0 0 1,0-1 0,0 1 0,0-1 0,2 2-1,33 5 148,-23-7-458,1 0 1,-1-1 0,18-4-1,-20 2-941,0 0-1,0-1 1,-1-1-1,1 0 0,10-7 1,17-10-5925</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46.983"/>
    </inkml:context>
    <inkml:brush xml:id="br0">
      <inkml:brushProperty name="width" value="0.025" units="cm"/>
      <inkml:brushProperty name="height" value="0.025" units="cm"/>
    </inkml:brush>
  </inkml:definitions>
  <inkml:trace contextRef="#ctx0" brushRef="#br0">51 107 14798,'0'0'3902,"-8"7"-933,-26 27 25,25-17 148,18-10-1857,24-8-955,-27 0-37,15-1-198,0-2 0,0 0 0,-1-2 0,0 0 0,0-1 0,0-1-1,0-1 1,-2-1 0,1 0 0,-1-1 0,-1-1 0,21-18 0,-36 28-13,0 0 1,0 0 0,0 0 0,0-1 0,0 1 0,0-1 0,0 1-1,-1-1 1,1 1 0,-1-1 0,2-5 0,-8-4 490,-17 8-320,16 5-253,0 0 0,0 1 0,0 0 0,0 0 0,0 0 0,0 1 0,1 0 0,0 0 0,-1 0 0,1 1 0,0-1 0,0 1 0,1 0 0,-1 1 0,-4 6 0,-6 6 0,0 1 0,-22 35 0,35-50 3,1-1 0,-1 1 0,1 0 0,-1 0 1,1-1-1,0 1 0,0 0 0,0 0 0,0 0 0,0 0 0,1 0 0,-1 1 0,1-1 1,0 0-1,0 0 0,0 0 0,1 3 0,0-4-14,0 0 0,0 0 1,1-1-1,-1 1 0,0 0 0,1-1 1,-1 0-1,1 1 0,0-1 0,-1 0 0,1 0 1,0 0-1,0 0 0,0 0 0,0 0 1,0 0-1,-1-1 0,2 1 0,-1-1 0,0 1 1,0-1-1,0 0 0,0 0 0,0 0 1,3 0-1,48 0-4007,0-8-5780,-9-6-3228</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47.311"/>
    </inkml:context>
    <inkml:brush xml:id="br0">
      <inkml:brushProperty name="width" value="0.025" units="cm"/>
      <inkml:brushProperty name="height" value="0.025" units="cm"/>
    </inkml:brush>
  </inkml:definitions>
  <inkml:trace contextRef="#ctx0" brushRef="#br0">152 0 13164,'0'0'12578,"-9"0"-9626,-47 6-287,52-6-2591,1 1 0,0 0 0,-1 0 0,1 0 1,0 0-1,0 0 0,0 1 0,-1-1 0,2 1 0,-1 0 0,0 0 0,0 0 0,1 0 0,-1 0 1,1 1-1,-1-1 0,1 1 0,-2 2 0,4-4-85,0 0-1,0 0 1,0 0 0,-1-1 0,2 1-1,-1 0 1,0 0 0,0 0-1,0-1 1,0 1 0,0 0-1,1 0 1,-1 0 0,0-1 0,1 1-1,-1 0 1,0-1 0,1 1-1,-1 0 1,1-1 0,-1 1 0,1-1-1,0 1 1,-1 0 0,1-1-1,-1 1 1,1-1 0,0 0-1,-1 1 1,1-1 0,0 0 0,0 1-1,-1-1 1,1 0 0,0 0-1,1 1 1,38 10-602,-32-9 534,17 4-16,-15-5 33,1 2 1,-1-1-1,1 1 1,-1 1-1,0 0 1,0 0-1,17 12 0,-26-16 77,0 1-1,-1-1 0,1 1 1,-1-1-1,1 1 1,0 0-1,-1-1 0,1 1 1,-1 0-1,1-1 0,-1 1 1,0 0-1,1 0 0,-1-1 1,0 1-1,1 0 0,-1 0 1,0 0-1,0-1 0,0 1 1,0 0-1,0 0 0,0 0 1,0 0-1,0-1 0,0 1 1,0 0-1,0 0 1,-1 0-1,1-1 0,0 1 1,0 0-1,-1 0 0,1-1 1,-1 1-1,1 0 0,-1 0 1,1-1-1,-1 1 0,1 0 1,-1-1-1,1 1 0,-1-1 1,0 1-1,1-1 0,-1 1 1,0-1-1,0 0 1,1 1-1,-1-1 0,0 0 1,0 1-1,-1-1 0,-48 19 892,46-18-889,-19 6-617,0-1 0,0-1 0,0-1 0,-31 1 0,44-5-5753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48.714"/>
    </inkml:context>
    <inkml:brush xml:id="br0">
      <inkml:brushProperty name="width" value="0.025" units="cm"/>
      <inkml:brushProperty name="height" value="0.025" units="cm"/>
    </inkml:brush>
  </inkml:definitions>
  <inkml:trace contextRef="#ctx0" brushRef="#br0">262 86 13677,'1'-2'422,"1"0"0,-1 0-1,0 0 1,0 0 0,0-1 0,0 1-1,0 0 1,0-1 0,-1 1 0,1-1 0,-1 1-1,1 0 1,-1-1 0,0 1 0,0-1 0,0 1-1,0-1 1,-1 1 0,1-1 0,-1 1-1,0-3 1,-1 3-182,1 0-1,-1 0 1,1 0-1,-1 0 1,0 0 0,0 0-1,0 1 1,0-1-1,0 1 1,0 0-1,0-1 1,0 1-1,0 0 1,-1 0 0,1 1-1,0-1 1,-4-1-1,-3 1-87,1-1 1,-1 2-1,1-1 0,-1 1 0,0 0 0,1 1 0,-1-1 1,1 2-1,-1-1 0,1 1 0,-11 5 0,9-3-101,0 2-1,1 0 1,0 0-1,0 0 0,0 1 1,-10 12-1,14-15-22,1 1 0,0-1 0,0 1 0,0 0 0,1 0 0,0 1-1,0-1 1,0 1 0,0 0 0,1-1 0,0 1 0,-2 11 0,4-17-29,0 1 1,0-1-1,0 1 1,0 0-1,0-1 1,0 1 0,0-1-1,1 1 1,-1-1-1,0 1 1,0-1 0,0 1-1,1-1 1,-1 1-1,0-1 1,0 1-1,1-1 1,-1 1 0,1-1-1,-1 1 1,0-1-1,1 0 1,-1 1 0,1-1-1,-1 0 1,1 1-1,-1-1 1,1 0-1,-1 0 1,1 1 0,0-1-1,25 2 74,26-13 113,-33 4-247,0-1 0,-1-1 0,0-1 0,0 0 0,-1-2 0,-1 0-1,0 0 1,18-19 0,-63 121 958,28-88-860,-11 44 402,12-45-399,-1 0-1,1 0 1,0 0-1,-1 0 1,1 0-1,0 0 1,0 0-1,0 0 0,0 0 1,0 0-1,0 0 1,0 0-1,0 0 1,0 0-1,0 0 1,1 0-1,-1 0 0,0 0 1,1 0-1,-1 0 1,0 0-1,1 0 1,-1 0-1,1-1 1,0 1-1,-1 0 0,1 0 1,0 0-1,-1-1 1,1 1-1,0 0 1,0-1-1,0 1 1,0-1-1,0 1 0,-1-1 1,3 1-1,6-1-16,0-1-1,1 0 0,-1 0 1,0-1-1,0 0 0,0-1 1,0 0-1,0-1 0,0 1 1,9-7-1,17-11 40,35-27 0,-14 9-42,-56 39-20,0 0 0,0-1 0,1 1 0,-1 0 0,0 0 0,1-1 0,-1 1 0,0 0 0,0 0 0,1 0 0,-1-1 0,0 1 0,1 0 0,-1 0 0,1 0 0,-1 0 0,0 0 0,1 0 0,-1 0 0,0 0 0,1 0 0,-1 0 0,0 0 0,1 0 0,-1 0 0,0 0 0,1 0 0,-1 0 0,0 0 0,1 1 0,-1-1 0,0 0 0,1 0 0,-1 0 0,0 0 0,1 1 0,-1-1 0,0 0 0,0 0 0,1 1 0,-1-1 0,0 0 0,1 1 0,0 20 0,-10 21 0,5-15 0,4-27 0,0 1 0,0-1 0,0 0 0,0 0 0,0 1 0,0-1 0,0 0 0,1 1 0,-1-1 0,0 0 0,0 0 0,0 1 0,1-1 0,-1 0 0,0 0 0,0 1 0,1-1 0,-1 0 0,0 0 0,0 0 0,1 0 0,-1 1 0,0-1 0,1 0 0,-1 0 0,0 0 0,1 0 0,-1 0 0,0 0 0,1 0 0,-1 0 0,0 0 0,1 0 0,-1 0 0,0 0 0,1 0 0,38-20 0,-30 14 0,4-2 0,-5 2 0,1 0 0,-1 0 0,2 1 0,-1 0 0,0 1 0,1 0 0,0 1 0,0 0 0,0 0 0,14-1 0,-24 4 0,1 0 0,0 0 0,-1 0 0,1 0 0,0 0 0,-1 0 0,1 1 0,-1-1 0,1 0 0,0 0 0,-1 1 0,1-1 0,-1 0 0,1 1 0,-1-1 0,1 1 0,-1-1 0,1 0 0,-1 1 0,1-1 0,-1 1 0,1 0 0,-1-1 0,0 1 0,1-1 0,-1 1 0,0-1 0,0 1 0,1 0 0,-1-1 0,0 2 0,-1 29 0,-16 26 0,12-39-579,11-13-923,22-17-2861,-20 8 3323,48-26-11837,-23 14 5019</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49.069"/>
    </inkml:context>
    <inkml:brush xml:id="br0">
      <inkml:brushProperty name="width" value="0.025" units="cm"/>
      <inkml:brushProperty name="height" value="0.025" units="cm"/>
    </inkml:brush>
  </inkml:definitions>
  <inkml:trace contextRef="#ctx0" brushRef="#br0">233 128 13997,'0'0'12914,"-11"-1"-10747,0 2-1945,0 0 0,0 1 0,0 0 0,0 1 1,0 0-1,1 0 0,-1 1 0,1 1 0,0-1 0,0 2 0,1 0 0,-1 0 0,1 0 0,-11 11 0,20-16-220,-40 39 284,39-39-283,-1 1 1,0 0-1,1 0 1,-1 0-1,1 0 1,0 1-1,0-1 1,0 0-1,0 1 1,0-1-1,0 0 1,1 1-1,-1-1 1,1 1-1,-1-1 1,1 1-1,0-1 1,0 1-1,1 3 1,-1-5-4,1-1 0,0 1 0,-1 0 0,1 0 0,0 0 0,0-1 0,0 1 0,0 0 0,0-1 0,0 1 0,0-1 0,0 1 0,0-1 0,0 1 0,0-1 0,0 0 0,0 0 0,0 1 0,0-1 0,1 0 0,-1 0 0,0 0 0,1 0 0,34-2 0,-29 1 0,7-1 0,0 0 0,0-2 0,0 1 0,0-2 0,-1 0 0,0-1 0,0 0 0,0-1 0,-1 0 0,0-1 0,17-14 0,1-3 0,-1-2 0,49-58 0,-75 81 0,6-6 0,0-1 0,-1 0 0,0-1 0,6-14 0,-14 26 0,0 0 0,0 1 0,0-1 0,-1 0 0,1 0 0,0 0 0,0 0 0,0 0 0,0 0 0,0 0 0,-1 0 0,1 0 0,0-1 0,0 1 0,0 0 0,0 0 0,0 0 0,-1 0 0,1 0 0,0 0 0,0 0 0,0 0 0,0 0 0,0 0 0,0 0 0,0 0 0,-1-1 0,1 1 0,0 0 0,0 0 0,0 0 0,0 0 0,0 0 0,0 0 0,0-1 0,0 1 0,0 0 0,0 0 0,0 0 0,0 0 0,0 0 0,0-1 0,0 1 0,0 0 0,0 0 0,0 0 0,0 0 0,0 0 0,0-1 0,0 1 0,0 0 0,0 0 0,0 0 0,0 0 0,0 0 0,0 0 0,0-1 0,0 1 0,0 0 0,0 0 0,1 0 0,-1 0 0,0 0 0,0 0 0,-8 4 0,-2 5 0,0 1 0,1 0 0,1 1 0,-1 0 0,1 0 0,-7 14 0,12-18 0,-1-1 0,1 1 0,0 0 0,0 0 0,1 1 0,0-1 0,0 0 0,1 1 0,0-1 0,0 1 0,1-1 0,1 15 0,-1-21-255,1 1 0,-1 0 0,1 0 1,0 0-1,0 0 0,0-1 0,0 1 0,0 0 0,0-1 0,0 1 0,1-1 1,-1 1-1,1-1 0,-1 0 0,1 1 0,-1-1 0,1 0 0,0 0 1,-1 0-1,1 0 0,0-1 0,0 1 0,0 0 0,0-1 0,0 1 1,0-1-1,0 0 0,0 1 0,0-1 0,2 0 0,19 0-7475</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50.598"/>
    </inkml:context>
    <inkml:brush xml:id="br0">
      <inkml:brushProperty name="width" value="0.025" units="cm"/>
      <inkml:brushProperty name="height" value="0.025" units="cm"/>
    </inkml:brush>
  </inkml:definitions>
  <inkml:trace contextRef="#ctx0" brushRef="#br0">114 1 12300,'0'0'16463,"2"14"-15678,-2-12-751,2 8 111,-1 0 0,0 0 0,-1 0 0,0 0 0,0 0 0,-1 0 0,0 0 0,-1 0 0,-5 16 0,-37 82 610,24-61-289,-25 80 0,46-124-418,4-6-36,5-9-24,-3-8 12,-1 0 0,-1-1 0,-1 0 0,0 0 0,-2 0 0,0-30 0,-2 48 0,0 6 0,-1 0 0,1 0 0,0 1 0,0-1 0,0 0 0,0 0 0,0 0 0,1 0 0,-1 0 0,1 0 0,0 0 0,0 0 0,0 0 0,0 0 0,1 0 0,-1-1 0,1 1 0,0 0 0,2 2 0,-1-3 0,1 1 0,-1-1 0,1-1 0,-1 1 0,1 0 0,0-1 0,0 0 0,0 0 0,-1 0 0,1 0 0,0-1 0,0 1 0,0-1 0,8-1 0,-5 1-84,0 0 1,0-1-1,0 0 1,0-1-1,0 0 0,0 0 1,0 0-1,-1-1 1,1 1-1,-1-2 0,0 1 1,9-7-1,2-3-488,0-2-1,24-27 1,-10 10 216,-58 27 2514,25 5-2146,1-1 1,0 1-1,-1-1 1,1 1-1,-1 0 1,1-1-1,-1 1 1,1 0-1,-1 0 1,1 0-1,-1 0 0,1 0 1,-1 1-1,1-1 1,-1 0-1,1 1 1,0-1-1,-1 1 1,1-1-1,0 1 1,-1 0-1,1 0 1,0 0-1,-1-1 0,1 1 1,0 0-1,0 0 1,0 0-1,0 1 1,0-1-1,0 0 1,1 0-1,-1 1 1,-1 1-1,-9 13 11,4-8 22,0 1 0,1 0 1,-1 0-1,2 1 0,0 0 0,0 0 1,1 0-1,0 1 0,0-1 0,1 1 1,-2 16-1,6-26-42,-1 0 0,1 0-1,0 0 1,-1 1 0,1-1 0,0 0-1,0 0 1,0 0 0,0 0 0,0 0-1,0-1 1,0 1 0,0 0 0,0 0-1,0-1 1,0 1 0,0-1 0,1 1-1,-1-1 1,0 1 0,0-1 0,1 0-1,-1 1 1,0-1 0,1 0 0,-1 0-1,0 0 1,1 0 0,-1 0 0,0 0-1,2-1 1,47-2-443,-10-7-2977,-2-6-5338,-17 4-470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54.677"/>
    </inkml:context>
    <inkml:brush xml:id="br0">
      <inkml:brushProperty name="width" value="0.025" units="cm"/>
      <inkml:brushProperty name="height" value="0.025" units="cm"/>
    </inkml:brush>
  </inkml:definitions>
  <inkml:trace contextRef="#ctx0" brushRef="#br0">1 1 16464,'0'0'7308,"1"10"-6187,0 68 45,-2-38-169,7 63 0,-6-101-919,0 1 0,0-1 0,1 0 0,-1 0 0,1 0 0,-1 0 0,1 0 0,0 0-1,0 0 1,0 0 0,0 0 0,0 0 0,0-1 0,0 1 0,1 0 0,-1-1 0,1 1 0,-1-1 0,1 1 0,0-1-1,-1 0 1,4 2 0,-2-2 9,0-1 0,-1 1-1,1-1 1,-1 0 0,1 0-1,0 0 1,-1 0 0,1 0-1,0-1 1,-1 1 0,1-1-1,-1 0 1,1 0-1,-1 0 1,4-2 0,8-4 95,-1-2 0,0 0 0,0 0 0,19-20 0,68-82 395,-99 147-529,-5-15-48,2-16 0,1 0 0,0 0 0,0 1 0,1-1 0,-1 0 0,1 1 0,1 7 0,-1-12 0,0-1 0,1 1 0,-1-1 0,0 1 0,0 0 0,1-1 0,-1 1 0,0-1 0,1 1 0,-1-1 0,1 1 0,-1-1 0,0 1 0,1-1 0,-1 0 0,1 1 0,-1-1 0,1 0 0,-1 1 0,1-1 0,0 0 0,-1 0 0,1 1 0,-1-1 0,1 0 0,1 0 0,0 0 0,1 0 0,-1 0 0,1 0 0,-1-1 0,1 0 0,-1 1 0,1-1 0,-1 0 0,0 0 0,4-2 0,4-3 0,0 0 0,-1-1 0,0 0 0,0 0 0,9-11 0,34-26 0,-52 44 0,0-1 0,0 1 0,1 0 0,-1 0 0,0 0 0,0 0 0,1-1 0,-1 1 0,0 0 0,1 0 0,-1 0 0,0 0 0,1 0 0,-1 0 0,0 0 0,1 0 0,-1 0 0,0 0 0,1 0 0,-1 0 0,0 0 0,1 0 0,-1 0 0,0 0 0,1 0 0,-1 0 0,0 1 0,1-1 0,-1 0 0,0 0 0,0 0 0,1 0 0,-1 1 0,0-1 0,0 0 0,1 0 0,-1 1 0,5 16 0,-4 29 0,-2-37 0,1-2-1,-1-5-242,1 1 0,0-1 0,-1 1 0,1-1 1,0 1-1,0 0 0,1-1 0,-1 1 0,0-1 1,1 1-1,0-1 0,-1 1 0,1-1 0,0 0 0,2 4 1,9-6-8300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50.942"/>
    </inkml:context>
    <inkml:brush xml:id="br0">
      <inkml:brushProperty name="width" value="0.025" units="cm"/>
      <inkml:brushProperty name="height" value="0.025" units="cm"/>
    </inkml:brush>
  </inkml:definitions>
  <inkml:trace contextRef="#ctx0" brushRef="#br0">208 57 4548,'0'0'17137,"2"-8"-13358,6-26-709,-8 33-2984,0 1 0,0-1 0,0 1 0,0-1 0,0 0 0,0 1 1,0-1-1,0 1 0,-1-1 0,1 1 0,0-1 0,0 1 0,0-1 1,-1 1-1,1-1 0,0 1 0,-1-1 0,1 1 0,0 0 0,-1-1 1,1 1-1,0-1 0,-1 1 0,1 0 0,-1-1 0,1 1 0,-1 0 0,1-1 1,-1 1-1,1 0 0,-1 0 0,1 0 0,-1 0 0,1-1 0,-1 1 1,1 0-1,-1 0 0,1 0 0,-2 0 0,-22 1 458,21 0-391,-5 0-145,0 2 0,0-1 1,0 1-1,1 0 0,-1 0 0,1 1 0,0 0 0,0 1 0,0-1 0,1 1 0,0 1 0,0-1 1,-7 8-1,5-5-11,0 1 1,1 0-1,0 0 1,1 1-1,0-1 1,0 1-1,1 1 1,-8 20-1,13-29 3,-1 0 0,0-1 0,0 1 0,1 0 0,-1 0 0,1 0 0,0-1 0,0 1 0,-1 0 0,1 0 0,0 0 0,0 0 0,1 0 0,-1 0 0,0-1 0,1 1 0,-1 0 0,1 0 0,0 0 0,-1-1 0,1 1 0,0 0 0,0-1 0,0 1 0,0-1 0,0 1 0,0-1 0,1 1 0,-1-1 0,1 0 0,-1 1 0,0-1 0,1 0 0,0 0 0,2 1 0,4 0 0,1 0 0,-1-1 0,0 0 0,0 0 0,1-1 0,14-1 0,-13 0 0,1 1-650,1-1 1,-1-1-1,0 0 0,1 0 1,-1-1-1,-1-1 0,1 0 1,0 0-1,13-8 0,13-12-5441</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52.233"/>
    </inkml:context>
    <inkml:brush xml:id="br0">
      <inkml:brushProperty name="width" value="0.025" units="cm"/>
      <inkml:brushProperty name="height" value="0.025" units="cm"/>
    </inkml:brush>
  </inkml:definitions>
  <inkml:trace contextRef="#ctx0" brushRef="#br0">49 74 7143,'11'-56'9627,"-7"38"-4618,-10 39-1399,-17 60-2295,16-63-902,0 1 0,2 1-1,0-1 1,1 1 0,1 0-1,1-1 1,0 1-1,3 29 1,-1-49-393,1 1 1,-1 0-1,1 0 1,0 0-1,-1-1 0,1 1 1,0 0-1,0-1 1,-1 1-1,1-1 0,0 1 1,0-1-1,0 1 0,0-1 1,0 0-1,-1 1 1,1-1-1,0 0 0,0 0 1,0 0-1,0 1 0,0-1 1,0 0-1,0 0 1,0 0-1,0-1 0,0 1 1,0 0-1,0 0 0,0 0 1,0-1-1,0 1 1,1-1-1,33-11 376,2-16-244,-31 23-139,-1 0 1,1 1-1,0 0 0,0-1 1,0 2-1,0-1 1,1 1-1,-1 0 0,1 0 1,8-1-1,-14 5 9,-1 0 0,1 0 1,0 0-1,0 0 0,-1 1 0,1-1 0,-1 0 1,1 1-1,-1-1 0,0 0 0,1 1 0,-1-1 0,0 1 1,0-1-1,0 0 0,0 1 0,0-1 0,-1 3 0,1 37 500,0-37-504,-5 28-190,4-25-87,0 0 1,0-1 0,1 1-1,-1 0 1,1 0 0,2 8-1,-2-15-58,0 0 0,1 1 0,-1-1 1,0 0-1,1 0 0,-1 0 0,1 0 0,-1 0 0,0 0 0,1 0 0,-1 0 0,1 0 0,-1 0 0,0 0 0,1 0 0,-1 0 0,1 0 0,-1 0 0,0 0 0,1 0 0,-1 0 0,0 0 0,1-1 0,-1 1 0,1 0 0,-1 0 0,0-1 0,1 1 0,10-13-9202</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53.484"/>
    </inkml:context>
    <inkml:brush xml:id="br0">
      <inkml:brushProperty name="width" value="0.025" units="cm"/>
      <inkml:brushProperty name="height" value="0.025" units="cm"/>
    </inkml:brush>
  </inkml:definitions>
  <inkml:trace contextRef="#ctx0" brushRef="#br0">1 61 8264,'0'0'2130,"5"-9"656,2-2-1454,6-8 279,-4-3 4591,-19 48-1024,6-17-4957,0 0 0,1 0 0,0 0 0,0 1-1,1 0 1,0-1 0,1 1 0,0 0 0,0 0 0,2 14-1,-1-23-218,1-1 0,-1 1 0,1 0 0,-1 0 0,1-1 0,0 1 0,-1 0 0,1-1 0,0 1 0,-1-1 0,1 1 0,0-1 0,0 1 0,0-1 0,-1 0 0,1 1 0,0-1 0,0 0 0,0 0 0,0 1 0,0-1 0,0 0 0,0 0 0,-1 0 0,1 0 0,0 0 0,0 0 0,0 0 0,0-1 0,0 1 0,0 0 0,0 0 0,-1-1 0,1 1 0,0-1 0,0 1 0,0 0 0,-1-1 0,2 0 0,32-19 217,47-62 16,-81 81-239,1 1-1,-1-1 1,1 0-1,-1 1 1,0-1-1,1 1 1,-1-1 0,1 1-1,0 0 1,-1-1-1,1 1 1,-1-1-1,1 1 1,0 0-1,-1-1 1,1 1-1,-1 0 1,1 0-1,0 0 1,0-1 0,-1 1-1,1 0 1,0 0-1,-1 0 1,1 0-1,0 0 1,1 1-1,5 16-99,-7 40 37,-1-46 102,-16 143-1722,16-154 1617,1 1 1,0-1 0,0 0 0,0 1-1,0-1 1,0 0 0,0 1-1,0-1 1,0 0 0,0 1-1,0-1 1,0 0 0,0 1 0,1-1-1,-1 0 1,0 1 0,0-1-1,0 0 1,0 1 0,0-1 0,1 0-1,-1 0 1,0 1 0,0-1-1,1 0 1,-1 0 0,0 1 0,0-1-1,1 0 1,-1 0 0,0 0-1,1 0 1,-1 1 0,0-1 0,1 0-1,-1 0 1,0 0 0,1 0-1,-1 0 1,0 0 0,1 0 0,-1 0-1,0 0 1,1 0 0,-1 0-1,0 0 1,1 0 0,-1 0 0,0 0-1,1 0 1,-1 0 0,0-1-1,0 1 1,1 0 0,-1 0 0,0 0-1,1 0 1,-1-1 0,0 1-1,0 0 1,1 0 0,-1-1 0,0 1-1,0 0 1,1 0 0,-1-1-1,0 1 1,19-20-3008,14-37-7034,-16 21 1191</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54.026"/>
    </inkml:context>
    <inkml:brush xml:id="br0">
      <inkml:brushProperty name="width" value="0.025" units="cm"/>
      <inkml:brushProperty name="height" value="0.025" units="cm"/>
    </inkml:brush>
  </inkml:definitions>
  <inkml:trace contextRef="#ctx0" brushRef="#br0">98 199 7079,'0'0'10650,"-4"12"-8808,-33 76 110,-15 39 1893,51-124-3739,0 0 0,1 0 0,-1 0-1,0 0 1,1 0 0,0 0 0,0 0 0,0 0 0,1 4 0,-1-6-65,0 0 1,0-1-1,0 1 1,1 0 0,-1 0-1,0 0 1,1 0-1,-1 0 1,1-1 0,-1 1-1,1 0 1,-1 0-1,1-1 1,0 1-1,-1 0 1,1-1 0,0 1-1,-1-1 1,1 1-1,0-1 1,1 1 0,0 0 21,1-1 1,-1 0 0,1 0 0,0 0 0,-1 0 0,1 0 0,-1-1 0,1 1-1,-1-1 1,1 1 0,-1-1 0,0 0 0,1 0 0,-1 0 0,0-1 0,0 1 0,0 0-1,1-1 1,-2 1 0,5-4 0,2-2 87,1 0-1,-1-1 1,0 0 0,-1 0-1,0-1 1,0 1 0,-1-2-1,0 1 1,-1-1 0,0 0-1,0 0 1,-1 0 0,0 0-1,-1-1 1,0 0 0,-1 0-1,2-20 1,-21 56-306,14-15 151,-1 1-1,2-1 1,-1 0-1,-1 21 1,4-29 6,0-1-1,0 0 1,0 0 0,0 0-1,0 1 1,0-1 0,1 0 0,-1 0-1,0 1 1,1-1 0,-1 0 0,1 0-1,-1 0 1,1 0 0,-1 0 0,1 0-1,0 0 1,0 0 0,-1 0 0,1 0-1,1 1 1,0-2 9,-1 1 0,1-1 0,0 1 0,-1-1 0,1 0 0,0 0 0,0 0 0,-1 0-1,1 0 1,0 0 0,-1-1 0,1 1 0,0 0 0,-1-1 0,1 0 0,0 1 0,-1-1 0,1 0 0,-1 0 0,3-1 0,8-5 32,-1-1 1,0 0-1,0-1 1,-1 0-1,0 0 1,0-1-1,10-15 1,1-3 1,30-54 0,-42 66 36,-1 0 0,0-1 0,-1-1 1,-1 1-1,-1-1 0,0 0 0,-1 0 1,2-35-1,-6 53-86,0 0 1,0 0-1,-1 0 1,1-1-1,0 1 0,0 0 1,0 0-1,0 0 1,-1 0-1,1 0 0,0 0 1,0 0-1,-1 0 1,1 0-1,0 0 0,0 0 1,0 0-1,-1 0 1,1 0-1,0 0 0,0 0 1,0 0-1,-1 0 1,1 0-1,0 0 0,0 0 1,0 0-1,-1 0 1,1 1-1,0-1 0,0 0 1,0 0-1,0 0 1,-1 0-1,1 0 1,0 1-1,0-1 0,0 0 1,0 0-1,0 0 1,0 0-1,-1 1 0,-16 19-33,0 0 0,1 1 0,-21 38-1,-4 5 91,34-54-20,0 1-1,1-1 1,1 2 0,0-1-1,0 0 1,1 1 0,1 0-1,0 0 1,0 0 0,-1 18 0,4-25-40,-1-1 1,1 1 0,1 0 0,-1-1 0,1 1 0,-1 0 0,1-1 0,1 1 0,-1-1-1,0 1 1,1-1 0,0 0 0,0 0 0,1 1 0,-1-2 0,1 1 0,0 0 0,0 0-1,0-1 1,0 1 0,1-1 0,-1 0 0,1 0 0,0-1 0,0 1 0,0-1 0,0 0-1,0 0 1,0 0 0,7 2 0,-7-3-367,0 0 0,1 1 0,-1-2 0,0 1 0,1 0 0,-1-1 0,0 0 0,1 0 0,-1 0 0,7-2 0,-8 1-256,0 1 0,0-2-1,-1 1 1,1 0-1,0 0 1,-1-1 0,1 1-1,-1-1 1,1 0 0,-1 0-1,0 0 1,0 0 0,0 0-1,0-1 1,0 1-1,1-3 1,11-17-6294</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54.431"/>
    </inkml:context>
    <inkml:brush xml:id="br0">
      <inkml:brushProperty name="width" value="0.025" units="cm"/>
      <inkml:brushProperty name="height" value="0.025" units="cm"/>
    </inkml:brush>
  </inkml:definitions>
  <inkml:trace contextRef="#ctx0" brushRef="#br0">90 65 11115,'0'0'13917,"-10"6"-12828,5-3-1026,-1 0 166,1 0 0,-1 1 0,1-1 0,0 1 0,0 0 0,1 0 0,-1 1 0,1-1 0,0 1 0,0 0 0,0 0 0,1 0 0,-1 1 0,2-1 0,-1 1-1,-3 8 1,7-14-214,-1 1 0,0-1 0,0 1-1,1-1 1,-1 1 0,0-1-1,1 1 1,-1-1 0,1 1-1,-1-1 1,0 1 0,1-1-1,-1 0 1,1 1 0,-1-1-1,1 0 1,-1 0 0,1 1 0,-1-1-1,1 0 1,-1 0 0,1 0-1,0 1 1,-1-1 0,1 0-1,-1 0 1,1 0 0,0 0-1,-1 0 1,1 0 0,-1 0-1,1 0 1,-1-1 0,1 1-1,0 0 1,-1 0 0,1 0 0,-1-1-1,2 1 1,26-8 364,-19 3-289,0 0 1,0 0 0,-1-1 0,1 0-1,-1 0 1,-1-1 0,1 0 0,-1-1-1,-1 0 1,1 0 0,-1 0 0,-1-1-1,1 1 1,-2-2 0,1 1 0,-1 0 0,0-1-1,3-14 1,-33 60-91,17-18 0,2-6 0,1 0 0,0 0 0,1 0 0,0 0 0,1 1 0,0 0 0,1 0 0,-2 19 0,5-31-1,1-1-1,-1 1 1,1-1 0,-1 1-1,1 0 1,-1-1 0,1 1-1,-1-1 1,1 1 0,-1-1-1,1 0 1,0 1 0,-1-1-1,1 0 1,0 1 0,-1-1-1,1 0 1,0 0 0,-1 1-1,1-1 1,0 0 0,0 0-1,-1 0 1,1 0 0,0 0-1,0 0 1,-1 0 0,1 0-1,0 0 1,-1-1 0,1 1-1,0 0 1,0 0 0,-1-1-1,1 1 1,0 0 0,-1-1-1,1 0 1,30-11-315,-25 9-25,0-2 0,0 1 1,-1 0-1,0-1 1,0 0-1,0-1 1,0 1-1,4-8 0,0-9-3286,-5-3-3469,-4 12-1232</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58.775"/>
    </inkml:context>
    <inkml:brush xml:id="br0">
      <inkml:brushProperty name="width" value="0.025" units="cm"/>
      <inkml:brushProperty name="height" value="0.025" units="cm"/>
    </inkml:brush>
  </inkml:definitions>
  <inkml:trace contextRef="#ctx0" brushRef="#br0">229 58 13132,'0'-1'359,"0"0"1,0 0-1,0 0 0,0-1 0,0 1 0,-1 0 0,1 0 0,0 0 0,0 0 0,-1 0 0,1 0 0,-1-1 0,1 1 0,-1 0 0,1 0 0,-1 0 0,0 0 0,1 1 0,-1-1 0,0 0 0,0 0 0,1 0 0,-1 0 0,0 1 0,0-1 1,-1 0-1,0 0-267,0 1 1,0 0-1,1 0 1,-1-1-1,0 1 1,0 0-1,0 0 1,0 1 0,1-1-1,-1 0 1,0 1-1,0-1 1,1 1-1,-1-1 1,0 1-1,1 0 1,-4 1 0,-15 15-101,21-13-57,11-10 84,15-15-102,-23 17 76,0 0 0,0 1 0,0-1 0,1 1 0,-1 0 0,1 1 0,9-5 0,-14 7 4,1 0 0,-1 1 0,1-1 0,-1 0 0,1 1 0,-1-1 0,0 0 0,1 1 0,-1-1 0,1 0 0,-1 1 0,0-1 0,1 1 0,-1-1 0,0 0 0,0 1 0,1-1 0,-1 1 0,0-1 0,0 1 0,0-1 0,1 1 0,-1-1 0,0 1 0,0-1 0,0 1 0,0 0 0,0-1 0,0 1 0,0-1 0,0 1 0,0-1 0,-1 1 0,1 28 382,0-23-197,-1 18 136,-1-1 1,-1 0-1,-2 0 0,-10 35 0,-38 89 903,45-127-1075,5-13-23,0 0 0,0 0-1,0 0 1,-1 0 0,0-1 0,0 1 0,-1-1-1,-6 6 1,9-10-98,0 0 0,-1 0 0,1-1 0,-1 1-1,1-1 1,-1 0 0,1 0 0,-1 0 0,0 0 0,0 0-1,1 0 1,-1-1 0,0 1 0,0-1 0,0 0 0,0 0-1,0 0 1,0 0 0,1-1 0,-1 1 0,0-1 0,0 1-1,0-1 1,1 0 0,-4-1 0,3 1-29,0-1 1,0 1-1,0 0 0,1-1 1,-1 0-1,0 0 0,1 0 1,-1 0-1,1 0 0,-1 0 1,1 0-1,0-1 0,0 1 1,0-1-1,0 0 0,1 0 0,-1 0 1,1 1-1,0-1 0,-1 0 1,1-1-1,0 1 0,1 0 1,-1 0-1,1 0 0,-1 0 1,1-1-1,0 1 0,0 0 1,1 0-1,-1-1 0,0 1 1,1 0-1,0 0 0,0 0 1,0 0-1,0 0 0,1 0 1,-1 0-1,1 0 0,-1 0 1,1 0-1,0 1 0,0-1 1,0 1-1,1 0 0,2-3 1,22-21-1350,2 2 1,0 1-1,33-20 1,36-27-8901,-66 43 3607</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59.146"/>
    </inkml:context>
    <inkml:brush xml:id="br0">
      <inkml:brushProperty name="width" value="0.025" units="cm"/>
      <inkml:brushProperty name="height" value="0.025" units="cm"/>
    </inkml:brush>
  </inkml:definitions>
  <inkml:trace contextRef="#ctx0" brushRef="#br0">30 71 16239,'0'0'7570,"-4"9"-6241,-1 4-874,0 1 0,1-1-1,1 1 1,0 0 0,-2 26-1,5-38-434,1-1 0,-1 0 0,0 0 0,1 0 0,-1 0 0,1 0 0,0 0 0,-1 0 0,1 0 0,0-1 0,-1 1 0,1 0 0,0 0 0,0-1 0,0 1 0,0 0 0,0-1 0,0 1 0,0 0 0,0-1 0,0 0 0,0 1 0,0-1 0,0 0 0,0 1 1,0-1-1,0 0 0,0 0 0,0 0 0,1 0 0,-1 0 0,0 0 0,0 0 0,0 0 0,0-1 0,0 1 0,1-1 0,45-9 260,-37 5-257,-1 0 0,0 0 0,-1-1 0,1 0 0,-1-1 0,0 0 0,8-9 0,48-65 119,-77 117 66,-4-2 162,1 1-1,1 1 1,2 0-1,2 1 1,1 0-1,2 1 1,2 0-1,-3 55 1,9 109-370,0-201 0,0 0 0,0-1 0,0 1 0,0 0 0,0-1 0,0 1 0,0 0 0,0-1 0,0 1 0,0 0 0,0-1 0,-1 1 0,1-1 0,0 1 0,0 0 0,-1-1 0,1 1 0,0-1 0,-1 1 0,1-1 0,0 1 0,-1-1 0,1 1 0,-1-1 0,1 1 0,-1-1 0,1 1 0,-1-1 0,1 0 0,-1 1 0,0-1 0,1 0 0,-1 0 0,1 1 0,-1-1 0,0 0 0,1 0 0,-1 0 0,0 0 0,1 0 0,-1 0 0,0 0 0,1 0 0,-1 0 0,0 0 0,1 0 0,-1 0 0,1 0 0,-1-1 0,0 1 0,1 0 0,-1 0 0,1-1 0,-1 1 0,0-1 0,-2 0 0,0-1 0,0 0 0,0 0 0,0 0 0,0 0 0,1 0 0,-1 0 0,1-1 0,-5-4 0,1-4 0,1-1 0,-1 0 0,2 0 0,0 0 0,0-1 0,1 1 0,0-1 0,1 0 0,1 0 0,0 0 0,1 0 0,0 0 0,4-24 0,-3 28 0,1 0 0,0 0 0,1 0 0,-1 0 0,2 0 0,-1 0 0,1 1 0,0-1 0,1 1 0,0 0 0,1 1 0,-1-1 0,1 1 0,1 0 0,-1 1 0,1-1 0,0 1 0,1 1 0,14-10 0,34-8-1712,0 1-4338,-14 1-5150</inkml:trace>
  <inkml:trace contextRef="#ctx0" brushRef="#br0" timeOffset="1">695 163 10666,'0'0'11312,"-3"-10"-9636,2 9-1655,0-1 97,0-1 1,-1 0-1,1 1 0,0-1 0,1 0 1,-1 0-1,0 0 0,1 0 1,0 0-1,-1 0 0,1 0 1,0 1-1,1-1 0,-1 0 1,0 0-1,1 0 0,0 0 0,-1 0 1,1 0-1,0 1 0,1-1 1,-1 0-1,0 1 0,1-1 1,-1 1-1,1-1 0,0 1 0,0 0 1,0 0-1,0 0 0,4-3 1,7-8 432,-8 8-375,-1 0 0,1 1 0,0-1 0,0 1 0,1 0 0,-1 0 0,1 0 0,0 1 0,0 0 0,0 0 0,13-4 0,-19 8-179,1-1-1,-1 1 0,0-1 0,1 1 0,-1-1 0,0 1 0,1-1 0,-1 1 0,0-1 0,1 1 0,-1-1 0,0 1 0,0 0 0,0-1 0,0 1 0,0-1 0,0 1 0,0 0 0,0-1 0,0 1 0,0-1 0,0 1 0,0 0 0,0-1 0,0 1 0,0-1 0,-1 1 0,1 0 0,-5 20 50,-34 63 95,31-71-116,1 1 0,0 0 0,1 1 0,0 0 0,1 0 1,1 0-1,-4 23 0,8-37-19,0 0 0,0 0 0,0 0 0,0 0 0,0 0 1,1 0-1,-1 0 0,0 0 0,0 0 0,1 0 0,-1-1 1,1 1-1,-1 0 0,1 0 0,-1 0 0,1 0 0,0 0 0,-1-1 1,1 1-1,0 0 0,-1-1 0,1 1 0,0 0 0,0-1 0,0 1 1,0-1-1,0 1 0,-1-1 0,1 0 0,0 1 0,0-1 0,0 0 1,0 1-1,0-1 0,0 0 0,0 0 0,0 0 0,0 0 0,0 0 1,0 0-1,0-1 0,0 1 0,0 0 0,0 0 0,0-1 0,0 1 1,2-1-1,4-1 63,0 0 0,0 0 0,1 0 0,-1-1 1,9-6-1,7-5 49,0-2 0,34-29 0,-49 37-95,0 0 1,0 0-1,0-1 0,-1 0 1,-1 0-1,1-1 0,-2 1 0,1-1 1,4-13-1,-10 22-151,-7 22-427,5-14 545,-6 12 23,2 1 0,0 0 0,1 0 1,1 0-1,-3 40 0,7-59-3,0 0-1,0 0 1,0-1 0,0 1-1,0 0 1,0 0 0,0 0-1,0 0 1,1-1 0,-1 1-1,0 0 1,0 0-1,1 0 1,-1-1 0,0 1-1,1 0 1,-1-1 0,1 1-1,-1 0 1,1-1 0,-1 1-1,1 0 1,0-1 0,-1 1-1,1-1 1,0 1-1,-1-1 1,1 1 0,0-1-1,0 0 1,1 1 0,0-1 38,0 0 0,1 1-1,-1-2 1,0 1 0,1 0 0,-1 0 0,0-1 0,1 1 0,-1-1 0,0 0 0,3-1 0,3-2 85,0 0 1,0 0 0,0-1 0,-1 0 0,11-9 0,-12 7-134,0 0 0,0 0 0,-1 0 0,0-1 0,0 0 0,0 0 0,-1 0 0,-1 0 0,1-1 0,-1 1 0,-1-1 0,1 0 0,-2 0 0,1 0 0,-1 0 0,0 0 0,-1 0 0,0 0 0,-2-11 0,2 19 0,0 1 0,0-1 0,0 1 0,0 0 0,0-1 0,0 1 0,0 0 0,0-1 0,0 1 0,0-1 0,0 1 0,0 0 0,0-1 0,-1 1 0,1 0 0,0-1 0,0 1 0,0 0 0,0-1 0,-1 1 0,1 0 0,0 0 0,0-1 0,-1 1 0,1 0 0,0 0 0,-1-1 0,1 1 0,0 0 0,-1 0 0,1 0 0,0-1 0,-1 1 0,1 0 0,0 0 0,-1 0 0,-11 9 0,-6 21 0,15-22 0,0 0 0,1 1 0,0-1 0,1 1 0,-1 13 0,2-20 0,0-1 0,0 1 0,0 0 0,0-1 0,0 1 0,0-1 0,0 1 0,1-1 0,-1 1 0,0-1 0,1 1 0,-1-1 0,1 1 0,0-1 0,-1 1 0,1-1 0,0 0 0,0 1 0,0-1 0,0 0 0,0 0 0,0 0 0,0 0 0,1 0 0,-1 0 0,0 0 0,1 0 0,-1 0 0,0-1 0,1 1 0,-1 0 0,1-1 0,-1 1 0,1-1 0,-1 0 0,3 1 0,2-1 0,1-1 0,-1 1 0,1-1 0,-1 0 0,1-1 0,-1 1 0,0-1 0,12-5 0,-16 6 0,1-1 0,-1 1 0,0 0 0,1 0 0,-1-1 0,0 0 0,0 1 0,1-1 0,-2 0 0,1 0 0,0 0 0,0 0 0,0 0 0,-1-1 0,1 1 0,-1 0 0,0-1 0,0 1 0,0-1 0,0 0 0,0 1 0,-1-1 0,2-5 0,-2 8-36,0-1 0,0 1 1,0 0-1,0 0 0,0-1 0,0 1 0,0 0 1,0-1-1,0 1 0,0 0 0,0 0 0,0-1 1,-1 1-1,1 0 0,0-1 0,0 1 0,0 0 1,0 0-1,0 0 0,-1-1 0,1 1 0,0 0 1,0 0-1,0-1 0,-1 1 0,1 0 0,0 0 1,0 0-1,-1 0 0,1-1 0,0 1 0,0 0 1,-1 0-1,1 0 0,0 0 0,-1 0 0,1 0 1,0 0-1,-1 0 0,-14 5-3278,-9 15-3065,18-11 2236,1-2-2306</inkml:trace>
  <inkml:trace contextRef="#ctx0" brushRef="#br0" timeOffset="2">1224 84 10762,'0'0'17964,"-3"9"-17169,-12 36 140,7-22-686,0-1-1,1 1 1,1 0 0,-3 37-1,9-60-335,0 1-1,0-1 1,0 0-1,0 1 1,0-1-1,0 1 0,0-1 1,0 0-1,0 1 1,0-1-1,1 0 1,-1 1-1,0-1 1,0 0-1,1 1 0,-1-1 1,0 0-1,0 0 1,1 1-1,-1-1 1,0 0-1,0 0 1,1 0-1,-1 1 0,0-1 1,1 0-1,-1 0 1,0 0-1,1 0 1,-1 0-1,1 0 0,-1 1 1,0-1-1,1 0 1,-1 0-1,0 0 1,1 0-1,-1 0 1,1-1-1,-1 1 0,0 0 1,1 0-1,-1 0 1,0 0-1,1 0 1,-1 0-1,0-1 1,1 1-1,-1 0 0,1 0 1,17-12-4977,-4-8-1539</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8:00.183"/>
    </inkml:context>
    <inkml:brush xml:id="br0">
      <inkml:brushProperty name="width" value="0.025" units="cm"/>
      <inkml:brushProperty name="height" value="0.025" units="cm"/>
    </inkml:brush>
  </inkml:definitions>
  <inkml:trace contextRef="#ctx0" brushRef="#br0">93 0 9417,'0'0'17681,"0"9"-17169,-3 11-69,0 0 0,-2-1 0,0 1 0,-1-1 0,-16 34 0,13-33-157,1 0 0,0 0 0,2 0 0,0 1 0,2 0 1,-3 25-1,7-45-284,0-1 1,0 1-1,0 0 1,0-1-1,0 1 1,0-1-1,0 1 1,0-1 0,0 1-1,0-1 1,0 1-1,0-1 1,0 1-1,0-1 1,1 1 0,-1-1-1,0 1 1,0-1-1,1 1 1,-1-1-1,0 0 1,0 1 0,1-1-1,-1 1 1,1-1-1,-1 0 1,0 1-1,1-1 1,-1 0 0,1 1-1,-1-1 1,1 0-1,-1 0 1,1 0-1,-1 1 1,1-1-1,-1 0 1,1 0 0,24-8 165,21-26 60,-23 15-228,-2-2 0,0 0 0,-1-1 0,-2-1 0,0-1 0,-1-1 0,-2 0 0,-1-1 0,16-38 0,-30 64 0,0 0 0,1 0 0,-1-1 0,0 1 0,0 0 0,0-1 0,1 1 0,-1 0 0,0-1 0,0 1 0,0-1 0,0 1 0,0 0 0,1-1 0,-1 1 0,0 0 0,0-1 0,0 1 0,0-1 0,0 1 0,0 0 0,0-1 0,-1 1 0,1-1 0,0 1 0,0 0 0,0-1 0,0 1 0,0 0 0,-1-1 0,1 1 0,0 0 0,0-1 0,0 1 0,-1 0 0,1-1 0,0 1 0,-1 0 0,1 0 0,0-1 0,-1 1 0,0-1 0,-18 3 0,17-1 0,1-1 0,-1 0 0,1 1 0,0-1 0,-1 0 0,1 0 0,-1 0 0,1 0 0,-1 0 0,1 0 0,0 0 0,-1 0 0,1-1 0,-1 1 0,-1-1 0,3 0 0,-1 1 0,1 0 0,0-1 0,0 1 0,-1 0 0,1-1 0,0 1 0,0-1 0,-1 1 0,1-1 0,0 1 0,0 0 0,0-1 0,0 1 0,0-1 0,0 1 0,-1-1 0,1 1 0,0-1 0,0 1 0,1-1 0,-1 1 0,0-1 0,0 1 0,0-1 0,0 1 0,0 0 0,0-1 0,1 1 0,-1-1 0,0 1 0,0-1 0,1 0 0,2 3 0,-6 14 0,3-15-107,-2 16-18091,-2-14 11936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8:00.837"/>
    </inkml:context>
    <inkml:brush xml:id="br0">
      <inkml:brushProperty name="width" value="0.025" units="cm"/>
      <inkml:brushProperty name="height" value="0.025" units="cm"/>
    </inkml:brush>
  </inkml:definitions>
  <inkml:trace contextRef="#ctx0" brushRef="#br0">75 96 2883,'14'-24'5348,"7"-17"2241,-16 10 5899,-6 33-13474,-1 0-1,1-1 1,0 1 0,-1 0 0,1 0-1,0 0 1,0 0 0,0 0 0,1 0 0,-1 0-1,-1 4 1,1 0 45,-28 60 415,17-41-129,1 0 0,1 1 0,1 0 1,1 0-1,1 1 0,2-1 0,-3 31 0,8-56-345,0-1 0,0 0 0,0 0 0,0 1 0,0-1 0,0 0 0,0 1 0,0-1 0,0 0 0,0 0 0,0 1 0,0-1 0,0 0 0,0 0 0,1 1 0,-1-1 0,0 0 0,0 0 0,0 1 0,0-1 0,0 0 0,1 0 0,-1 0 0,0 1 0,0-1 0,1 0 0,-1 0 0,0 0 0,0 0 0,0 1 0,1-1 0,-1 0 0,0 0 0,1 0 0,-1 0 0,0 0 0,0 0 0,1 0 0,-1 0 0,0 0 0,0 0 0,1 0 0,-1 0 0,17-7 0,11-15 0,9-18 0,-28 28 0,1 0 0,1 1 0,0 0 0,21-14 0,-32 24 0,0 1 0,1-1 0,-1 1 0,1 0 0,-1-1 0,1 1 0,-1 0 0,1 0 0,-1-1 0,1 1 0,-1 0 0,1 0 0,0 0 0,-1 0 0,1-1 0,-1 1 0,1 0 0,-1 0 0,1 0 0,0 0 0,-1 0 0,1 1 0,-1-1 0,1 0 0,-1 0 0,1 0 0,-1 0 0,1 1 0,-1-1 0,1 0 0,-1 0 0,1 1 0,-1-1 0,1 0 0,-1 1 0,1 0 0,6 25 0,-14 32 0,4-48 0,-1-1 0,0 0 0,0 0 0,-1-1 0,0 1 0,-1-1 0,-7 9 0,23-33-2286,5-16-6838,-9 16 3462,1 4-9392</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8:01.433"/>
    </inkml:context>
    <inkml:brush xml:id="br0">
      <inkml:brushProperty name="width" value="0.025" units="cm"/>
      <inkml:brushProperty name="height" value="0.025" units="cm"/>
    </inkml:brush>
  </inkml:definitions>
  <inkml:trace contextRef="#ctx0" brushRef="#br0">10 0 13677,'0'0'16741,"1"9"-15849,-11 95 565,10-103-1457,0-1 0,0 1 0,0-1 0,0 1 0,0 0 0,0-1 0,0 1 0,0-1 0,0 1 0,0 0 0,0-1 0,0 1 0,0-1 0,0 1 0,0-1 0,0 1 0,1-1 0,-1 1 0,0-1 0,0 1 0,1-1 0,-1 1 0,0-1 0,1 1 0,-1-1 0,1 1 0,-1-1 0,0 0 0,1 1 0,-1-1 0,1 0 0,-1 1 0,1-1 0,-1 0 0,1 0 0,-1 1 0,1-1 0,0 0 0,-1 0 0,2 0 0,28-9 0,28-27 0,-37 19 0,-17 12 0,1 1 0,0 0 0,0 0 0,0 0 0,1 1 0,-1-1 0,10-3 0,-14 9 0,0 1 0,0-1 0,-1 0 0,1 0 0,-1 0 0,0 1 0,1-1 0,-1 0 0,0 0 0,0 1 0,-1 2 0,1-5 0,-10 62 0,10-62 0,0 1 0,1-1 0,-1 1 0,0-1 0,1 0 0,-1 1 0,1-1 0,-1 1 0,0-1 0,1 0 0,-1 1 0,1-1 0,-1 0 0,1 0 0,-1 1 0,1-1 0,-1 0 0,1 0 0,-1 0 0,1 1 0,-1-1 0,1 0 0,0 0 0,-1 0 0,1 0 0,-1 0 0,1 0 0,-1 0 0,1-1 0,0 1 0,-1 0 0,1 0 0,-1 0 0,1 0 0,-1-1 0,1 1 0,-1 0 0,1-1 0,24-8 0,12-10 0,-26 12 0,0 0 0,0 2 0,1-1 0,0 1 0,0 1 0,0 0 0,1 1 0,-1 1 0,17-3 0,-28 5 0,0 0 0,-1 0 0,1 0 0,-1 0 0,1 0 0,0 1 0,-1-1 0,1 0 0,-1 0 0,1 0 0,0 0 0,-1 1 0,1-1 0,-1 0 0,1 0 0,-1 1 0,1-1 0,-1 0 0,1 1 0,-1-1 0,1 1 0,-1-1 0,0 1 0,1-1 0,-1 1 0,0-1 0,1 1 0,-1-1 0,0 1 0,0-1 0,1 1 0,-1-1 0,0 2 0,-3 24 0,-20 21 0,22-45 0,0-1 0,1 1 0,0-1 0,-1 0 0,1 0 0,-1 0 0,1 0 0,-1 0 0,0 0 0,0 0 0,1 0 0,-1 0 0,0 0 0,0 0 0,0 0 0,0-1 0,0 1 0,0 0 0,0 0 0,0-1 0,0 1 0,0-1 0,0 1 0,-1-1 0,-1 1 0,1-14-2263,2-8-3424,1 7-1001,-4-8-7213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55.467"/>
    </inkml:context>
    <inkml:brush xml:id="br0">
      <inkml:brushProperty name="width" value="0.025" units="cm"/>
      <inkml:brushProperty name="height" value="0.025" units="cm"/>
    </inkml:brush>
  </inkml:definitions>
  <inkml:trace contextRef="#ctx0" brushRef="#br0">10 10 7911,'-10'-2'17681,"23"6"-16015,8 1 192,9 2-321,9-5-480,7-1-545,6-1-191,2 0-225,1-1-64,-3-5-833,-7 1-1473,-6 1-2274,-14-1-2019,-11-1-7654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8:01.775"/>
    </inkml:context>
    <inkml:brush xml:id="br0">
      <inkml:brushProperty name="width" value="0.025" units="cm"/>
      <inkml:brushProperty name="height" value="0.025" units="cm"/>
    </inkml:brush>
  </inkml:definitions>
  <inkml:trace contextRef="#ctx0" brushRef="#br0">31 9 15022,'0'0'17745,"-14"-8"-21813,-2 8-18289</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8:02.149"/>
    </inkml:context>
    <inkml:brush xml:id="br0">
      <inkml:brushProperty name="width" value="0.025" units="cm"/>
      <inkml:brushProperty name="height" value="0.025" units="cm"/>
    </inkml:brush>
  </inkml:definitions>
  <inkml:trace contextRef="#ctx0" brushRef="#br0">0 0 23254,'0'0'8456,"54"37"-8424,-39-25-769,-2-5-2690,-5-3-5061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8:03.256"/>
    </inkml:context>
    <inkml:brush xml:id="br0">
      <inkml:brushProperty name="width" value="0.025" units="cm"/>
      <inkml:brushProperty name="height" value="0.025" units="cm"/>
    </inkml:brush>
  </inkml:definitions>
  <inkml:trace contextRef="#ctx0" brushRef="#br0">38 156 9097,'9'-6'1462,"3"-2"-1036,53-40 3634,-61 45-3449,-1 1-1,1-1 1,-1 0 0,0 0 0,0-1 0,0 1 0,-1-1-1,1 1 1,-1-1 0,0 0 0,0 0 0,0 0 0,-1 0-1,1 0 1,1-8 0,-3 12-524,-1-1 0,1 1-1,0 0 1,0-1 0,-1 1 0,1-1-1,0 1 1,-1 0 0,1 0 0,-1-1-1,1 1 1,0 0 0,-1 0 0,1-1-1,-1 1 1,1 0 0,0 0 0,-1 0-1,1 0 1,-1 0 0,1-1 0,-1 1-1,1 0 1,-1 0 0,1 0 0,-1 0-1,1 0 1,-1 1 0,1-1 0,0 0-1,-1 0 1,1 0 0,-1 0 0,1 0-1,-1 1 1,1-1 0,0 0 0,-1 0-1,1 1 1,-22 8 527,12-1-459,-1 0 1,1 1-1,0 1 1,1 0-1,0 0 0,1 1 1,0 0-1,1 0 1,0 1-1,1 0 0,0 0 1,1 1-1,0 0 1,1 0-1,0 0 0,1 0 1,-2 21-1,5-33-147,0-1-1,0 1 0,-1 0 1,1-1-1,0 1 0,0 0 1,0-1-1,0 1 0,0 0 1,1 0-1,-1-1 0,0 1 1,0 0-1,0-1 0,1 1 1,-1 0-1,0-1 0,0 1 1,1 0-1,-1-1 0,1 1 1,-1-1-1,1 1 0,-1-1 1,1 1-1,-1-1 0,1 1 1,-1-1-1,1 1 0,-1-1 1,1 0-1,0 1 0,-1-1 1,1 0-1,1 1 0,0-1 17,1-1 0,-1 1-1,0 0 1,0-1-1,1 0 1,-1 1 0,0-1-1,0 0 1,0 0-1,0 0 1,3-2 0,47-39 357,-36 26-353,-2-1-1,0 0 0,22-37 1,-30 44-25,-1 0 0,-1 0-1,1 0 1,-2-1 0,1 1 0,-2-1 0,1 0 0,-1 0 0,0-19 0,-16 47-3,8-3 0,0 1 0,1 0 0,0-1 0,2 2 0,-1-1 0,2 0 0,0 1 0,0 24 0,3-39 0,-1 0 0,0 0 0,1 1 0,-1-1 0,1 0 0,-1 0 0,1 0 0,0 0 0,-1 0 0,1 0 0,0 0 0,0 0 0,0 0 0,0 0 0,0 0 0,0-1 0,0 1 0,0 0 0,0-1 0,0 1 0,0 0 0,0-1 0,0 1 0,1-1 0,-1 0 0,0 1 0,0-1 0,1 0 0,-1 0 0,0 0 0,0 0 0,1 0 0,-1 0 0,0 0 0,0 0 0,1-1 0,-1 1 0,2-1 0,3 0 0,0 0 0,0-1 0,0 1 0,0-1 0,-1-1 0,1 1 0,6-4 0,2-4 0,0-1 0,0-1 0,-1 0 0,-1-1 0,0 0 0,0-1 0,-2 0 0,0 0 0,0-2 0,8-17 0,-70 119 0,46-75 0,3-5 0,-1 0 0,1 0 0,0 0 0,0 1 0,1-1 0,-1 1 0,2-1 0,-1 1 0,1 0 0,0-1 0,0 1 0,0 0 0,2 10 0,1-16 0,0 0 0,1-1 0,-1 1 0,1-1 0,-1 0 0,1 1 0,-1-1 0,0 0 0,1-1 0,-1 1 0,1 0 0,-1-1 0,0 1 0,4-2 0,2-2 0,0-1 0,0 1 0,-1-2 0,1 1 0,-1-1 0,0 0 0,-1-1 0,1 1 0,9-15 0,-2 2 0,-1-1 0,17-33 0,-37 64 0,-36 68 0,38-69 0,0 0 0,1 0 0,1 0 0,-1 0 0,2 0 0,-1 1 0,0 11 0,3-21 0,1 0 0,-1-1 0,1 1 0,-1 0 0,1-1 0,-1 1 0,1 0 0,-1-1 0,1 1 0,0 0 0,-1-1 0,1 1 0,0-1 0,0 1 0,-1-1 0,1 0 0,0 1 0,0-1 0,0 0 0,-1 1 0,1-1 0,0 0 0,0 0 0,0 0 0,0 0 0,0 0 0,-1 0 0,1 0 0,0 0 0,0 0 0,0 0 0,0 0 0,0-1 0,-1 1 0,1 0 0,0-1 0,0 1 0,1-1 0,38-13 0,-2-10 0,-31 18 0,1 1 0,0 0 0,0 0 0,0 0 0,0 1 0,1 1 0,-1-1 0,1 1 0,0 1 0,14-3 0,-22 6 0,0-1 0,-1 1 0,1-1 0,-1 1 0,1-1 0,-1 1 0,1-1 0,-1 1 0,1 0 0,-1-1 0,0 1 0,1 0 0,-1-1 0,0 1 0,1 0 0,-1 0 0,0-1 0,0 1 0,0 0 0,0 0 0,0-1 0,0 1 0,0 0 0,0 0 0,0 1 0,0 29 0,0-23 0,-5 30 0,2-14 0,18-46 0,-1-8 0,0-2 0,15-57 0,-29 88 2,1 0 0,-1 0 0,1 0 0,-1 0 0,1 0 1,-1 0-1,1 0 0,0 1 0,0-1 0,-1 0 0,1 0 0,0 1 0,0-1 0,0 0 0,0 1 0,0-1 1,0 1-1,0-1 0,0 1 0,0 0 0,0-1 0,0 1 0,0 0 0,0 0 0,0-1 0,0 1 0,1 0 1,-1 0-1,0 1 0,0-1 0,0 0 0,0 0 0,0 0 0,0 1 0,0-1 0,0 0 0,2 2 0,49 19-133,-35-13-169,29 3-6501,-23-10-844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8:04.922"/>
    </inkml:context>
    <inkml:brush xml:id="br0">
      <inkml:brushProperty name="width" value="0.025" units="cm"/>
      <inkml:brushProperty name="height" value="0.025" units="cm"/>
    </inkml:brush>
  </inkml:definitions>
  <inkml:trace contextRef="#ctx0" brushRef="#br0">263 39 13997,'2'-2'572,"-1"0"-1,1 0 0,0 1 0,-1-1 1,1 0-1,-1-1 0,1 1 0,-1 0 1,0 0-1,0 0 0,1-3 1,-2 4-420,0 1 1,0-1 0,0 1 0,0-1-1,0 1 1,0 0 0,0-1-1,0 1 1,0-1 0,0 1 0,0 0-1,0-1 1,-1 1 0,1-1 0,0 1-1,0 0 1,0-1 0,-1 1 0,1 0-1,0-1 1,-1 1 0,1 0 0,0 0-1,0-1 1,-1 1 0,1 0-1,-1 0 1,1-1 0,0 1 0,-1 0-1,1 0 1,0 0 0,-1 0 0,1 0-1,-1 0 1,1-1 0,-1 1 0,-24 2 3019,-5 11-4211,8-1 1171,2 2 1,0 0 0,0 1-1,1 1 1,-18 20-1,37-36-129,-1 1-1,1-1 1,0 0 0,0 1-1,0-1 1,0 0-1,0 1 1,0-1-1,0 0 1,-1 1 0,1-1-1,0 0 1,0 1-1,0-1 1,0 0-1,1 1 1,-1-1 0,0 0-1,0 1 1,0-1-1,0 0 1,0 1-1,0-1 1,0 0 0,1 1-1,-1-1 1,0 0-1,0 0 1,0 1-1,1-1 1,-1 0 0,0 0-1,0 1 1,1-1-1,-1 0 1,0 0-1,1 0 1,-1 0 0,0 1-1,1-1 1,-1 0-1,0 0 1,1 0-1,-1 0 1,0 0 0,1 0-1,-1 0 1,0 0-1,1 0 1,-1 0-1,0 0 1,1 0 0,-1 0-1,0 0 1,1 0-1,-1 0 1,0 0-1,1 0 1,-1-1-1,35 1 68,-26 0-107,11 0-182,-3-1 85,0 1 0,1 1 0,30 5 1,-45-6 127,0 1 1,0-1-1,-1 1 1,1 0-1,0 0 1,0 0-1,-1 0 1,1 0 0,-1 1-1,1-1 1,-1 1-1,0-1 1,0 1-1,1 0 1,-1 0-1,0 0 1,-1 0-1,1 0 1,0 1 0,-1-1-1,1 0 1,-1 1-1,1 0 1,-1-1-1,0 1 1,0 0-1,-1-1 1,1 1 0,0 0-1,-1 4 1,0-5 47,0 0 0,0 0 1,0 0-1,-1 0 1,1 0-1,-1 0 0,1 0 1,-1 0-1,0 0 0,0 0 1,0 0-1,0-1 1,0 1-1,0 0 0,-1 0 1,1-1-1,0 1 1,-4 2-1,1-1 44,-1 1 1,0-1-1,-1 0 1,1 0-1,0 0 1,-9 2-1,-6 1 183,0-1-1,-38 5 0,51-9-223,-66 5 389,69-6-444,0 0 0,0 0 0,1 0 0,-1 0 0,0-1 0,1 1 0,-1-1 1,0 0-1,1 0 0,-1 0 0,1-1 0,0 1 0,-1-1 0,1 0 0,-5-4 0,7 6-112,0-1-1,0 0 0,1 0 1,-1 0-1,0 0 0,1 0 0,-1 0 1,1 0-1,-1 0 0,1 0 1,-1 0-1,1 0 0,0 0 1,-1 0-1,1-1 0,0 1 0,0 0 1,0 0-1,0 0 0,0 0 1,0 0-1,0-1 0,0 1 1,1 0-1,-1 0 0,1-1 0,0 0-200,0 0 0,1 0 0,-1 0-1,1 0 1,-1 1 0,1-1 0,0 1-1,0-1 1,-1 1 0,1 0 0,0 0-1,4-2 1,6-2-1162,0 1 0,0 0 0,20-4 0,-30 8 1408,67-13-2674,-23 6 1311,44-15-1,-27-3 3355,-54 21-788,-1-1-1,1-1 1,-1 0 0,11-10 0,-18 16-955,0-1 0,-1 1 0,1 0 0,0-1 0,-1 1 0,1-1-1,-1 1 1,1-1 0,0 1 0,-1-1 0,1 0 0,-1 1 0,1-1 0,-1 0 0,0 1 0,1-1 0,-1 0 0,0 1 0,1-1 0,-1 0 0,0 0 0,0 1 0,0-1 0,0 0 0,0 0 0,0 0 0,0 1 0,0-1 0,0 0 0,0 0 0,0-1 0,-1 2-129,-1 1 1,1-1 0,0 0 0,0 0-1,0 0 1,-1 1 0,1-1 0,0 1-1,0-1 1,0 1 0,0-1 0,0 1-1,0-1 1,0 1 0,0 0 0,0 0-1,0-1 1,0 1 0,1 0 0,-1 0-1,-1 2 1,-10 10 59,0 1 1,1 0-1,-10 18 0,17-26 120,1 1 1,0 0-1,0 0 0,0 0 0,0 1 1,1-1-1,1 0 0,-1 1 1,0 14-1,2-21-187,0 1 0,1-1 0,-1 0 0,1 1 0,-1-1 0,1 0 0,0 1 0,-1-1-1,1 0 1,0 0 0,0 0 0,0 0 0,0 0 0,0 0 0,0 0 0,0 0 0,0 0 0,0 0 0,1 0 0,-1-1 0,0 1 0,0-1 0,1 1 0,-1-1 0,1 1 0,-1-1 0,0 0 0,1 1 0,-1-1-1,1 0 1,-1 0 0,0 0 0,1 0 0,-1 0 0,1-1 0,1 1 0,6-1 137,-1 1-1,0-2 1,1 1-1,-1-1 1,10-3-1,-8 0-58,0 1 0,0-1 0,0-1 0,-1 0 0,0 0 0,0-1 0,14-13 0,-19 16-70,0-1 0,0 1 0,0-1 1,-1 0-1,0 1 0,0-1 0,0-1 1,0 1-1,-1 0 0,0-1 0,0 1 1,-1-1-1,1 0 0,-1 0 0,-1 1 1,1-9-1,-1 12-61,0 1 0,0 0 1,0 0-1,0 0 0,0-1 0,-1 1 0,1 0 1,0 0-1,-1 0 0,1 0 0,-1 0 0,0 0 1,1 0-1,-1 0 0,0 0 0,1 0 0,-1 0 1,0 0-1,0 0 0,0 0 0,0 1 0,0-1 1,0 0-1,0 1 0,-1-2 0,-1 1-84,0 0 0,0 1 0,0-1 0,0 0 1,0 1-1,-1 0 0,1 0 0,0 0 0,0 0 0,-3 1 0,0-1-99,1 1-1,0 0 1,0 0 0,0 1-1,0 0 1,0 0 0,0 0-1,0 0 1,0 1 0,1 0-1,0 0 1,-5 3 0,-2 14-3991,9-5-2357,2-10 607</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8:05.280"/>
    </inkml:context>
    <inkml:brush xml:id="br0">
      <inkml:brushProperty name="width" value="0.025" units="cm"/>
      <inkml:brushProperty name="height" value="0.025" units="cm"/>
    </inkml:brush>
  </inkml:definitions>
  <inkml:trace contextRef="#ctx0" brushRef="#br0">218 29 14574,'0'0'15625,"-11"-6"-15310,5 2-272,3 2-26,0 0 0,1 0-1,-1 0 1,0 1 0,0-1 0,0 1 0,0 0 0,0-1 0,0 2 0,0-1-1,0 0 1,0 0 0,0 1 0,-1 0 0,1 0 0,0 0 0,0 0 0,-1 0-1,1 1 1,0-1 0,0 1 0,0 0 0,0 0 0,-5 2 0,-9 7 303,0 1 0,-26 22 1,39-30-286,0 0 0,1 0 0,0 1 0,0-1 0,0 1 0,0 0 0,0 0 0,1 0 0,-1 0 0,1 0 0,0 1 0,1-1 0,-1 0 0,1 1 0,0 0 0,0-1 0,-1 8-1,3-11-33,-1 1-1,1-1 0,-1 1 0,1-1 0,0 0 0,-1 1 1,1-1-1,0 0 0,0 0 0,0 1 0,0-1 0,0 0 0,0 0 1,0 0-1,1 0 0,-1 0 0,0 0 0,0-1 0,1 1 0,-1 0 1,1-1-1,-1 1 0,0-1 0,1 1 0,-1-1 0,1 0 0,-1 1 1,1-1-1,0 0 0,1 0 0,59 2-308,-49-3 67,12 2-285,-3-1-1428,-1 0 0,37-6 1,-50 5 265,0-1-1,0-1 1,-1 1 0,1-1 0,-1 0 0,11-7 0,4-5-9507</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8:05.623"/>
    </inkml:context>
    <inkml:brush xml:id="br0">
      <inkml:brushProperty name="width" value="0.025" units="cm"/>
      <inkml:brushProperty name="height" value="0.025" units="cm"/>
    </inkml:brush>
  </inkml:definitions>
  <inkml:trace contextRef="#ctx0" brushRef="#br0">123 102 17296,'0'0'9321,"-44"49"-7719,25-21-513,0 1-224,3 2-289,1-4-31,8-4-257,4-5-160,3-7-128,0-4-448,4-7-449,5 0-160,3 0-1217,-1-13-1602,-1-5-736,3-8-2115</inkml:trace>
  <inkml:trace contextRef="#ctx0" brushRef="#br0" timeOffset="1">123 1 15919,'0'0'13997,"-38"35"-13837,38-25-128,0-6 1,0 1-162,0-1-992,5-3-993,0-1-1505,0 0-2563,1-11-9513</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8:06.043"/>
    </inkml:context>
    <inkml:brush xml:id="br0">
      <inkml:brushProperty name="width" value="0.025" units="cm"/>
      <inkml:brushProperty name="height" value="0.025" units="cm"/>
    </inkml:brush>
  </inkml:definitions>
  <inkml:trace contextRef="#ctx0" brushRef="#br0">0 107 12940,'0'0'18316,"9"2"-17216,3-1-1052,1 0 0,0 0 1,-1-1-1,1-1 0,0 0 0,-1 0 0,14-4 1,-22 4-48,0-1 0,0 1-1,0-1 1,0 1 0,0-1 0,0 0 0,0-1 0,-1 1 0,1-1 0,-1 1 0,0-1 0,0 0 0,0 0 0,0-1 0,0 1 0,-1-1 0,1 1 0,-1-1-1,0 0 1,0 1 0,0-1 0,-1 0 0,0-1 0,1 1 0,-1 0 0,0-9 0,0 13-1,-1-1 0,0 1 0,0-1 0,0 1 0,0-1 0,0 1 0,0-1 0,0 1 0,0-1 0,0 1 0,0-1 0,0 1 0,0-1 0,0 1 0,0-1 0,-1 1 0,1-1 0,0 1 0,0-1 0,-1 1 0,1-1 0,0 1 0,0 0 0,-1-1 0,1 1 0,-1-1 0,1 1 0,0 0 0,-1-1 0,1 1 0,-2-1 0,-15 5 0,-18 19 0,21-8 0,0 1 0,1 1 0,-13 24 0,21-34 0,1 1 0,0 0 0,1 0 0,0 0 0,0 0 0,0 0 0,1 1 0,1-1 0,-1 1 0,1 16 0,1-24-3,0 0 0,0 0 0,1 0 0,-1 0 0,0 0-1,1 0 1,-1 0 0,0 0 0,1 0 0,0 0 0,-1 0 0,1 0 0,-1 0 0,1 0 0,0-1-1,0 1 1,-1 0 0,1 0 0,0-1 0,0 1 0,0-1 0,0 1 0,0-1 0,1 1 0,35 6-307,-28-7 13,0-1 1,0 1-1,1-2 0,-1 1 0,16-6 1,-15 2-1305,-1 1 1,0-2 0,0 1-1,12-11 1,13-15-6910,-4-3-4073</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8:06.962"/>
    </inkml:context>
    <inkml:brush xml:id="br0">
      <inkml:brushProperty name="width" value="0.025" units="cm"/>
      <inkml:brushProperty name="height" value="0.025" units="cm"/>
    </inkml:brush>
  </inkml:definitions>
  <inkml:trace contextRef="#ctx0" brushRef="#br0">239 1 17328,'0'0'3887,"-8"6"-2286,-6 8-1066,0 1-1,1 0 1,1 1 0,1 0-1,0 1 1,-14 32-1,-1 3 281,6-16 84,2 1 0,2 0 0,2 1 0,1 1 0,-10 47 0,23-84-899,0 1 0,-1-1 0,1 0 0,0 0 0,0 0 0,0 1 0,1-1 0,-1 0 0,0 0 0,1 0 0,0 0 0,1 4 0,-2-5 0,1 0 0,-1-1 0,1 1 0,-1 0 0,1-1 0,-1 1 0,1-1 0,-1 1 0,1-1 0,0 1 0,-1-1 0,1 0 0,0 1 0,0-1 0,-1 0 0,1 1 0,0-1 0,0 0 0,-1 0 0,1 0 0,0 0 0,0 1 0,1-2 0,1 1 0,0-1 0,0 0 0,-1 1 0,1-2 0,0 1 0,-1 0 0,1 0 0,-1-1 0,1 1 0,-1-1 0,1 0 0,-1 0 0,0 0 0,0 0 0,0 0 0,0-1 0,2-2 0,6-12 0,-1 0 0,-1 0 0,0-1 0,-1 0 0,-1-1 0,-1 1 0,0-1 0,2-29 0,-6 39-16,-1 14-56,-1 1 0,0-1 0,0 0 0,-1 0 1,1 1-1,-5 6 0,4-7 73,0 1 0,0-1 0,1 0 0,-1 0 0,1 1 0,-1 8 0,3-13 0,-1-1 0,1 1 0,-1-1 1,1 1-1,-1-1 0,1 1 1,-1-1-1,1 0 0,0 1 1,-1-1-1,1 0 0,0 0 1,-1 1-1,1-1 0,-1 0 1,1 0-1,0 0 0,-1 0 1,1 0-1,0 0 0,0 0 1,-1 0-1,1 0 0,0 0 1,-1 0-1,1 0 0,0 0 1,-1-1-1,1 1 0,-1 0 1,1-1-1,0 1 0,-1 0 1,1-1-1,0 1 0,26-12-454,7-16-1638,-23 19 1356,0 0 1,0 0-1,16-8 1,-27 20 868,0 1-1,0 0 0,-1 0 1,0-1-1,1 1 1,-1 0-1,-3 5 1,-1 1 191,1 1 0,0-1 0,0 1 0,1 0 0,1 0 0,0 0 0,-1 14 0,3-25-299,0 1 0,0-1 0,0 1 0,0-1 0,0 0 0,0 1 1,0-1-1,0 1 0,0-1 0,1 0 0,-1 1 0,0-1 0,0 0 1,0 1-1,1-1 0,-1 0 0,0 1 0,0-1 0,1 0 0,-1 0 1,0 1-1,1-1 0,-1 0 0,0 0 0,1 0 0,-1 1 0,0-1 1,1 0-1,-1 0 0,1 0 0,-1 0 0,0 0 0,1 0 0,-1 0 1,1 0-1,21-3 480,17-13-224,-9-9-752,0-1 1,34-40-1,-80 128-1089,8-40 1756,2 0-1,1 0 1,0 1 0,2 0 0,0 0-1,1-1 1,2 1 0,0 0-1,2 0 1,0 0 0,2 0-1,7 27 1,-5-31-89,-1 0 0,-1 0 0,-1 1 1,-1-1-1,-1 1 0,0 0 0,-4 37 0,2-54-106,1-1-1,-1 1 1,1-1 0,-1 0-1,0 0 1,0 1 0,0-1-1,0 0 1,0 0 0,0 0-1,0 0 1,-1 0 0,1 0 0,-1 0-1,0-1 1,0 1 0,1-1-1,-1 1 1,0-1 0,0 1-1,0-1 1,0 0 0,-1 0-1,1 0 1,0 0 0,0-1-1,-1 1 1,1 0 0,0-1-1,-1 0 1,1 1 0,0-1 0,-1 0-1,1 0 1,-1-1 0,1 1-1,0 0 1,-1-1 0,1 1-1,0-1 1,-1 0 0,1 0-1,0 0 1,0 0 0,0 0-1,0 0 1,0-1 0,0 1 0,0-1-1,0 1 1,1-1 0,-1 0-1,0 0 1,1 1 0,-1-1-1,0-3 1,-6-10-2,0 0 0,2 0 0,0-1 0,0 0 0,2 0 0,0 0 0,0-1 0,2 0 0,0 1 0,1-1 0,1 0 0,0 0 0,1 0 0,1 0 0,7-26 0,-7 37-45,1-1-1,1 0 1,0 1-1,-1 0 1,2 0-1,-1 0 1,1 1-1,0-1 1,0 1-1,0 0 1,1 0-1,0 1 1,0 0-1,0 0 1,0 0-1,1 1 1,-1 0-1,1 0 1,0 1-1,0-1 1,9 0-1,17-4-719,-1 2 0,1 2 0,49 0 0,-21 2-955,-23-3-5279</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8:07.396"/>
    </inkml:context>
    <inkml:brush xml:id="br0">
      <inkml:brushProperty name="width" value="0.025" units="cm"/>
      <inkml:brushProperty name="height" value="0.025" units="cm"/>
    </inkml:brush>
  </inkml:definitions>
  <inkml:trace contextRef="#ctx0" brushRef="#br0">84 228 18417,'-17'6'783,"12"-5"-331,0 0 0,0 0 0,0 1 1,0 0-1,0 0 0,0 0 1,1 0-1,-1 1 0,1 0 1,0 0-1,0 0 0,-7 6 1,11-8-418,0-1 0,0 1 0,0-1 0,0 1 0,0-1 0,1 0 0,-1 1 0,0-1 0,0 1 0,0-1 0,0 0 0,0 1 0,1-1 0,-1 1 0,0-1 0,0 0 0,1 1 0,-1-1 0,0 0 0,0 1 0,1-1 0,-1 0 0,1 0 0,-1 1 0,0-1 0,1 0 0,-1 0 0,0 1 0,1-1 0,-1 0 0,1 0 0,-1 0 0,1 0 0,-1 0 0,0 0 0,1 0 0,-1 0 0,1 0 0,-1 0 0,1 0 0,-1 0 0,26 3 328,-24-3-248,87 1 1042,136-15 0,92-31 1748,-164 22-2385,1388-170-520,-1417 186-3086,-148 7-1286,-8 0-3128</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9:22.029"/>
    </inkml:context>
    <inkml:brush xml:id="br0">
      <inkml:brushProperty name="width" value="0.025" units="cm"/>
      <inkml:brushProperty name="height" value="0.025" units="cm"/>
    </inkml:brush>
  </inkml:definitions>
  <inkml:trace contextRef="#ctx0" brushRef="#br0">5582 230 6118,'0'0'1858,"-11"-3"-1138,-113-13 588,108 12-1101,0 0-1,0-1 1,0 0-1,-28-15 1,-13-5-156,-35-7 364,-1 3 0,-1 5 1,-1 3-1,-153-12 0,-455 24-73,217 58 499,98-6-539,-297-30 365,196-9-571,237 16-61,-296 62 1,478-70-43,-29 6 10,1 5-1,-156 58 1,198-58 33,2 2 0,0 2 0,2 3 0,1 1 0,-83 70 0,116-85 5,0 1 0,2 1 0,0 0 0,2 1 0,0 1 0,0 0 0,2 1 0,1 0 0,1 1 0,0 0 0,2 0 0,-7 26 0,12-34-27,0 0-1,1 0 0,1 1 1,0-1-1,1 0 0,0 0 1,1 1-1,1-1 1,0 0-1,1 0 0,0 0 1,2-1-1,-1 1 1,1-1-1,1 0 0,1 0 1,0-1-1,0 0 0,1 0 1,1 0-1,15 16 1,0-6 8,1-1 0,0-2 1,1 0-1,1-2 0,1-1 1,0-1-1,1-1 0,41 13 1,36 6 18,115 21 0,-140-36-31,170 42 44,357 74-19,-447-107-18,296 11 0,315-59 27,-173 0-29,-288 15-13,433-64 1,-127-44 60,-444 72-108,254-97 0,-387 124 26,-2-2-1,0-2 0,-1-2 0,64-45 0,-88 56 40,-1-1 0,0 0 0,0-1 0,-1 0 0,-1-1-1,0 0 1,-1 0 0,0-1 0,-1 0 0,-1-1 0,0 0 0,-1 0 0,-1-1 0,0 1-1,4-27 1,-5 15 73,-3 0 0,0 0 0,-1 0 0,-2 0 0,-1 0 0,0 0 0,-3 0 0,0 1-1,-1 0 1,-2 0 0,-1 1 0,0 0 0,-2 0 0,-25-37 0,17 33-52,-1 2 1,-1 0-1,-1 2 0,-2 0 1,-1 2-1,0 0 0,-2 2 1,0 1-1,-1 2 0,-1 0 1,-37-14-1,11 9 132,-2 4 0,0 1 0,-1 4-1,-1 2 1,0 2 0,0 4 0,-1 1 0,-69 6-1,1 7-213,2 5-1,-228 56 1,67-6-4321,137-40-843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55.809"/>
    </inkml:context>
    <inkml:brush xml:id="br0">
      <inkml:brushProperty name="width" value="0.025" units="cm"/>
      <inkml:brushProperty name="height" value="0.025" units="cm"/>
    </inkml:brush>
  </inkml:definitions>
  <inkml:trace contextRef="#ctx0" brushRef="#br0">1 39 19122,'0'0'7431,"68"6"-5733,-27-10-1218,7-2-416,3-5-640,-3 1-3941,-1-3-4643</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9:46.809"/>
    </inkml:context>
    <inkml:brush xml:id="br0">
      <inkml:brushProperty name="width" value="0.025" units="cm"/>
      <inkml:brushProperty name="height" value="0.025" units="cm"/>
    </inkml:brush>
  </inkml:definitions>
  <inkml:trace contextRef="#ctx0" brushRef="#br0">1 165 6438,'0'0'8173,"14"3"-7329,46 8-268,0-4 0,82 1-1,139-13-210,523-65 120,-369 26 215,265 3 1088,-486 41-843,272 35 1,-138 4-378,462-8 1,-802-31-531,135-7 247,-124 5-259,0-1 1,-1 0-1,0-2 0,0 0 0,26-11 0,-41 15-96,-1-1 0,1 1-1,-1 0 1,1-1 0,-1 1 0,0-1-1,0 0 1,0 0 0,0 0 0,0 0-1,0 0 1,0 0 0,-1 0 0,1 0 0,-1-1-1,0 1 1,2-4 0,-3 4-422,1-1 0,-1 1 0,1-1 0,-1 0 0,0 1 0,0-1 0,0 1 0,-1-1 0,1 1 0,0-1 0,-1 0 0,-1-2-1,-9-20-8059</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20:11.756"/>
    </inkml:context>
    <inkml:brush xml:id="br0">
      <inkml:brushProperty name="width" value="0.025" units="cm"/>
      <inkml:brushProperty name="height" value="0.025" units="cm"/>
    </inkml:brush>
  </inkml:definitions>
  <inkml:trace contextRef="#ctx0" brushRef="#br0">0 267 8872,'0'0'7346,"13"-3"-6823,50-6 251,0 2 0,86 2 0,68-6 246,30-20-201,449-32 674,-379 53-801,59 0-461,-220 8 280,-35-1-113,-1 6-1,124 17 0,397 49-242,-421-65-64,243-27-1,318-29-79,-254 65 17,-377-5-19,323 7 87,251-15-31,-237-8-23,269-12 1,-17 11-37,-571 11-7,548 27 7,-42 8 20,-12-27 7,-411-12-2,358-21-7,-315 7-16,25-10 12,-65 4-13,156-27 11,-72 6 1,-112 22-3,306 12 0,-467 18-4591,-61-9-1948</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20:21.732"/>
    </inkml:context>
    <inkml:brush xml:id="br0">
      <inkml:brushProperty name="width" value="0.025" units="cm"/>
      <inkml:brushProperty name="height" value="0.025" units="cm"/>
    </inkml:brush>
  </inkml:definitions>
  <inkml:trace contextRef="#ctx0" brushRef="#br0">7652 466 7623,'0'0'5130,"-1"-9"-4569,0 4-250,0 0 1,-1 0-1,1 0 0,-1 0 0,0 0 1,0 0-1,-1 0 0,0 0 1,1 1-1,-2 0 0,1-1 0,0 1 1,-1 0-1,0 0 0,-6-5 1,-23-18 143,-2 2 0,0 0 1,-2 3-1,0 1 0,-1 2 0,-57-21 1,31 21-394,0 3-1,-1 2 1,-130-9 0,-202 21 342,-159 42 164,358-22-495,-18 2-62,-805 40 1504,693-72-1344,-364-62 0,-161-13 329,169 22-333,563 51-159,0 6-1,0 6 0,-1 4 1,1 6-1,0 5 0,1 5 1,-228 67-1,308-72-4,-256 95 132,265-93-117,0 1 0,0 1 1,2 2-1,0 1 1,1 2-1,-48 48 1,53-46-45,1 1-1,2 1 1,0 1 0,2 1 0,-19 38-1,30-52 16,2 0-1,0 0 1,0 1-1,2-1 1,0 1-1,0 0 0,1 0 1,1 0-1,1 0 1,0 0-1,1 0 1,0 0-1,1 0 1,4 15-1,11 34-51,3-1 0,52 116-1,-59-154 44,0-1-1,1 0 1,2-1-1,0-1 1,1 0-1,2-1 1,0-1-1,1-1 0,37 28 1,-22-26-6,0-2 0,1-1 1,1-1-1,41 11 0,157 37 11,-107-40 12,1-5-1,147 4 1,267-17 35,-348-8-28,1341-77 55,-1213 54-53,579-13 35,-134 9-8,-98-39-51,97-5 26,-5 13 8,-665 44-9,-2-4 0,0-5 0,-1-3 0,-1-4 0,158-79 0,-231 99-1,0 0 0,0-2 0,-2 0 0,1-2 0,-2 1-1,0-2 1,17-20 0,-30 31 8,1 0-1,-1-1 1,-1 1-1,1-1 1,-1 0-1,0 0 1,0 0 0,-1 0-1,0 0 1,0-1-1,0 1 1,-1-1-1,0 1 1,0-1 0,-1 0-1,1 1 1,-2-1-1,1 0 1,-1 1-1,0-1 1,0 1 0,0-1-1,-1 1 1,0 0-1,-1-1 1,1 1-1,-1 0 1,-1 0-1,-3-5 1,-6-6-3,-1 0-1,-1 1 0,0 1 1,-1 1-1,0 0 1,-1 1-1,-1 1 1,0 0-1,-28-12 1,-20-7-32,-97-31 1,-71-6 36,-331-52 0,99 71-45,297 37-668,44-5-3278,46-6-2369,22-3-2245</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20:44.541"/>
    </inkml:context>
    <inkml:brush xml:id="br0">
      <inkml:brushProperty name="width" value="0.025" units="cm"/>
      <inkml:brushProperty name="height" value="0.025" units="cm"/>
    </inkml:brush>
  </inkml:definitions>
  <inkml:trace contextRef="#ctx0" brushRef="#br0">1 131 8584,'0'0'9695,"6"3"-9001,1-1-542,-1 0 1,1 0 0,0-1 0,0 1-1,-1-2 1,1 1 0,0-1 0,12-1-1,66-10 839,-37 3-660,894-70 1004,5 52-758,-468 16-392,151 1 77,-786 9-260,-552 5-872,0 35 665,407-6 209,-267 19 40,554-52-9,13-1-1,30-3-76,13-3-64,602-60-2788,-79 57-4209,-488 9 5707,127 0-2864</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21:38.027"/>
    </inkml:context>
    <inkml:brush xml:id="br0">
      <inkml:brushProperty name="width" value="0.025" units="cm"/>
      <inkml:brushProperty name="height" value="0.025" units="cm"/>
    </inkml:brush>
  </inkml:definitions>
  <inkml:trace contextRef="#ctx0" brushRef="#br0">276 1 4452,'-13'0'790,"-5"1"-1006,-80 3 2410,-4 9 3638,100-13-5779,-1 1-1,1 0 1,0-1-1,-1 1 1,1 0-1,0 1 1,0-1-1,0 0 1,0 1-1,0-1 1,0 1-1,0-1 0,0 1 1,1 0-1,-1 0 1,1 0-1,-1 0 1,1 0-1,0 0 1,0 0-1,0 1 1,0-1-1,0 0 1,0 1-1,1-1 1,-1 1-1,1-1 0,-1 0 1,1 1-1,0-1 1,0 1-1,0-1 1,0 1-1,1 3 1,0-5-19,0 0 1,0 0-1,0 0 0,-1 0 1,1 0-1,0 0 1,0 0-1,0 0 0,0 0 1,1 0-1,-1-1 1,0 1-1,0 0 0,0-1 1,1 1-1,-1-1 1,0 1-1,1-1 0,-1 0 1,3 1-1,30 5 784,-32-6-762,713 25 2785,-537-26-2693,260-13 169,115 2 530,276 15 514,-451-5-1318,-138 1-29,404 10 68,-165 4 42,-13 0-88,532 10 50,-506-56-32,-259 12-71,-25-5 55,-122 13-108,125-4 1,-217 17-1222,-1-1 0,1 0 0,0 0 0,0 0 0,-12-4 0,-8-6-8318</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22:04.372"/>
    </inkml:context>
    <inkml:brush xml:id="br0">
      <inkml:brushProperty name="width" value="0.025" units="cm"/>
      <inkml:brushProperty name="height" value="0.025" units="cm"/>
    </inkml:brush>
  </inkml:definitions>
  <inkml:trace contextRef="#ctx0" brushRef="#br0">5575 259 4773,'0'0'2348,"-5"-8"-2401,1 0 590,-2 0 1,1 0-1,-1 0 1,0 0-1,0 1 0,-1 0 1,0 1-1,0-1 1,-1 1-1,1 1 0,-11-6 1,-8 0-137,-1 1 1,0 1 0,-54-10-1,-92-3 435,104 14-310,-903-59 2648,-2 56-1723,608 10-1261,50-2-60,-607 15 488,711 3-509,-212 44 0,351-44-77,1 3-1,1 3 0,0 4 0,2 2 1,2 4-1,-103 61 0,152-80-31,-21 12-16,1 2 1,2 1-1,-40 39 1,67-57 11,0 0 1,0 1-1,2 1 1,-1-1-1,1 1 1,1 0 0,0 1-1,0 0 1,1 0-1,1 0 1,0 0 0,0 1-1,1-1 1,1 1-1,-1 25 1,2-21-3,2 0 0,0 0 0,1 0 0,0 0 0,2 0 0,0-1 0,1 0 0,0 0 0,2 0 0,-1 0 0,2-1 0,0 0 0,1 0 0,1-1 0,0-1 0,22 24 0,10 3 20,2-3 1,1-1-1,2-2 0,1-2 0,2-2 0,1-3 0,1-2 0,1-2 0,70 20 0,24-1 32,2-7-1,195 20 1,452 4 9,4-54-62,-514-6 23,410-35-263,-2-46 40,-498 52 109,297-84 0,-376 78 55,-3-6 0,-1-4 0,189-109 0,-291 149 52,22-14 27,0-1 1,56-48-1,-82 63-29,-1 1 0,0-1 0,0-1 0,-1 1 0,0-1 0,0 0 0,0 0 0,-1 0-1,0-1 1,0 1 0,-1-1 0,0 0 0,-1 0 0,1 0 0,-1-1 0,-1 1 0,0 0-1,0-1 1,-1-13 0,-1 16-78,-1 1 0,1-1 0,-2 1 1,1-1-1,0 1 0,-1 0 0,0 0 0,0 0 0,-1 1 0,1-1 0,-1 1 0,0 0 0,0-1 0,0 2 0,-1-1 1,1 1-1,-1-1 0,0 1 0,-6-3 0,-12-5-674,0 0 1,-48-15 0,-4 4-2102,-10 1-2129</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22:35.742"/>
    </inkml:context>
    <inkml:brush xml:id="br0">
      <inkml:brushProperty name="width" value="0.025" units="cm"/>
      <inkml:brushProperty name="height" value="0.025" units="cm"/>
    </inkml:brush>
  </inkml:definitions>
  <inkml:trace contextRef="#ctx0" brushRef="#br0">40 91 5669,'0'0'8083,"-8"-1"-6823,-20-3 321,25 5 284,23 3-966,41 3 5,0-3-1,100-6 1,-68 0-503,34 1-14,522-10 1005,-2-33-1105,-628 43-264,-15 1-12,1 0 0,0 0 0,-1-1 0,1 1 1,-1-1-1,1 0 0,-1 0 0,1-1 0,7-2 0,-41-1 394,-201-3-282,228 2-4329,2-5-1346</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25:23.179"/>
    </inkml:context>
    <inkml:brush xml:id="br0">
      <inkml:brushProperty name="width" value="0.025" units="cm"/>
      <inkml:brushProperty name="height" value="0.025" units="cm"/>
    </inkml:brush>
  </inkml:definitions>
  <inkml:trace contextRef="#ctx0" brushRef="#br0">334 1009 10186,'0'0'2535,"-5"9"-2364,-16 27-117,20-35-23,1 1 1,-1-1 0,1 0 0,0 1 0,-1-1 0,1 1 0,0-1 0,0 0 0,0 1 0,0-1-1,0 1 1,0-1 0,0 1 0,1-1 0,-1 0 0,0 1 0,1-1 0,-1 0 0,1 1 0,0-1-1,-1 0 1,1 0 0,0 1 0,0-1 0,0 0 0,0 0 0,0 0 0,0 0 0,0 0 0,0 0-1,0 0 1,0-1 0,1 1 0,0 1 0,45 19 1690,-43-20-1635,34 11 92,0-3 0,0 0 0,1-3 0,41 2 0,162-4 531,-83-5 125,502-3 758,-165-2-458,-361 13-850,152 27 0,24 2-177,200 9 243,-332-28 88,100 3 319,353-20 0,-338-22-669,-220 13-32,141-38 0,-142 23-10,135-67 0,60-55 36,-211 113-79,-48 29 23,-1-1 0,0 0 0,0-1 1,0 1-1,-1-2 0,0 1 0,0-1 0,8-10 0,-13 13-3,1-1-1,-1 1 0,0 0 1,0-1-1,-1 1 1,0-1-1,1 0 0,-1 0 1,-1 1-1,1-1 1,-1 0-1,0 0 0,0 0 1,0 0-1,-1 0 1,1 1-1,-1-1 0,-3-7 1,-54-152 1556,47 127-1594,-2 0 0,-1 0 0,-1 2 0,-2 0 0,-36-54 0,38 69 35,-1 0 0,-1 0 0,0 2 1,-2 0-1,0 1 0,0 1 0,-2 1 1,0 0-1,-38-18 0,4 9-35,-2 2 0,0 2 0,-2 3-1,-118-19 1,-246 0 74,-617 31-75,498 12 46,176-9-8,-452 7-72,645 3-25,1 7-1,-327 73 1,414-65 49,2 5 0,-148 70 0,176-70 56,2 4-1,1 1 1,1 3 0,-83 77 0,106-85-33,0 1 0,2 1 0,-30 45 0,49-65-17,1 0 1,0 0-1,1 0 1,0 1-1,0 0 1,1 0-1,1 0 1,0 0-1,0 1 0,1-1 1,1 1-1,0 0 1,0-1-1,1 1 1,3 22-1,-1-27-177,0-1 1,1 1-1,0-1 0,0 1 0,1-1 0,0 0 0,0 0 1,0-1-1,1 1 0,0-1 0,0 0 0,0 0 1,0-1-1,1 1 0,0-1 0,0-1 0,10 6 0,8 3-1211,0-2-1,2 0 1,33 8-1,47 6-4758,14-3-4847</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25:27.959"/>
    </inkml:context>
    <inkml:brush xml:id="br0">
      <inkml:brushProperty name="width" value="0.025" units="cm"/>
      <inkml:brushProperty name="height" value="0.025" units="cm"/>
    </inkml:brush>
  </inkml:definitions>
  <inkml:trace contextRef="#ctx0" brushRef="#br0">144 819 5637,'12'-1'1084,"291"-10"6762,174 11-5020,-297 2-2634,760 17 587,-175 0 579,-524-12-944,148 14-208,199 2-246,-542-25 52,0-3 0,-1-1-1,0-2 1,0-2 0,0-3 0,-2-1 0,0-2 0,42-22 0,-81 37 8,-1-1 1,-1 1-1,1-1 1,0 0-1,0 1 1,-1-2-1,1 1 1,-1 0-1,1 0 1,-1-1-1,0 1 1,0-1-1,0 0 1,0 1-1,0-1 1,-1 0-1,0 0 1,1 0 0,0-6-1,-1 6 2,-1 0-1,0-1 1,-1 1 0,1 0-1,0 0 1,-1 0 0,0-1-1,0 1 1,0 0-1,0 0 1,0 0 0,-1 1-1,1-1 1,-1 0 0,0 0-1,0 1 1,0-1 0,0 1-1,0-1 1,-3-1-1,-186-171 1041,159 149-846,-1 2 0,-1 2-1,-1 1 1,-51-22 0,-13 0-120,-10-5-105,-2 4 0,-178-45 1,53 45 20,-242-13 1,-243 22 20,-222 67-65,751-20 14,-123 13-19,227-14-21,-130 33 0,205-42 47,1 2-1,-1 0 0,1 0 1,0 1-1,0 1 0,0 0 1,1 0-1,0 1 0,0 1 0,1 0 1,0 0-1,0 1 0,1 0 1,0 1-1,1 0 0,0 0 1,0 1-1,1 0 0,1 1 1,-8 16-1,1 1 16,1 2 0,1-1 0,1 2 0,2-1 0,1 1 0,2 0 0,-3 54 0,9-81-15,-1 0 1,1 0-1,0 0 1,1 0-1,-1 0 0,1-1 1,0 1-1,0-1 1,0 1-1,1-1 0,-1 0 1,1 0-1,0 0 1,0 0-1,1 0 1,-1-1-1,1 1 0,0-1 1,0 0-1,0 0 1,5 2-1,4 2-460,0 0 0,1-1 0,0 0 0,0-1 0,26 6 0,29 1-3485</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27:00.645"/>
    </inkml:context>
    <inkml:brush xml:id="br0">
      <inkml:brushProperty name="width" value="0.025" units="cm"/>
      <inkml:brushProperty name="height" value="0.025" units="cm"/>
    </inkml:brush>
  </inkml:definitions>
  <inkml:trace contextRef="#ctx0" brushRef="#br0">6415 300 5125,'-601'-62'4799,"-638"-73"-3192,-166 33-1484,1144 104-82,0 11 0,-465 86-1,490-48 326,3 11 0,3 11 0,-395 181-1,577-229-264,0 1 0,2 3 0,2 1 0,1 3 0,-42 40 0,59-47-79,1 1 0,1 1-1,2 2 1,0 0-1,3 1 1,0 1 0,2 1-1,-16 45 1,14-20-28,3 1 0,2 1 0,4 0 0,1 1 0,4 0 0,2 0 0,8 98 0,-2-126-7,2 0 0,1 0 0,1 0 1,2-1-1,1-1 0,2 1 0,1-2 0,28 49 1,-18-42 10,3-2 1,0 0 0,3-2-1,0 0 1,65 52 0,-35-39 23,2-2 0,117 61 0,143 38 83,549 121 122,23-82-171,946 23-39,11-182-7,-554-129-149,-1151 81 46,0-7 0,-2-6 0,179-72 0,-220 67 52,-2-5 0,-2-4-1,-3-5 1,-2-3 0,88-76 0,-139 101 84,-2-1 0,-2-3 0,-1-1 1,-2-2-1,32-50 0,-50 65 7,-1-1 1,-2 0-1,0-1 0,-2 0 0,-2-1 0,0-1 0,-2 1 1,-2-1-1,-1-1 0,2-33 0,-7 26-17,-2 0 0,-2 1 0,-1 0 0,-2 0 0,-1 0 0,-3 0 0,0 2-1,-3-1 1,-1 2 0,-1 0 0,-24-36 0,-9-6 440,-3 2-1,-4 2 0,-101-103 1,81 102-28,-3 3-1,-4 3 1,-2 4 0,-2 3 0,-4 5-1,-156-73 1,128 79-311,-2 5 0,-2 5 1,-2 6-1,0 5 0,-149-14 0,81 26-209,-1 8 1,-197 17-1,140 13-1559,-271 60 1,208-15-2371,5-1-2092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56.570"/>
    </inkml:context>
    <inkml:brush xml:id="br0">
      <inkml:brushProperty name="width" value="0.025" units="cm"/>
      <inkml:brushProperty name="height" value="0.025" units="cm"/>
    </inkml:brush>
  </inkml:definitions>
  <inkml:trace contextRef="#ctx0" brushRef="#br0">17 1 14990,'0'0'10576,"3"12"-9119,2 15-916,-1-1 1,-2 1-1,0 0 1,-4 38-1,-18 118 955,9-97-1263,34-133 366,18-51 78,-35 83-645,13-34-32,-10 25 0,0 0 0,1 1 0,1 0 0,1 1 0,1 0 0,24-30 0,-35 50-9,-1 1 0,1-1 0,-1 0 0,1 1 0,-1-1 0,1 1 0,0-1 0,0 1 0,0 0-1,0 0 1,0 0 0,0 0 0,0 0 0,0 0 0,1 1 0,-1-1 0,0 1 0,0-1 0,1 1 0,-1 0 0,0 0 0,0 0 0,1 0 0,-1 0 0,0 0 0,0 1 0,1-1 0,-1 1 0,0 0-1,0 0 1,4 1 0,-4 0-1,0 0 0,0 0-1,0 0 1,0 0-1,-1 0 1,1 0-1,-1 1 1,1-1 0,-1 0-1,0 1 1,0-1-1,0 1 1,0-1-1,0 1 1,-1 0 0,1-1-1,-1 1 1,0 0-1,1-1 1,-1 1-1,0 0 1,-1-1 0,1 1-1,0 0 1,-1-1-1,-1 4 1,0 0 29,-1 0 0,0 0 1,0-1-1,0 1 0,-1-1 1,1 0-1,-2 0 0,1 0 1,0-1-1,-1 1 0,0-1 0,0 0 1,0 0-1,-11 5 0,8-4 10,0-1-1,-1 1 0,1-2 0,-1 1 0,0-1 0,0-1 1,0 1-1,0-2 0,-14 2 0,22-3-85,1 0-1,-1 1 1,1-1-1,-1 0 1,1 0-1,-1 0 1,0 0 0,1 0-1,-1 0 1,1 0-1,-1 0 1,1 0-1,-1 0 1,0-1 0,1 1-1,-1 0 1,1 0-1,-1 0 1,1-1-1,-1 1 1,1 0 0,-1-1-1,1 1 1,-1 0-1,1-1 1,0 1-1,-1-1 1,1 1 0,-1-1-1,1 1 1,0 0-1,-1-1 1,1 0-1,0 1 1,0-1 0,0 1-1,-1-1 1,1 1-1,0-1 1,0 1-1,0-1 1,0 0 0,0 1-1,0-1 1,0 1-1,0-1 1,0 1-1,0-1 1,0 0-1,0 1 1,1-1 0,-1 1-1,0-1 1,0 1-1,1-1 1,-1 1-1,0-1 1,0 1 0,1-1-1,-1 1 1,1-1-1,0 0 1,26-28-7349,-4 15-1205</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27:42.908"/>
    </inkml:context>
    <inkml:brush xml:id="br0">
      <inkml:brushProperty name="width" value="0.025" units="cm"/>
      <inkml:brushProperty name="height" value="0.025" units="cm"/>
    </inkml:brush>
  </inkml:definitions>
  <inkml:trace contextRef="#ctx0" brushRef="#br0">1726 1 5669,'-300'18'1529,"-2"0"-1259,207-20 326,1 5-1,-1 5 0,-170 34 0,193-24-70,1 4 0,-79 35 0,126-46-453,1 0 0,1 2 0,0 0 0,0 2 0,2 0 0,0 1 0,0 1 1,2 1-1,-32 39 0,45-50-227,0 1 0,1 0 0,-1 0 0,2 0 0,-1 0 1,1 1-1,0 0 0,1-1 0,0 1 0,0 0 0,1 0 0,0 0 1,1 0-1,0 0 0,0 1 0,1-1 0,0 0 0,1 0 0,0-1 0,0 1 1,1 0-1,0-1 0,0 1 0,1-1 0,1 0 0,5 9 0,4 4-399,1 0-1,2-1 1,-1-1 0,2-1-1,1-1 1,0 0-1,1-1 1,28 17-1,13 3-2322</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27:43.827"/>
    </inkml:context>
    <inkml:brush xml:id="br0">
      <inkml:brushProperty name="width" value="0.025" units="cm"/>
      <inkml:brushProperty name="height" value="0.025" units="cm"/>
    </inkml:brush>
  </inkml:definitions>
  <inkml:trace contextRef="#ctx0" brushRef="#br0">139 1 7399,'0'0'416,"4"66"-127,-4-36-129,-9-1 32,-1-3-128,-4-4 0,-1-4-32,-2-4-160,-4-3-577,-4-3-704,-6 0-3844</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27:44.857"/>
    </inkml:context>
    <inkml:brush xml:id="br0">
      <inkml:brushProperty name="width" value="0.025" units="cm"/>
      <inkml:brushProperty name="height" value="0.025" units="cm"/>
    </inkml:brush>
  </inkml:definitions>
  <inkml:trace contextRef="#ctx0" brushRef="#br0">1304 281 6566,'-14'-3'3582,"-91"-18"-2089,28 5-1190,-1 2 0,-123-5 1,141 19-60,0 3-1,0 3 1,0 2 0,1 2 0,-61 20 0,94-21 118,0 0 0,0 1 0,1 2 0,1 0-1,0 2 1,1 0 0,0 2 0,1 1-1,1 0 1,1 2 0,0 0 0,2 1 0,-23 31-1,31-35-356,1 0-1,0 1 0,1 0 1,1 0-1,1 1 0,1 0 1,0 0-1,1 0 1,1 0-1,0 1 0,2-1 1,0 1-1,1 0 0,1-1 1,1 1-1,0-1 0,10 33 1,-5-27-20,1 0 0,1-1 1,1 0-1,1-1 0,1 0 1,1 0-1,1-2 1,1 1-1,0-2 0,2 0 1,0-1-1,36 28 0,-11-17 45,1-1 0,2-3 0,0-2 0,1-1 0,2-3 0,0-2 0,0-2 0,91 16 0,-9-12-47,0-6 0,161-4 0,-103-16 18,-1-7 1,-1-9-1,275-70 0,-404 79 29,-1-2-1,-1-3 1,-1-2-1,-1-2 0,0-3 1,63-42-1,-95 53 38,0-2-1,-1 0 1,0-1 0,-2-1-1,0-1 1,28-40 0,-36 42-11,0 1 1,-1-2 0,0 0-1,-2 0 1,0 0 0,-1-1-1,-1 1 1,-1-2-1,3-37 1,-6 39-36,0 0-1,-1-1 1,-1 1-1,-1-1 1,0 1-1,-2 0 1,0 0-1,-1 0 1,-1 0-1,0 1 1,-2 0-1,0 0 1,-1 1-1,-1 0 1,0 1-1,-2 0 1,0 1-1,-25-26 1,10 17 0,-1 1 0,-1 2 0,-1 1 1,-1 1-1,0 1 0,-2 2 0,-49-17 1,-6 4 74,-155-30 1,84 31 538,0 8 0,-2 7 1,-293 13-1,373 7-572,1 4 1,0 3-1,0 3 0,-87 32 1,106-27-87,2 3 1,1 1-1,1 4 0,1 2 1,-90 68-1,107-65-912,2 1 0,1 2 0,2 1 0,2 2 0,-36 61 0,1 1-4548</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28:54.450"/>
    </inkml:context>
    <inkml:brush xml:id="br0">
      <inkml:brushProperty name="width" value="0.025" units="cm"/>
      <inkml:brushProperty name="height" value="0.025" units="cm"/>
    </inkml:brush>
  </inkml:definitions>
  <inkml:trace contextRef="#ctx0" brushRef="#br0">23 111 3619,'-1'0'260,"0"0"-1,0-1 0,0 1 0,0 0 0,0 0 1,0-1-1,0 1 0,0-1 0,0 1 0,0-1 1,0 1-1,1-1 0,-1 1 0,0-1 0,0 0 1,0 0-1,1 1 0,-1-1 0,0 0 0,1 0 1,-1 0-1,1 0 0,-1 0 0,1 0 0,-1 0 1,1 0-1,0 0 0,-1 0 0,1 0 0,0 0 1,0 0-1,0 0 0,0 0 0,0 0 0,0 0 1,0 0-1,0 0 0,0 0 0,1-2 0,-1 2-194,1 0 0,-1 0 0,1 1 0,0-1 0,-1 0 0,1 0-1,0 0 1,-1 0 0,1 1 0,0-1 0,0 0 0,0 1-1,0-1 1,0 0 0,0 1 0,0-1 0,0 1 0,0 0 0,0-1-1,0 1 1,0 0 0,0 0 0,0-1 0,0 1 0,2 0-1,93 1 941,135 19 0,12 0-559,721-16 1423,-339-54-1786,103-5-17,-647 53-66,823 0 5,-461 38 35,79 3 6,-216-34-12,401 19 65,-213 1-55,68 5 8,-186-20 423,-368-11-445,1 0 0,-1-1 0,0 0 0,14-5 0,-15 4-2,1 1 1,-1 0-1,1 0 1,-1 1-1,11-1 1,-16 3-363,0 0-1,0 0 1,0 0 0,0 0 0,-1 0 0,1 1-1,0-1 1,0 1 0,-1-1 0,1 1-1,-1 0 1,0-1 0,1 1 0,0 3 0,9 9-4284,2-3-2978</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29:02.342"/>
    </inkml:context>
    <inkml:brush xml:id="br0">
      <inkml:brushProperty name="width" value="0.025" units="cm"/>
      <inkml:brushProperty name="height" value="0.025" units="cm"/>
    </inkml:brush>
  </inkml:definitions>
  <inkml:trace contextRef="#ctx0" brushRef="#br0">0 252 6438,'0'0'828,"12"1"1633,98 6 1737,150-10 0,-70-1-3172,197 20-198,-14-1-274,706-53 1181,1243-85-1016,-1661 96-728,617 15 699,-795 14-648,554-29 625,-986 25-387,-32 2-129,0 0-1,-1-2 1,1 0 0,0-1 0,19-6 0,-38 9-152,0 0-1,0 0 0,0 0 1,1 0-1,-1 0 0,0 0 1,0 0-1,0 0 0,0 0 1,0 0-1,0 0 0,0 0 1,1 0-1,-1-1 0,0 1 1,0 0-1,0 0 1,0 0-1,0 0 0,0 0 1,0 0-1,0 0 0,0 0 1,0 0-1,0-1 0,1 1 1,-1 0-1,0 0 0,0 0 1,0 0-1,0 0 0,0 0 1,0 0-1,0-1 1,0 1-1,0 0 0,0 0 1,0 0-1,0 0 0,0 0 1,0 0-1,0-1 0,0 1 1,0 0-1,-1 0 0,1 0 1,0 0-1,0 0 0,0 0 1,0 0-1,0-1 1,0 1-1,0 0 0,0 0 1,0 0-1,0 0 0,0 0 1,-1 0-1,1 0 0,0 0 1,0 0-1,0 0 0,0 0 1,0 0-1,-13-8-2736,-7-4-5809,15-3-1649</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0:11.194"/>
    </inkml:context>
    <inkml:brush xml:id="br0">
      <inkml:brushProperty name="width" value="0.025" units="cm"/>
      <inkml:brushProperty name="height" value="0.025" units="cm"/>
    </inkml:brush>
  </inkml:definitions>
  <inkml:trace contextRef="#ctx0" brushRef="#br0">3015 1140 5669,'0'-11'721,"-1"-7"-295,0 0-1,-1 0 1,0 1-1,-2-1 1,0 1-1,-13-34 1,3 22 363,-2 0 0,-1 1 1,0 1-1,-3 0 0,0 2 1,-1 0-1,-1 1 0,-32-25 1,17 20-554,-1 2 0,-1 1 0,-2 2 0,-1 2 0,-47-18 0,-69-20-19,-1 6 1,-3 8 0,-2 7-1,-1 7 1,-2 8-1,0 6 1,-271 7-1,383 14 6,0 2-1,0 2 0,1 3 0,0 2 1,1 2-1,0 3 0,1 2 1,1 2-1,-60 35 0,84-39-146,1 0-1,1 2 1,1 0-1,0 2 1,2 1-1,0 0 1,-30 43-1,38-45-81,2 1 1,0 1-1,1 0 1,1 1-1,1 0 0,1 0 1,1 1-1,2 0 1,0 0-1,-3 40 1,7-39-9,1 1 1,1-1 0,1 1 0,1-1-1,2 0 1,0 0 0,2 0 0,0-1-1,2 1 1,17 32 0,-9-26-12,1-2-1,1 0 1,2-2 0,1 0-1,0-1 1,3-1-1,28 23 1,-1-8 0,2-2 0,1-3 0,2-2-1,1-3 1,2-2 0,1-3 0,114 31 0,-61-29 81,0-5 0,180 10 0,-122-26 38,190-18 1,-218-2-8,0-6 0,0-7-1,208-67 1,-241 56 3,-1-5 0,-3-5-1,-2-4 1,177-120 0,-230 135 146,-2-2 0,-2-1 1,65-73-1,-98 96-51,-1 0 1,0-1-1,-2 0 0,0-1 0,-1-1 1,-1 0-1,0 0 0,-2-1 1,0 0-1,-2 0 0,0-1 1,-2 0-1,4-32 0,-8 41-130,-1 1 0,0-1 0,-1 1 0,0 0 0,-1 0 0,0 0 0,-1 0 0,0 0 0,-1 1 0,-1 0 0,1 0 0,-2 0 0,1 0 0,-2 1 0,1 0 0,-15-13 0,-4-3-55,-2 2 0,0 1 0,-1 2-1,-48-27 1,-14-2-6,-2 5 0,-2 3 0,-110-31 0,-309-56-7,47 60-2343,159 52-4208,196 16-323</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0:17.180"/>
    </inkml:context>
    <inkml:brush xml:id="br0">
      <inkml:brushProperty name="width" value="0.025" units="cm"/>
      <inkml:brushProperty name="height" value="0.025" units="cm"/>
    </inkml:brush>
  </inkml:definitions>
  <inkml:trace contextRef="#ctx0" brushRef="#br0">662 1600 6598,'248'-4'3656,"124"-9"-2714,-67 3 1961,284 11 472,51-2-2618,500 13 698,-404 7-957,-572-18-308,633-10 709,479-67-418,-1004 62-230,246-28-59,-437 30-174,6 1 20,-1-5 1,120-36-1,-199 49-6,1 0-1,-1 0 0,0-1 0,0 0 0,0 0 0,-1-1 0,1 0 0,-1 0 0,0 0 0,-1-1 0,1 0 0,-1 0 0,0 0 0,5-9 0,-8 10 23,1 0 0,-1-1 0,0 1 0,0 0 0,-1-1 0,1 1 1,-1-1-1,0 1 0,-1-1 0,1 0 0,-1 1 0,-1-1 0,1 0 0,-1 1 0,0-1 0,0 1 0,0-1 0,-1 1 0,0-1 0,0 1 0,-3-6 0,-6-9 24,-2 0 0,0 1-1,-1 0 1,-1 1 0,-31-30-1,-100-72 388,88 75-499,-50-37 37,-4 5 0,-3 5 1,-3 5-1,-206-85 0,143 85-15,-2 8 0,-314-59 1,-404 11-31,5 69 39,-1085 19-98,1728 20-1,15 5-58,0 11 0,-339 68 0,467-62 116,1 4-1,1 5 1,2 5 0,1 5 0,2 4-1,-191 118 1,268-145 20,0 1 1,2 1-1,0 2 0,1 0 0,2 2 1,0 0-1,2 1 0,0 1 0,-14 30 0,22-36 21,0 1-1,2-1 1,1 2-1,1-1 0,0 1 1,2 0-1,0 0 1,2 1-1,1-1 0,1 1 1,0 0-1,2-1 1,4 29-1,0-36-210,0 0-1,0 0 1,2-1 0,0 0-1,0 0 1,2 0 0,0-1 0,0-1-1,1 1 1,1-1 0,0-1-1,1 0 1,20 15 0,48 31-4596</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0:23.677"/>
    </inkml:context>
    <inkml:brush xml:id="br0">
      <inkml:brushProperty name="width" value="0.025" units="cm"/>
      <inkml:brushProperty name="height" value="0.025" units="cm"/>
    </inkml:brush>
  </inkml:definitions>
  <inkml:trace contextRef="#ctx0" brushRef="#br0">770 1336 5221,'-16'-4'416,"-77"-16"373,-2 4-1,-138-7 0,228 24-820,0 0 0,0 0 0,1 1-1,-1-1 1,0 1 0,0 0 0,1 0 0,-1 1 0,1 0-1,0-1 1,0 1 0,0 1 0,0-1 0,0 1-1,1-1 1,-1 1 0,1 0 0,0 0 0,0 0-1,1 1 1,-1-1 0,1 1 0,0 0 0,0-1 0,0 1-1,1 0 1,0 0 0,0 0 0,0 0 0,0 0-1,1 0 1,0 0 0,1 6 0,3-5 339,0-1 1,1 0-1,0 0 1,0 0-1,1-1 1,-1 1-1,1-1 1,0-1-1,7 5 1,10 1 116,0 0 1,0-1-1,1-2 1,0 0 0,0-1-1,0-2 1,36 1-1,10 4-382,479 46 125,2 1 258,619 67 2715,8-99-2516,-218-86-131,-137 6 44,236-10-425,-998 63-213,-15 1 334,0-1 0,0-2-1,0-3 1,63-19 0,-94 19-62,1 0 0,-2 0 0,1-2 0,-1 1 0,-1-2 0,0 0 0,-1 0 0,0-2 0,13-18 0,3-1-120,-20 25-36,-1-1 1,0 0-1,0-1 0,-1 0 0,0 0 0,0 0 1,-1-1-1,-1 1 0,0-1 0,0 0 0,-1-1 1,0 1-1,-1-1 0,-1 1 0,1-1 0,-2 1 1,0-1-1,0 0 0,-1 1 0,-1-1 0,0 0 1,0 1-1,-1 0 0,0 0 0,-8-17 0,-10-7 13,-1 2 0,-1 0-1,-2 2 1,-1 0 0,-1 2 0,-2 1-1,0 1 1,-2 2 0,-57-36-1,1 9-34,-1 4 0,-158-61 1,-208-37 18,-11 36-24,453 107 12,-430-83-6,-662-43 0,-457 86-47,1271 50 19,-569 90-1,759-79 9,1 6 0,1 3 1,2 5-1,1 3 0,-131 71 0,114-45 9,-127 94 0,186-115-2,1 3 0,2 2 0,3 2 1,-49 61-1,68-73 14,2 2 0,-42 75-1,60-96-2,1 0 0,1 0 0,0 0-1,2 1 1,-1 0 0,2 0 0,0 0-1,1 0 1,1 1 0,2 28-1,0-39-66,0 1 0,1-1 0,-1 1 0,2-1-1,-1 0 1,1 0 0,0 0 0,1 0 0,-1-1 0,1 1-1,0-1 1,1 0 0,8 9 0,-6-8-527,-1-2 1,1 1-1,0-1 0,0 0 1,1 0-1,15 7 1,28 5-5565</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0:55.623"/>
    </inkml:context>
    <inkml:brush xml:id="br0">
      <inkml:brushProperty name="width" value="0.025" units="cm"/>
      <inkml:brushProperty name="height" value="0.025" units="cm"/>
    </inkml:brush>
  </inkml:definitions>
  <inkml:trace contextRef="#ctx0" brushRef="#br0">0 115 6150,'0'0'8632,"10"1"-7148,104 6 551,137-8 0,65 1-1498,985 37 1828,-520-24-1309,398-3 23,-36-78-961,-728 36-33,-34 0-58,352-17 26,-681 49-362,-68 8-4539,-3-8 268</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09.096"/>
    </inkml:context>
    <inkml:brush xml:id="br0">
      <inkml:brushProperty name="width" value="0.025" units="cm"/>
      <inkml:brushProperty name="height" value="0.025" units="cm"/>
    </inkml:brush>
  </inkml:definitions>
  <inkml:trace contextRef="#ctx0" brushRef="#br0">212 1297 6758,'0'0'8227,"11"5"-7421,23 6-183,1-3 0,0 0 0,65 4 0,-98-12-606,217 26 1064,328 26-641,-234-44 503,595 24 357,-168-6-1107,0-56-39,-248-20-73,409-37 158,-878 85-229,335-34 92,-273 23-91,-2-3-1,98-33 1,-151 38 19,0-1 0,0-1 0,-2-1 0,38-26 0,-55 33 31,-1 0 0,0-1 0,0-1 0,-1 1 0,0-1 0,0-1 0,-1 0 0,-1 0 0,1 0 0,-2-1 0,1 0 0,-2 0 0,9-24 0,-12 27-27,-1 1 1,0-1 0,0 1 0,-1-1-1,0 1 1,0-1 0,-1 1-1,0-1 1,0 1 0,0 0 0,-1-1-1,-1 1 1,1 0 0,-1 0 0,0 0-1,-1 1 1,1-1 0,-2 1 0,1 0-1,0 0 1,-1 0 0,-10-9 0,-9-7-26,-1 2 0,-1 0 0,-55-31 0,69 44-1,-87-47-9,-2 4-1,-2 5 0,-216-63 1,-342-41 7,-349-2-28,-9 58 23,746 77-25,-439 30 1,558 1 12,1 7 0,0 6 0,3 7 0,-198 73 0,281-82 26,1 4-1,2 2 1,2 3-1,0 3 1,-101 83-1,126-89-6,1 2 0,2 1 0,1 2 0,2 1-1,2 1 1,1 2 0,3 1 0,1 1 0,-25 62 0,40-83-69,2-1 0,1 1 0,0 1 0,2-1 0,0 1 0,2 0 0,0 0 1,2-1-1,0 1 0,6 31 0,-3-38-175,1 0-1,0 0 1,1 0-1,1-1 1,1 1 0,0-1-1,1-1 1,1 0-1,0 0 1,1-1 0,0 0-1,1 0 1,0-1-1,1-1 1,14 11 0,-3-5-985,1-1 0,51 26 0,76 21-4603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3:55.873"/>
    </inkml:context>
    <inkml:brush xml:id="br0">
      <inkml:brushProperty name="width" value="0.025" units="cm"/>
      <inkml:brushProperty name="height" value="0.025" units="cm"/>
    </inkml:brush>
  </inkml:definitions>
  <inkml:trace contextRef="#ctx0" brushRef="#br0">3502 196 6566,'-10'-6'481,"-14"-8"-178,-1 1 0,0 2 0,-1 0 0,-1 2 0,1 1 0,-1 0 0,-1 3 0,-34-4 1,-25 8 319,0 3 0,-166 27 1,124-3-508,-159 54 1,230-60 282,2 3 1,0 3-1,2 1 1,0 4-1,-89 67 1,76-44-154,3 3 1,3 3 0,-84 105-1,55-45-146,-92 161-1,-46 139-67,-3 52 896,-233 680-1,352-803-303,15 4 0,-91 663-1,162-726-537,24 557-1,127 282-69,-90-915-16,9-2 1,9-2-1,119 298 0,-124-393 0,5-3-1,6-2 0,4-3 0,4-3 0,5-3 0,5-3 1,135 135-1,-60-93 7,273 193 0,-290-243-16,3-6 1,241 106 0,-272-147-11,1-6 0,3-4 0,135 22 1,-99-32 20,2-7 1,151-4 0,-59-20 40,-1-11 1,467-98-1,-526 74-408,306-117-1,-353 103 243,-2-5 0,219-142 0,-225 116 174,-3-5 0,-4-6 0,145-154 0,-183 162 3,-4-3 0,-4-4 0,-5-2 0,100-197-1,-93 129 168,-7-3 0,-8-3 0,59-282 0,-68 178-160,23-460-1,-61 299 801,-19 0 0,-84-579 0,34 664-685,-16 3-1,-15 3 0,-170-434 0,169 564-71,-10 4 0,-10 5-1,-8 4 1,-9 6-1,-242-294 1,250 362-192,-4 6 0,-6 4 1,-155-112-1,163 148-14,-4 5-1,-3 5 1,-3 6 0,-152-58-1,153 79 115,-2 5-1,-2 7 0,-2 5 1,0 6-1,-268-15 0,297 39-56,0 4-1,0 4 1,1 5-1,1 5 0,0 4 1,1 5-1,1 4 0,-130 58 1,121-35-1427,-190 126-1,46 6-3801,41-11-3805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56.898"/>
    </inkml:context>
    <inkml:brush xml:id="br0">
      <inkml:brushProperty name="width" value="0.025" units="cm"/>
      <inkml:brushProperty name="height" value="0.025" units="cm"/>
    </inkml:brush>
  </inkml:definitions>
  <inkml:trace contextRef="#ctx0" brushRef="#br0">1 136 21204,'0'0'8109,"12"-3"-7655,-1-1-419,1 0-1,-1-1 1,0 0 0,0-1-1,0 0 1,-1-1 0,0 0-1,0-1 1,10-10 0,37-45 162,-60 95-612,3-12 542,-12 23 106,9-36-431,0 0 0,0 0 0,1 0 1,0 0-1,1 1 0,0-1 0,0 1 1,1-1-1,-1 1 0,2 0 0,0 7 0,4-11-5711,6-4-3380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19.703"/>
    </inkml:context>
    <inkml:brush xml:id="br0">
      <inkml:brushProperty name="width" value="0.025" units="cm"/>
      <inkml:brushProperty name="height" value="0.025" units="cm"/>
    </inkml:brush>
  </inkml:definitions>
  <inkml:trace contextRef="#ctx0" brushRef="#br0">3598 453 8168,'-17'-13'776,"0"0"0,-1 1 0,0 0 0,-1 2 0,-27-12 0,-2-1 984,-47-24-820,-3 6-1,-1 3 0,-107-25 0,-318-45 307,293 79-964,-2 10 1,-356 17 0,508 5-167,1 4 0,-1 4-1,2 3 1,0 3-1,0 4 1,-105 43-1,143-46-54,2 2 0,1 2 0,0 1 0,2 2 0,-54 47 0,66-48-56,0 1-1,1 1 1,1 1 0,2 1-1,1 0 1,1 2-1,-27 60 1,-115 370 278,150-424-268,1 0 0,1 1 0,3 0 0,-2 61 0,7-80 43,0-1 0,2 1 1,0-1-1,1 1 0,1-1 0,1 0 1,0 0-1,1-1 0,1 0 1,1 0-1,18 30 0,-2-15 102,1-1 1,2-1-1,1-1 0,1-2 1,1-1-1,1-1 0,1-1 0,1-2 1,37 17-1,49 18-111,168 55 1,-187-76 20,8 3-37,2-5 0,0-5 0,2-5 0,1-5 0,125 5 0,20-15 124,1-12 1,259-36-1,-367 18-111,0-6-1,-3-6 1,-1-7-1,253-108 0,-328 116-27,-2-4 1,-1-2-1,66-51 0,-107 68 74,0-1 0,-1-1 0,-2-1 0,0-1 0,-2-2 0,-1 0 0,-1-1 0,-1-1 0,16-35 0,-28 46 27,0 1 0,-2-1 1,0 0-1,-1 0 0,-1-1 0,-1 0 0,-1 0 0,0 1 0,-2-1 0,0 0 0,-1 0 0,-1 0 0,-1 0 0,-1 0 0,-8-24 0,2 16-46,-1 0 0,-2 1-1,-1 0 1,-1 1 0,-1 1-1,-1 1 1,-1 0 0,-1 1-1,-35-32 1,8 15-62,-2 2-1,-1 2 1,-2 3-1,-1 1 1,-2 3-1,0 2 1,-2 3 0,-102-30-1,-32 6-2913,-265-32 1,333 61 12,-80-13-6265</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59.480"/>
    </inkml:context>
    <inkml:brush xml:id="br0">
      <inkml:brushProperty name="width" value="0.025" units="cm"/>
      <inkml:brushProperty name="height" value="0.025" units="cm"/>
    </inkml:brush>
  </inkml:definitions>
  <inkml:trace contextRef="#ctx0" brushRef="#br0">6237 618 11211,'-148'-49'1817,"-243"-48"0,108 31-844,150 31-890,-498-124 65,-8 36 32,226 75 225,-624 7 1,869 47-4,0 8 0,0 6 0,-245 64 0,191-21-381,3 10 0,-213 103 0,379-153-19,-290 147 125,302-146-108,1 2-1,1 1 1,1 3-1,2 1 1,-62 68-1,89-89 1,0 1-1,1-1 1,1 1 0,-1 1-1,2 0 1,0 0-1,0 0 1,1 0 0,1 1-1,0 0 1,1 0-1,0 0 1,1 1 0,0-1-1,1 0 1,1 1-1,0-1 1,1 1 0,0-1-1,1 1 1,0-1-1,1 0 1,1 0-1,0 0 1,1-1 0,0 1-1,1-1 1,9 13-1,11 16-21,2-1-1,2-2 0,1-1 1,3-1-1,0-2 0,2-2 0,2-1 1,0-1-1,2-3 0,2-1 0,44 21 1,1-6-49,1-4 0,2-3 0,1-5 0,155 29 0,345 15 152,5-46-10,-375-20-29,-116-3-66,494 14 35,-1-34-12,-379-7-1,420-98 0,187-145 2,-722 227 206,-3-5 0,130-78 0,-199 104 9,-2-3 0,0 0 0,-2-2 1,0-1-1,-2-1 0,-1-2 1,-1 0-1,-1-1 0,-1-2 1,-2 0-1,19-37 0,-36 59-238,1 0 1,-1 0-1,0 0 0,0-1 0,-1 1 1,0-1-1,-1 0 0,0 0 1,0 1-1,-1-1 0,0 0 0,-1 0 1,0 0-1,0 1 0,-1-1 0,0 0 1,-4-11-1,1 9-11,-1-1 0,-1 1 0,0 1 0,0-1 1,-1 1-1,0 0 0,-1 1 0,0 0 0,0 1 0,-1-1 0,-16-10 1,-12-3 8,-1 0 0,0 3 0,-1 1 0,-1 2 0,-1 1 0,0 3 0,-56-9 0,-35 0-467,-144-3 1,-510 16-6847,474 17 1025</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04.764"/>
    </inkml:context>
    <inkml:brush xml:id="br0">
      <inkml:brushProperty name="width" value="0.025" units="cm"/>
      <inkml:brushProperty name="height" value="0.025" units="cm"/>
    </inkml:brush>
  </inkml:definitions>
  <inkml:trace contextRef="#ctx0" brushRef="#br0">625 0 11787,'0'0'1831,"-8"10"-987,-2 0-563,7-6-157,-1-1-1,1 1 1,-1 0-1,1 0 1,0 0-1,1 0 0,-1 0 1,1 1-1,-4 8 1,4-6 135,1-1 0,0 1 0,0-1-1,0 1 1,1 0 0,1 8 0,-4 29 497,-13 16-237,-43 104 0,4-17-153,9 13-140,6 2 1,8 1 0,-18 284 0,-23 201 958,-85 809-523,139-969-607,8-142 61,15-20 658,-3-164-475,-1-161-384,0-1-1,0 0 1,0 0 0,0 0-1,0 1 1,0-1 0,0 0 0,0 0-1,0 1 1,0-1 0,0 0-1,-1 0 1,1 0 0,0 1-1,0-1 1,0 0 0,0 0 0,0 0-1,0 1 1,0-1 0,-1 0-1,1 0 1,0 0 0,0 0-1,0 0 1,0 1 0,-1-1-1,1 0 1,0 0 0,0 0 0,0 0-1,-1 0 1,1 0 0,0 0-1,0 0 1,0 0 0,-1 1-1,1-1 1,0 0 0,0 0 0,-1 0-1,1 0 1,0 0 0,0-1-1,0 1 1,-1 0 0,1 0-1,0 0-20,-5 0-5612</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23.476"/>
    </inkml:context>
    <inkml:brush xml:id="br0">
      <inkml:brushProperty name="width" value="0.025" units="cm"/>
      <inkml:brushProperty name="height" value="0.025" units="cm"/>
    </inkml:brush>
  </inkml:definitions>
  <inkml:trace contextRef="#ctx0" brushRef="#br0">11241 1291 6342,'9'-1'171,"-1"-1"192,10 0-211,-1-2 0,1 0 1,23-10-1,-37 13 15,-1 0 1,0 0-1,0 0 1,0-1-1,0 1 0,0-1 1,0 0-1,0 0 0,-1 0 1,1 0-1,-1 0 1,1-1-1,-1 1 0,0-1 1,0 0-1,0 1 0,0-1 1,0 0-1,-1 0 1,1 0-1,-1 0 0,0-1 1,0 1-1,0 0 0,0 0 1,-1-1-1,1-3 1,-3 1 99,-1 1 0,1-1 1,-1 1-1,0 0 0,0 0 1,-1 0-1,1 0 0,-1 1 1,0-1-1,-9-6 0,-7-12 172,-6-11-150,-2 1 1,-2 2 0,0 1-1,-2 1 1,-1 1-1,-1 2 1,-66-37 0,-624-268 173,661 305-307,-159-57 446,-4 9 0,-430-82 1,-485 32 483,-1165 84-808,582 134-218,10 116-61,946-86 1,16 68-59,671-165 53,2 4 0,-143 79 0,189-91-20,0 3 0,2 0 0,1 2 0,0 1 1,2 2-1,1 0 0,2 2 0,-38 55 0,55-72 12,1 0 0,0 0 0,1 1 0,1 0 0,0 0 0,1 0 0,0 0 0,1 1 1,0 0-1,1 0 0,1 0 0,0 0 0,1 0 0,3 22 0,0-22 25,0 1 0,1-1 0,1 1 0,0-1 1,1-1-1,1 1 0,0-1 0,0 0 0,2-1 0,0 1 0,0-2 0,1 1 0,16 13 1,8 5 38,1-2 1,2-1-1,0-3 1,2 0-1,72 30 1,221 66 73,-64-46-89,3-12 1,368 37 0,565-13 31,-672-57-71,2059 234 4,-1316-149-325,-890-104 352,507-53-1,-491-3 147,-2-17-1,427-126 1,-705 154-75,207-91 0,-291 109-82,0-2 0,-2-2 0,0-1 1,-2-1-1,0-2 0,-2-2 0,-1 0 0,-1-3 1,38-49-1,-52 56 39,-1 0 1,-1-1 0,-1-1-1,-1 0 1,-1 0 0,-1-1-1,-2 0 1,-1-1 0,-1 0-1,-1 0 1,-1 0-1,-1 0 1,-2-1 0,-1 1-1,-1 0 1,-1 0 0,-1 0-1,-14-46 1,8 40-41,-1 1 1,-2 0-1,-2 1 0,0 1 0,-2 0 1,-1 1-1,-2 1 0,0 0 1,-2 2-1,-1 1 0,-1 0 0,-1 2 1,-1 1-1,-47-31 0,31 29-333,-1 2-1,-1 2 1,0 1 0,-2 3-1,-48-12 1,-4 7-2758,-140-14 1,43 18-3544</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39.514"/>
    </inkml:context>
    <inkml:brush xml:id="br0">
      <inkml:brushProperty name="width" value="0.025" units="cm"/>
      <inkml:brushProperty name="height" value="0.025" units="cm"/>
    </inkml:brush>
  </inkml:definitions>
  <inkml:trace contextRef="#ctx0" brushRef="#br0">116 366 8584,'0'0'1943,"9"-5"-944,3 0-578,0 0 0,1 1 0,-1 1 0,1 0 0,0 0 0,0 1 1,0 1-1,24 0 0,504-1 3755,272-18-2512,262 4-1055,-433 12-342,-624 4-250,-12 0-5,-1 1 1,0-1-1,0-1 1,0 1-1,0-1 1,0 0-1,9-2 1,-14 3-4,0-1-1,0 1 1,0 0 0,0 0 0,0-1 0,0 1-1,1 0 1,-1 0 0,0 0 0,0-1-1,0 1 1,0 0 0,0 0 0,0-1-1,0 1 1,0 0 0,0 0 0,0-1-1,0 1 1,0 0 0,0 0 0,0-1-1,0 1 1,0 0 0,-1 0 0,1-1-1,0 1 1,0 0 0,0 0 0,0 0-1,0-1 1,0 1 0,-1 0 0,1 0-1,0 0 1,0 0 0,0-1 0,-1 1 0,1 0-1,0 0 1,0 0 0,0 0 0,-1 0-1,1 0 1,0 0 0,0-1 0,-1 1-1,1 0 1,0 0 0,0 0 0,-1 0-1,1 0 1,0 0 0,0 0 0,-1 0-1,-20-8 404,-48-8-236,-124-14 1,-79 10-208,218 17 56,-1250-20-527,1099 23 476,-1073 80 458,1438-92-336,1469-85-589,-689 56-692,-10-42 253,-855 72 804,-51 3-116,-50 4-383,-910 36-8403,662-13 6674,-9-2-3004</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29.332"/>
    </inkml:context>
    <inkml:brush xml:id="br0">
      <inkml:brushProperty name="width" value="0.025" units="cm"/>
      <inkml:brushProperty name="height" value="0.025" units="cm"/>
    </inkml:brush>
  </inkml:definitions>
  <inkml:trace contextRef="#ctx0" brushRef="#br0">153 0 20948,'0'0'5771,"-2"15"-4528,-101 508 2061,67-359-3020,33-148-94,-1 0 1,2 1-1,0-1 0,2 1 1,0 18-1,0-34-188,0-1 1,0 1-1,0 0 0,0-1 0,0 1 0,0 0 1,0-1-1,1 1 0,-1 0 0,0-1 0,0 1 1,1 0-1,-1-1 0,0 1 0,1-1 0,-1 1 1,1 0-1,-1-1 0,1 1 0,-1-1 0,1 1 1,-1-1-1,1 0 0,-1 1 0,1-1 0,0 0 1,-1 1-1,1-1 0,-1 0 0,1 0 0,0 1 1,-1-1-1,2 0 0,26-8 17,21-27-38,28-48 19,107-154 0,-118 149 0,133-187-2461,-220 274-25315</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29.678"/>
    </inkml:context>
    <inkml:brush xml:id="br0">
      <inkml:brushProperty name="width" value="0.025" units="cm"/>
      <inkml:brushProperty name="height" value="0.025" units="cm"/>
    </inkml:brush>
  </inkml:definitions>
  <inkml:trace contextRef="#ctx0" brushRef="#br0">3 1 21652,'0'0'2467,"-3"58"576,3-32-32,5-3-1378,7 0-672,3-2-961,3-3 0,3-1 0,0-3-1762,-1-5-1120,-2-4-1987,-3-5-3107</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31"/>
    </inkml:context>
    <inkml:brush xml:id="br0">
      <inkml:brushProperty name="width" value="0.025" units="cm"/>
      <inkml:brushProperty name="height" value="0.025" units="cm"/>
    </inkml:brush>
  </inkml:definitions>
  <inkml:trace contextRef="#ctx0" brushRef="#br0">0 170 6887,'0'0'21577,"13"8"-20627,-2-1-813,-6-4-103,0 1-1,0-1 1,0 0 0,0 0-1,1 0 1,0-1-1,-1 0 1,1 0 0,0 0-1,0-1 1,0 0-1,0 0 1,0 0 0,12-1-1,-2-2-3,-1-1 0,1-1 0,-1 0 0,0-1 0,0-1 0,20-10 0,-26 11-16,0 0 0,0-1 1,0 1-1,-1-1 0,0-1 0,0 0 0,-1 0 0,0-1 0,0 1 0,-1-1 0,6-10 0,-10 16-1,-1 0-1,1-1 1,-1 1 0,0-1-1,0 1 1,0-1-1,0 1 1,-1-1 0,1 0-1,-1 0 1,1 1-1,-1-1 1,0 0 0,0 0-1,0 1 1,0-1-1,-1 0 1,1 0 0,-1 1-1,-1-5 1,1 5 2,-1 0 0,1 0-1,-1 0 1,1 0 0,-1 1 0,0-1 0,0 1-1,0-1 1,0 1 0,0 0 0,0-1 0,0 1-1,-1 0 1,1 0 0,0 1 0,0-1 0,-1 0-1,-3 0 1,-1 0 54,0 1 0,0-1 0,0 1 0,-1 1 0,1-1 0,0 1 0,0 0 0,0 1 0,1-1 0,-1 2 0,0-1 0,1 1 0,-1 0 0,1 0 0,-6 4 0,0 3-10,0 1 1,1 1 0,0-1 0,1 2-1,0-1 1,1 2 0,-9 16-1,13-21-43,1 0 0,0 0 0,0 0 0,1 1 0,0 0-1,0-1 1,1 1 0,1 0 0,0 0 0,0 0-1,1 0 1,1 16 0,0-24-16,0 1 0,-1-1 0,1 1 0,0-1 0,1 1 0,-1-1 0,0 0 0,1 0 0,-1 1 0,1-1 0,0 0 0,0 0 0,-1-1 0,1 1 0,1 0 0,-1-1 0,0 1 0,0-1 0,0 1 0,1-1 0,-1 0 0,1 0 0,-1 0 0,1-1 0,-1 1 0,5 0 0,8 2 0,-1-2 0,1 1 0,22-2 0,-23 0 0,0 0-428,1-1 0,0 0 0,0-1 1,-1 0-1,1-1 0,-1-1 0,0 0 0,0-1 0,0-1 0,-1 0 1,1-1-1,-2 0 0,1-1 0,-1 0 0,0-1 0,-1-1 0,0 0 0,0 0 1,-1-1-1,0 0 0,-1-1 0,-1 0 0,0 0 0,0-1 0,-1 0 1,8-21-1,-3-8-3950,-12 42 4570,-6 27 5739,-8 20-304,10 27-3034,4-64-2447,0-10-141,0 0 1,0 0 0,0 1-1,0-1 1,0 0 0,0 0 0,0 1-1,0-1 1,0 0 0,0 0-1,0 1 1,0-1 0,0 0 0,0 0-1,1 0 1,-1 1 0,0-1-1,0 0 1,0 0 0,0 0-1,0 1 1,0-1 0,1 0 0,-1 0-1,0 0 1,0 0 0,0 1-1,0-1 1,1 0 0,-1 0-1,0 0 1,0 0 0,0 0 0,1 0-1,-1 0 1,0 0 0,0 0-1,1 0 1,-1 1 0,0-1 0,0 0-1,1 0 1,-1 0 0,0-1-1,1 1 1,13-7 162,-12 5-156,0 1 0,0-1 0,0 0 0,0 0 1,-1 0-1,1 0 0,0 0 0,-1-1 1,1 1-1,-1 0 0,1-4 0,0-12-5147,-2 16 4646,0-1 1,0 0-1,0 1 0,0-1 1,1 1-1,-1-1 0,1 1 1,0-1-1,0 1 0,0 0 0,0-1 1,2-2-1,1-2-1017,0 0-1,-1 0 1,0 0-1,0-1 1,-1 1 0,1-1-1,0-9 1,-1 2 2398,-4 1 12145,-11 33-10463,1 8-1586,1 0-1,1 0 1,2 1 0,0 0-1,2 1 1,1-1-1,-1 33 1,6-60-988,0 0 0,0 0 0,0 0 0,0 0 0,0 0 0,1 0 0,-1 0 0,0 0 0,1 0 0,-1 0 0,0 0 0,1 0 0,-1 0 0,1 0 0,-1 0 0,1 0 0,0 0 0,-1-1 0,1 1 0,0 0 0,-1 0 0,1-1 0,0 1 0,0-1 0,0 1 0,1 0 0,1 0 0,-1 0 0,1-1 0,0 1 0,-1-1 0,1 0 0,-1 1 0,1-1 0,0-1 0,-1 1 0,5-1 0,1-1 0,0 0 0,0 0 0,-1 0 0,1-1 0,-1-1 0,11-5 0,2-7-137,-1 0 0,0-1 0,-1-1 0,-1-1 0,-1-1 0,0 0 0,-2-1 0,0 0 0,-1-1 0,-2-1 0,10-25 0,-21 48 151,0 0 0,0 0 0,0 0-1,0 0 1,0 0 0,-1-1 0,1 1 0,0 0 0,0 0 0,0 0 0,0 0 0,0 0 0,0 0 0,0 0 0,0 0-1,0 0 1,0 0 0,0 0 0,0-1 0,-1 1 0,1 0 0,0 0 0,-14 23 343,-19 37 263,26-44-577,0 1 0,2 0 0,0 0 0,0 1 0,-3 34 0,8-41-36,-1-1 0,1 1 1,1 0-1,0-1 1,1 1-1,0-1 1,0 0-1,1 1 1,0-1-1,1 0 1,7 13-1,-1-7-7,-2 0 0,0 1 0,0 0 0,-2 1 0,0 0 0,-1 0 0,0 0 0,-2 0 0,0 1 0,0 30 0,-3-29 0,0 0 0,-1 0 0,-1 0 0,-1 0 0,-1-1 0,-1 1 0,0-1 0,-2 0 0,0-1 0,-1 1 0,-1-1 0,0-1 0,-2 0 0,0 0 0,-20 22 0,30-36 0,-1-1 0,0 0 0,0 0 0,-1 0 0,1 0 0,0-1 0,-1 1 0,1-1 0,0 1 0,-1-1 0,0 0 0,1 0 0,-1 0 0,0 0 0,0 0 0,0-1 0,1 1 0,-5-1 0,5 0 0,0-1 0,1 1 0,-1-1 0,0 0 0,0 1 0,0-1 0,1 0 0,-1 0 0,0-1 0,1 1 0,-1 0 0,1 0 0,-1-1 0,1 1 0,0-1 0,-1 1 0,1-1 0,0 0 0,0 1 0,0-1 0,0 0 0,1 0 0,-1 0 0,0 0 0,0-2 0,-5-17 8,1 0-1,0 0 1,2 0-1,0-1 1,1 1-1,2-1 1,0 1 0,5-39-1,-2 45-33,0-1 0,0 1 0,2 0-1,0 0 1,0 0 0,2 0 0,0 1 0,0 0-1,1 0 1,1 1 0,0 0 0,19-18 0,11-6-2420,-4 5-3650,7-8-6102</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31.948"/>
    </inkml:context>
    <inkml:brush xml:id="br0">
      <inkml:brushProperty name="width" value="0.025" units="cm"/>
      <inkml:brushProperty name="height" value="0.025" units="cm"/>
    </inkml:brush>
  </inkml:definitions>
  <inkml:trace contextRef="#ctx0" brushRef="#br0">11 44 8776,'1'-4'856,"0"1"1,0 0-1,1 0 0,0 0 0,-1 0 0,1 1 0,0-1 0,0 0 0,1 1 1,-1-1-1,0 1 0,1 0 0,4-4 0,-7 6-659,1 0 0,-1 0 0,1-1 0,-1 1 0,1 0 0,-1 0 0,1 0 0,-1 0 0,1-1 0,0 1 0,-1 0-1,1 0 1,-1 0 0,1 0 0,-1 0 0,1 0 0,-1 0 0,1 1 0,-1-1 0,1 0 0,-1 0 0,1 0 0,-1 0 0,1 1 0,-1-1 0,1 0 0,-1 1 0,1-1 0,0 1 0,0 1-71,0-1 0,0 1 0,0 0 0,-1 0 1,1 0-1,0 0 0,-1-1 0,1 1 1,-1 0-1,0 0 0,0 0 0,0 0 0,0 3 1,-2 40 696,-2 0 0,-2-1 0,-21 82 0,5-31 0,19-75-636,3-20-186,0 0-1,0 1 1,0-1-1,0 0 1,-1 0-1,1 1 1,0-1 0,0 0-1,0 0 1,0 1-1,0-1 1,0 0-1,1 0 1,-1 0-1,0 1 1,0-1-1,0 0 1,0 0-1,0 1 1,0-1-1,0 0 1,0 0-1,0 0 1,1 0 0,-1 1-1,0-1 1,0 0-1,0 0 1,0 0-1,1 0 1,-1 1-1,0-1 1,0 0-1,0 0 1,1 0-1,-1 0 1,0 0-1,0 0 1,0 0-1,1 0 1,-1 0 0,0 0-1,0 0 1,1 0-1,-1 0 1,0 0-1,0 0 1,1 0-1,-1 0 1,0 0-1,0 0 1,0 0-1,1 0 1,-1 0-1,0 0 1,0 0-1,0 0 1,1-1 0,-1 1-1,0 0 1,0 0-1,1 0 1,10-8-8,-11 8 7,26-25 0,0 0 0,-2-2 0,22-32 0,-26 32 0,0 1 0,2 1 0,1 1 0,31-25 0,-52 47 0,0 1 0,0-1 0,0 1 0,0 0 0,0-1 0,0 1 0,0 0 0,0 0 0,0 0 0,0 1 0,1-1 0,-1 0 0,0 1 0,1 0 0,3-1 0,-5 2 0,1 0 0,-1-1 0,0 1 0,0 0 0,-1 0 0,1 0 0,0 0 0,0 0 0,0 0 0,-1 0 0,1 0 0,0 0 0,-1 0 0,1 1 0,-1-1 0,1 0 0,-1 0 0,0 1 0,1-1 0,-1 0 0,0 0 0,0 1 0,0-1 0,0 0 0,0 1 0,0-1 0,0 0 0,-1 2 0,0 13 0,-1-1 0,-1 1 0,0 0 0,-1-1 0,-1 0 0,0 0 0,-1 0 0,-8 13 0,-19 55 0,33-82-58,-1-1-1,1 0 1,0 1 0,0-1 0,0 0-1,0 1 1,0-1 0,-1 1 0,1-1-1,0 0 1,0 1 0,0-1 0,0 1-1,0-1 1,0 0 0,0 1 0,0-1-1,1 1 1,-1-1 0,0 0 0,0 1-1,0-1 1,0 1 0,0-1 0,1 0-1,-1 1 1,0-1 0,0 0 0,1 1-1,-1-1 1,0 0 0,0 1 0,1-1-1,-1 0 1,0 0 0,1 1 0,16-1-5885,-3-3-3159</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32.880"/>
    </inkml:context>
    <inkml:brush xml:id="br0">
      <inkml:brushProperty name="width" value="0.025" units="cm"/>
      <inkml:brushProperty name="height" value="0.025" units="cm"/>
    </inkml:brush>
  </inkml:definitions>
  <inkml:trace contextRef="#ctx0" brushRef="#br0">23 147 11307,'0'0'11675,"-5"9"-9892,-11 28 0,16-36-1701,0 0-1,-1-1 1,1 1 0,0 0 0,0 0-1,0 0 1,-1 0 0,1 0 0,0-1-1,0 1 1,0 0 0,0 0 0,1 0-1,-1 0 1,0 0 0,0 0 0,0-1 0,1 1-1,-1 0 1,0 0 0,1 0 0,-1-1-1,1 1 1,-1 0 0,1-1 0,-1 1-1,1 0 1,0-1 0,-1 1 0,1 0-1,0-1 1,-1 1 0,1-1 0,0 1-1,0-1 1,-1 0 0,1 1 0,0-1 0,0 0-1,0 0 1,0 1 0,1-1 0,37 3 1131,-34-3-1020,9-1-111,1-1 0,0 0 0,-1-2 0,0 1 0,1-2 0,-2 0 0,1 0 0,0-1 0,13-10 1,-7 5-4,-1-1 0,0-2 1,-1 0-1,0 0 1,19-22-1,-12-5-79,-24 40 0,-1 0 0,1 1 0,-1-1 0,1 0 0,-1 0 0,0 1 0,1-1 0,-1 0 0,0 0 0,1 0 0,-1 1 0,0-1 0,0 0 0,0 0 0,0 0 0,0 0 0,0 1 0,0-1 0,0 0 0,0 0 0,0 0 0,0 0 0,0 1 0,-1-1 0,1 0 0,0 0 0,-1 0 0,1 1 0,-1-1 0,1 0 0,-1 1 0,1-1 0,-1 0 0,1 1 0,-1-1 0,1 1 0,-1-1 0,0 0 0,1 1 0,-1 0 0,0-1 0,0 1 0,1-1 0,-1 1 0,0 0 0,0 0 0,0-1 0,-1 1 0,-8 0 0,1 1 0,-1 1 0,1-1 0,-1 1 0,1 1 0,0 0 0,0 0 0,0 1 0,0 0 0,0 1 0,1-1 0,0 2 0,0-1 0,1 1 0,-13 11 0,-10 12 0,2 1 0,-32 41 0,55-65 0,-2 1 0,1 1 0,-1 0 0,1 1 0,1 0 0,-1 0 0,2 0 0,-1 0 0,1 1 0,1-1 0,-5 19 0,8-27-4,0 1 1,0 0-1,1-1 1,-1 1-1,1-1 1,-1 0-1,1 1 1,-1-1-1,1 1 1,0-1-1,0 0 1,0 1-1,-1-1 1,1 0-1,0 0 1,1 0-1,-1 0 1,0 0-1,0 0 1,0 0-1,1 0 1,-1 0-1,0 0 1,1-1-1,-1 1 1,1-1-1,-1 1 1,1-1-1,-1 1 1,1-1-1,-1 0 1,1 0-1,-1 0 1,3 0-1,66 2-913,-53-2 265,6 0-2932,0-1 0,24-4 0,-4-5-6329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57.412"/>
    </inkml:context>
    <inkml:brush xml:id="br0">
      <inkml:brushProperty name="width" value="0.025" units="cm"/>
      <inkml:brushProperty name="height" value="0.025" units="cm"/>
    </inkml:brush>
  </inkml:definitions>
  <inkml:trace contextRef="#ctx0" brushRef="#br0">210 0 3619,'0'0'24584,"-5"11"-23784,-13 21-363,-2 0 0,-1-1 0,-1-1 0,-1-1 0,-32 30 0,35-47-1614,9-11-2268,2-8-4468,4-9-2529</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33.633"/>
    </inkml:context>
    <inkml:brush xml:id="br0">
      <inkml:brushProperty name="width" value="0.025" units="cm"/>
      <inkml:brushProperty name="height" value="0.025" units="cm"/>
    </inkml:brush>
  </inkml:definitions>
  <inkml:trace contextRef="#ctx0" brushRef="#br0">255 23 12556,'0'0'16207,"-10"-5"-14867,6 2-1243,0 1 0,0 0 0,0 0 0,0 1 0,-1-1 0,1 1 0,-1 0 0,1 0 0,0 0 0,-1 0 0,0 1 0,1 0 0,-1 0 0,1 0 0,-1 0 0,1 1 0,-1 0 0,1 0 0,-1 0 0,1 0 0,0 1 0,0 0 0,-6 3 0,-9 6 0,1 2 1,-33 28-1,47-37-95,0-1 1,1 1-1,-1 0 0,0 0 1,1 0-1,0 0 0,0 1 0,0-1 1,1 1-1,0 0 0,0 0 1,0 0-1,0 0 0,1 0 1,-1 0-1,1 0 0,1 0 1,-1 7-1,1-11-2,1 0 0,0 0 0,-1 1 0,1-1 0,0 0 0,0 0 0,0 0 0,0 0 0,0 0 0,0 0 0,0 0 0,0 0 0,0-1 0,1 1 0,-1 0 0,0-1 0,0 1 0,1-1 0,-1 1 0,0-1 0,1 0 0,-1 1 0,0-1 0,1 0 0,-1 0 0,3 0 0,47 1 0,-41-1 0,55-1-54,78 3-228,-140-2 268,-1 1 0,0-1 0,1 0 0,-1 1-1,0-1 1,0 1 0,0 0 0,0 0 0,1 0 0,-1 0 0,0 0 0,1 2 0,-2-3 13,0 1-1,-1-1 1,1 1 0,-1 0-1,1-1 1,-1 1-1,1 0 1,-1 0 0,1-1-1,-1 1 1,0 0-1,1 0 1,-1 0 0,0-1-1,0 1 1,0 0-1,0 0 1,0 0 0,0 0-1,0 0 1,0 1-1,-1 1 29,0-1-1,0 1 1,0-1-1,0 0 0,0 1 1,-1-1-1,1 0 0,-1 0 1,0 0-1,1 0 1,-1 0-1,0 0 0,0 0 1,0 0-1,-1-1 1,1 1-1,-4 1 0,-20 11-17,-1-1-1,-1-2 0,0 0 0,-1-2 1,0-1-1,0-2 0,0 0 1,-47 2-1,109-24-6126,-6 5-896</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43.180"/>
    </inkml:context>
    <inkml:brush xml:id="br0">
      <inkml:brushProperty name="width" value="0.025" units="cm"/>
      <inkml:brushProperty name="height" value="0.025" units="cm"/>
    </inkml:brush>
  </inkml:definitions>
  <inkml:trace contextRef="#ctx0" brushRef="#br0">0 110 6278,'0'0'6203,"6"-9"-4681,-1-2-1253,28-43 4310,-31 51-4160,0 0 0,0 1 0,0-1 0,1 1 0,-1-1 0,1 1 0,-1 0 0,1 0 0,0 0 0,0 0 0,0 1 0,0-1 0,0 1 0,0-1 0,0 1 0,0 0 0,4 0 0,-5 1-310,-1 1-1,0-1 1,0 1 0,0 0 0,0 0-1,-1 0 1,1-1 0,0 1-1,0 0 1,0 0 0,-1 0 0,1 0-1,0 0 1,-1 0 0,1 1 0,-1-1-1,1 0 1,-1 0 0,0 0-1,0 0 1,1 1 0,-1-1 0,0 0-1,0 0 1,0 1 0,0-1 0,0 0-1,0 0 1,-1 2 0,-2 46 917,3-47-942,-5 30 98,-2-1-1,0 0 1,-18 42 0,13-39-177,1 1 0,-7 44 0,18-80-67,0 1-1,0 0 1,0 0 0,0 0-1,0 0 1,0 0 0,0 0-1,1 0 1,-1 0 0,0 0-1,0 0 1,0 0 0,0 0-1,0 0 1,0 0 0,0 0-1,0 0 1,1 0 0,-1 0-1,0 0 1,0 0 0,0 0-1,0 0 1,0 0 0,0 0-1,0 1 1,0-1 0,0 0-1,0 0 1,0 0 0,1 0-1,-1 0 1,0 0 0,0 0-1,0 0 1,0 0-1,0 0 1,0 0 0,0 0-1,0 1 1,0-1 0,0 0-1,0 0 1,11-18-2319,10-27-2632,-9 0-635,-3-8-2419</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43.524"/>
    </inkml:context>
    <inkml:brush xml:id="br0">
      <inkml:brushProperty name="width" value="0.025" units="cm"/>
      <inkml:brushProperty name="height" value="0.025" units="cm"/>
    </inkml:brush>
  </inkml:definitions>
  <inkml:trace contextRef="#ctx0" brushRef="#br0">39 1 18449,'0'0'12300,"-39"50"-12236,39-36-64,0-1-897,10-3-1313,5-6-1665,-1 1-1346,-2-3-3460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44.006"/>
    </inkml:context>
    <inkml:brush xml:id="br0">
      <inkml:brushProperty name="width" value="0.025" units="cm"/>
      <inkml:brushProperty name="height" value="0.025" units="cm"/>
    </inkml:brush>
  </inkml:definitions>
  <inkml:trace contextRef="#ctx0" brushRef="#br0">253 84 17617,'0'0'5311,"0"-8"-2716,0 4-2262,0 0-1,0 0 1,-1 0 0,1-1-1,-1 1 1,0 0 0,0 0 0,-1 0-1,1 0 1,-1 1 0,-3-8-1,3 9-246,1 1-1,-1-1 0,0 0 0,0 1 1,0-1-1,0 1 0,0-1 0,0 1 1,0 0-1,-1 0 0,1 0 0,0 0 0,-1 1 1,1-1-1,-1 0 0,1 1 0,0 0 1,-1 0-1,1-1 0,-1 1 0,1 1 1,-1-1-1,1 0 0,-1 1 0,1-1 1,-4 2-1,-2 1-44,0 0-1,0 0 1,0 0 0,1 1 0,-1 1 0,1-1 0,0 1 0,0 1-1,1-1 1,-1 1 0,1 0 0,-6 8 0,1-1 43,0 1 0,1 1-1,0 0 1,-14 31 0,23-43-84,-1-1 0,1 1 0,0 0 0,0 0 0,0 1 0,0-1 0,0 0 0,1 0 0,0 0 0,-1 0 0,1 1 0,0-1 0,1 0 0,-1 0 0,0 1 0,2 2 0,-1-5 0,0 1 0,0-1 0,0 0 0,1 1 0,-1-1 0,1 0 0,-1 0 0,1 0 0,-1 0 0,1 0 0,-1-1 0,1 1 0,0 0 0,-1-1 0,1 1 0,0-1 0,-1 0 0,1 1 0,0-1 0,0 0 0,0 0 0,-1 0 0,1 0 0,0-1 0,0 1 0,-1 0 0,1-1 0,0 1 0,1-2 0,6 0 0,1 0 0,-1-1 0,-1 0 0,1-1 0,0 0 0,-1 0 0,0-1 0,0 0 0,14-11 0,1-6 0,35-38 0,-4 2 0,-54 58 0,0 0 0,0-1 0,0 1 0,0 0 0,0 0 0,1 0 0,-1 0 0,0-1 0,0 1 0,0 0 0,0 0 0,1 0 0,-1 0 0,0 0 0,0 0 0,0 0 0,1 0 0,-1 0 0,0 0 0,0-1 0,0 1 0,1 0 0,-1 0 0,0 0 0,0 0 0,0 0 0,1 0 0,-1 0 0,0 1 0,0-1 0,1 0 0,-1 0 0,0 0 0,0 0 0,0 0 0,0 0 0,1 0 0,-1 0 0,0 0 0,0 1 0,0-1 0,0 0 0,1 0 0,-1 0 0,0 0 0,0 1 0,0-1 0,0 0 0,0 0 0,0 0 0,1 0 0,-1 1 0,0-1 0,0 0 0,0 0 0,0 0 0,0 1 0,0-1 0,0 0 0,0 0 0,0 1 0,0-1 0,1 26 0,-9 29 0,3-40 0,3-10 0,0 0 0,0 0 0,1 0 0,0 0 0,-1 0 0,2 1 0,-1-1 0,1 0 0,0 1 0,0-1 0,0 1 0,2 9 0,0-14 0,-1 0 0,0-1 0,1 1 0,-1 0 0,1 0 0,-1-1 0,1 1 0,-1-1 0,1 1 0,-1-1 0,1 0 0,0 0 0,-1 0 0,1 0 0,-1 0 0,1 0 0,0 0 0,-1 0 0,1 0 0,1-1 0,34-8 0,-12 0 0,0-1 0,26-15 0,-37 16 0,1 2 0,0-1 0,0 2 0,1 0 0,0 0 0,0 2 0,0 0 0,29-3 0,-44 8 0,0-1 0,1 1 0,-1 0 0,0-1 0,1 1 0,-1 0 0,0 0 0,0 0 0,0 0 0,0 0 0,0 0 0,0 0 0,0 0 0,0 0 0,0 0 0,0 1 0,0-1 0,-1 0 0,1 1 0,-1-1 0,1 0 0,-1 1 0,1-1 0,-1 1 0,0-1 0,1 1 0,-1-1 0,0 1 0,0-1 0,0 1 0,-1-1 0,1 1 0,-1 1 0,-4 58 0,5-58 0,0-2 0,-1-1 0,1 1 0,0 0 0,-1 0 0,1 0 0,0 0 0,0 0 0,0 0 0,0 0 0,0 0 0,0 0 0,0 0 0,0 0 0,1 0 0,-1 0 0,0 0 0,1-1 0,-1 1 0,0 0 0,1 0 0,-1 0 0,1 0 0,-1-1 0,1 1 0,-1 0 0,1 0 0,0-1 0,-1 1 0,1 0 0,0-1 0,0 1 0,0-1 0,-1 1 0,3 0 0,0-1 0,0 0 0,0 0 0,0 0 0,0 0 0,0 0 0,0-1 0,0 1 0,0-1 0,-1 0 0,1 0 0,3-1 0,51-27 0,-47 23 0,1 0 0,-1 0 0,1 1 0,0 1 0,0 0 0,14-3 0,-24 7-16,0 0 1,0 0-1,-1 0 0,1 0 1,0 0-1,-1 1 0,1-1 0,0 0 1,-1 0-1,1 1 0,0-1 1,-1 0-1,1 1 0,-1-1 1,1 0-1,-1 1 0,1-1 1,0 1-1,-1-1 0,0 1 1,1-1-1,-1 1 0,1-1 0,-1 1 1,0 0-1,1-1 0,-1 1 1,0 0-1,1-1 0,-1 1 1,0 0-1,0-1 0,0 1 1,0 0-1,0-1 0,0 1 1,0 0-1,0-1 0,0 1 0,0 1 1,0 0-223,0-1 0,0 1 1,0-1-1,0 1 0,0-1 0,-1 1 1,1-1-1,0 0 0,-1 1 1,1-1-1,-1 1 0,0-1 1,1 0-1,-1 0 0,0 1 0,0-1 1,-1 2-1</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44.864"/>
    </inkml:context>
    <inkml:brush xml:id="br0">
      <inkml:brushProperty name="width" value="0.025" units="cm"/>
      <inkml:brushProperty name="height" value="0.025" units="cm"/>
    </inkml:brush>
  </inkml:definitions>
  <inkml:trace contextRef="#ctx0" brushRef="#br0">14 1 7431,'0'0'22597,"0"12"-20963,-13 170-529,13-181-1105,0 0 0,0 0 0,0 0 0,0 0 0,0-1 0,0 1 0,0 0 0,1 0 0,-1 0 0,0 0 0,0-1 0,1 1 0,-1 0 0,1 0 0,-1-1 0,0 1 0,1 0 0,0 0 0,-1-1 0,1 1 0,-1-1 0,1 1 0,0 0 0,-1-1 0,1 1 0,0-1 0,0 0 0,-1 1 0,3 0 0,0-1 0,-1 1 0,1-1 0,0 0 0,-1 0 0,1 0 0,0 0 0,-1 0 0,1-1 0,5-1 0,2-1 0,-1 0 0,1-1 0,-1 0 0,13-8 0,16-18 0,-28 22 0,0 0 0,0 0 0,1 1 0,0 1 0,19-10 0,-30 16 0,1 0 0,-1 0 0,0 0 0,1 0 0,-1 0 0,1 0 0,-1 0 0,1 0 0,-1 0 0,0 0 0,1 0 0,-1 0 0,1 0 0,-1 0 0,1 0 0,-1 0 0,0 0 0,1 1 0,-1-1 0,1 0 0,-1 0 0,0 0 0,1 1 0,-1-1 0,0 0 0,1 1 0,-1-1 0,0 0 0,0 1 0,1-1 0,-1 0 0,0 1 0,0-1 0,1 1 0,-1-1 0,0 0 0,0 1 0,0-1 0,0 1 0,3 28 0,-12 27 0,3-39 0,4-11 0,0 0 0,0 0 0,0 0 0,0 0 0,1 0 0,0 0 0,0 13 0,2-18 0,-1-1 0,1 1 0,-1-1 0,1 0 0,-1 1 0,1-1 0,-1 0 0,1 0 0,0 0 0,-1 1 0,1-1 0,0 0 0,-1 0 0,1 0 0,-1 0 0,1 0 0,0 0 0,-1 0 0,1 0 0,0 0 0,-1 0 0,1 0 0,-1-1 0,1 1 0,0 0 0,-1 0 0,1-1 0,-1 1 0,1 0 0,-1-1 0,2 0 0,20-9 0,6-10 0,34-31 0,-38 30 0,1 0 0,29-16 0,-52 35 0,0 1 0,1-1 0,-1 1 0,1 0 0,-1 0 0,1 0 0,-1 0 0,1 1 0,0-1 0,4 0 0,-7 1 0,1 1 0,0-1 0,0 0 0,-1 0 0,1 1 0,0-1 0,-1 0 0,1 1 0,0-1 0,-1 1 0,1-1 0,0 1 0,-1-1 0,1 1 0,-1-1 0,1 1 0,-1-1 0,0 1 0,1 0 0,-1-1 0,1 1 0,-1 0 0,0-1 0,0 1 0,1 0 0,-1 0 0,0-1 0,0 1 0,0 0 0,0 0 0,0-1 0,0 1 0,0 0 0,0 0 0,0-1 0,0 2 0,-1 15 0,-1-1 0,-1 0 0,0 0 0,-1 0 0,-7 19 0,-11 50 0,22-85 0,0 1 0,0-1 0,0 0 0,-1 0 0,1 0 0,0 1 0,0-1 0,0 0 0,0 0 0,0 1 0,0-1 0,0 0 0,0 1 0,0-1 0,0 0 0,0 0 0,0 1 0,0-1 0,0 0 0,0 0 0,0 1 0,0-1 0,0 0 0,0 0 0,1 1 0,-1-1 0,0 0 0,0 0 0,0 1 0,0-1 0,0 0 0,1 0 0,-1 0 0,0 0 0,0 1 0,0-1 0,1 0 0,-1 0 0,0 0 0,0 0 0,1 0 0,-1 1 0,0-1 0,13-9 0,13-21 0,-24 27 0,13-17-1045,-6 4-2384,0-4-4973</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46.188"/>
    </inkml:context>
    <inkml:brush xml:id="br0">
      <inkml:brushProperty name="width" value="0.025" units="cm"/>
      <inkml:brushProperty name="height" value="0.025" units="cm"/>
    </inkml:brush>
  </inkml:definitions>
  <inkml:trace contextRef="#ctx0" brushRef="#br0">177 117 19571,'0'0'3315,"-1"-9"-870,1 9-2429,0-5 458,0-1 0,-1 0-1,0 1 1,0 0 0,-1-1-1,-2-7 1,4 12-401,-1 0 1,1 0-1,-1 0 1,1 0-1,-1 1 1,0-1-1,1 0 1,-1 0 0,0 1-1,0-1 1,1 0-1,-1 1 1,0-1-1,0 1 1,0-1-1,0 1 1,1-1-1,-1 1 1,0 0-1,-2-1 1,2 1-67,-1 0 1,0 0-1,0 0 1,0 1-1,1-1 0,-1 1 1,0-1-1,0 1 1,1-1-1,-1 1 0,0 0 1,1 0-1,-1 0 1,1 0-1,-1 0 0,-1 2 1,-10 7 235,1 1 1,0 0-1,1 0 0,0 1 1,0 1-1,1 0 1,1 0-1,0 1 1,-12 28-1,21-41-243,0-1 0,0 1 0,0 0 0,0-1 0,0 1 0,0 0 0,0 0 0,0-1 0,1 1 0,-1-1 0,0 1 0,0 0 0,1-1 0,-1 1 0,0 0 0,1-1 0,-1 1 0,1-1 0,-1 1 0,1-1 0,-1 1 0,1-1 0,-1 1 0,1-1 0,-1 0 0,1 1 0,0-1 0,-1 0 0,1 1 0,-1-1 0,1 0 0,0 0 0,-1 0 0,1 0 0,0 0 0,0 1 0,-1-1 0,1 0 0,0 0 0,-1 0 0,1-1 0,0 1 0,-1 0 0,1 0 0,0 0 0,-1 0 0,2-1 0,36-6 0,-19-1-48,0 0 1,-1-1-1,32-21 1,-36 20 10,0 1 0,1 1 0,0 0 0,1 1 0,0 1 0,19-6 1,-34 12 39,0 0 0,0-1 0,0 1 0,0 0 0,1 0 0,-1 0 0,0 0 0,0 1 0,0-1 0,0 0 0,0 0 0,0 1 0,0-1 0,0 0 0,0 1 0,0-1 0,0 1 0,0 0 0,-1-1 0,1 1 0,0 0 0,0-1 0,0 1 0,-1 0 0,1 0 0,0 0 0,-1-1 0,1 1 0,-1 0 0,1 0 0,-1 0 0,1 0 0,-1 0 0,0 0 0,1 0 0,-1 0 0,0 0 0,0 0 0,0 0 0,0 1 0,0-1 0,0 0 0,0 0 0,0 1 0,-8 66 242,3-36-177,5-32-68,0 0 0,0 1 0,0-1 0,1 0 0,-1 1 0,0-1 0,0 0 0,0 0 0,0 1 0,0-1 0,0 0 0,0 0 0,0 1 0,1-1 0,-1 0 0,0 0 0,0 0 0,0 1 0,0-1 0,1 0 0,-1 0 0,0 0 0,0 1 0,1-1 0,-1 0 0,0 0 0,0 0 0,1 0 0,-1 0 0,0 0 0,0 0 0,1 1 0,-1-1 0,0 0 0,0 0 0,1 0 0,-1 0 0,0 0 0,1 0 0,-1 0 0,0 0 0,1-1 0,17-5 0,14-12 0,8-19 0,-32 28 0,0 1 0,1 0 0,1 1 0,-1-1 0,16-7 0,-25 15 0,0 0 0,0 0 0,1 0 0,-1 0 0,0 0 0,0 0 0,0 0 0,1 0 0,-1 0 0,0 0 0,0 0 0,0 0 0,1 0 0,-1 0 0,0 0 0,0 0 0,0 1 0,1-1 0,-1 0 0,0 0 0,0 0 0,0 0 0,0 1 0,0-1 0,1 0 0,-1 0 0,0 0 0,0 0 0,0 1 0,0-1 0,0 0 0,0 0 0,0 0 0,0 1 0,0-1 0,0 0 0,0 0 0,0 0 0,0 1 0,0-1 0,0 0 0,0 0 0,0 1 0,0-1 0,0 0 0,0 0 0,0 0 0,0 1 0,0-1 0,0 0 0,0 0 0,-1 1 0,-1 10 0,-9 8 0,9-17 0,0 1 0,0-1 0,1 1 0,-1-1 0,1 1 0,0 0 0,0-1 0,0 1 0,0 0 0,0 0 0,0 5 0,3-8-20,1 1 0,0-1 0,-1 1 0,1-1 0,0 0 0,-1 0 0,1 0 0,0 0 0,-1-1 0,1 1 0,4-2 0,34-13-3224,-29 10 1891,0 1 0,1 0 0,-1 0-1,1 2 1,0-1 0,17 0 0,10-1 5789,-31 1-4090,-1-1 0,0 0 0,1 0 0,10-8 0,14-6-312,31-20-579,-60 36 574,1-1 1,-1-1-1,0 1 1,0 0-1,-1-1 1,1 0-1,-1 0 0,0 0 1,0 0-1,4-8 1,-7 11 51,1 1 0,-1-1 1,0 0-1,0 1 0,1-1 1,-1 1-1,0-1 0,0 1 1,0-1-1,0 0 0,0 1 1,0-1-1,0 0 1,0 1-1,0-1 0,0 1 1,0-1-1,0 0 0,0 1 1,0-1-1,-1 1 0,1-1 1,0 0-1,0 1 0,-1-1 1,1 1-1,0-1 0,-1 1 1,1-1-1,-1 1 0,1 0 1,-1-1-1,1 1 0,-1-1 1,1 1-1,-1 0 0,1-1 1,-1 1-1,1 0 0,-1 0 1,1-1-1,-1 1 0,0 0 1,1 0-1,-1 0 1,1 0-1,-1 0 0,0 0 1,1 0-1,-1 0 0,1 0 1,-1 0-1,0 0 0,1 0 1,-1 0-1,0 0 0,1 1 1,-1-1-1,0 0 0,-39 12 671,29-5-597,-1 1 0,1 0 1,1 1-1,-19 19 0,25-24-114,0 0 0,0 1-1,0-1 1,1 1 0,0 0-1,-1 0 1,2 0-1,-1 1 1,1-1 0,0 0-1,0 1 1,0 0-1,-1 9 1,3-14-41,1 0 0,-1 0 0,1 1 0,0-1 0,-1 0 0,1 0 0,0 0 0,-1 0 0,1 0 0,0 0 0,0-1 0,0 1 0,0 0 0,0 0 0,0-1 0,0 1 0,0 0 0,0-1 0,1 1 0,-1-1 0,0 0 0,0 1 0,0-1 0,1 0 0,-1 0 0,0 0 0,0 1 0,0-1 0,1-1 0,-1 1 0,0 0 0,2 0 0,45-6 0,-36 2-54,1-2 0,-1 0 0,0 0 0,0-1 0,-1 0 0,0-1 1,0-1-1,-1 1 0,10-12 0,45-34-186,-80 95 656,13-37-389,-23 49 190,21-26-132,4-27-84,0 1 0,0 0 0,0-1 0,1 1 1,-1 0-1,0-1 0,0 1 0,1-1 0,-1 1 0,1 0 0,-1-1 1,0 1-1,1-1 0,-1 1 0,1-1 0,-1 1 0,1-1 0,-1 0 0,1 1 1,0-1-1,-1 1 0,1-1 0,-1 0 0,1 0 0,0 1 0,-1-1 1,1 0-1,0 0 0,1 0 0,4 1-29,1-1 1,-1 1-1,1-2 1,-1 1-1,1-1 1,-1 0-1,1 0 1,-1 0-1,0-1 1,0 0-1,7-3 1,4-4-190,-1 0 1,23-17 0,-24 15 60,0 1 0,33-17 0,-47 27 146,-1 0-1,0 0 1,1 0-1,-1-1 1,1 1 0,-1 0-1,0 0 1,1 0-1,-1 0 1,1 0-1,-1 0 1,0 0-1,1 0 1,-1 0 0,1 0-1,-1 0 1,0 0-1,1 0 1,-1 0-1,1 1 1,-1-1-1,0 0 1,1 0 0,-1 0-1,0 0 1,1 1-1,-1-1 1,0 0-1,1 0 1,-1 1-1,0-1 1,0 0-1,1 1 1,-1-1 0,0 0-1,0 1 1,0-1-1,1 0 1,-1 1-1,0-1 1,0 0-1,0 1 1,0 0 0,1 27 19,-13 31 286,-37 160 548,0 0-84,45-203-759,-2-1 0,0 0 0,-12 21 0,16-32 0,0-1 0,-1 1 0,1-1 0,-1 0 0,0 0 0,0 0 0,0 0 0,-7 4 0,9-6 0,-1 0 0,1-1 0,-1 1 0,1 0 0,-1-1 0,1 1 0,-1-1 0,0 0 0,1 0 0,-1 1 0,0-1 0,1 0 0,-1 0 0,0-1 0,1 1 0,-1 0 0,1 0 0,-1-1 0,0 1 0,1-1 0,-1 0 0,-2-1 0,1 0 0,1-1 0,-1 1 0,0-1 0,1 0 0,-1 0 0,1 0 0,0-1 0,0 1 0,1 0 0,-1-1 0,0 0 0,1 1 0,0-1 0,0 0 0,-1-5 0,-9-62 0,11 71 0,-2-19 8,1 1 0,1 0 0,0 0 0,1-1 0,7-31 0,-6 41-25,1 1 0,0-1 0,0 0-1,1 1 1,1 0 0,-1 0 0,1 0 0,0 1 0,1 0-1,0 0 1,0 0 0,0 0 0,12-8 0,61-41-4483,-39 27-2051</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46.875"/>
    </inkml:context>
    <inkml:brush xml:id="br0">
      <inkml:brushProperty name="width" value="0.025" units="cm"/>
      <inkml:brushProperty name="height" value="0.025" units="cm"/>
    </inkml:brush>
  </inkml:definitions>
  <inkml:trace contextRef="#ctx0" brushRef="#br0">210 309 9801,'0'0'412,"0"0"0,0-1-1,0 1 1,-1-1-1,1 1 1,0-1 0,0 1-1,0-1 1,0 1 0,-1-1-1,1 1 1,0 0 0,0-1-1,-1 1 1,1-1-1,0 1 1,-1 0 0,1-1-1,0 1 1,-1 0 0,1 0-1,-1-1 1,1 1 0,0 0-1,-1 0 1,0-1-1,-18-2 2467,-18 8-1778,28-1-957,0-1 0,0 2 0,1 0 0,0 0 0,-1 0 0,2 1 0,-1 0 0,1 1 0,0-1 0,0 2 0,1-1 0,-1 1 0,2 0 0,-1 0 0,1 0 0,1 1 0,-1-1 0,1 1 0,1 1 0,0-1 0,0 0 0,1 1 0,-2 18 0,4-27-131,0 0 0,0 0 0,0 0 0,0-1 0,0 1 0,0 0 0,0 0 0,0 0 0,1-1 0,-1 1 0,0 0 0,1 0 0,-1-1 0,0 1-1,1 0 1,-1-1 0,1 1 0,-1 0 0,1-1 0,0 1 0,-1-1 0,1 1 0,-1-1 0,1 1 0,0-1 0,0 1 0,-1-1 0,1 0-1,1 1 1,29-1 287,-20-3-143,0 0 0,-1 0 1,21-10-1,8-9 128,-1-2 1,-1-1 0,-1-2 0,-2-2-1,48-50 1,-59 55-104,0-2 1,-2-1-1,-2-1 1,0 0-1,-2-2 1,-1 0-1,23-60 1,-50 114-182,-23 41 0,9-20 0,-14 29 0,13-31 0,3 2 0,-33 92 0,55-135 9,0 1 0,0 0 0,0-1 1,1 1-1,-1 0 0,1 0 0,-1 0 0,1 0 0,0 0 0,0 0 0,1 0 1,-1-1-1,0 1 0,1 0 0,0 0 0,0 0 0,-1-1 0,4 6 0,-2-6-45,0-1 0,-1 0 0,1 1 0,0-1 0,1 0 0,-1 0-1,0 0 1,0 0 0,0-1 0,0 1 0,1-1 0,-1 1 0,0-1-1,1 0 1,-1 0 0,0 0 0,1 0 0,-1 0 0,0 0 0,1-1-1,-1 1 1,0-1 0,3-1 0,21-9-4208,-5-10-4404,-2-6-6305</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47.607"/>
    </inkml:context>
    <inkml:brush xml:id="br0">
      <inkml:brushProperty name="width" value="0.025" units="cm"/>
      <inkml:brushProperty name="height" value="0.025" units="cm"/>
    </inkml:brush>
  </inkml:definitions>
  <inkml:trace contextRef="#ctx0" brushRef="#br0">0 170 13261,'0'0'14883,"12"0"-12956,0 1-1734,0-1-1,-1-1 1,1 0-1,0 0 1,0-1-1,-1-1 1,1 0 0,-1-1-1,0 0 1,0 0-1,0-2 1,-1 1-1,15-10 1,-20 11-193,-1 0 0,1 0 0,0 0 0,-1 0 0,0 0 0,0-1 0,0 0 0,-1 0 0,0 0 0,0 0 0,0-1 0,0 1 0,-1-1 0,0 1 0,0-1 0,-1 0 0,1 0 0,0-11 0,-2 16 0,-1 0 0,1 0 0,-1 0 0,1 0 0,-1 1 0,0-1 0,1 0 0,-1 0 0,0 0 0,0 1 0,1-1 0,-1 0 0,0 1 0,0-1 0,0 1 0,0-1 0,0 1 0,0-1 0,0 1 0,0 0 0,0-1 0,0 1 0,0 0 0,0 0 0,0 0 0,0 0 0,0 0 0,0 0 0,0 0 0,0 0 0,0 0 0,0 0 0,0 1 0,0-1 0,0 0 0,-2 1 0,-39 15 0,29-7 0,0 2 0,1-1 0,0 2 0,1 0 0,0 0 0,-15 23 0,20-26 0,0 0 0,1 0 0,0 0 0,1 1 0,0 0 0,0 0 0,1 0 0,1 0 0,-1 0 0,1 1 0,0 13 0,2-23 0,1 1 0,-1-1 0,1 1 0,-1-1 0,1 1 0,0-1 0,-1 0 0,1 1 0,0-1 0,0 0 0,0 0 0,0 1 0,0-1 0,0 0 0,0 0 0,1 0 0,-1 0 0,0-1 0,0 1 0,1 0 0,-1 0 0,1-1 0,-1 1 0,1-1 0,-1 1 0,1-1 0,-1 0 0,1 1 0,-1-1 0,1 0 0,-1 0 0,1 0 0,-1 0 0,3-1 0,7 1 0,0 0 0,1-1 0,18-5 0,8-6 0,0-1 0,0-3 0,-2-1 0,0-1 0,37-26 0,40-21 0,-113 65 0,1-1 0,-1 1 0,1 0 0,-1-1 0,1 1 0,-1 0 0,0-1 0,1 1 0,-1 0 0,1 0 0,-1-1 0,1 1 0,0 0 0,-1 0 0,1 0 0,-1 0 0,1 0 0,-1 0 0,1-1 0,-1 1 0,1 1 0,0-1 0,-1 0 0,1 0 0,-1 0 0,1 0 0,-1 0 0,1 0 0,-1 1 0,1-1 0,-1 0 0,1 0 0,-1 1 0,1-1 0,-1 0 0,1 1 0,-1-1 0,1 1 0,-5 23 0,-22 29 0,19-41 0,1-4 0,1 1 0,0-1 0,1 1 0,0 0 0,0 1 0,1-1 0,-4 16 0,7-25 0,0 1 0,0-1 0,0 1 0,1-1 0,-1 0 0,0 1 0,0-1 0,0 0 0,0 1 0,0-1 0,0 1 0,0-1 0,1 0 0,-1 1 0,0-1 0,0 0 0,0 0 0,1 1 0,-1-1 0,0 0 0,0 1 0,1-1 0,-1 0 0,0 0 0,1 0 0,-1 1 0,0-1 0,1 0 0,-1 0 0,0 0 0,1 0 0,-1 0 0,1 1 0,-1-1 0,21 0 0,19-10 0,38-29 0,-64 30 0,0 0 0,0 2 0,1 0 0,0 0 0,0 2 0,0 0 0,1 0 0,0 2 0,23-3 0,-39 6 0,1 0 0,0 1 0,0-1 0,0 1 0,0-1 0,-1 1 0,1 0 0,0-1 0,0 1 0,-1 0 0,1-1 0,0 1 0,-1 0 0,1 0 0,-1-1 0,1 1 0,-1 0 0,0 0 0,1 0 0,-1 0 0,0 0 0,1 0 0,-1 0 0,0-1 0,0 1 0,0 0 0,0 0 0,0 0 0,0 0 0,0 2 0,-1 40 0,1-30 0,0-12 0,1 0 0,0 0 0,0-1 0,-1 1 0,1 0 0,0-1 0,0 1 0,0 0 0,0-1 0,0 1 0,0-1 0,0 0 0,0 1 0,0-1 0,0 0 0,0 0 0,0 1 0,0-1 0,1 0 0,-1 0 0,0 0 0,0 0 0,0-1 0,0 1 0,0 0 0,0 0 0,0-1 0,0 1 0,0 0 0,1-1 0,37-10 0,-20 2 0,-11 4 0,-1 1 0,1 0 0,0 1 0,0 0 0,0 0 0,1 1 0,-1 0 0,1 0 0,15-1 0,-24 7-177,1-1 0,-1 0 0,0 0-1,0 1 1,0-1 0,0 0 0,-1 1 0,1-1 0,-1 0 0,-2 5-1,-2 2-4332,0-6-3124</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48.154"/>
    </inkml:context>
    <inkml:brush xml:id="br0">
      <inkml:brushProperty name="width" value="0.025" units="cm"/>
      <inkml:brushProperty name="height" value="0.025" units="cm"/>
    </inkml:brush>
  </inkml:definitions>
  <inkml:trace contextRef="#ctx0" brushRef="#br0">161 26 22613,'0'0'7624,"-10"-5"-6338,6 1-1084,3 3-171,-1-1 1,1 1 0,-1 0-1,0-1 1,1 1 0,-1 0 0,0 0-1,0 0 1,1 0 0,-1 0 0,0 0-1,0 1 1,0-1 0,0 1 0,0-1-1,0 1 1,0 0 0,0-1-1,0 1 1,-1 0 0,1 1 0,0-1-1,0 0 1,0 1 0,0-1 0,0 1-1,0-1 1,0 1 0,0 0 0,-2 1-1,-7 9-12,0 1-1,1 0 0,-15 22 1,21-28-21,0 0 1,1 1 0,0-1-1,0 1 1,1-1 0,-1 1-1,1 0 1,1 0 0,0 0-1,-1 11 1,2-18 1,0 1 0,0 0 0,0 0 0,0 0 0,0 0 0,0-1 0,0 1 0,1 0 0,-1 0 0,0 0 0,1-1 0,-1 1 0,1 0 0,-1-1 0,1 1 0,-1 0 0,1-1 0,-1 1 0,1 0 0,-1-1 0,1 1 0,0-1 0,-1 1 0,1-1 0,0 1 0,0-1 0,-1 0 0,1 1 0,1-1 0,31 2 0,-23-4 0,0 0 0,0-1 0,0 1 0,14-7 0,12-12 0,48-33 0,-51 31 0,57-30 0,-90 53 0,1-1 0,-1 1 0,0 0 0,0 0 0,1 0 0,-1 0 0,0 0 0,0 0 0,1 0 0,-1 0 0,0 0 0,0 0 0,1 0 0,-1 0 0,0 0 0,1 0 0,-1 0 0,0 0 0,0 0 0,1 0 0,-1 0 0,0 0 0,0 0 0,1 0 0,-1 1 0,0-1 0,0 0 0,1 0 0,-1 0 0,0 0 0,0 1 0,0-1 0,1 0 0,-1 0 0,0 0 0,0 1 0,0-1 0,0 0 0,0 0 0,1 1 0,-1-1 0,0 0 0,0 1 0,0-1 0,0 0 0,0 0 0,0 1 0,0-1 0,0 0 0,0 0 0,0 1 0,0-1 0,0 0 0,0 1 0,0-1 0,0 0 0,0 0 0,-1 1 0,1-1 0,0 0 0,0 0 0,0 1 0,0-1 0,0 0 0,-1 0 0,1 0 0,0 1 0,0-1 0,-1 0 0,1 0 0,-30 53 0,26-47 0,0-1 0,0 1 0,0 0 0,0 1 0,1-1 0,0 0 0,1 1 0,0 0 0,0-1 0,0 1 0,-1 13 0,3-19 0,0-1 0,0 1 0,0 0 0,0-1 0,0 1 0,0 0 0,0-1 0,1 1 0,-1 0 0,0-1 0,0 1 0,1-1 0,-1 1 0,0-1 0,1 1 0,-1-1 0,1 1 0,-1-1 0,1 1 0,-1-1 0,1 1 0,-1-1 0,1 1 0,-1-1 0,1 0 0,-1 0 0,1 1 0,0-1 0,-1 0 0,2 1 0,26-1 0,26-16 0,11-18 0,-46 23 0,0 0 0,0 2 0,0 0 0,1 1 0,1 1 0,28-6 0,-49 13-1,1 0 0,-1 0 0,1 0 0,0 0-1,-1 0 1,1 0 0,0 0 0,-1 0 0,1 0 0,-1 0 0,1 0 0,0 0 0,-1 0-1,1 0 1,0 0 0,-1 1 0,1-1 0,-1 0 0,1 0 0,-1 1 0,1-1 0,-1 1 0,1-1-1,-1 0 1,1 1 0,-1-1 0,1 1 0,-1-1 0,0 1 0,1-1 0,-1 1 0,0-1-1,1 1 1,-1-1 0,0 2 0,-1 25-260,1-25 181,-1 1 0,1-1-1,-1 1 1,1 0-1,0-1 1,0 1 0,0-1-1,0 1 1,1 0 0,-1-1-1,2 3 1,0-3-563,1-1 0,-1 0 0,0 0 0,1 0 0,0 0 0,-1-1 0,1 1 1,-1-1-1,1 0 0,0 1 0,-1-1 0,1 0 0,0-1 0,0 1 0,3-1 0,3 1-2021,22 0-4324</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48.510"/>
    </inkml:context>
    <inkml:brush xml:id="br0">
      <inkml:brushProperty name="width" value="0.025" units="cm"/>
      <inkml:brushProperty name="height" value="0.025" units="cm"/>
    </inkml:brush>
  </inkml:definitions>
  <inkml:trace contextRef="#ctx0" brushRef="#br0">119 208 12172,'0'0'16554,"-11"3"-14696,7-2-1684,-57 22 1169,58-22-1314,1 1 0,-1-1 0,1 0 0,-1 1 0,1 0 0,-1-1 0,1 1 0,0 0 0,0 0 0,0 0 0,0 1 0,0-1 0,0 0-1,1 1 1,-1-1 0,1 1 0,-1 0 0,1-1 0,0 1 0,0 0 0,0 0 0,0 4 0,1-6-29,1 0 0,-1 0 0,1 0 0,-1-1 0,1 1 0,0 0 0,-1 0 0,1-1 0,0 1 0,-1 0 0,1-1 0,0 1 0,0 0 0,-1-1 0,1 1 0,0-1 0,0 1 0,0-1 0,0 0 0,0 1 0,0-1 0,0 0 0,0 0 0,0 0 0,0 0 0,0 1 0,0-1 0,0-1 0,0 1 0,0 0 0,1 0 0,37-3 0,-25 0-60,0-1-1,0 0 1,0-1-1,-1-1 1,1 0 0,-2-1-1,22-15 1,0-2-254,44-42 1,13-30-9,-39 40 334,-79 109 1130,14-34-1086,1 2 0,1 0 0,0 0 0,2 1 0,-7 23 0,15-40-70,-1 0-1,1-1 1,0 1 0,0 0 0,1 0-1,0 0 1,-1 0 0,2 0 0,-1 0-1,0 0 1,1 0 0,0 0-1,0 0 1,1 0 0,0 0 0,-1-1-1,1 1 1,1-1 0,-1 1 0,1-1-1,-1 0 1,1 0 0,1 0 0,-1 0-1,0-1 1,1 1 0,0-1-1,0 0 1,0 0 0,5 3 0,27 11-2992,0-7-4719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57.743"/>
    </inkml:context>
    <inkml:brush xml:id="br0">
      <inkml:brushProperty name="width" value="0.025" units="cm"/>
      <inkml:brushProperty name="height" value="0.025" units="cm"/>
    </inkml:brush>
  </inkml:definitions>
  <inkml:trace contextRef="#ctx0" brushRef="#br0">1 0 19795,'0'0'9032,"25"55"-7815,-7-38-224,9-3-672,1-2-257,5-3-96,5-4-2371,-4-3-4035,-1-2-5509</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50.037"/>
    </inkml:context>
    <inkml:brush xml:id="br0">
      <inkml:brushProperty name="width" value="0.025" units="cm"/>
      <inkml:brushProperty name="height" value="0.025" units="cm"/>
    </inkml:brush>
  </inkml:definitions>
  <inkml:trace contextRef="#ctx0" brushRef="#br0">383 127 17328,'0'0'2547,"2"-12"437,0 1-2511,0 4 85,-1 0 0,0 1 0,-1-1 1,1-1-1,-1 1 0,-1-8 0,0 13-450,1 0-1,-1-1 0,1 1 1,-1 0-1,0 0 1,0 0-1,0 0 1,0 0-1,0 0 0,0 1 1,0-1-1,-1 0 1,1 1-1,-1-1 1,1 1-1,-1-1 1,0 1-1,0-1 0,1 1 1,-1 0-1,0 0 1,0 0-1,0 0 1,0 0-1,0 1 0,-1-1 1,-3 0-1,1 0-79,0 0-1,0 1 0,0-1 1,0 1-1,0 0 1,0 0-1,0 1 0,0 0 1,0-1-1,0 2 1,0-1-1,0 1 0,0-1 1,1 1-1,-1 1 1,-5 2-1,4 0 59,-1 0 0,1 1 0,0-1-1,0 1 1,0 0 0,1 1 0,0 0 0,0-1-1,-4 10 1,-1 5 85,1 0 0,0 1 0,2 0 0,0 0-1,2 1 1,-4 31 0,7-23-171,1 0 0,2 0 0,1 0 0,1-1 0,1 1 0,2-1 0,2 0 0,15 43 0,-13-43 0,-2 0 0,7 51 0,-14-73 0,0 1 0,0-1 0,-1 0 0,0 0 0,-1 1 0,0-1 0,0 0 0,-1 0 0,0 0 0,0 0 0,-1 0 0,0 0 0,0 0 0,-9 13 0,11-20 0,0 1 0,0 0 0,0-1 0,0 1 0,0-1 0,-1 1 0,1-1 0,-1 0 0,1 0 0,-1 0 0,1 1 0,-1-2 0,1 1 0,-1 0 0,0 0 0,0 0 0,0-1 0,1 1 0,-1-1 0,0 1 0,0-1 0,0 0 0,-3 0 0,2 0 0,1-1 0,0 0 0,-1 0 0,1 0 0,0-1 0,0 1 0,0 0 0,0-1 0,0 0 0,0 1 0,0-1 0,1 0 0,-1 0 0,0 0 0,-1-3 0,-6-11 0,0 0 0,1 0 0,-10-34 0,15 43 0,0-5 0,-12-25 0,3-1 0,1 0 0,1-1 0,3 0 0,-4-49 0,11 88 0,0-1 0,0 1 0,0-1 0,0 1 0,0-1 0,0 1 0,0-1 0,1 1 0,-1-1 0,0 1 0,0-1 0,0 1 0,1-1 0,-1 1 0,0 0 0,1-1 0,-1 1 0,0 0 0,1-1 0,-1 1 0,0 0 0,1-1 0,-1 1 0,1 0 0,-1 0 0,1-1 0,-1 1 0,0 0 0,1 0 0,-1 0 0,1 0 0,-1-1 0,2 1 0,23 2 0,22 14 0,-36-12-416,0 0 1,0-1-1,0-1 0,0 1 1,18 0-1,-14-3-672,-1 0 1,1-1-1,-1 0 0,1-2 1,-1 1-1,0-2 1,0 0-1,0-1 0,0 0 1,-1-1-1,22-12 1,-3-4-6558</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50.459"/>
    </inkml:context>
    <inkml:brush xml:id="br0">
      <inkml:brushProperty name="width" value="0.025" units="cm"/>
      <inkml:brushProperty name="height" value="0.025" units="cm"/>
    </inkml:brush>
  </inkml:definitions>
  <inkml:trace contextRef="#ctx0" brushRef="#br0">71 1 17136,'0'0'5830,"-9"8"-3054,5-4-2602,-36 42 2963,38-43-2941,0 1-1,0-1 0,0 0 1,0 1-1,1-1 0,-1 1 1,1-1-1,0 1 0,0 0 1,1-1-1,-1 1 0,1 0 1,0 0-1,0 0 0,0-1 1,0 1-1,1 5 0,0-8-188,0 0-1,0 0 1,0 1-1,0-1 1,0 0-1,1 0 0,-1 0 1,0 0-1,0 0 1,1-1-1,-1 1 0,1 0 1,-1-1-1,1 1 1,-1-1-1,1 1 1,-1-1-1,1 0 0,-1 1 1,1-1-1,-1 0 1,1 0-1,0 0 0,-1 0 1,3-1-1,42-4 25,-32 0-31,-1-1 0,0 0 0,0-1 0,0-1 0,-1 0 0,0 0 0,-1-1 0,0-1 0,0 0 0,-1 0 0,0-1 0,13-21 0,-23 32 0,0 0 0,0-1 0,1 1 0,-1 0 0,0 0 0,0-1 0,0 1 0,0 0 0,0 0 0,0 0 0,0-1 0,0 1 0,0 0 0,0 0 0,1 0 0,-1 0 0,0-1 0,0 1 0,0 0 0,0 0 0,1 0 0,-1 0 0,0 0 0,0-1 0,0 1 0,0 0 0,1 0 0,-1 0 0,0 0 0,0 0 0,0 0 0,1 0 0,-1 0 0,0 0 0,0 0 0,1 0 0,-1 0 0,0 0 0,0 0 0,0 0 0,1 0 0,-1 0 0,0 0 0,0 0 0,0 0 0,1 0 0,-1 0 0,0 1 0,0-1 0,0 0 0,1 0 0,-1 0 0,1 16 0,-8 22 0,3-23 0,1 0 0,0 0 0,0 0 0,1 24 0,2-38 0,0 0 0,0 0 0,0-1 0,0 1 0,0 0 0,0 0 0,1 0 0,-1-1 0,0 1 0,1 0 0,-1 0 0,0 0 0,1-1 0,-1 1 0,1 0 0,-1-1 0,1 1 0,0 0 0,-1-1 0,1 1 0,0-1 0,-1 1 0,1-1 0,0 1 0,-1-1 0,1 0 0,1 1 0,30 3 0,-22-5 0,0-1 0,0 0 0,0 0 0,12-5 0,41-24 0,-53 24 0,1 0 0,0 1 0,0 1 0,1 0 0,0 0 0,0 1 0,0 1 0,25-4 0,-36 7-60,0 1 0,-1-1-1,1 1 1,0 0 0,0-1 0,0 1-1,-1 0 1,1 0 0,0 0 0,-1-1-1,1 1 1,-1 0 0,1 0 0,-1 0 0,0 0-1,1 0 1,-1 0 0,0 0 0,1 0-1,-1 0 1,0 0 0,0 0 0,0 0 0,0 0-1,0 2 1,0-1-114,0-1 1,0 1-1,0 0 1,0 0-1,1-1 1,-1 1-1,1 0 1,-1 0-1,1-1 1,0 1-1,0 0 1,0-1-1,0 1 1,0-1-1,0 1 0,0-1 1,0 0-1,0 1 1,1-1-1,1 1 1,24 1-10451,-9-3 449</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50.831"/>
    </inkml:context>
    <inkml:brush xml:id="br0">
      <inkml:brushProperty name="width" value="0.025" units="cm"/>
      <inkml:brushProperty name="height" value="0.025" units="cm"/>
    </inkml:brush>
  </inkml:definitions>
  <inkml:trace contextRef="#ctx0" brushRef="#br0">199 30 14446,'0'0'14659,"-12"-6"-14003,-38-17-207,46 23-417,1 0-1,-1 0 1,1 0-1,-1 1 1,0-1-1,1 1 1,-1 0 0,1 0-1,-1 0 1,1 0-1,0 1 1,-1-1 0,1 1-1,0 0 1,0 0-1,0 0 1,0 0-1,0 1 1,1-1 0,-5 6-1,1-2 75,-36 38 872,40-42-943,1 0 0,-1 0 1,1 0-1,0 0 0,-1 0 0,1 1 0,0-1 1,0 0-1,0 0 0,1 1 0,-1-1 1,1 1-1,-1-1 0,1 1 0,0-1 0,0 1 1,0-1-1,0 1 0,0-1 0,0 1 1,1-1-1,0 3 0,0-3-35,0-1 0,0 0 0,0 0 0,0 0 0,0 0 0,1 0 0,-1 0 0,0 0 0,1 0 0,-1 0 0,0 0 0,1-1 0,-1 1 0,1-1 0,-1 1 0,1-1 0,-1 1 0,1-1 0,2 0 0,36 1 0,-30-1 0,96-6-3544,-86 3 1487,0-1-1,0-1 1,-1-1 0,1 0 0,32-16 0,-9-4-10979</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51.314"/>
    </inkml:context>
    <inkml:brush xml:id="br0">
      <inkml:brushProperty name="width" value="0.025" units="cm"/>
      <inkml:brushProperty name="height" value="0.025" units="cm"/>
    </inkml:brush>
  </inkml:definitions>
  <inkml:trace contextRef="#ctx0" brushRef="#br0">113 0 21204,'0'0'2146,"-9"11"86,-3 3-1444,1 1 1,0 1 0,1 0 0,1 1 0,1 0 0,0 0 0,1 1 0,-7 31 0,8-17-777,2 0 0,2 0 0,1 1 0,1-1 1,2 0-1,7 39 0,2-124-12,-10 29 0,1 10 0,0-1 0,-2 1 0,0 0 0,0 0 0,-1-1 0,-1 1 0,-5-21 0,7 35 0,0-1 0,-1 0 0,1 0 0,0 1 0,0-1 0,-1 0 0,1 0 0,0 1 0,-1-1 0,1 0 0,-1 1 0,1-1 0,-1 0 0,1 1 0,-1-1 0,1 1 0,-1-1 0,0 1 0,1-1 0,-1 1 0,0-1 0,-1 1 0,-3 12 0,6 30 0,1-38 0,0 0 0,0 0 0,1 0 0,-1 0 0,1-1 0,0 1 0,0-1 0,1 1 0,-1-1 0,1 0 0,-1 0 0,1-1 0,0 1 0,0-1 0,0 0 0,1 0 0,-1 0 0,0 0 0,1-1 0,-1 0 0,1 0 0,-1 0 0,7 0 0,3 1 0,-1 0 0,1-2 0,0 1 0,0-2 0,-1 0 0,25-4 0,-27 1 0,0 0 0,0-1 0,-1 0 0,1-1 0,-1 0 0,0 0 0,-1-1 0,0 0 0,17-17 0,23-18 0,-47 59 0,-20 46 0,14-52 0,0 0 0,0 0 0,1 1 0,1-1 0,0 1 0,1 0 0,0 0 0,0 0 0,2 17 0,0-28 0,-1 0 0,0 0 0,1 0 0,-1 0 0,0 0 0,1 0 0,-1 0 0,1 0 0,0 0 0,-1 0 0,1 0 0,0 0 0,0-1 0,-1 1 0,1 0 0,0 0 0,0-1 0,0 1 0,0-1 0,0 1 0,0-1 0,0 1 0,0-1 0,0 1 0,0-1 0,0 0 0,0 0 0,0 0 0,0 1 0,0-1 0,0 0 0,1 0 0,-1-1 0,0 1 0,0 0 0,0 0 0,0 0 0,0-1 0,0 1 0,1-1 0,3 0 0,-1-1 0,0 1 0,0-1 0,0 0 0,0 0 0,0 0 0,-1-1 0,8-4 0,-5 0-401,0-1 1,0 1-1,0-1 1,5-11-1,-4 7-1094,-2 0-1,0-1 0,0 0 1,4-24-1,2-14-6159</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51.668"/>
    </inkml:context>
    <inkml:brush xml:id="br0">
      <inkml:brushProperty name="width" value="0.025" units="cm"/>
      <inkml:brushProperty name="height" value="0.025" units="cm"/>
    </inkml:brush>
  </inkml:definitions>
  <inkml:trace contextRef="#ctx0" brushRef="#br0">22 0 20724,'0'0'10281,"-21"57"-10249,35-46-864,6 3-1154,4 4-1217,5-3-1346,3 2-2850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52.014"/>
    </inkml:context>
    <inkml:brush xml:id="br0">
      <inkml:brushProperty name="width" value="0.025" units="cm"/>
      <inkml:brushProperty name="height" value="0.025" units="cm"/>
    </inkml:brush>
  </inkml:definitions>
  <inkml:trace contextRef="#ctx0" brushRef="#br0">188 0 10186,'0'0'17841,"-9"3"-15413,-6 1-2002,-9 3 26,1 0-1,-25 12 1,43-17-424,1 0-1,0 0 1,-1 0 0,1 0 0,0 1 0,0 0 0,1 0 0,-1 0 0,1 0 0,-1 0 0,1 1 0,0-1 0,0 1 0,0 0 0,1 0 0,-1 0 0,1 0 0,-3 9 0,5-12-28,0 0 0,-1 0 0,1 0 0,0 0 0,0 0 0,0 0 0,1 0 0,-1 0 0,0 0 0,0 0 0,0 0 0,1 0 0,-1 0 0,0 0 0,1 0 0,-1-1 0,1 1 0,-1 0 0,1 0 0,-1 0 0,1-1 0,0 1 0,-1 0 0,1-1 0,0 1 0,0 0 0,0-1 0,-1 1 0,3 0 0,1 0 0,0 1 0,0-1 0,0 0 0,0 0 0,0 0 0,0-1 0,7 1 0,68-8 0,20-20 0,-79 20 0,0 1 0,0 0 0,0 2 0,1 0 0,28-1 0,-48 5 0,0 1 0,0-1 0,0 0 0,1 0 0,-1 1 0,0-1 0,0 1 0,0-1 0,0 1 0,0-1 0,0 1 0,0 0 0,0 0 0,0-1 0,0 1 0,0 0 0,-1 0 0,1 0 0,0 0 0,0 0 0,-1 0 0,1 0 0,-1 0 0,1 0 0,-1 0 0,1 0 0,-1 1 0,0-1 0,0 0 0,1 0 0,-1 0 0,0 0 0,0 1 0,0-1 0,0 0 0,-1 2 0,-6 60 0,3-31 0,4-32 0,1 1 0,0 0 0,-1 0 0,1-1 0,0 1 0,-1 0 0,1-1 0,0 1 0,0-1 0,-1 1 0,1-1 0,0 1 0,0-1 0,0 1 0,0-1 0,0 0 0,0 0 0,0 1 0,0-1 0,-1 0 0,1 0 0,0 0 0,0 0 0,0 0 0,0 0 0,0 0 0,0-1 0,1 1 0,33-4 0,-13-2 0,0-2 0,-1 0 0,31-17 0,-35 16 0,0 1 0,0 0 0,1 1 0,-1 1 0,1 1 0,22-4 0,-40 9 0,1 0 0,0 0 0,-1 0 0,1 0 0,-1 0 0,1 0 0,0 0 0,-1 0 0,1 0 0,-1 0 0,1 0 0,-1 0 0,1 1 0,0-1 0,-1 0 0,1 0 0,-1 1 0,1-1 0,-1 0 0,1 0 0,-1 1 0,1-1 0,-1 1 0,1-1 0,-1 0 0,0 1 0,1-1 0,-1 1 0,0-1 0,1 1 0,-1-1 0,0 1 0,0 0 0,1-1 0,-1 1 0,0-1 0,0 1 0,0-1 0,0 1 0,0 0 0,0-1 0,0 1 0,0-1 0,0 1 0,0 0 0,0-1 0,0 1 0,0-1 0,0 1 0,-1 0 0,-14 41 0,6-15 0,47-28-673,-20-8-4777,2-7-9022</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30.322"/>
    </inkml:context>
    <inkml:brush xml:id="br0">
      <inkml:brushProperty name="width" value="0.025" units="cm"/>
      <inkml:brushProperty name="height" value="0.025" units="cm"/>
    </inkml:brush>
  </inkml:definitions>
  <inkml:trace contextRef="#ctx0" brushRef="#br0">306 149 6694,'0'0'1282,"3"-9"800,5-7-1301,-3 9-29,-1-1 0,0-1 0,0 1 0,-1 0 0,0-1 0,-1 0 1,0 0-1,0 0 0,0 0 0,-2 0 0,1-10 0,-1 18-664,-1 0 0,0 0 0,0 0 0,1 1 0,-1-1 0,0 0 0,0 0 0,0 1 0,0-1 0,0 1 0,0-1 0,0 1 0,0 0 0,0-1 0,0 1 0,0 0 0,0-1 0,0 1 0,0 0 0,0 0 0,-1 0 0,1 0 0,0 0 0,0 0 0,-2 1 0,-30 4 283,25-1-356,0 0 0,0 1 0,0 0 0,0 0 0,1 1 0,0 0 0,0 0 0,-9 11 0,-48 64 25,58-72-34,-18 23 24,3 1-1,0 1 1,-17 40-1,31-57 4,0 0 0,2 0 0,0 0 0,1 1 0,0-1 0,2 1 0,0 0 0,1 0 1,1 21-1,0-35-34,1-1 1,-1 1-1,1 0 1,0-1-1,0 1 1,0-1 0,0 1-1,1-1 1,-1 0-1,1 0 1,0 1 0,0-1-1,0 0 1,0-1-1,1 1 1,-1 0-1,1-1 1,4 4 0,-2-2 20,0-1 1,0-1-1,1 1 1,0-1 0,-1 0-1,1 0 1,0 0-1,0-1 1,0 0-1,8 1 1,1-1 73,1-1-1,-1-1 1,1 0 0,-1-1 0,0-1 0,0 0-1,0-1 1,15-7 0,-2-1 80,0-1 1,-1-1-1,-1-2 0,-1 0 1,0-2-1,29-26 0,-45 34 10,0 0 0,0 0 0,0 0 0,-2-1 0,1-1-1,-1 1 1,6-17 0,-9 20-40,-2 0 1,1 0-1,-1 0 1,0-1-1,-1 1 1,0-1 0,0 1-1,-1-1 1,0 1-1,-1-1 1,0 1-1,-3-13 1,3 16-138,0 0 1,-1 1 0,0 0 0,0-1 0,-1 1 0,1 0-1,-1 0 1,0 0 0,0 0 0,0 1 0,0-1-1,-1 1 1,0 0 0,1 0 0,-1 0 0,0 0 0,0 1-1,-1-1 1,1 1 0,0 0 0,-1 1 0,1-1 0,-1 1-1,0 0 1,0 0 0,1 0 0,-1 1 0,0-1 0,-5 1-1,-4 0-245,1 0-1,-1 1 1,1 1-1,0 0 0,-1 0 1,1 1-1,0 1 0,1 1 1,-17 6-1,-33 22-5350,42-24 464</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31.501"/>
    </inkml:context>
    <inkml:brush xml:id="br0">
      <inkml:brushProperty name="width" value="0.025" units="cm"/>
      <inkml:brushProperty name="height" value="0.025" units="cm"/>
    </inkml:brush>
  </inkml:definitions>
  <inkml:trace contextRef="#ctx0" brushRef="#br0">47 0 16400,'0'0'8183,"1"14"-7478,1 90-377,-17 164 1,14-245-385,1-17-451,0 0 0,0 0 0,-1 0 1,0-1-1,0 1 0,0 0 0,-3 8 0,3-14 263,1 0 1,0 1-1,0-1 1,-1 0-1,1 1 1,0-1-1,-1 0 1,1 1-1,0-1 1,-1 0-1,1 0 1,0 1-1,-1-1 1,1 0-1,-1 0 1,1 0-1,0 0 1,-1 1-1,1-1 1,-1 0-1,1 0 1,-1 0-1,1 0 1,0 0-1,-1 0 0,1 0 1,-1 0-1,0 0 1,0-1-692,-11 1-6720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31.828"/>
    </inkml:context>
    <inkml:brush xml:id="br0">
      <inkml:brushProperty name="width" value="0.025" units="cm"/>
      <inkml:brushProperty name="height" value="0.025" units="cm"/>
    </inkml:brush>
  </inkml:definitions>
  <inkml:trace contextRef="#ctx0" brushRef="#br0">1 230 14189,'0'0'1474,"0"9"250,0 2-1170,0 0 0,0 0 0,1 0 0,1-1 0,-1 1 0,2 0 0,0-1 0,0 1 0,1-1 0,0 0 0,0 0 0,11 15 0,-14-23-505,0-1 1,1 0-1,-1 1 0,0-1 1,1 0-1,0 0 1,-1 0-1,1 0 1,0 0-1,-1 0 1,1-1-1,0 1 1,0 0-1,0-1 1,0 0-1,-1 1 1,1-1-1,0 0 0,0 0 1,0 0-1,0 0 1,0 0-1,0-1 1,0 1-1,-1 0 1,1-1-1,0 1 1,0-1-1,0 0 1,-1 0-1,1 0 0,0 0 1,-1 0-1,3-1 1,7-6 259,-1 0 1,0 0-1,17-20 0,-19 20-251,30-31-326,-1-2 0,-3-2 0,57-89-1,-73 90-3547,-9 3-3055</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32.669"/>
    </inkml:context>
    <inkml:brush xml:id="br0">
      <inkml:brushProperty name="width" value="0.025" units="cm"/>
      <inkml:brushProperty name="height" value="0.025" units="cm"/>
    </inkml:brush>
  </inkml:definitions>
  <inkml:trace contextRef="#ctx0" brushRef="#br0">59 0 14606,'0'0'5525,"-1"9"-4692,-18 104 1813,-17 149 2283,35-261-4898,1 1 1,0-1-1,-1 1 0,1-1 1,0 1-1,0-1 1,0 1-1,0-1 0,0 1 1,0-1-1,1 1 0,-1-1 1,0 1-1,1-1 0,-1 0 1,1 1-1,-1-1 1,1 0-1,0 1 0,0-1 1,-1 0-1,1 0 0,0 1 1,0-1-1,0 0 0,0 0 1,1 0-1,-1 0 1,0-1-1,0 1 0,1 0 1,1 1-1,0-2 2,0 0-1,0-1 1,0 1 0,0 0-1,0-1 1,0 0 0,-1 0-1,1 0 1,0 0 0,-1 0-1,1 0 1,0-1 0,-1 1-1,0-1 1,1 0 0,-1 0-1,2-2 1,12-11 75,-1 0 1,22-29-1,6-7 5,-43 51-116,0 0 0,0 0 0,0 0 1,0 0-1,1 0 0,-1 0 0,0 0 1,0 0-1,0 0 0,0 0 0,1 0 1,-1 0-1,0 0 0,0 0 0,0 0 1,0 0-1,1 0 0,-1 0 0,0 0 1,0 0-1,0 1 0,0-1 0,0 0 1,0 0-1,1 0 0,-1 0 0,0 0 1,0 0-1,0 0 0,0 1 0,0-1 1,0 0-1,0 0 0,0 0 0,0 0 1,1 0-1,-1 1 0,0-1 0,0 0 1,0 0-1,0 0 0,0 0 0,0 1 1,0-1-1,0 0 0,0 0 0,0 0 1,0 0-1,0 1 0,0-1 0,0 0 1,-1 0-1,1 0 0,0 1 0,2 20-14,-3 24 122,-13 47 55,14-91-151,0-1 1,0 1 0,0-1-1,1 1 1,-1-1 0,0 1 0,0-1-1,1 1 1,-1-1 0,0 1-1,1-1 1,-1 0 0,1 1-1,-1-1 1,0 0 0,1 1-1,-1-1 1,1 0 0,-1 1-1,1-1 1,-1 0 0,1 0 0,-1 1-1,1-1 1,-1 0 0,1 0-1,0 0 1,-1 0 0,1 0-1,-1 0 1,1 0 0,-1 0-1,1 0 1,-1 0 0,1 0-1,0 0 1,-1 0 0,1-1 0,-1 1-1,1 0 1,-1 0 0,1-1-1,-1 1 1,1-1 0,26-11 552,-10 0-375,0-1 1,22-25-1,-24 22-91,2 1-1,22-16 1,-39 30-96,1 0 0,-1 1 1,1-1-1,-1 1 0,1-1 1,-1 1-1,1-1 0,-1 1 1,1-1-1,0 1 0,-1 0 0,1-1 1,-1 1-1,1 0 0,0-1 1,0 1-1,-1 0 0,1 0 1,0 0-1,-1 0 0,1 0 1,0 0-1,0 0 0,-1 0 1,1 0-1,0 0 0,0 0 0,-1 0 1,1 0-1,0 1 0,-1-1 1,1 0-1,0 0 0,-1 1 1,1-1-1,0 1 0,-1-1 1,1 0-1,-1 1 0,1-1 0,0 1 1,-1-1-1,0 1 0,1 0 1,-1-1-1,1 1 0,-1-1 1,0 1-1,1 0 0,-1-1 1,0 1-1,0 0 0,1 0 0,-1-1 1,0 2-1,0 50 34,-1-34-21,1-18-57,1 0 1,-1 1 0,0-1-1,0 0 1,0 0-1,0 0 1,0 1-1,1-1 1,-1 0-1,0 0 1,0 0-1,0 0 1,1 1 0,-1-1-1,0 0 1,0 0-1,1 0 1,-1 0-1,0 0 1,0 0-1,1 0 1,-1 0 0,0 0-1,0 0 1,1 0-1,-1 0 1,0 0-1,0 0 1,1 0-1,-1 0 1,0 0 0,0 0-1,1 0 1,-1 0-1,0 0 1,0 0-1,1 0 1,-1 0-1,0-1 1,0 1 0,1 0-1,-1 0 1,0 0-1,0 0 1,0-1-1,0 1 1,1 0-1,-1 0 1,0 0 0,0-1-1,0 1 1,0-1-1,12-8-3050,1-7-2293,2-4-2247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58.101"/>
    </inkml:context>
    <inkml:brush xml:id="br0">
      <inkml:brushProperty name="width" value="0.025" units="cm"/>
      <inkml:brushProperty name="height" value="0.025" units="cm"/>
    </inkml:brush>
  </inkml:definitions>
  <inkml:trace contextRef="#ctx0" brushRef="#br0">1 295 21588,'0'0'7074,"9"-7"-6380,40-30-451,58-40-1431,-103 81 854,-6 10 378,-6 13 337,2-12-440,-14 42 673,18-53-839,1 0 0,0 0 1,1 0-1,-1 0 0,1 1 1,0-1-1,0 0 1,0 0-1,0 0 0,1 0 1,1 6-1,-2-10-130,1 1 1,-1-1 0,1 1-1,0-1 1,-1 0-1,1 1 1,-1-1-1,1 0 1,0 1-1,-1-1 1,1 0-1,0 0 1,-1 1-1,1-1 1,0 0-1,-1 0 1,1 0-1,0 0 1,0 0 0,-1 0-1,1 0 1,0 0-1,-1 0 1,1 0-1,0-1 1,-1 1-1,1 0 1,0 0-1,0-1 1,17-9-11049</inkml:trace>
  <inkml:trace contextRef="#ctx0" brushRef="#br0" timeOffset="1">443 1 19314,'0'0'5862,"-22"50"-3140,15-26-960,4 3-865,2 2-513,1-4-256,0 1-32,0-1-224,1-5-672,2-2-834,-2-6-1537,-1-6-993</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33.011"/>
    </inkml:context>
    <inkml:brush xml:id="br0">
      <inkml:brushProperty name="width" value="0.025" units="cm"/>
      <inkml:brushProperty name="height" value="0.025" units="cm"/>
    </inkml:brush>
  </inkml:definitions>
  <inkml:trace contextRef="#ctx0" brushRef="#br0">120 0 18578,'0'0'9513,"-9"3"-8964,5-2-528,0 0 0,-1 0-1,1 0 1,0 1-1,0 0 1,0 0 0,1 0-1,-1 0 1,0 1-1,1-1 1,-1 1 0,1 0-1,0 0 1,0 0-1,0 1 1,1-1-1,-1 1 1,1-1 0,-1 1-1,-1 6 1,-2 1 171,0 0 0,1 1 0,1 0 1,0 0-1,1 0 0,0 1 0,1-1 0,0 1 0,0 16 1,2-28-242,1 1-1,-1-1 1,1 0 0,0 0 0,-1 1 0,1-1 0,0 0 0,0 0 0,-1 0 0,1 0-1,0 0 1,0 0 0,0 0 0,1-1 0,-1 1 0,0 0 0,0 0 0,0-1 0,0 1 0,1-1-1,-1 1 1,0-1 0,1 1 0,-1-1 0,0 0 0,1 0 0,-1 0 0,0 0 0,1 0-1,-1 0 1,0 0 0,1 0 0,2-1 0,1 1-349,0 0 0,1-1 0,-1 0 1,0 0-1,0 0 0,0-1 0,10-3 0,19-23-8234,-21 11 1115</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33.558"/>
    </inkml:context>
    <inkml:brush xml:id="br0">
      <inkml:brushProperty name="width" value="0.025" units="cm"/>
      <inkml:brushProperty name="height" value="0.025" units="cm"/>
    </inkml:brush>
  </inkml:definitions>
  <inkml:trace contextRef="#ctx0" brushRef="#br0">85 1 1569,'0'0'24285,"-9"7"-23025,-37 39-76,42-42-1110,1 0 0,0 1 0,0-1 0,1 1 0,-1-1 0,1 1 0,0 0 0,0 0 0,1 0 0,-1 0 0,1 0 0,0 0 0,0 7 0,1-12-69,1 1 0,-1 0-1,1 0 1,-1 0-1,0-1 1,1 1-1,-1 0 1,1 0 0,0-1-1,-1 1 1,1 0-1,-1-1 1,1 1-1,0-1 1,0 1-1,-1-1 1,1 1 0,0-1-1,0 1 1,0-1-1,-1 0 1,1 0-1,0 1 1,0-1 0,0 0-1,0 0 1,0 0-1,0 0 1,0 0-1,-1 0 1,1 0 0,0 0-1,0 0 1,0 0-1,0-1 1,0 1-1,1-1 1,38-9 211,16-21-55,-45 23-159,0 1 1,0 1-1,1 0 0,0 1 0,0 0 1,1 0-1,-1 1 0,22-3 1,-34 7-7,1 0 1,-1 0-1,1 0 1,0 1-1,-1-1 1,1 0-1,-1 0 1,1 0-1,-1 1 1,1-1 0,-1 0-1,1 1 1,-1-1-1,1 1 1,-1-1-1,1 0 1,-1 1-1,0-1 1,1 1-1,-1-1 1,1 1-1,-1-1 1,0 1 0,0-1-1,1 1 1,-1 0-1,0-1 1,0 1-1,0-1 1,0 1-1,0 0 1,0-1-1,1 1 1,-1-1 0,-1 2-1,1 31 106,1-2-31,0-30-45,1-1 1,0 0 0,-1 1-1,1-1 1,0 0 0,0 0 0,-1 0-1,1 0 1,0-1 0,0 1-1,-1 0 1,1-1 0,0 1-1,-1-1 1,1 1 0,-1-1-1,1 0 1,0 0 0,1-1 0,41-28 342,28-17-302,-68 45-79,1 0-1,-1 0 0,1 0 0,-1 1 0,1-1 0,0 1 0,-1 0 0,1 0 0,0 1 0,0-1 0,0 1 1,-1 0-1,10 2 0,-13-1 9,0-1 0,0 1 0,0 0 0,0 0 1,0 0-1,0 0 0,-1-1 0,1 1 0,0 0 0,-1 1 1,1-1-1,-1 0 0,1 0 0,-1 0 0,1 0 0,-1 0 1,0 0-1,1 1 0,-1-1 0,0 0 0,0 0 0,0 1 0,0 1 1,-1 39 189,0-29 35,1-13-202,0 0 1,0 1 0,0-1 0,1 0 0,-1 0-1,0 0 1,0 0 0,0 1 0,0-1-1,0 0 1,0 0 0,0 0 0,0 0-1,0 0 1,0 1 0,0-1 0,1 0 0,-1 0-1,0 0 1,0 0 0,0 0 0,0 0-1,0 1 1,0-1 0,1 0 0,-1 0-1,0 0 1,0 0 0,0 0 0,0 0 0,1 0-1,-1 0 1,0 0 0,0 0 0,0 0-1,0 0 1,1 0 0,-1 0 0,0 0-1,0 0 1,0 0 0,1 0 0,-1 0 0,0 0-1,0 0 1,0 0 0,0 0 0,0 0-1,1-1 1,-1 1 0,15-8 365,13-13-207,-27 20-137,12-11-77,-11 10-141,1-1 0,-1 0 0,1 1 0,0-1 0,0 1 0,0 0 0,0 0 0,0 0 0,1 0 0,-1 1 0,1-1 0,-1 1 0,1 0 0,4-1 0,-8 5-2002,0-2 1854,0 0 0,0-1 1,0 1-1,-1 0 0,1 0 1,0-1-1,0 1 0,0 0 1,1 0-1,-1-1 0,0 1 1,0 0-1,0 0 0,0-1 1,1 1-1,-1 0 0,0 0 1,1-1-1,-1 1 0,1 0 0,-1-1 1,0 1-1,1-1 0,0 1 1,-1-1-1,1 1 0,-1-1 1,1 1-1,-1-1 0,1 1 1,0-1-1,0 0 0,-1 1 1,2-1-1,22-5-6327,-8-6 2440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33.898"/>
    </inkml:context>
    <inkml:brush xml:id="br0">
      <inkml:brushProperty name="width" value="0.025" units="cm"/>
      <inkml:brushProperty name="height" value="0.025" units="cm"/>
    </inkml:brush>
  </inkml:definitions>
  <inkml:trace contextRef="#ctx0" brushRef="#br0">0 125 4324,'0'0'7826,"9"-2"-4158,4-1-1778,0 0 0,0-2 1,-1 1-1,1-1 0,13-9 1,13-13-592,-29 18-1020,-7 8-225,-1-1 1,1 1-1,-1-1 0,1 0 0,-1 0 0,0 0 0,0-1 0,0 1 0,0 0 1,0-1-1,-1 0 0,1 1 0,-1-1 0,1 0 0,-1 1 0,0-1 1,0 0-1,1-4 0,-4 6 16,0 0 1,0 1 0,0-1-1,0 1 1,0-1-1,0 1 1,0 0 0,0 0-1,0 0 1,0 0-1,0 0 1,0 0-1,0 1 1,0-1 0,0 1-1,0-1 1,-3 3-1,-3 1-36,0 1 0,0 0 0,1 0 0,0 1 0,0-1 0,0 2 0,1-1-1,0 1 1,0 0 0,1 0 0,-7 11 0,6-8 109,1-1 1,0 2-1,0-1 1,1 0-1,0 1 1,1 0-1,0 0 1,-2 20-1,5-29-142,-1-1-1,1 1 1,0-1 0,0 1-1,1 0 1,-1-1 0,0 1-1,1-1 1,-1 1 0,0-1-1,1 0 1,0 1 0,-1-1-1,1 1 1,0-1 0,0 0 0,0 1-1,0-1 1,0 0 0,0 0-1,0 0 1,2 2 0,0-1 2,0-1 0,-1 0 1,1 0-1,0 0 1,0 0-1,0 0 0,0 0 1,0-1-1,0 0 1,0 1-1,4-1 0,3-1-41,1 0-1,-1 0 1,0-1-1,0 0 1,0-1-1,14-5 0,25-19-2900,-19 5-3747,4-9-10445</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34.644"/>
    </inkml:context>
    <inkml:brush xml:id="br0">
      <inkml:brushProperty name="width" value="0.025" units="cm"/>
      <inkml:brushProperty name="height" value="0.025" units="cm"/>
    </inkml:brush>
  </inkml:definitions>
  <inkml:trace contextRef="#ctx0" brushRef="#br0">70 482 3043,'0'0'12855,"-8"4"-11361,-33 15 523,21-7 4081,51-27-2099,1 1-3722,309-212 1093,24-12-2324,-338 218-962,-43 16-13683</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35.079"/>
    </inkml:context>
    <inkml:brush xml:id="br0">
      <inkml:brushProperty name="width" value="0.025" units="cm"/>
      <inkml:brushProperty name="height" value="0.025" units="cm"/>
    </inkml:brush>
  </inkml:definitions>
  <inkml:trace contextRef="#ctx0" brushRef="#br0">180 4 9641,'0'0'12615,"5"-2"-11505,16 1-214,-21 1-850,1 0 0,-1 0 0,0 1 0,1-1 0,-1 0 0,0 0 0,1 1 0,-1-1 1,0 0-1,0 1 0,0-1 0,1 0 0,-1 1 0,0-1 0,0 1 0,0-1 0,0 0 0,0 1 0,0-1 0,1 1 0,-1-1 0,0 0 1,0 1-1,0-1 0,-1 1 0,1-1 0,0 0 0,0 1 0,0 0 0,-23 44 1541,-19 20-1013,14-25-210,1 2 0,3 0-1,-32 76 1,54-113-323,1 0 1,-1 0 0,1 0 0,0 0-1,0 1 1,0 5 0,1-10-39,0 0 1,0 0-1,0 0 1,0 0-1,1 0 1,-1-1-1,0 1 1,1 0-1,-1 0 1,0 0-1,1-1 1,-1 1-1,1 0 1,-1 0-1,1-1 1,-1 1-1,1 0 1,0-1-1,-1 1 1,1-1-1,0 1 1,0-1-1,-1 1 1,1-1 0,0 1-1,0-1 1,0 0-1,-1 0 1,1 1-1,0-1 1,0 0-1,0 0 1,0 0-1,0 0 1,0 0-1,0 0 1,-1 0-1,1 0 1,0 0-1,0 0 1,0-1-1,1 1 1,10-3 35,-1-1 0,0 0 0,0 0 0,0-1 0,0-1 0,-1 0 0,0 0 1,12-10-1,15-9 9,46-22-56,35-23-1753,-44 19-5289,-29 15-3824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36.369"/>
    </inkml:context>
    <inkml:brush xml:id="br0">
      <inkml:brushProperty name="width" value="0.025" units="cm"/>
      <inkml:brushProperty name="height" value="0.025" units="cm"/>
    </inkml:brush>
  </inkml:definitions>
  <inkml:trace contextRef="#ctx0" brushRef="#br0">255 167 4452,'0'0'2376,"5"-8"-1559,28-32 295,-17 22 516,0-1-1,16-28 1,-31 47-1504,-1-1 1,1 1-1,-1-1 0,1 0 1,0 1-1,-1-1 1,1 0-1,-1 0 1,0 1-1,1-1 1,-1 0-1,0 0 1,1 0-1,-1 1 1,0-1-1,0 0 1,0 0-1,0 0 1,0 0-1,0 0 0,0 1 1,0-1-1,0 0 1,0 0-1,0 0 1,-1 0-1,1 0 1,0 1-1,0-1 1,-1 0-1,1 0 1,-1 1-1,1-1 1,-1 0-1,1 0 1,-1 1-1,1-1 0,-1 1 1,0-1-1,1 0 1,-1 1-1,0-1 1,1 1-1,-1 0 1,0-1-1,0 1 1,0-1-1,1 1 1,-1 0-1,0 0 1,0 0-1,0-1 1,0 1-1,1 0 0,-1 0 1,0 0-1,0 0 1,0 0-1,0 0 1,0 1-1,1-1 1,-2 0-1,-6 1 17,1 0 0,-1 0-1,1 1 1,-1 0-1,-12 5 1,-2 4-84,1 1 0,0 0 0,0 2 0,2 0 0,-1 2 0,2 0 0,-28 31 0,36-36 40,0 1 0,1 1-1,1 0 1,0 0 0,0 0-1,2 1 1,-1 0 0,2 0-1,0 1 1,1 0 0,0 0-1,1 0 1,-1 20 0,4-32-95,-1-1 1,1 1-1,0 0 1,1 0-1,-1 0 1,0 0-1,1-1 0,0 1 1,-1 0-1,1 0 1,0-1-1,1 1 1,-1-1-1,0 1 1,1-1-1,-1 1 1,1-1-1,0 0 1,0 0-1,0 1 0,0-2 1,3 4-1,-1-3 12,1 0 0,-1 0 0,1 0 0,-1 0 0,1-1 0,0 0 0,-1 0 0,1 0 0,0 0-1,0-1 1,0 0 0,5 0 0,8-2 196,0 0 0,0-1 1,0-1-1,0-1 0,-1-1 0,20-8 0,-9 1 327,0-2 0,-1 0-1,-1-2 1,0-1 0,39-36 0,-56 46-436,0 0 0,-1-1 0,0 0 0,-1-1 0,0 0 0,0 0 0,-1 0 0,0-1 0,-1 1 0,0-2 0,-1 1 0,0 0 0,-1-1 0,0 0 0,-1 1 0,-1-1 0,1-22 1,-2 33-104,0-1 1,0 1-1,0-1 1,0 1-1,-1-1 1,1 0-1,-1 1 1,1-1-1,-1 1 1,1 0-1,-1-1 1,0 1-1,0-1 1,0 1-1,0 0 1,0 0-1,0-1 1,0 1-1,0 0 1,0 0-1,0 0 1,-1 0-1,1 0 1,0 1-1,-4-2 1,1 0-155,0 1 0,0 0 1,-1 1-1,1-1 1,0 1-1,-1 0 1,1 0-1,-1 0 1,-6 1-1,-8 3-1725,0 1 0,1 0 1,-24 10-1,4-1-3997</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37.937"/>
    </inkml:context>
    <inkml:brush xml:id="br0">
      <inkml:brushProperty name="width" value="0.025" units="cm"/>
      <inkml:brushProperty name="height" value="0.025" units="cm"/>
    </inkml:brush>
  </inkml:definitions>
  <inkml:trace contextRef="#ctx0" brushRef="#br0">1 0 17649,'0'0'7153,"1"13"-6144,2 39 56,-3-23-822,1-1 0,2 1 0,1-1 0,9 35 0,-13-62-214,0 0 0,1 0 0,-1 0 0,1 0 0,-1 0 0,1 0 0,-1 0 0,1 0 0,-1 0 0,1-1 0,0 1 0,0 0 0,-1 0 0,1-1 0,0 1 0,0 0 0,0-1 0,0 1 0,0-1 0,0 1 0,0-1 0,0 1 0,0-1 0,0 0 0,0 1 0,2-1 0,-1 0 43,0 0 1,1-1-1,-1 1 0,0-1 1,1 1-1,-1-1 0,0 0 1,0 0-1,0 0 0,0 0 1,4-3-1,3-3 197,0 0 0,0-1 0,13-16 0,8-14-91,29-51 0,-14 21 433,-42 122-227,-19 40-147,11-76-252,1 1-1,1-1 1,1 0-1,1 1 1,0 26-1,1-45-70,0 1 0,1-1 1,-1 1-1,0-1 0,0 1 0,0 0 0,1-1 0,-1 1 0,0-1 0,1 1 1,-1-1-1,0 1 0,1-1 0,-1 0 0,1 1 0,-1-1 0,1 0 0,-1 1 1,1-1-1,-1 0 0,1 1 0,-1-1 0,1 0 0,-1 0 0,1 1 0,-1-1 1,1 0-1,0 0 0,-1 0 0,1 0 0,-1 0 0,1 0 0,-1 0 0,1 0 1,0 0-1,-1 0 0,1 0 0,-1 0 0,1-1 0,0 1 0,-1 0 0,1 0 0,-1-1 1,1 1-1,-1 0 0,1-1 0,-1 1 0,1 0 0,0-1 0,26-19-5848,-9-6-680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38.603"/>
    </inkml:context>
    <inkml:brush xml:id="br0">
      <inkml:brushProperty name="width" value="0.025" units="cm"/>
      <inkml:brushProperty name="height" value="0.025" units="cm"/>
    </inkml:brush>
  </inkml:definitions>
  <inkml:trace contextRef="#ctx0" brushRef="#br0">83 85 14830,'0'0'10720,"-7"8"-9583,-39 54 1023,41-55-1929,2-1 0,-1 1 1,1 0-1,0 0 0,0 0 1,1 0-1,0 1 0,1-1 1,-2 15-1,3-21-220,0-1-1,0 0 0,1 1 1,-1-1-1,0 0 0,0 1 1,1-1-1,-1 0 0,0 0 1,1 1-1,-1-1 1,0 0-1,1 0 0,-1 1 1,0-1-1,1 0 0,-1 0 1,1 0-1,-1 0 0,0 1 1,1-1-1,-1 0 1,1 0-1,-1 0 0,1 0 1,-1 0-1,0 0 0,1 0 1,-1 0-1,1-1 1,-1 1-1,0 0 0,1 0 1,-1 0-1,1 0 0,-1 0 1,0-1-1,1 1 0,-1 0 1,0 0-1,1-1 1,-1 1-1,1-1 0,18-10 292,-8-1-243,-1 0-1,-1-1 1,0 0-1,-1 0 1,0-1-1,6-15 0,-6 12-45,1-1-1,1 2 1,12-18-1,-22 34-17,0 0 0,1-1 0,-1 1 0,0 0 0,0 0 0,0-1 0,0 1 0,1 0 0,-1 0 0,0-1 0,0 1 0,0 0 0,1 0 0,-1-1 0,0 1 0,1 0 0,-1 0 0,0 0 0,0 0 0,1-1 0,-1 1 0,0 0 0,1 0 0,-1 0 0,0 0 0,1 0 0,-1 0 0,0 0 0,1 0 0,-1 0 0,0 0 0,1 0 0,-1 0 0,0 0 0,1 0 0,-1 0 0,0 0 0,0 0 0,1 1 0,-1-1 0,1 0 0,4 17-56,-4 28 180,-1-41-84,0 9 44,2 20 63,-2-32-138,1 0 0,-1-1 1,1 1-1,-1 0 0,1-1 1,0 1-1,-1-1 0,1 1 1,-1-1-1,1 1 0,0-1 0,-1 1 1,1-1-1,0 1 0,0-1 1,0 0-1,-1 0 0,1 1 1,0-1-1,0 0 0,0 0 0,-1 0 1,1 0-1,0 0 0,0 0 1,0 0-1,0 0 0,-1 0 1,1 0-1,0 0 0,0-1 0,0 1 1,-1 0-1,1-1 0,0 1 1,0 0-1,0-2 0,11-3 9,-2-1 0,1 0-1,-1-1 1,0 0 0,11-10-1,-15 11-8,1 1-1,-1-1 0,1 1 1,0 0-1,0 1 0,1-1 1,-1 1-1,1 1 0,0 0 1,0 0-1,0 0 0,1 1 1,13-2-1,-22 4-3,1 0 0,0 1 0,0-1 0,0 0 0,0 0 0,-1 1 0,1-1 0,0 0 0,0 1 0,-1-1 0,1 1 0,0-1 0,-1 1 0,1-1 0,0 1 0,-1 0 0,1-1 0,-1 1 0,1 0 0,-1-1 0,1 1 0,-1 0 0,1 0 0,-1-1 0,0 1 0,0 0 0,1 0 0,-1 0 0,0 0 0,0 1 0,4 36 0,-4-34 0,0 0 0,0 0 0,1 0 0,-1 0 0,1 0 0,0 0 0,0 0 0,2 4 0,-3-8 0,1 1 0,0 0 0,-1-1 0,1 1 0,0-1 0,0 1 0,0-1 0,0 1 0,0-1 0,-1 1 0,1-1 0,0 0 0,0 0 0,0 1 0,0-1 0,0 0 0,0 0 0,0 0 0,0 0 0,0 0 0,0 0 0,0-1 0,0 1 0,0 0 0,0 0 0,0-1 0,0 1 0,0 0 0,-1-1 0,1 1 0,0-1 0,0 1 0,0-1 0,0 0 0,31-25 0,-28 23 0,43-45 0,22-18 0,-69 65 0,0 1 0,0 0 0,0 0 0,1 0 0,-1 0 0,0-1 0,0 1 0,0 0 0,0 0 0,0 0 0,0 0 0,1 0 0,-1 0 0,0 0 0,0 0 0,0-1 0,0 1 0,1 0 0,-1 0 0,0 0 0,0 0 0,0 0 0,0 0 0,1 0 0,-1 0 0,0 0 0,0 0 0,0 0 0,0 0 0,1 0 0,-1 0 0,0 0 0,0 0 0,0 0 0,0 0 0,1 1 0,-1-1 0,0 0 0,0 0 0,0 0 0,0 0 0,0 0 0,1 0 0,-1 0 0,0 0 0,0 1 0,0-1 0,0 0 0,0 0 0,0 0 0,0 0 0,1 1 0,-1-1 0,0 0 0,0 0 0,0 0 0,0 0 0,0 1 0,0-1 0,0 0 0,0 0 0,0 0 0,0 0 0,0 1 0,0-1 0,0 0 0,-3 22 0,-11 21 0,12-37-309,-1 0 0,1 0 0,1 0 1,-1 0-1,1 0 0,-1 10 0,20-22-15146,-3-10 4853</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39.037"/>
    </inkml:context>
    <inkml:brush xml:id="br0">
      <inkml:brushProperty name="width" value="0.025" units="cm"/>
      <inkml:brushProperty name="height" value="0.025" units="cm"/>
    </inkml:brush>
  </inkml:definitions>
  <inkml:trace contextRef="#ctx0" brushRef="#br0">38 1 15310,'0'0'13571,"-5"8"-12541,3-5-952,-3 4 70,2-1 0,-1 1-1,1-1 1,0 1 0,0 0-1,1 0 1,0 1 0,0-1 0,1 0-1,-1 9 1,5-15-122,1 0 0,-1-1 1,1 1-1,-1-1 0,1 0 0,-1 0 0,1 0 1,0 0-1,-1-1 0,5 0 0,-1-3-3,1 0-1,-1 0 1,0 0-1,0-1 1,7-7-1,-9 8-48,-1 0 0,1 0 0,0 1 0,0-1 0,0 1 0,1 0 0,-1 0 0,1 1 0,0 0 0,-1 0 0,1 0 0,8-1 0,-13 4 23,0 0 0,0 0 0,0 0 0,0 0 0,-1 1 0,1-1 0,-1 0 0,1 0 0,0 1 0,-1-1 0,0 0 0,1 1 0,-1-1 0,0 0 0,0 1 0,0-1 0,0 0 0,0 1-1,0-1 1,0 2 0,-1 45 350,1-37-203,0-10-137,0 0 0,0 0-1,0 0 1,0-1 0,0 1-1,1 0 1,-1 0 0,0-1-1,1 1 1,-1 0-1,0 0 1,1-1 0,-1 1-1,1 0 1,-1-1 0,1 1-1,-1 0 1,1-1 0,-1 1-1,1-1 1,0 1-1,-1-1 1,1 1 0,0-1-1,-1 0 1,1 1 0,0-1-1,0 0 1,0 1 0,-1-1-1,1 0 1,0 0 0,0 0-1,0 0 1,-1 0-1,1 0 1,0 0 0,0 0-1,0 0 1,-1 0 0,1 0-1,0 0 1,0-1 0,0 1-1,-1 0 1,1-1-1,0 1 1,0 0 0,-1-1-1,2 0 1,44-23 291,-43 22-294,29-20-43,-25 16 6,1 0 0,0 1 0,0 0 0,0 0 0,1 1 0,0-1 0,0 2 0,0 0 1,16-4-1,-21 11-484,-9 8 173,-8 7-1433,-4-6-2925,2-11-5794,5-2-2562</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39.378"/>
    </inkml:context>
    <inkml:brush xml:id="br0">
      <inkml:brushProperty name="width" value="0.025" units="cm"/>
      <inkml:brushProperty name="height" value="0.025" units="cm"/>
    </inkml:brush>
  </inkml:definitions>
  <inkml:trace contextRef="#ctx0" brushRef="#br0">1 53 11755,'0'0'11755,"43"-51"-11531,-29 50-224,-2 1-1537,5 0-3364,-1 0-8071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58.474"/>
    </inkml:context>
    <inkml:brush xml:id="br0">
      <inkml:brushProperty name="width" value="0.025" units="cm"/>
      <inkml:brushProperty name="height" value="0.025" units="cm"/>
    </inkml:brush>
  </inkml:definitions>
  <inkml:trace contextRef="#ctx0" brushRef="#br0">0 37 22709,'0'0'7848,"63"-13"-7592,-28 9-224,8 2-352,2-1-3139,-1-3-3620,-1-3-10314</inkml:trace>
  <inkml:trace contextRef="#ctx0" brushRef="#br0" timeOffset="1">559 107 2114</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39.720"/>
    </inkml:context>
    <inkml:brush xml:id="br0">
      <inkml:brushProperty name="width" value="0.025" units="cm"/>
      <inkml:brushProperty name="height" value="0.025" units="cm"/>
    </inkml:brush>
  </inkml:definitions>
  <inkml:trace contextRef="#ctx0" brushRef="#br0">99 321 17649,'0'0'2914,"-10"5"-58,4-3-2645,-3 2 333,0 0-1,1 0 1,0 1 0,-9 6 0,14-9-352,1 0 0,-1 0-1,1 1 1,0-1 0,0 0-1,0 1 1,0-1 0,0 1 0,0 0-1,1 0 1,-1 0 0,1 0-1,0 0 1,0 0 0,0 0-1,0 0 1,1 0 0,-1 0 0,0 5-1,2-7-181,-1 0 0,0-1 0,1 1 0,-1 0 0,0 0 0,1 0 0,-1 0 0,1 0-1,-1-1 1,1 1 0,0 0 0,-1 0 0,1-1 0,0 1 0,-1-1 0,1 1 0,0 0 0,0-1 0,0 1 0,-1-1-1,1 0 1,0 1 0,0-1 0,0 0 0,0 1 0,0-1 0,0 0 0,0 0 0,0 0 0,0 0 0,0 0 0,0 0-1,0 0 1,0 0 0,-1 0 0,1-1 0,0 1 0,1-1 0,39-10 265,-28 2-231,-2 0 0,1-1 0,-1 0-1,-1-1 1,0-1 0,0 1 0,-1-1-1,-1-1 1,10-19 0,-22 103-412,4-70 377,-1 1 0,1-1 0,0 1 0,0-1 0,0 1 0,0 0 0,0-1 0,0 1 0,0-1 0,0 1 0,1-1 0,-1 1 0,1-1 0,-1 1 0,1-1 0,-1 1 0,1-1 0,0 0 0,0 1 0,0-1 0,-1 0 0,1 0 0,1 1 0,-1-1 0,2 1 0,-1-1 17,1 0 1,0 0 0,0-1 0,0 1-1,0-1 1,0 0 0,0 1 0,0-1-1,0-1 1,0 1 0,0 0 0,0-1-1,3-1 1,3 0 43,0-2 0,1 1 0,-1-2-1,-1 1 1,1-1 0,-1 0 0,0-1 0,0 0-1,9-8 1,63-67 476,-57 55-546,-2-1 0,26-40 0,-41 57 0,0-1 0,0 0 0,-1 0 0,0 0 0,-1-1 0,-1 0 0,1 0 0,-2 0 0,0 0 0,1-12 0,-3 23 0,0 1 0,0 0 0,0 0 0,0 0 0,0-1 0,0 1 0,0 0 0,0 0 0,0 0 0,0-1 0,0 1 0,0 0 0,0 0 0,0 0 0,0-1 0,-1 1 0,1 0 0,0 0 0,0 0 0,0-1 0,0 1 0,0 0 0,0 0 0,-1 0 0,1 0 0,0 0 0,0-1 0,0 1 0,-1 0 0,1 0 0,0 0 0,0 0 0,0 0 0,0 0 0,-1 0 0,1 0 0,0 0 0,0 0 0,-1 0 0,1 0 0,0 0 0,0 0 0,-1 0 0,-11 5 0,-10 12 0,-1 6 0,1 1 0,2 1 0,-26 39 0,39-54 0,1 1 0,0-1 0,1 1 0,0 1 0,0-1 0,1 1 0,1-1 0,0 1 0,0 0 0,1 0 0,1 1 0,0 14 0,1-25 2,1 0 1,-1 1-1,1-1 1,-1 0-1,1 0 0,0 0 1,0 0-1,0 0 0,0 0 1,0 0-1,0 0 1,1 0-1,-1 0 0,1 0 1,-1-1-1,1 1 1,0-1-1,3 3 0,0-1 4,0 0 0,1 0-1,-1-1 1,1 0 0,-1 0-1,1 0 1,7 1 0,7-1-120,1 0 1,-1 0-1,27-3 1,-8-5-3218,-1-9-6428</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40.510"/>
    </inkml:context>
    <inkml:brush xml:id="br0">
      <inkml:brushProperty name="width" value="0.025" units="cm"/>
      <inkml:brushProperty name="height" value="0.025" units="cm"/>
    </inkml:brush>
  </inkml:definitions>
  <inkml:trace contextRef="#ctx0" brushRef="#br0">4 0 17424,'0'0'10357,"-1"9"-9914,-1 108 107,2-116-545,0 0 0,0 1 0,0-1 0,0 0 0,0 0 0,0 0 0,0 1 0,1-1 0,-1 0-1,0 0 1,1 0 0,-1 0 0,1 0 0,-1 0 0,1 0 0,0 0 0,-1 0 0,1 0 0,0 0 0,0 0 0,0 0 0,-1 0 0,1-1 0,0 1 0,0 0 0,0-1 0,2 1 0,-1 0 42,1 0 0,0-1 0,-1 1 0,1-1 1,0 0-1,-1 0 0,1 0 0,0 0 0,0 0 1,-1-1-1,5 0 0,3-2 118,0 0 1,0-1-1,0 0 1,0-1-1,12-8 0,102-88 1143,-124 100-1304,1 1 0,-1 0 0,0 0 0,0 0 0,0-1 0,1 1 0,-1 0 0,0 0 0,0 0 0,1 0-1,-1 0 1,0 0 0,0-1 0,1 1 0,-1 0 0,0 0 0,1 0 0,-1 0 0,0 0 0,1 0 0,-1 0-1,0 0 1,0 0 0,1 0 0,-1 0 0,0 0 0,0 1 0,1-1 0,-1 0 0,0 0 0,1 0 0,-1 0-1,0 0 1,0 1 0,1-1 0,3 13 195,-5 34 226,0-9-202,4-38-223,-1 0 0,1 1 0,-1-1 0,1 0 0,-1 0 0,0 0 0,1-1 0,-1 1 0,1-1 0,-1 1 0,0-1 0,1 0 0,3-2 0,41-26 0,-40 23 0,0 1 0,0 0 0,0 1 0,1 0 0,-1 0 0,1 0 0,0 1 0,0 0 0,1 0 0,-1 1 0,12-1 0,-19 3 2,0 1 0,-1-1 1,1 1-1,-1-1 0,1 1 0,0 0 0,-1-1 1,1 1-1,-1 0 0,0-1 0,1 1 0,-1 0 1,1 0-1,-1 0 0,0-1 0,0 1 0,1 0 1,-1 0-1,0 0 0,0 0 0,0 0 0,0-1 0,0 1 1,0 0-1,0 0 0,0 0 0,-1 0 0,1 0 1,0-1-1,-1 2 0,-5 30-534,-9-1-3280,5-9-4575,8-16-90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41.459"/>
    </inkml:context>
    <inkml:brush xml:id="br0">
      <inkml:brushProperty name="width" value="0.025" units="cm"/>
      <inkml:brushProperty name="height" value="0.025" units="cm"/>
    </inkml:brush>
  </inkml:definitions>
  <inkml:trace contextRef="#ctx0" brushRef="#br0">91 1 13773,'0'0'12823,"0"12"-12028,-6 45 113,-1 0 1,-23 82-1,16-82-245,2 0-1,3 1 1,-3 67 0,12-124-663,0-1 0,0 1 0,0-1 0,0 1 0,0-1 0,0 0 0,0 1 0,0-1 0,0 1 0,0-1 0,0 1 0,0-1 0,0 1 0,0-1 0,1 1 0,-1-1 0,0 1 0,0-1 0,0 0 0,1 1 0,-1-1 0,0 1 0,1-1 0,-1 0 0,0 1 0,1-1 0,-1 0 0,0 1 0,1-1 0,-1 0 0,1 1 0,12-8 0,10-25 0,-16 8 0,-1 0 0,-2-1 0,0 1 0,0-38 0,-4 65 0,0-1 0,0 0 0,0 1 0,0-1 0,0 1 0,1-1 0,-1 1 0,1-1 0,0 0 0,-1 0 0,1 1 0,0-1 0,1 0 0,-1 0 0,0 0 0,0 0 0,1 0 0,-1 0 0,3 2 0,-1-2 0,0-1 0,0 1 0,0-1 0,0 0 0,1 1 0,-1-1 0,0-1 0,1 1 0,-1 0 0,0-1 0,1 0 0,-1 0 0,5 0 0,-1 0 0,-1-1 0,1 0 0,-1 0 0,1-1 0,-1 0 0,0 0 0,0 0 0,0-1 0,0 1 0,0-2 0,0 1 0,-1-1 0,0 1 0,1-2 0,-1 1 0,-1 0 0,1-1 0,-1 0 0,0 0 0,0 0 0,0-1 0,-1 1 0,1-1 0,2-8 0,-44 59 0,34-39 0,0 1 0,1-1 0,0 1 0,0 0 0,0 0 0,1 0 0,0 0 0,0 0 0,1 1 0,0-1 0,0 0 0,0 1 0,2 8 0,-1-15 0,0 0 0,0 0 0,1 0 0,-1 0 0,0 0 0,1 0 0,-1 0 0,1-1 0,-1 1 0,1 0 0,0 0 0,-1 0 0,1 0 0,0-1 0,-1 1 0,1 0 0,0-1 0,0 1 0,0-1 0,0 1 0,0-1 0,0 1 0,1 0 0,33 5 0,-25-5 0,1-2 0,0 1 0,0-2 0,13-2 0,-17 2 0,0-1 0,0 0 0,0 0 0,0 0 0,0-1 0,-1 0 0,1 0 0,-1-1 0,0 1 0,6-8 0,-9 8 0,0 1 0,0 0 0,0-1 0,-1 0 0,1 0 0,-1 0 0,0 0 0,0 0 0,0 0 0,-1-1 0,0 1 0,0 0 0,0-1 0,0 1 0,0-1 0,-1 1 0,0-1 0,0-5 0,-1 9 0,0-1 0,1 1 0,-1-1 0,0 1 0,1 0 0,-1-1 0,0 1 0,0 0 0,0 0 0,-1-1 0,1 1 0,0 0 0,0 0 0,0 0 0,-1 0 0,1 1 0,-1-1 0,1 0 0,0 0 0,-1 1 0,1-1 0,-1 1 0,0 0 0,1-1 0,-1 1 0,1 0 0,-1 0 0,1 0 0,-1 0 0,0 0 0,1 0 0,-1 0 0,-2 1 0,3 0 0,1-1 0,0 0 0,0 0 0,0 0 0,0 0 0,0 0 0,-1 0 0,1 0 0,0 0 0,0 1 0,0-1 0,0 0 0,0 0 0,0 0 0,0 0 0,0 0 0,0 1 0,-1-1 0,1 0 0,0 0 0,0 0 0,0 0 0,0 1 0,0-1 0,0 0 0,0 0 0,0 0 0,0 0 0,0 1 0,0-1 0,0 0 0,0 0 0,0 0 0,1 0 0,-1 1 0,0-1 0,0 0 0,0 0 0,0 0 0,0 0 0,0 0 0,0 1 0,0-1 0,0 0 0,1 0 0,-1 0 0,0 0 0,0 0 0,0 0 0,0 0 0,0 1 0,1-1 0,-1 0 0,0 0 0,0 0 0,0 0 0,0 0 0,1 0 0,-1 0 0,0 0 0,0 0 0,11 6 0,3-3 0,-1-2 0,0 1 0,1-2 0,-1 0 0,1 0 0,-1-1 0,0-1 0,1 0 0,17-6 0,-22 5 0,-1 0 0,0 0 0,1-1 0,-1 0 0,-1 0 0,1-1 0,0 0 0,-1-1 0,0 0 0,-1 0 0,1 0 0,-1-1 0,0 1 0,9-16 0,-10 3 0,-16 15 0,9 4 0,0 1 0,-1 0 0,1-1 0,0 1 0,0 0 0,0 0 0,0 0 0,0 0 0,0 1 0,0-1 0,0 1 0,0-1 0,-2 4 0,-8 12 0,1 0 0,-14 27 0,23-39 0,0-1 0,0 1 0,0-1 0,0 1 0,1 0 0,0-1 0,0 1 0,0 0 0,1 0 0,0 0 0,0 0 0,0 0 0,0 0 0,1-1 0,0 1 0,2 8 0,-2-11-8,1 0-1,-1 0 1,1 0-1,0 0 1,0 0 0,0-1-1,0 1 1,0-1 0,0 1-1,1-1 1,-1 0-1,0 0 1,1 0 0,-1 0-1,0 0 1,1-1-1,-1 1 1,1-1 0,0 1-1,4-1 1,55-1-1930,-32-7-3448,0-8-2521</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41.787"/>
    </inkml:context>
    <inkml:brush xml:id="br0">
      <inkml:brushProperty name="width" value="0.025" units="cm"/>
      <inkml:brushProperty name="height" value="0.025" units="cm"/>
    </inkml:brush>
  </inkml:definitions>
  <inkml:trace contextRef="#ctx0" brushRef="#br0">69 0 20339,'0'0'10165,"-9"2"-8959,-30 6-325,38-8-876,0 0 0,0 0 0,0 1-1,0-1 1,0 0 0,1 1 0,-1-1 0,0 1 0,0-1 0,0 1 0,0-1 0,0 1-1,1-1 1,-1 1 0,0 0 0,1-1 0,-1 1 0,0 0 0,1 0 0,-1 0 0,1-1-1,-1 1 1,1 0 0,0 0 0,-1 0 0,1 0 0,0 0 0,-1 0 0,1 0 0,0 0 0,0 0-1,0 0 1,0 0 0,0 0 0,0 0 0,0 0 0,0 0 0,1 0 0,-1 0 0,0 0-1,0 0 1,1-1 0,-1 1 0,2 2 0,-1-1-8,0 0-1,1 1 1,-1-1-1,1 0 1,0 0 0,0 0-1,0 0 1,0 0 0,0-1-1,0 1 1,0 0-1,5 1 1,16 4 3,-14-5 0,-1 0 0,0 1 0,0 0 0,0 0 0,0 1 0,11 7 0,-18-10 0,1 0 0,-1 1 0,0-1 0,0 0 0,0 1 0,0-1 0,0 1 0,0-1 0,0 1 0,0-1 0,-1 1 0,1 0 0,0-1 0,-1 1 0,0 0 0,1 0 0,-1-1 0,0 1 0,0 0 0,0 0 0,0-1 0,0 1 0,0 0 0,-1 0 0,1-1 0,0 1 0,-1 0 0,0 0 0,1-1 0,-1 1 0,0-1 0,0 1 0,0-1 0,0 1 0,0-1 0,0 1 0,0-1 0,-2 1 0,-5 10-25,-1-1 0,0 0-1,0 0 1,-1-1 0,-1 0 0,-17 12 0,29-47-7139,7-6 1868,5-7-1767</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42.129"/>
    </inkml:context>
    <inkml:brush xml:id="br0">
      <inkml:brushProperty name="width" value="0.025" units="cm"/>
      <inkml:brushProperty name="height" value="0.025" units="cm"/>
    </inkml:brush>
  </inkml:definitions>
  <inkml:trace contextRef="#ctx0" brushRef="#br0">88 1 15439,'0'0'3993,"0"8"-1244,-11 120 2509,-1 32-987,10-133-3957,2-20-286,-1 1-1,1-1 0,0 0 1,0 1-1,1-1 0,0 0 1,0 1-1,4 11 1,-12-58-4011,-9 1 3079,8 22 1089,0 0 0,2 0 0,0-1 0,1 1 1,1-1-1,0-1 0,-2-21 0,7 37-132,-1 0 1,1 0 0,-1 1-1,1-1 1,0 0-1,0 0 1,0 0 0,0 0-1,0 1 1,0-1 0,0 1-1,1-1 1,-1 1 0,1-1-1,-1 1 1,1 0-1,-1-1 1,1 1 0,0 0-1,-1 0 1,1 0 0,0 0-1,0 1 1,0-1 0,0 0-1,0 1 1,0 0-1,0-1 1,0 1 0,2 0-1,71-6-135,-66 6 151,77-2-2297,-29-3-6749,-9-2-9115</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42.983"/>
    </inkml:context>
    <inkml:brush xml:id="br0">
      <inkml:brushProperty name="width" value="0.025" units="cm"/>
      <inkml:brushProperty name="height" value="0.025" units="cm"/>
    </inkml:brush>
  </inkml:definitions>
  <inkml:trace contextRef="#ctx0" brushRef="#br0">1 1 15631,'0'0'13506,"0"9"-13287,-1 104 380,3 88 1188,3-186-1501,4-25 53,5-24 61,-6-11-400,-3 0 0,-1-1 0,-3-52 0,-1 88 0,-6-14 0,2 26 0,2 12 0,2-11-99,0 1 0,0-1 0,0 0 0,0 1 0,1-1 1,-1 0-1,1 1 0,0-1 0,-1 0 0,2 0 0,-1 0 0,0 0 0,1 0 0,-1 0 0,1 0 0,0 0 1,0 0-1,0-1 0,0 1 0,0-1 0,1 0 0,-1 1 0,1-1 0,0 0 0,-1-1 0,1 1 0,0 0 1,0-1-1,0 1 0,0-1 0,1 0 0,-1 0 0,0 0 0,0-1 0,6 1 0,5 2-1695,0-1-1,0-1 1,1-1-1,-1 0 1,0 0 0,15-3-1,10-8-4536</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43.793"/>
    </inkml:context>
    <inkml:brush xml:id="br0">
      <inkml:brushProperty name="width" value="0.025" units="cm"/>
      <inkml:brushProperty name="height" value="0.025" units="cm"/>
    </inkml:brush>
  </inkml:definitions>
  <inkml:trace contextRef="#ctx0" brushRef="#br0">108 300 7623,'0'0'13869,"-8"2"-12224,2-1-1473,1 1 1,0-1-1,1 1 1,-1 1 0,0-1-1,1 1 1,-1 0-1,1 0 1,0 0 0,0 0-1,0 1 1,0 0-1,0 0 1,1 0 0,0 0-1,0 0 1,0 1-1,0-1 1,1 1 0,0 0-1,0 0 1,0 0 0,-1 6-1,1-5 77,0 1-1,0-1 1,0 1 0,1 0 0,0-1-1,1 1 1,0 0 0,0 8-1,0-14-203,0 0-1,0 0 0,1 0 0,-1 0 1,0 0-1,1 0 0,-1 0 1,0 0-1,1 0 0,-1 0 1,1 0-1,0 0 0,-1 0 0,1 0 1,0-1-1,-1 1 0,1 0 1,0-1-1,0 1 0,0 0 1,-1-1-1,3 2 0,-1-2-6,0 0 0,0 0 0,0 1 0,0-1 0,0-1 0,0 1 0,0 0 0,0 0 0,0-1 0,0 1 0,0-1 0,0 0 0,0 0 0,0 1 0,-1-1 0,4-3-1,4-1 44,-1-1-1,0-1 0,0 0 0,-1 0 1,0 0-1,0-1 0,-1 0 0,9-14 1,-5 6-136,-1 0-1,-1 0 1,12-35 0,-26 70-277,1-1-1,1 1 0,1 0 0,0 0 1,0 23-1,4-41 252,-1 0 0,0 1 1,0-1-1,1 0 0,-1 0 0,0 0 1,1 0-1,-1 0 0,1 0 1,0 0-1,-1 0 0,1 0 0,0 0 1,-1 0-1,1-1 0,0 1 0,0 0 1,0 0-1,0-1 0,0 1 1,0 0-1,0-1 0,0 1 0,0-1 1,0 0-1,0 1 0,0-1 0,0 0 1,0 1-1,0-1 0,1 0 1,-1 0-1,0 0 0,0 0 0,0 0 1,0 0-1,0 0 0,1-1 1,-1 1-1,0 0 0,0-1 0,0 1 1,0-1-1,1 0 0,4 0-44,0-1-1,0-1 1,0 1-1,0-1 1,0 0-1,10-7 1,-1-4-7,-1 0 1,0-1-1,-1-1 1,-1 0-1,0 0 0,-1-1 1,-1-1-1,0 0 1,11-33-1,-11 23 177,-2 0-1,-1 0 1,-1-1 0,-1 0-1,-2 0 1,0-33-1,-7 63 1706,-5 11-1228,-6 15-210,6-3 108,1-1-1,1 1 1,0 1-1,2 0 1,1-1-1,0 31 1,3-42-229,1-1-1,0 1 1,1-1 0,0 1-1,1-1 1,0 1 0,1-1 0,1 0-1,0 0 1,1 0 0,0-1-1,0 0 1,1 0 0,11 14-1,-17-24-187,0-1-1,0 1 0,0-1 0,1 1 1,-1 0-1,0-1 0,1 1 0,-1-1 1,0 0-1,1 1 0,-1-1 0,1 1 1,-1-1-1,1 1 0,-1-1 0,1 0 1,-1 1-1,1-1 0,-1 0 0,1 0 1,-1 1-1,1-1 0,-1 0 0,1 0 0,0 0 1,-1 0-1,1 0 0,-1 0 0,1 0 1,0 0-1,-1 0 0,1 0 0,-1 0 1,1 0-1,-1 0 0,1 0 0,0-1 1,-1 1-1,1 0 0,-1 0 0,1-1 1,-1 1-1,1 0 0,-1-1 0,1 1 1,-1 0-1,1-1 0,-1 1 0,0-1 0,1 1 1,-1-1-1,0 1 0,1-1 0,-1 1 1,0-1-1,1 1 0,-1-1 0,0 1 1,0-1-1,0 1 0,0-1 0,0 0 1,1 1-1,-1-1 0,0 1 0,0-1 1,-1 0-1,7-44 59,-6 44-61,-1-22 0,0 0 0,-1 0 0,-10-44 0,48 80 0,-21-9 0,0 0 0,0-1 0,1-1 0,-1 0 0,1-1 0,-1-1 0,1 0 0,-1-1 0,1-1 0,-1 0 0,0-1 0,1-1 0,-2 0 0,1-1 0,0-1 0,-1 0 0,0-1 0,0 0 0,-1-2 0,15-11 0,-24 17 0,0 0 0,-1-1 0,1 1 0,-1-1 0,0 0 0,0 0 0,0-1 0,-1 1 0,4-6 0,-6 9 0,0 0 0,1 0 0,-1 0 0,0 0 0,0 0 0,0 0 0,1 0 0,-1 0 0,0 0 0,0 0 0,-1 0 0,1 0 0,0 0 0,0 0 0,0 0 0,-1 0 0,1 0 0,0 0 0,-1 0 0,1 0 0,-1 0 0,1 0 0,-1 0 0,1 1 0,-1-1 0,0 0 0,0 0 0,1 1 0,-1-1 0,0 0 0,0 1 0,0-1 0,1 1 0,-1-1 0,0 1 0,0-1 0,0 1 0,0 0 0,0 0 0,0-1 0,0 1 0,0 0 0,0 0 0,0 0 0,0 0 0,0 0 0,0 0 0,0 0 0,0 0 0,-1 1 0,-6-1 0,0 1 0,1 0 0,-1 1 0,0-1 0,1 1 0,0 1 0,-1 0 0,1 0 0,0 0 0,1 1 0,-1 0 0,1 0 0,-1 0 0,1 1 0,0 0 0,1 0 0,-1 1 0,1 0 0,0 0 0,1 0 0,-6 8 0,7-10 0,1 0 0,-1 1 0,0-1 0,1 1 0,0-1 0,0 1 0,1 0 0,-1 0 0,1-1 0,0 1 0,0 0 0,1 0 0,-1 0 0,1 0 0,0 1 0,0-1 0,1 0 0,0 0 0,0 0 0,0-1 0,0 1 0,1 0 0,0 0 0,0-1 0,0 1 0,0-1 0,1 1 0,0-1 0,0 0 0,0 0 0,0 0 0,0 0 0,5 3 0,1-1-194,0 1-1,0-2 1,0 1-1,0-1 1,1-1 0,13 5-1,35 4-4188,-5-10-6273</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45.255"/>
    </inkml:context>
    <inkml:brush xml:id="br0">
      <inkml:brushProperty name="width" value="0.025" units="cm"/>
      <inkml:brushProperty name="height" value="0.025" units="cm"/>
    </inkml:brush>
  </inkml:definitions>
  <inkml:trace contextRef="#ctx0" brushRef="#br0">142 99 8264,'-11'-5'2290,"-1"1"-1950,-60-29 2160,69 32-2180,0-1-1,0 1 1,0-1-1,0 0 1,1 0 0,-1 0-1,0 0 1,1-1-1,0 1 1,-1-1-1,1 1 1,0-1-1,0 0 1,1 0-1,-1 0 1,1 0-1,-1 0 1,1 0-1,0 0 1,-1-5-1,9 12 952,3 14-562,0 1 1,-1 0-1,10 30 0,6 14 36,6 0-492,2-1 1,3-2-1,3-1 1,68 79-1,-78-105-744,1-1 0,2-1-1,1-2 1,1-2-1,2 0 1,1-3 0,0-1-1,54 23 1,-90-45 373,25 9-2857,-10-7-1934,-11-2-1716</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45.988"/>
    </inkml:context>
    <inkml:brush xml:id="br0">
      <inkml:brushProperty name="width" value="0.025" units="cm"/>
      <inkml:brushProperty name="height" value="0.025" units="cm"/>
    </inkml:brush>
  </inkml:definitions>
  <inkml:trace contextRef="#ctx0" brushRef="#br0">1 216 13645,'0'0'5354,"12"9"-3405,50 29 691,119 53-1,-136-72-2426,82 39 31,-114-50-201,1 0-1,-1 1 0,-1 0 0,0 1 1,0 1-1,18 20 0,-29-30 230,-1-17 560,-1 0 0,-1 0-1,0 0 1,-6-20-1,-1 11-523,0 0-1,-2 1 0,-21-38 0,-1 11-200,-17-33-76,46 76-43,0 0 0,1 0 1,0 0-1,0 0 0,1 0 0,0-1 0,0 1 1,0-13-1,2 19-231,1 0 0,-1 0 0,0 0-1,1 0 1,-1 0 0,1 0 0,0 0 0,0 0 0,0 0 0,0 1-1,0-1 1,0 0 0,0 1 0,1-1 0,-1 0 0,1 1 0,-1 0-1,1-1 1,-1 1 0,1 0 0,0 0 0,-1 0 0,1 0 0,3-1-1,1-2-1108,18-12-5567</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47.201"/>
    </inkml:context>
    <inkml:brush xml:id="br0">
      <inkml:brushProperty name="width" value="0.025" units="cm"/>
      <inkml:brushProperty name="height" value="0.025" units="cm"/>
    </inkml:brush>
  </inkml:definitions>
  <inkml:trace contextRef="#ctx0" brushRef="#br0">124 0 15791,'0'0'8371,"-3"13"-7779,-34 122 729,12-51-482,4 2 0,-14 115 0,35-192-777,-2 1 119,2 1 0,-1 0 0,1-1 0,4 22 1,-4-29-156,1-1 0,-1 0 1,1 1-1,0-1 1,0 0-1,0 1 1,0-1-1,1 0 1,-1 0-1,0 0 1,1 0-1,0 0 1,-1 0-1,1-1 0,0 1 1,0-1-1,0 1 1,0-1-1,0 1 1,0-1-1,0 0 1,1 0-1,-1 0 1,0 0-1,1-1 1,4 2-1,3-1 22,1 0 0,-1 0 0,1-1 1,-1-1-1,1 0 0,-1 0 0,0-1 0,1 0 0,-1 0 0,0-1 1,12-6-1,-14 5-461,0 0 0,-1 0 1,1-1-1,-1 0 1,13-11-1,-15 11-504,-1 1-1,0-1 1,0 0 0,0-1-1,0 1 1,-1 0 0,0-1 0,4-10-1,1-14-7575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58.897"/>
    </inkml:context>
    <inkml:brush xml:id="br0">
      <inkml:brushProperty name="width" value="0.025" units="cm"/>
      <inkml:brushProperty name="height" value="0.025" units="cm"/>
    </inkml:brush>
  </inkml:definitions>
  <inkml:trace contextRef="#ctx0" brushRef="#br0">43 1 10025,'0'0'13475,"0"9"-11506,-42 428 5329,41-420-7298,24-83 0,9-79-461,10-37-242,-40 178 673,-1 0-1,1 0 0,0 0 1,0 1-1,1-1 0,-1 1 1,1-1-1,0 1 0,0 0 1,0 0-1,0 0 0,1 1 0,-1-1 1,7-3-1,-8 5 14,-1 0 0,1 0 0,0 1 1,0-1-1,-1 0 0,1 1 0,0-1 0,0 1 0,0 0 0,0 0 0,0-1 0,0 1 0,0 0 1,-1 1-1,1-1 0,0 0 0,0 1 0,0-1 0,0 1 0,0-1 0,-1 1 0,1 0 0,0 0 1,0-1-1,-1 1 0,1 1 0,-1-1 0,1 0 0,-1 0 0,1 1 0,-1-1 0,0 0 0,0 1 0,2 2 1,-1-1 54,-1 0 0,1 1 0,-1-1 0,0 1 0,0-1 0,0 1 0,0 0 0,-1-1 0,1 1 0,-1 0 0,0 0 0,0-1 0,-1 1 0,1 0 0,-1-1 1,0 1-1,0 0 0,0-1 0,0 1 0,0-1 0,-1 1 0,0-1 0,1 0 0,-1 0 0,-1 0 0,1 0 0,0 0 0,-5 4 0,-2 3 121,0 0 0,-1-1 0,0 0 0,0 0-1,-1-1 1,-19 10 0,28-17-421,1 0 0,0 0-1,-1-1 1,1 1 0,0-1 0,-1 1 0,1-1 0,-1 0-1,1 1 1,-1-1 0,1 0 0,-1 0 0,1 0 0,-1 0-1,1 0 1,-1 0 0,-2-1 0,4 0 35,-1 1-1,1-1 1,0 1-1,-1-1 1,1 1 0,0-1-1,0 1 1,-1-1 0,1 1-1,0-1 1,0 0-1,0 1 1,0-1 0,0 1-1,0-1 1,0 1 0,0-1-1,0 0 1,0 1 0,0-1-1,0 1 1,0-1-1,1 0 1,-1 1 0,0-1-1,0 1 1,0-1 0,1 1-1,-1-1 1,0 1 0,1-1-1,-1 1 1,1-1-1,-1 1 1,0 0 0,1-1-1,-1 1 1,1 0 0,-1-1-1,1 1 1,-1 0-1,1-1 1,0 1 0,14-12-12308</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47.546"/>
    </inkml:context>
    <inkml:brush xml:id="br0">
      <inkml:brushProperty name="width" value="0.025" units="cm"/>
      <inkml:brushProperty name="height" value="0.025" units="cm"/>
    </inkml:brush>
  </inkml:definitions>
  <inkml:trace contextRef="#ctx0" brushRef="#br0">36 1 18385,'0'0'3043,"-17"60"-256,9-31-641,3 1-160,0 1-1089,4-3-673,1-4-160,0-6-96,1-6-801,8-8-320,-1-4-833,-1-3-352,-2-18-1057,-1-6-1602,1-10-5349</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47.875"/>
    </inkml:context>
    <inkml:brush xml:id="br0">
      <inkml:brushProperty name="width" value="0.025" units="cm"/>
      <inkml:brushProperty name="height" value="0.025" units="cm"/>
    </inkml:brush>
  </inkml:definitions>
  <inkml:trace contextRef="#ctx0" brushRef="#br0">25 1 12684,'0'0'9097,"-25"51"-11436,34-37-479,4 0-1122,7-1-1217</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48.235"/>
    </inkml:context>
    <inkml:brush xml:id="br0">
      <inkml:brushProperty name="width" value="0.025" units="cm"/>
      <inkml:brushProperty name="height" value="0.025" units="cm"/>
    </inkml:brush>
  </inkml:definitions>
  <inkml:trace contextRef="#ctx0" brushRef="#br0">209 3 17873,'-9'-1'2269,"1"0"-1843,0 1 1,0-1 0,0 2 0,0-1-1,0 1 1,0 0 0,1 1 0,-1-1-1,0 2 1,0-1 0,1 1 0,0 0-1,-1 1 1,1-1 0,-10 8 0,10-4-166,0 0 0,1 1 0,-1-1 0,1 1 0,1 1 0,-8 13 0,10-17-207,1-1 1,0 0 0,0 1-1,1 0 1,0-1 0,-1 1-1,2 0 1,-1-1-1,0 1 1,1 0 0,0 0-1,0 0 1,0 0-1,1-1 1,1 9 0,0-11-41,0 1 1,0-1-1,-1 1 1,2-1 0,-1 0-1,0 1 1,0-1-1,1 0 1,-1-1-1,1 1 1,-1 0-1,1-1 1,0 0 0,0 1-1,0-1 1,0 0-1,0 0 1,0-1-1,0 1 1,0-1-1,0 1 1,0-1 0,0 0-1,0 0 1,0 0-1,4-1 1,5 0 38,1 1 1,-1-2 0,1 0 0,-1-1-1,16-5 1,-16 4-52,-1-1 0,0-1 1,1 0-1,-2 0 0,1-1 0,-1-1 0,0 0 1,-1 0-1,0-1 0,0 0 0,-1 0 0,0-1 1,0 0-1,-1-1 0,-1 0 0,8-15 0,-60 83-482,31-34 531,-103 166 1542,98-153-1370,1 1 0,3 1 0,-17 53 0,20-31-207,12-57-20,1 0 0,-1 0 1,1 0-1,0 0 1,0 0-1,0 0 1,0 0-1,0 0 1,1 0-1,-1 0 1,1 0-1,0 0 0,0-1 1,0 1-1,0 0 1,1 0-1,1 2 1,-2-4-52,0 0 1,-1-1 0,1 1 0,0-1-1,0 1 1,-1-1 0,1 1 0,0-1-1,0 0 1,0 1 0,0-1 0,0 0-1,0 0 1,0 0 0,-1 1 0,1-1-1,0 0 1,0 0 0,0 0 0,0-1-1,0 1 1,0 0 0,0 0 0,0 0-1,0-1 1,0 1 0,-1 0 0,1-1-1,0 1 1,0-1 0,0 1 0,-1-1-1,1 1 1,0-1 0,-1 0 0,1 1-1,0-1 1,-1 0 0,1 1 0,-1-1-1,1 0 1,0-1 0,20-40-2674,-20 40 2477,54-150-11979,-33 87 2882</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48.598"/>
    </inkml:context>
    <inkml:brush xml:id="br0">
      <inkml:brushProperty name="width" value="0.025" units="cm"/>
      <inkml:brushProperty name="height" value="0.025" units="cm"/>
    </inkml:brush>
  </inkml:definitions>
  <inkml:trace contextRef="#ctx0" brushRef="#br0">104 0 14894,'0'0'5525,"-5"10"-3918,-18 40 291,-32 77 1409,50-115-3134,1 1 1,1-1-1,0 1 0,1 0 0,0 0 0,1 0 1,0 0-1,2 16 0,-1-29-161,0 1 1,0 0-1,0 0 0,0 0 1,0 0-1,1-1 0,-1 1 1,0 0-1,1 0 1,-1 0-1,1-1 0,-1 1 1,0 0-1,1-1 0,0 1 1,-1 0-1,1-1 0,-1 1 1,1 0-1,0-1 0,-1 1 1,1-1-1,0 0 1,0 1-1,-1-1 0,1 1 1,0-1-1,1 0 0,27-3 394,-21 0-316,0 0 1,-1-1 0,1 0-1,13-10 1,6-11-80,-1-1-1,-1-2 1,-1 0 0,-1-2-1,30-53 1,-76 119-389,-21 35 987,41-65-462,0 1 0,1-1-1,-1 1 1,1 0 0,0 0-1,1 0 1,0 0-1,0 0 1,0 10 0,2-16-132,-1 0 0,1 0 0,0-1 0,-1 1 0,1 0 0,-1-1 0,1 1 0,0-1 0,-1 1 0,1-1 0,0 1 0,0-1 0,0 1 0,-1-1 0,1 0 0,0 1 0,0-1 0,0 0 0,0 0 0,0 0 0,-1 0 0,1 0 0,0 0 0,0 0 0,0 0 0,0 0 0,0 0 0,0 0 0,0 0 0,-1 0 0,1-1 0,0 1 0,0 0 0,0-1 0,-1 1 0,2-2 0,34-12 262,-22 4-263,-1 0 0,-1-2 0,0 0 0,-1 0-1,0-1 1,0 0 0,-2-1 0,1 0 0,-2 0-1,0-1 1,6-17 0,-36 80 6,15-36-36,1 0 0,0 1 0,1 0 0,0-1 1,1 2-1,1-1 0,0 0 0,-2 20 0,5-33-122,0 1-1,1-1 1,-1 1-1,0 0 1,0-1-1,1 1 1,-1-1-1,0 1 1,1-1-1,-1 1 1,0-1-1,1 1 1,-1-1-1,1 1 1,-1-1-1,1 1 1,-1-1-1,1 0 1,-1 1-1,1-1 0,-1 0 1,1 0-1,-1 1 1,1-1-1,0 0 1,-1 0-1,1 0 1,-1 0-1,1 0 1,0 1-1,-1-1 1,1 0-1,0-1 1,24-1-8611,-6-8-283</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50.352"/>
    </inkml:context>
    <inkml:brush xml:id="br0">
      <inkml:brushProperty name="width" value="0.025" units="cm"/>
      <inkml:brushProperty name="height" value="0.025" units="cm"/>
    </inkml:brush>
  </inkml:definitions>
  <inkml:trace contextRef="#ctx0" brushRef="#br0">118 211 6502,'4'-3'964,"0"0"-1,0 0 1,0 0-1,-1 0 1,1-1 0,-1 1-1,0-1 1,0 0-1,0 0 1,0 0 0,-1 0-1,0-1 1,1 1-1,-2-1 1,1 1-1,0-1 1,0-5 0,-2 10-879,-1-1 0,1 1 1,-1-1-1,1 1 0,0-1 1,-1 1-1,1-1 0,-1 1 1,1 0-1,-1-1 1,1 1-1,-1 0 0,1-1 1,-1 1-1,0 0 0,1 0 1,-1 0-1,1-1 0,-1 1 1,0 0-1,1 0 0,-1 0 1,1 0-1,-1 0 1,0 0-1,1 0 0,-1 0 1,1 0-1,-1 1 0,0-1 1,1 0-1,-1 0 0,1 0 1,-1 1-1,0-1 0,1 0 1,-1 1-1,1-1 1,-1 1-1,-26 11-19,15-3 13,0 0 0,1 1 0,1 1 0,0-1 0,-17 25 0,22-28 22,0 0-1,1 1 0,0-1 0,0 1 0,1 0 0,0 0 1,0 1-1,1-1 0,0 1 0,0-1 0,0 13 0,3-20-91,-1 0-1,0 0 1,1 0-1,-1 0 0,0 0 1,1 0-1,0 0 1,-1 0-1,1 0 0,-1-1 1,1 1-1,0 0 1,0 0-1,0 0 0,-1-1 1,1 1-1,0-1 1,0 1-1,0 0 0,0-1 1,0 1-1,0-1 1,0 0-1,0 1 0,0-1 1,0 0-1,0 0 1,0 0-1,0 1 0,1-1 1,-1 0-1,0-1 1,0 1-1,0 0 0,0 0 1,0 0-1,0-1 0,0 1 1,1-1-1,49-12 292,-30 2-344,0 0 0,-1-2 1,0 0-1,-1-1 0,-1-1 0,0 0 1,24-29-1,-29 30 1,-1-1 0,0-1 0,-1 0 0,-1 0 0,0-1 0,-1-1 0,-1 0 0,-1 0 0,8-30 0,-14 40 60,-6 8 27,-12 18 97,-18 33 132,20-25 48,-20 46 0,32-65-257,0 0 1,1 0-1,0 1 1,0-1-1,1 1 0,0-1 1,0 1-1,0 0 1,1-1-1,1 1 0,-1 0 1,3 9-1,-2-15-52,0 0-1,0 0 1,0 0 0,0 0-1,1 0 1,-1-1 0,0 1-1,1 0 1,0-1 0,-1 1-1,1-1 1,0 0 0,0 0-1,0 1 1,0-1-1,0 0 1,0 0 0,0-1-1,0 1 1,0 0 0,0-1-1,1 1 1,-1-1 0,0 0-1,0 0 1,0 0 0,1 0-1,-1 0 1,0 0-1,0-1 1,1 1 0,-1-1-1,2 0 1,5-1 25,-1 1 1,0-2-1,0 1 0,0-1 0,-1 0 1,1-1-1,12-7 0,-5-2-7,0-2 0,0 1 0,-1-2 0,18-26 0,-26 34-4,-5 7-20,-15 27 321,7-16-265,5-7-54,-34 67 376,33-64-357,1 0 0,0 0 0,0 0 0,1 0 0,-1 1 0,1-1 0,1 0 0,-1 1 0,1-1 0,1 9 0,0-14-49,-1 0 0,1-1 1,-1 1-1,1 0 0,-1 0 0,1-1 1,-1 1-1,1 0 0,0-1 0,0 1 1,-1-1-1,1 1 0,0-1 0,0 1 1,0-1-1,0 1 0,-1-1 0,1 0 1,0 1-1,0-1 0,0 0 0,0 0 0,0 0 1,0 0-1,0 0 0,0 0 0,0 0 1,0 0-1,0 0 0,-1 0 0,1 0 1,0-1-1,0 1 0,0 0 0,1-1 1,35-13-1796,-21 2-223,-1 0 0,0-1 0,-1 0 0,-1-1 1,0-1-1,-1 0 0,11-18 0,10-17-5690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51.009"/>
    </inkml:context>
    <inkml:brush xml:id="br0">
      <inkml:brushProperty name="width" value="0.025" units="cm"/>
      <inkml:brushProperty name="height" value="0.025" units="cm"/>
    </inkml:brush>
  </inkml:definitions>
  <inkml:trace contextRef="#ctx0" brushRef="#br0">160 0 16592,'0'0'2381,"-8"13"-214,-17 30-654,-59 114 5203,76-139-6296,1 0 0,1 1 0,0-1 0,1 1 1,1 1-1,1-1 0,-1 27 0,10-5-376,3-29-56,-8-12 11,0 0-1,0 0 0,0 0 1,0-1-1,0 1 0,-1 0 1,1 0-1,0-1 0,0 1 1,0-1-1,-1 1 0,1-1 1,0 1-1,-1-1 1,1 1-1,0-1 0,-1 0 1,1 1-1,0-1 0,-1 0 1,1 0-1,0 0 0,5-9-534,0 0 0,-1-1 0,0 1 0,0-1 0,-1 0 0,0 0 0,-1-1 1,-1 1-1,3-18 0,-5 28 391,-18 33 562,16-27-291,0 1 1,0 0-1,1-1 1,0 1-1,-1 0 1,2 0-1,-1-1 1,1 1-1,0 0 1,1 10-1,0-14-97,-1 0-1,1 0 1,-1 0 0,1 0-1,0 0 1,0 0 0,0 0-1,0 0 1,0 0 0,1 0-1,-1 0 1,1-1 0,-1 1-1,1-1 1,-1 1 0,1-1-1,0 1 1,0-1-1,-1 0 1,1 0 0,0 0-1,0 0 1,0 0 0,1 0-1,-1-1 1,0 1 0,0-1-1,0 0 1,0 1 0,4-1-1,0 0 2,0 0 0,0-1-1,0 0 1,1 0 0,-1 0-1,0-1 1,0 1 0,-1-2-1,1 1 1,0-1 0,-1 1-1,1-1 1,-1-1 0,0 1-1,0-1 1,0 0-1,-1 0 1,1-1 0,-1 1-1,0-1 1,0 0 0,-1 0-1,1 0 1,-1 0 0,0-1-1,2-7 1,-9 32 49,1 0 1,1 0-1,0 0 1,2 0-1,2 26 0,-2-5 438,3 4-271,14 81 0,-10-86-143,-2 1 0,2 64 0,-7-101-97,0 1 1,0-1-1,-1 0 0,1 1 1,-1-1-1,1 0 1,-1 1-1,0-1 0,-1 0 1,1 0-1,0 0 1,-1 0-1,0 0 0,1 0 1,-1 0-1,0-1 1,-1 1-1,1-1 0,0 1 1,-1-1-1,1 0 1,-1 0-1,0 0 0,0 0 1,0 0-1,0-1 1,0 1-1,0-1 1,0 0-1,0 0 0,-1 0 1,1 0-1,0-1 1,-1 1-1,1-1 0,0 0 1,-1 0-1,1 0 1,-5-1-1,5 0-6,1-1 0,-1 1 0,0-1 0,1 0 0,-1 0 0,1 1 0,0-1 0,0-1 0,0 1 0,0 0 0,0-1 0,0 1 0,0-1 0,1 1 0,-1-1 0,1 0 0,0 1 0,0-1 0,0 0 0,0 0 0,0 0 0,0-5 0,-9-74 0,10 76 0,0 3 0,-2-30 5,1 1-1,1-1 0,8-48 1,-7 73-48,0-1-1,1 1 1,1 0 0,-1 0-1,1 1 1,0-1 0,1 1-1,0-1 1,0 1 0,1 0-1,0 0 1,0 1 0,0 0-1,1 0 1,0 0 0,0 0-1,1 1 1,-1 0 0,10-5-1,26-10-3324,2 2-3113</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51.741"/>
    </inkml:context>
    <inkml:brush xml:id="br0">
      <inkml:brushProperty name="width" value="0.025" units="cm"/>
      <inkml:brushProperty name="height" value="0.025" units="cm"/>
    </inkml:brush>
  </inkml:definitions>
  <inkml:trace contextRef="#ctx0" brushRef="#br0">1 146 8872,'2'-10'1767,"-2"7"-1692,16-65 3962,-15 64-3507,0-1 0,1 1-1,0 0 1,0 0 0,0 0 0,0 0-1,0 0 1,1 0 0,0 1 0,0-1 0,0 1-1,0 0 1,0 0 0,1 0 0,5-4-1,-8 7-463,-1 0-1,1-1 0,0 1 0,-1 0 0,1 0 1,0 0-1,-1 0 0,1 0 0,0-1 0,-1 1 1,1 0-1,0 0 0,-1 1 0,1-1 1,0 0-1,-1 0 0,1 0 0,0 0 0,-1 1 1,1-1-1,0 0 0,-1 0 0,1 1 1,-1-1-1,1 1 0,0-1 0,-1 1 0,1-1 1,-1 0-1,1 1 0,-1 0 0,0-1 0,1 1 1,-1-1-1,1 1 0,-1 0 0,9 26 246,-8-25-264,7 52 602,-2 0-1,-3 0 1,-5 91-1,0-41-450,0-45-457,0 38-173,5-67-3788,4-3-3735</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52.098"/>
    </inkml:context>
    <inkml:brush xml:id="br0">
      <inkml:brushProperty name="width" value="0.025" units="cm"/>
      <inkml:brushProperty name="height" value="0.025" units="cm"/>
    </inkml:brush>
  </inkml:definitions>
  <inkml:trace contextRef="#ctx0" brushRef="#br0">1 185 7559,'0'0'11344,"0"9"-9390,1-6-1712,-1 1-1,1-1 0,-1 1 1,1-1-1,0 1 1,0-1-1,1 1 1,-1-1-1,1 0 1,0 1-1,0-1 0,0 0 1,4 4-1,-1-1 174,0-1 0,1 0 0,0-1 0,0 0 0,0 1 0,1-2 0,7 4 0,0 0 35,0-1 0,0 0 0,0-1 0,1-1 0,22 4 1,-32-7-355,-1-1 1,0 0-1,1 1 1,-1-2-1,1 1 1,-1 0 0,1-1-1,-1 0 1,1 0-1,-1 0 1,0 0-1,0-1 1,0 0 0,0 0-1,0 0 1,0 0-1,0-1 1,0 1-1,-1-1 1,0 0 0,1 0-1,3-6 1,3-4-137,-2 0 0,0-1 1,0 0-1,-2 0 0,0-1 1,0 0-1,5-22 0,3-26-3659,-2 12-3532,-2 17-2245</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52.969"/>
    </inkml:context>
    <inkml:brush xml:id="br0">
      <inkml:brushProperty name="width" value="0.025" units="cm"/>
      <inkml:brushProperty name="height" value="0.025" units="cm"/>
    </inkml:brush>
  </inkml:definitions>
  <inkml:trace contextRef="#ctx0" brushRef="#br0">33 1 18353,'0'0'4068,"0"76"-2755,0-32-640,0 7-449,-1 1-160,1-2-32,0-7-32,0-7-416,0-9-417,0-9-416,0-9-128,-3-9-2755,-11-14-609,-1-10-3298</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53.328"/>
    </inkml:context>
    <inkml:brush xml:id="br0">
      <inkml:brushProperty name="width" value="0.025" units="cm"/>
      <inkml:brushProperty name="height" value="0.025" units="cm"/>
    </inkml:brush>
  </inkml:definitions>
  <inkml:trace contextRef="#ctx0" brushRef="#br0">17 138 9897,'0'0'2323,"-3"-10"148,-9-34 204,11 43-2489,1-1 0,0 0 0,0 0 0,-1 0 0,1 0-1,0 0 1,1 0 0,-1 0 0,0 0 0,1 0 0,-1 0 0,1 0 0,-1 0 0,1 0 0,0 0 0,0 1 0,0-1 0,0 0 0,0 1 0,0-1 0,0 0 0,1 1 0,-1 0 0,0-1 0,1 1 0,0 0-1,-1 0 1,1-1 0,-1 1 0,4-1 0,4-2 198,0 1 0,0-1 0,0 2-1,16-4 1,-16 4-166,5-1 22,0 1 1,1 0 0,-1 0 0,1 2 0,-1 0 0,1 0 0,27 6 0,-37-5-222,0 0 1,0 1 0,0-1 0,0 1-1,-1 0 1,1 0 0,-1 1-1,1 0 1,-1-1 0,0 1 0,0 1-1,0-1 1,0 1 0,-1-1-1,1 1 1,-1 0 0,0 0 0,0 1-1,-1-1 1,1 0 0,-1 1-1,0 0 1,0-1 0,0 1 0,1 9-1,-1-2 155,-1-1 0,0 1 0,-1 0 0,0 0 0,-1 0 0,0 0 0,-1 0 0,-1 0 0,0-1 1,0 1-1,-1-1 0,0 0 0,-1 0 0,-10 17 0,8-17 1,0 0 0,-1 0 0,0 0 0,-1-1 0,0-1 0,0 1 0,-1-2 0,0 1 0,-1-1 0,0-1 0,0 0 0,-1 0 0,-12 4 0,21-9-322,-1-1 0,0 0 0,1 0 0,-1 0 0,1-1-1,-1 1 1,0-1 0,0 0 0,1 0 0,-1 0 0,0 0 0,1-1 0,-7-1 0,9 2 60,0 0 0,1-1 0,-1 1 0,0 0 0,1-1 1,-1 1-1,0-1 0,1 1 0,-1-1 0,0 1 0,1-1 0,-1 0 1,1 1-1,-1-1 0,1 0 0,-1 1 0,1-1 0,0 0 0,-1 0 1,1 1-1,0-1 0,0 0 0,-1-1 0,1 0-81,0 0 0,1-1 0,-1 1 0,0 0 0,1 0 0,0 0 0,-1 0 0,1 0 0,0 1-1,0-1 1,0 0 0,0 0 0,3-3 0,12-14-5523,5-1-1980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59.241"/>
    </inkml:context>
    <inkml:brush xml:id="br0">
      <inkml:brushProperty name="width" value="0.025" units="cm"/>
      <inkml:brushProperty name="height" value="0.025" units="cm"/>
    </inkml:brush>
  </inkml:definitions>
  <inkml:trace contextRef="#ctx0" brushRef="#br0">94 1 21877,'0'0'9534,"-4"9"-9545,1-2 117,0 0 0,-1 0-1,0 0 1,0 0 0,-1-1 0,1 1-1,-2-1 1,1 0 0,-11 8-1,-13 19 154,28-33-258,1 0 0,-1 1 0,1-1-1,-1 0 1,1 1 0,0-1 0,-1 1 0,1-1-1,0 1 1,-1-1 0,1 1 0,0-1 0,-1 1-1,1 0 1,0-1 0,0 1 0,0-1 0,0 1-1,-1-1 1,1 1 0,0 0 0,0-1 0,0 1-1,0 0 1,0-1 0,1 1 0,-1-1-1,0 1 1,0 0 0,0-1 0,0 1 0,1-1-1,-1 1 1,0-1 0,1 1 0,-1-1 0,0 1-1,1-1 1,-1 1 0,0-1 0,1 1 0,-1-1-1,1 0 1,-1 1 0,1-1 0,-1 1 0,1-1-1,-1 0 1,1 0 0,0 1 0,-1-1 0,1 0-1,-1 0 1,1 0 0,-1 0 0,1 0-1,0 0 1,-1 0 0,1 0 0,0 0 0,-1 0-1,1 0 1,0 0 0,18 0-858,1-1 0,36-6 1,-32 2-1256,-1-2 1,23-9 0,2-2-6570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53.891"/>
    </inkml:context>
    <inkml:brush xml:id="br0">
      <inkml:brushProperty name="width" value="0.025" units="cm"/>
      <inkml:brushProperty name="height" value="0.025" units="cm"/>
    </inkml:brush>
  </inkml:definitions>
  <inkml:trace contextRef="#ctx0" brushRef="#br0">1 154 19090,'0'0'10010,"8"1"-8932,2-1-940,-1-1-1,1 0 1,0 0 0,-1-1-1,1 0 1,-1-1 0,0 0 0,0 0-1,0-1 1,17-10 0,-21 11-90,0 1 1,0-1 0,0-1 0,0 1 0,-1-1 0,0 1-1,1-1 1,-1 0 0,0-1 0,-1 1 0,1-1 0,-1 0-1,0 0 1,0 0 0,-1 0 0,1 0 0,-1 0 0,0-1-1,0 1 1,-1-1 0,1-7 0,-2 12-49,0 1 0,0-1 0,0 0 0,0 0 0,0 1 0,0-1 0,0 0 0,-1 1 0,1-1 0,0 0 0,-1 1 0,1-1 0,0 1 0,-1-1 0,1 0 0,-1 1 0,1-1 0,0 1 0,-1-1 0,0 1 0,1-1 0,-1 1 0,1 0 0,-1-1 0,1 1 0,-1 0 0,0-1 0,1 1 0,-1 0 0,0 0 0,1-1 0,-1 1 0,0 0 0,0 0 0,1 0 0,-1 0 0,0 0 0,1 0 0,-1 0 0,0 0 0,0 0 0,1 1 0,-1-1 0,0 0 0,1 0 0,-1 1 0,0-1 0,1 0 0,-1 1 0,1-1 0,-2 1 0,-33 20 0,28-14 0,0-1 0,0 1 0,1 1 0,0-1 0,1 1 0,-1 0 0,1 0 0,1 1 0,0-1 0,0 1 0,1 0 0,0 0 0,0 1 0,-1 11 0,4-19 0,1-1 0,-1 0 0,1 0 0,-1 0 0,1 1 0,0-1 0,-1 0 0,1 0 0,0 0 0,0 0 0,0 0 0,0 0 0,0 0 0,0-1 0,0 1 0,0 0 0,0 0 0,0-1 0,1 1 0,-1-1 0,0 1 0,0-1 0,1 1 0,-1-1 0,0 0 0,1 0 0,-1 0 0,0 0 0,1 0 0,-1 0 0,0 0 0,0 0 0,2 0 0,50-4 0,-42 1 0,0 0 0,-1-1 0,1 0 0,-1 0 0,14-9 0,32-13 0,-56 27 0,1-1 0,-1 1 0,1-1 0,0 1 0,-1-1 0,1 1 0,-1-1 0,0 1 0,1 0 0,-1-1 0,1 1 0,-1-1 0,0 1 0,0 0 0,1 0 0,-1-1 0,0 1 0,0 0 0,0-1 0,0 1 0,0 0 0,0 0 0,0-1 0,0 1 0,0 0 0,0-1 0,0 2 0,0 31 0,0-26 0,-1-7 0,1 1 0,0 0 0,0 0 0,0 0 0,0-1 0,-1 1 0,1 0 0,0 0 0,0 0 0,1-1 0,-1 1 0,0 0 0,0 0 0,0 0 0,1-1 0,-1 1 0,0 0 0,0 0 0,1 0 0,-1-1 0,1 1 0,-1 0 0,1-1 0,-1 1 0,1-1 0,-1 1 0,1 0 0,0-1 0,-1 1 0,1-1 0,0 1 0,-1-1 0,1 0 0,0 1 0,0-1 0,0 0 0,-1 0 0,2 1 0,1-2 0,1 0 0,-1 0 0,0 0 0,0 0 0,0 0 0,0-1 0,0 1 0,0-1 0,4-3 0,43-37 0,-40 32 0,1 1 0,0 0 0,18-11 0,-29 59-3475,5-39 2560,-1 1 0,0-1 0,0-1 1,0 1-1,0-1 0,0 1 1,0-1-1,-1 0 0,1-1 0,0 1 1,0-1-1,-1 1 0,1-1 0,-1 0 1,7-5-1,-7 5 69,16-8-4796</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54.324"/>
    </inkml:context>
    <inkml:brush xml:id="br0">
      <inkml:brushProperty name="width" value="0.025" units="cm"/>
      <inkml:brushProperty name="height" value="0.025" units="cm"/>
    </inkml:brush>
  </inkml:definitions>
  <inkml:trace contextRef="#ctx0" brushRef="#br0">42 63 5381,'0'0'19095,"-15"4"-18898,11-4-5129,4-26 4472,0-14 10081,-3 60-8041,-4 1-919,-6 24 290,13-44-849,19-8-102,13-26-4455,-21 21-946,1-1-5147,-5 8 870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54.697"/>
    </inkml:context>
    <inkml:brush xml:id="br0">
      <inkml:brushProperty name="width" value="0.025" units="cm"/>
      <inkml:brushProperty name="height" value="0.025" units="cm"/>
    </inkml:brush>
  </inkml:definitions>
  <inkml:trace contextRef="#ctx0" brushRef="#br0">1 0 9673</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55.148"/>
    </inkml:context>
    <inkml:brush xml:id="br0">
      <inkml:brushProperty name="width" value="0.025" units="cm"/>
      <inkml:brushProperty name="height" value="0.025" units="cm"/>
    </inkml:brush>
  </inkml:definitions>
  <inkml:trace contextRef="#ctx0" brushRef="#br0">63 144 9673,'40'-33'2456,"-24"25"5893,-11 4-448,-10 4-7763,1 1-1,0 1 1,0-1 0,0 1-1,0 0 1,0 0 0,0 0 0,1 0-1,-1 0 1,0 1 0,1 0-1,0 0 1,0 0 0,0 0-1,-4 5 1,-39 57 1364,44-62-1469,0-1 1,1 1-1,-1 0 1,1 0-1,0 0 0,-1 0 1,2 0-1,-1 0 1,0 1-1,1-1 1,-1 0-1,1 0 1,0 0-1,0 6 0,1-8-27,-1 0 0,0-1 0,0 1 0,1 0 0,-1-1 0,1 1 0,-1 0-1,1-1 1,-1 1 0,1 0 0,-1-1 0,1 1 0,-1-1 0,1 1-1,0-1 1,-1 1 0,1-1 0,0 0 0,-1 1 0,1-1 0,0 0-1,1 1 1,1-1-1,0 1 0,-1-1-1,1 0 1,0 0 0,-1-1-1,1 1 1,0 0 0,0-1-1,4-1 1,2-2-5,0 0 0,0-1 0,-1 0 0,1 0 0,-1-1 0,-1 0 0,1 0 0,-1-1 0,10-12 0,34-28 0,-50 48 0,-1-1 0,1 0 0,-1 0 0,0 0 0,1 1 0,-1-1 0,1 0 0,-1 1 0,0-1 0,1 0 0,-1 1 0,0-1 0,1 0 0,-1 1 0,0-1 0,0 0 0,0 1 0,1-1 0,-1 1 0,0-1 0,0 1 0,0-1 0,0 0 0,0 1 0,1-1 0,-1 1 0,0-1 0,0 1 0,0-1 0,0 1 0,-1-1 0,1 1 0,0-1 0,0 0 0,0 1 0,0-1 0,0 1 0,-1-1 0,1 1 0,0 0 0,-3 30 0,2-27 0,1-4-8,0 1 1,0 0-1,0-1 0,0 1 1,0 0-1,0-1 0,0 1 1,0 0-1,0-1 0,1 1 1,-1 0-1,0-1 0,0 1 0,1-1 1,-1 1-1,0 0 0,1-1 1,-1 1-1,0-1 0,1 1 1,-1-1-1,1 1 0,-1-1 1,1 1-1,-1-1 0,1 0 1,-1 1-1,1-1 0,-1 0 1,1 1-1,0-1 0,-1 0 1,1 1-1,-1-1 0,2 0 1,32-3-734,38-24-1596,-66 24 1938,16-4-7780,0-1-1039,-10 0 7527,-6-1 5428,-3-5 6441,-22 27-8347,14-6-1517,1-3 115,0 1-1,1 0 1,-1 0 0,1 0 0,0 1 0,0-1 0,1 1-1,0 0 1,-3 8 0,5-14-407,0 1 0,1-1 0,-1 0 0,0 0-1,0 1 1,0-1 0,1 0 0,-1 0 0,0 0 0,0 1 0,1-1 0,-1 0 0,0 0-1,0 0 1,1 0 0,-1 0 0,0 0 0,1 1 0,-1-1 0,0 0 0,0 0 0,1 0-1,-1 0 1,0 0 0,1 0 0,-1 0 0,0 0 0,1 0 0,-1-1 0,0 1 0,0 0-1,1 0 1,-1 0 0,0 0 0,0 0 0,1 0 0,-1-1 0,0 1 0,0 0 0,1 0-1,-1 0 1,0-1 0,1 1 0,13-7 195,0-5-178,0 1 0,-1-2 0,-1 0 0,0 0 0,-1-1 0,0 0 0,-1-1 0,-1-1 0,0 1 0,-1-1 0,-1-1 0,10-29 0,-17 47-34,-1-1-1,1 0 1,0 0 0,0 0 0,0 0 0,0 0-1,0 0 1,0 0 0,0 0 0,0 0-1,0 0 1,0 0 0,0 0 0,0 0 0,-1 0-1,1 0 1,0 0 0,0 0 0,0 0 0,0 0-1,0 0 1,0 0 0,0 0 0,0 0-1,0 0 1,0 0 0,-1 0 0,1 0 0,0 0-1,0 0 1,0 0 0,0 0 0,0 0-1,0 0 1,0 0 0,0 0 0,0 0 0,0 0-1,0-1 1,0 1 0,0 0 0,0 0-1,-1 0 1,1 0 0,0 0 0,-10 15 109,-10 21 198,17-28-299,0-1 1,1 0 0,0 1-1,0 0 1,1-1 0,0 1-1,0 0 1,1 0-1,1 11 1,-1-17-13,1 1-1,-1-1 1,1 1 0,-1-1 0,1 1-1,0-1 1,0 1 0,0-1 0,1 0-1,-1 0 1,0 0 0,1 1 0,0-1-1,-1-1 1,1 1 0,0 0 0,0 0-1,0-1 1,0 1 0,0-1 0,0 1-1,1-1 1,-1 0 0,0 0 0,1 0-1,-1 0 1,1-1 0,-1 1 0,1-1-1,-1 1 1,4-1 0,40 1-1619,-41-1 646,0-1 0,0 0-1,0 0 1,1 0 0,-1-1-1,8-3 1,15-11-12353</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3:06.130"/>
    </inkml:context>
    <inkml:brush xml:id="br0">
      <inkml:brushProperty name="width" value="0.025" units="cm"/>
      <inkml:brushProperty name="height" value="0.025" units="cm"/>
    </inkml:brush>
  </inkml:definitions>
  <inkml:trace contextRef="#ctx0" brushRef="#br0">176 315 7719,'-13'0'2168,"-82"3"586,39-2 476,45-1-806,18 0 683,129-3-2181,248-37 0,-156 2-868,736-137 236,-853 147-371,34-7-33,-390 91 1222,102-21-1054,-1265 341 43,1362-361-96,40-12-16,21-4-12,29-8 4,886-210 208,-321 82-100,-566 127-90,19-4 23,82-31-1,-128 35 131,-23 5 271,-33 2-80,-49 8-307,0 5 0,-172 41 0,144-25-42,-215 45-640,-422 148 0,684-195-2349,28-15-2557</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16.640"/>
    </inkml:context>
    <inkml:brush xml:id="br0">
      <inkml:brushProperty name="width" value="0.025" units="cm"/>
      <inkml:brushProperty name="height" value="0.025" units="cm"/>
    </inkml:brush>
  </inkml:definitions>
  <inkml:trace contextRef="#ctx0" brushRef="#br0">0 55 10922,'0'0'20505,"6"-3"-20281,0 2-145,-4 0-51,0 1 0,0-1 0,0 1-1,0-1 1,0 0 0,0 0 0,0 0 0,0 0 0,-1 0 0,1 0 0,0 0 0,-1-1 0,1 1 0,-1-1 0,1 1 0,-1-1 0,3-3 0,-11 4 464,-10-1-788,12-3-7011,5-14-1864</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47.433"/>
    </inkml:context>
    <inkml:brush xml:id="br0">
      <inkml:brushProperty name="width" value="0.025" units="cm"/>
      <inkml:brushProperty name="height" value="0.025" units="cm"/>
    </inkml:brush>
  </inkml:definitions>
  <inkml:trace contextRef="#ctx0" brushRef="#br0">470 84 7175,'0'0'3822,"-8"-10"-1905,3 4-1643,-1-1 0,0 1 0,0 0 0,-1 1 0,0 0 0,0 0 1,0 0-1,0 1 0,-1 0 0,0 0 0,1 1 0,-1 0 0,-1 0 1,1 1-1,0 0 0,-16-1 0,12 3-155,1 0 0,0 1 0,0 0 0,-1 1 1,1 0-1,0 1 0,0 0 0,1 1 0,-1 0 0,1 0 0,0 1 0,0 1 1,0 0-1,1 0 0,0 1 0,0 0 0,0 0 0,1 1 0,0 1 0,1-1 0,0 1 1,0 0-1,-9 17 0,4-4-55,0 2 0,1-1 1,2 1-1,0 0 0,2 1 1,0 0-1,2 0 0,1 1 1,-2 37-1,5-57-52,1 1 1,-1 0-1,2-1 1,-1 1-1,1 0 1,0 0 0,0-1-1,0 1 1,1-1-1,0 1 1,1-1-1,-1 0 1,1 0-1,1 0 1,-1 0-1,1 0 1,0-1-1,0 0 1,0 0-1,1 0 1,0 0-1,0-1 1,0 1-1,0-1 1,1 0-1,0-1 1,0 0-1,0 0 1,0 0-1,0 0 1,7 1-1,9 1 380,0 0-1,0-2 0,1-1 0,-1 0 1,1-2-1,40-4 0,-30 0-113,0-2-1,-1-1 1,0-1-1,33-14 1,-35 10-156,0-2 0,-1 0 1,-1-2-1,50-37 0,-69 46-93,1-1 0,-1 0-1,-1-1 1,0 0 0,0 0-1,0 0 1,-1-1 0,-1 0 0,0-1-1,0 1 1,-1-1 0,-1-1 0,1 1-1,-2 0 1,0-1 0,3-16 0,-6 24-56,1 0 1,-1 0-1,-1-1 1,1 1-1,0 0 1,-1 0 0,0-1-1,0 1 1,0 0-1,-1 0 1,1 0-1,-1 0 1,0 0-1,0 1 1,0-1 0,0 0-1,-4-3 1,1 2-100,-1 0 1,0 0 0,1 0 0,-1 1-1,-1-1 1,1 2 0,-1-1 0,0 1-1,-8-3 1,-6-1-533,-1 1 1,0 1-1,0 1 0,-1 1 1,-36-1-1,-4 4-2406,0 0-3113</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51.209"/>
    </inkml:context>
    <inkml:brush xml:id="br0">
      <inkml:brushProperty name="width" value="0.025" units="cm"/>
      <inkml:brushProperty name="height" value="0.025" units="cm"/>
    </inkml:brush>
  </inkml:definitions>
  <inkml:trace contextRef="#ctx0" brushRef="#br0">5694 674 6566,'-181'-98'8143,"84"50"-8113,-3 4-1,-146-45 1,-267-21 214,-10 44 217,341 45-488,156 18 28,-588-63 62,-3 34 87,9 59-252,441-8 750,-270 68 0,325-56-251,2 6 0,1 4 0,-126 67 0,156-64-242,1 3-1,3 4 1,2 3-1,-115 110 1,152-128-147,2 2-1,1 0 1,2 3 0,2 1 0,2 0 0,1 3-1,3 0 1,-21 56 0,35-76-7,1-1-1,2 2 1,0-1-1,1 1 1,2-1-1,1 1 1,0 0-1,2 0 1,1 0 0,2 0-1,0 0 1,1 0-1,2-1 1,1 0-1,1 0 1,0 0-1,22 39 1,-4-22 26,1-1-1,2-1 1,2-2 0,1-1 0,2-2-1,2-1 1,73 54 0,-39-39 83,2-4 1,2-3 0,135 56 0,-93-56 14,1-5 0,3-5 1,0-5-1,1-6 1,162 8-1,-60-22 178,0-9-1,233-33 1,571-141 369,-793 115-604,-3-10 0,290-130-1,-404 146-38,-2-5-1,164-115 0,-219 131 13,-2-2 0,-2-3 0,-3-2 0,-1-3 0,82-111 0,-115 136 52,0-1 0,-2-1 0,-2 0 0,0-1 0,-2-1 0,-2 0 0,-1-1 0,-1 0 0,3-36 0,-9 50-20,-2-1 0,0 0 0,-2 0-1,0 0 1,-1 0 0,-1 1 0,-1-1 0,-1 1-1,-1 0 1,0 0 0,-2 1 0,0 0-1,-1 0 1,-1 0 0,-1 2 0,-18-24 0,-1 7-33,-1 2 0,-2 1 1,-1 1-1,-1 2 1,-2 2-1,0 1 0,-2 2 1,-1 1-1,-44-16 1,-18-3-34,-2 5 1,-170-35 0,58 31-62,-304-18-1,148 43-2564,0 11-5698,254 4-3134</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57.849"/>
    </inkml:context>
    <inkml:brush xml:id="br0">
      <inkml:brushProperty name="width" value="0.025" units="cm"/>
      <inkml:brushProperty name="height" value="0.025" units="cm"/>
    </inkml:brush>
  </inkml:definitions>
  <inkml:trace contextRef="#ctx0" brushRef="#br0">3664 138 5157,'0'0'470,"-9"-2"378,-32-7 1309,-62-24 0,81 25-1850,1 1 1,-1 1-1,-1 1 1,1 1-1,-35-2 0,-118 5-342,86 3 62,-41-5 478,-171-24-1,149 9 11,-1 8 0,-187 10 0,-305 51-670,353-23 276,165-16 59,-221 51-1,295-49-129,0 2 0,2 2 0,0 3 1,1 1-1,1 3 0,-79 55 0,113-69-37,0 1 1,1 0-1,0 1 0,1 0 1,1 1-1,0 1 0,1 0 1,-17 31-1,24-38-5,0 0-1,1 0 1,1 1 0,-1-1-1,1 0 1,0 1 0,1 0-1,0-1 1,1 1 0,0 0-1,0-1 1,0 1-1,1 0 1,1-1 0,-1 1-1,1-1 1,1 1 0,0-1-1,0 0 1,1 0 0,5 9-1,5 5 18,1 0-1,1-2 1,1 0-1,0-1 1,2 0-1,0-2 1,1 0-1,24 15 1,14 5 35,115 54 1,-77-49-30,1-4 0,172 42 1,-119-48 76,187 15 1,648-25 797,-338-69-565,-505 26-63,-2-7 0,208-70 0,-278 73-7,-2-3 0,-1-2 0,79-51 1,-118 64-153,-1-2-1,-2 0 1,0-2 0,0-1 0,-2 0 0,-1-2 0,-1-1 0,-1-1 0,30-51 0,-43 64-2,-1-1-1,0 0 1,0 0 0,-2-1 0,0 1 0,-1-1 0,0 0 0,-1 0 0,0-21 0,-2 27-49,-1 0 1,0-1 0,0 1 0,-1 0 0,0 0-1,-1 1 1,1-1 0,-2 0 0,1 1-1,-1 0 1,-1 0 0,0 0 0,0 0 0,0 1-1,-1 0 1,-10-10 0,-4-1-55,-1 2 0,-1 1 0,0 1 0,-1 0 0,-1 2 0,0 1 0,0 1 0,-1 0 0,-40-8 0,-3 3-153,0 3 0,-101-4-1,-335 15-7467,342 5 843</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05.703"/>
    </inkml:context>
    <inkml:brush xml:id="br0">
      <inkml:brushProperty name="width" value="0.025" units="cm"/>
      <inkml:brushProperty name="height" value="0.025" units="cm"/>
    </inkml:brush>
  </inkml:definitions>
  <inkml:trace contextRef="#ctx0" brushRef="#br0">1426 321 3716,'1'-10'892,"1"-9"965,-1 0-1,-1 0 1,-1 0 0,-4-32 0,3 45-1706,0 0 0,0 0-1,0 0 1,-1 0 0,1 0 0,-2 1 0,1-1-1,0 1 1,-1 0 0,0 0 0,0 0 0,-1 1-1,1-1 1,-1 1 0,0 0 0,0 1 0,-1-1-1,-6-3 1,-13-5-50,-2 0 0,1 2 1,-2 1-1,1 1 0,-1 2 0,-42-5 0,-173-4-8,183 13-21,0 2 1,1 3-1,0 3 1,0 2-1,0 2 1,-96 32-1,118-29 11,1 2-1,0 1 1,1 2-1,-36 24 0,60-34-29,0 0 0,0 1-1,1 0 1,0 1 0,1 0-1,0 0 1,0 1 0,1 1-1,1-1 1,0 1-1,0 0 1,1 1 0,1-1-1,0 1 1,-4 17 0,4-1 17,1 1 0,1 0 1,2 0-1,1 0 1,1 0-1,2 0 0,1 0 1,1 0-1,13 38 0,2-4-7,3-1 0,3-2 0,38 65 0,-52-105-52,0 0 1,1-1-1,2 0 0,0-1 0,0-1 0,36 31 0,-38-39 11,0 0-1,1-1 1,0-1-1,1 0 1,0-1 0,0 0-1,1-1 1,-1-1-1,1-1 1,32 5-1,-6-5 112,0-2 1,0-2-1,-1-2 0,1-2 0,0-1 1,-1-2-1,0-3 0,-1 0 0,0-3 1,-1-1-1,50-26 0,-26 7 359,-2-3-1,-1-2 1,-1-3-1,-3-3 1,94-93-1,-125 111-210,0-1 0,-2-2 0,28-45 0,-43 61-217,0 0-1,-2-1 0,1 0 1,-2-1-1,0 1 0,-1-1 1,0 0-1,-1 0 0,-1-1 0,1-27 1,-3 36-47,0 0 1,-1-1-1,-1 1 1,1 0-1,-1 0 1,0 0-1,0 1 0,-1-1 1,0 1-1,0-1 1,-1 1-1,0 0 1,0 0-1,-7-8 1,3 6-15,-1-1 1,0 1 0,0 1 0,-1 0 0,0 0 0,0 1 0,-1 1 0,-11-5 0,-9-2-44,0 2 0,0 2 1,-1 1-1,0 1 0,-50-2 1,-95 5-2156,61 9-2481,39 2-1986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59.581"/>
    </inkml:context>
    <inkml:brush xml:id="br0">
      <inkml:brushProperty name="width" value="0.025" units="cm"/>
      <inkml:brushProperty name="height" value="0.025" units="cm"/>
    </inkml:brush>
  </inkml:definitions>
  <inkml:trace contextRef="#ctx0" brushRef="#br0">295 1 4356,'0'0'22325,"-56"15"-19506,29 5-1154,-4 6-63,-4 1-1602,3 4 0,4-4 0,4-1 0,7-5 0,7-7 0,5-4 0,-4-5-1057,6-4-1057,-3-1-1537,0 0-1795,1-7-4835</inkml:trace>
  <inkml:trace contextRef="#ctx0" brushRef="#br0" timeOffset="1">8 48 22133,'0'0'9097,"52"30"-7560,-17-21-1537,5 0 0,6 1 0,2-2 0,-2 1 0,-5-3-2626,-5 1-4613,-5-5-4837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4:23.088"/>
    </inkml:context>
    <inkml:brush xml:id="br0">
      <inkml:brushProperty name="width" value="0.025" units="cm"/>
      <inkml:brushProperty name="height" value="0.025" units="cm"/>
    </inkml:brush>
  </inkml:definitions>
  <inkml:trace contextRef="#ctx0" brushRef="#br0">0 151 15182,'0'0'1079,"14"-3"-828,55-8-250,0 3 1,103 1 0,-3 1 9,505-20 676,-140 8 270,1791-49-503,-1708 67 155,1569-4-247,28 26-319,-117-16 710,-532-11 629,-1409 7-1528,179 2 487,-113-8-2927,-185 0-1157,-9-8-3442</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4:24.585"/>
    </inkml:context>
    <inkml:brush xml:id="br0">
      <inkml:brushProperty name="width" value="0.025" units="cm"/>
      <inkml:brushProperty name="height" value="0.025" units="cm"/>
    </inkml:brush>
  </inkml:definitions>
  <inkml:trace contextRef="#ctx0" brushRef="#br0">410 1805 12139,'0'0'134,"14"0"357,307 5 875,669 37 909,-710-11-1782,826 65-89,322-91 738,-750-19-775,292-3 1508,-173 5-1178,-2-47-657,33-77 100,-712 108-76,-2-5 0,-1-5-1,-2-5 1,-2-5 0,105-63 0,-184 94 18,-2-1-1,0-2 1,-1-1 0,-1-1-1,39-42 1,-59 56-49,0 1 0,0-1 0,0 0 1,-1-1-1,0 1 0,0-1 0,-1 0 0,-1 0 1,1-1-1,-1 1 0,-1-1 0,0 1 0,0-1 1,-1 0-1,0 0 0,-1 0 0,0 0 0,-1 0 1,0 0-1,0 1 0,-1-1 0,0 0 0,-7-18 1,2 14-8,0 1 1,-1 0 0,-1 0 0,0 0-1,-1 1 1,0 1 0,0-1 0,-1 2-1,-1 0 1,-16-12 0,-12-5 85,-87-45-1,6 16-80,-3 4 0,-178-47 0,-271-35 21,-600-51-310,-11 65-133,840 87 335,-1075-81 15,-4 107 55,1044 35 237,0 17 0,-679 172 0,1045-213-250,-369 113 108,330-97-101,1 1 1,1 3-1,1 2 0,2 3 1,-48 35-1,83-54-144,1 0-1,0 0 0,1 1 1,0 0-1,0 1 1,1 0-1,1 0 0,0 1 1,1 0-1,0 0 1,1 1-1,0 0 0,1 0 1,1 1-1,0-1 1,1 1-1,1 0 0,0 0 1,1 0-1,1 0 1,0 0-1,1 0 1,1 0-1,0 0 0,1-1 1,0 1-1,1-1 1,7 16-1,-4-12-701,2-1 0,0 0 0,1 0 0,16 21-1,62 63-6565</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4:32.206"/>
    </inkml:context>
    <inkml:brush xml:id="br0">
      <inkml:brushProperty name="width" value="0.025" units="cm"/>
      <inkml:brushProperty name="height" value="0.025" units="cm"/>
    </inkml:brush>
  </inkml:definitions>
  <inkml:trace contextRef="#ctx0" brushRef="#br0">107 0 19314,'0'0'3983,"0"10"-2878,0 67-106,-19 133 1,13-161-837,6-47-364,0 0 1,0-1 0,-1 1-1,1 0 1,0-1-1,-1 1 1,1-1 0,-1 1-1,1-1 1,-1 1-1,0-1 1,0 1 0,0-1-1,1 1 1,-1-1-1,-1 0 1,1 0 0,0 0-1,0 1 1,0-1-1,-1 0 1,-1 1 0,-1-1-864,0 0 1,0 0-1,0 0 1,0 0 0,0-1-1,0 0 1,-8 0-1,-11 0-4439</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4:32.580"/>
    </inkml:context>
    <inkml:brush xml:id="br0">
      <inkml:brushProperty name="width" value="0.025" units="cm"/>
      <inkml:brushProperty name="height" value="0.025" units="cm"/>
    </inkml:brush>
  </inkml:definitions>
  <inkml:trace contextRef="#ctx0" brushRef="#br0">1 105 11339,'0'0'11435,"61"0"-9898,-18 0-576,11 0-224,6-8-321,1-3-352,-4-1 0,-4-1-769,-12 1-1441,-10-2-1217,-13-2-1473,-12-2-4902</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4:32.966"/>
    </inkml:context>
    <inkml:brush xml:id="br0">
      <inkml:brushProperty name="width" value="0.025" units="cm"/>
      <inkml:brushProperty name="height" value="0.025" units="cm"/>
    </inkml:brush>
  </inkml:definitions>
  <inkml:trace contextRef="#ctx0" brushRef="#br0">1 0 16464,'0'0'5765,"81"23"-4067,-40-23-673,6 0-705,4-1-224,-2-4-32,2 1-416,-7 1-2147,-5 3-1921,-9 0-3171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4:33.291"/>
    </inkml:context>
    <inkml:brush xml:id="br0">
      <inkml:brushProperty name="width" value="0.025" units="cm"/>
      <inkml:brushProperty name="height" value="0.025" units="cm"/>
    </inkml:brush>
  </inkml:definitions>
  <inkml:trace contextRef="#ctx0" brushRef="#br0">42 1 19378,'0'0'6620,"-2"9"-6070,-8 37 150,1-5-59,1 0-1,-4 65 0,37-155 145,11-77-759,-36 125-33,0 1 0,0 0 1,1-1-1,-1 1 0,0-1 0,0 1 0,0-1 0,0 1 0,0-1 0,1 1 0,-1 0 0,0-1 0,0 1 0,1-1 0,-1 1 0,0 0 0,1-1 0,-1 1 0,0 0 1,1-1-1,-1 1 0,1 0 0,-1 0 0,0 0 0,1-1 0,-1 1 0,1 0 0,-1 0 0,1 0 0,-1 0 0,1 0 0,-1-1 0,0 1 0,1 0 0,-1 0 0,1 0 1,-1 0-1,1 1 0,-1-1 0,1 0 0,0 0 0,18 13-368,-8-4-7158,-3-9 1159</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4:33.806"/>
    </inkml:context>
    <inkml:brush xml:id="br0">
      <inkml:brushProperty name="width" value="0.025" units="cm"/>
      <inkml:brushProperty name="height" value="0.025" units="cm"/>
    </inkml:brush>
  </inkml:definitions>
  <inkml:trace contextRef="#ctx0" brushRef="#br0">23 4 9801,'0'0'17286,"3"-4"-15983,-19 4-9695,7 0 630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4:34.287"/>
    </inkml:context>
    <inkml:brush xml:id="br0">
      <inkml:brushProperty name="width" value="0.025" units="cm"/>
      <inkml:brushProperty name="height" value="0.025" units="cm"/>
    </inkml:brush>
  </inkml:definitions>
  <inkml:trace contextRef="#ctx0" brushRef="#br0">1 0 5990,'0'0'448</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4:35.657"/>
    </inkml:context>
    <inkml:brush xml:id="br0">
      <inkml:brushProperty name="width" value="0.025" units="cm"/>
      <inkml:brushProperty name="height" value="0.025" units="cm"/>
    </inkml:brush>
  </inkml:definitions>
  <inkml:trace contextRef="#ctx0" brushRef="#br0">8 52 11339,'-7'-27'3924,"7"13"382,0 14-4221,1 0 1,-1 0-1,0 0 0,0 0 1,1 0-1,-1 0 0,0 0 1,0 0-1,1-1 0,-1 1 1,0 0-1,1 0 0,-1 0 0,0 0 1,0 1-1,1-1 0,-1 0 1,0 0-1,1 0 0,-1 0 1,0 0-1,0 0 0,1 0 1,-1 0-1,0 1 0,0-1 1,1 0-1,-1 0 0,0 0 1,0 0-1,0 1 0,1-1 1,-1 0-1,0 0 0,0 1 1,0-1-1,0 0 0,1 0 0,-1 1 1,0-1-1,1 4 133,1 0 0,-1 1 0,0-1 0,0 0-1,-1 0 1,1 1 0,-1-1 0,0 0 0,0 1 0,0-1-1,-2 7 1,1 5 344,-4 62 1317,2-58-1357,1 1 0,1-1 1,1 0-1,4 29 0,-4-48-499,1 1-1,-1-1 1,1 1 0,-1-1 0,1 0-1,0 1 1,0-1 0,-1 0-1,1 0 1,0 1 0,0-1-1,0 0 1,0 0 0,0 0 0,1 0-1,-1 0 1,0 0 0,0 0-1,1-1 1,-1 1 0,0 0-1,1-1 1,-1 1 0,1-1 0,-1 0-1,1 1 1,-1-1 0,1 0-1,-1 0 1,1 0 0,-1 0-1,1 0 1,-1 0 0,1 0 0,2-1-1,0 0 58,1 0 0,-1 0 0,0 0 0,0 0 0,1-1 1,-1 0-1,0 1 0,0-2 0,-1 1 0,1 0 0,5-5 0,-2-1-61,1-1 0,-1 1 0,-1-1-1,0-1 1,0 1 0,-1-1 0,0 0 0,0-1 0,-1 1 0,2-12 0,-1 0-9,-1 0-1,-1 0 1,0 0-1,-2-25 1,-13 120-10,12-72 0,0-1 0,0 1 0,1-1 0,-1 1 0,0-1 0,1 1 0,-1-1 0,1 1 0,-1-1 0,0 0 0,1 1 0,-1-1 0,1 0 0,-1 1 0,1-1 0,-1 0 0,1 0 0,-1 1 0,1-1 0,-1 0 0,1 0 0,0 0 0,-1 0 0,1 0 0,-1 0 0,1 0 0,-1 0 0,1 0 0,0 0 0,-1 0 0,1 0 0,-1 0 0,1 0 0,-1 0 0,1-1 0,-1 1 0,1 0 0,0 0 0,-1-1 0,0 1 0,1 0 0,-1-1 0,2 0 0,23-15 0,-22 13 0,-1 0 0,0 0 0,0 0 0,-1-1 0,1 1 0,-1-1 0,1 1 0,-1-1 0,0 0 0,-1 1 0,2-7 0,-4 48 0,1-23 0,1 0 0,0 1 0,3 24 0,-2-38 0,-1-1 0,0 1 0,0-1 0,1 1 0,-1-1 0,1 0 0,-1 1 0,1-1 0,0 1 0,-1-1 0,1 0 0,0 0 0,0 1 0,0-1 0,0 0 0,0 0 0,0 0 0,0 0 0,1 0 0,-1 0 0,0 0 0,1-1 0,-1 1 0,0 0 0,1-1 0,-1 1 0,1-1 0,-1 1 0,1-1 0,-1 0 0,1 0 0,-1 0 0,1 1 0,-1-1 0,1-1 0,-1 1 0,1 0 0,-1 0 0,1-1 0,-1 1 0,1 0 0,-1-1 0,0 1 0,1-1 0,1-1 0,3-1 0,1 0 0,-1 0 0,0-1 0,0 0 0,0 0 0,-1-1 0,1 0 0,5-6 0,-2 0 0,-1 0 0,0 0 0,-1-1 0,0 0 0,-1 0 0,-1 0 0,1-1 0,-2 0 0,0 0 0,-1 0 0,4-24 0,-42 122 0,33-76 0,0 0 0,1 0 0,0-1 0,0 1 0,1 14 0,0-21 0,0 0 0,0-1 0,0 1 0,0 0 0,1-1 0,-1 1 0,0-1 0,1 1 0,-1 0 0,1-1 0,0 1 0,-1-1 0,1 1 0,0-1 0,0 0 0,0 1 0,0-1 0,0 0 0,0 1 0,1-1 0,-1 0 0,0 0 0,1 0 0,-1 0 0,0 0 0,1-1 0,-1 1 0,1 0 0,0-1 0,-1 1 0,1-1 0,-1 1 0,1-1 0,0 0 0,2 0 0,3 0 0,0-2 0,0 1 0,0-1 0,0 0 0,0 0 0,-1-1 0,1 0 0,-1 0 0,1-1 0,-1 0 0,0 0 0,-1 0 0,1-1 0,-1 1 0,6-7 0,-6 5 0,1 1 0,1-1 0,-1 1 0,1 0 0,0 1 0,0 0 0,0 0 0,0 0 0,1 1 0,13-4 0,-20 7 0,-1 0 0,1 0 0,0 0 0,-1 0 0,1 0 0,-1 0 0,1 1 0,-1-1 0,1 0 0,-1 0 0,1 0 0,-1 0 0,1 1 0,-1-1 0,1 0 0,-1 1 0,1-1 0,-1 0 0,0 1 0,1-1 0,-1 0 0,1 1 0,-1-1 0,0 1 0,1-1 0,-1 1 0,0-1 0,0 1 0,1 0 0,6 23 0,-7-22 0,1 1 0,-1-1 0,0 0 0,1 0 0,-1 0 0,1 0 0,0 0 0,0 0 0,0 1 0,0-2 0,0 1 0,0 0 0,0 0 0,0 0 0,1 0 0,-1-1 0,1 1 0,0-1 0,3 3 0,3-3 0,0 0 0,0-1 0,0 1 0,0-2 0,0 1 0,0-1 0,0-1 0,0 0 0,0 0 0,10-4 0,-7 3 0,0 0 0,0 0 0,1 1 0,15-1 0,-17 4-1429,-10-1 1186,1 0 0,-1 0 0,1 1 0,-1-1 0,1 0 0,-1 0 1,0 0-1,1 0 0,-1 0 0,1 0 0,-1 0 0,1 0 0,-1 0 0,1 0 1,-1-1-1,0 1 0,1 0 0,-1 0 0,1 0 0,-1 0 0,0-1 0,1 1 1,-1 0-1,1 0 0,-1-1 0,0 1 0,1 0 0,-1-1 0,0 1 0,0 0 1,1-1-1,-1 1 0,0 0 0,0-1 0,1 1 0,-1-1 0,0 1 0,0-1 1,0 1-1,0 0 0,0-1 0,0 1 0,0-1 0,0 1 0,0-1 0,0 1 1,0-1-1,0 1 0,0 0 0,0-1 0,0 1 0,0-1 0,0 1 0,0-1 1,-1 1-1,1-1 0,0-13-7354</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4:36.012"/>
    </inkml:context>
    <inkml:brush xml:id="br0">
      <inkml:brushProperty name="width" value="0.025" units="cm"/>
      <inkml:brushProperty name="height" value="0.025" units="cm"/>
    </inkml:brush>
  </inkml:definitions>
  <inkml:trace contextRef="#ctx0" brushRef="#br0">6 9 12556,'-1'-6'3651,"-3"3"2723,8 3-6406,7 7 64,1 0-1089,4 1-2946,4-2-4389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59.973"/>
    </inkml:context>
    <inkml:brush xml:id="br0">
      <inkml:brushProperty name="width" value="0.025" units="cm"/>
      <inkml:brushProperty name="height" value="0.025" units="cm"/>
    </inkml:brush>
  </inkml:definitions>
  <inkml:trace contextRef="#ctx0" brushRef="#br0">1 44 10314,'0'0'14509,"11"-5"-11989,61-24 809,-66 27-3168,0 0 0,1 1 0,-1-1 0,0 1 1,1 1-1,-1-1 0,1 1 0,-1 0 0,1 0 0,-1 1 1,1 0-1,8 3 0,-13-3-161,-1 0 0,1 0 0,0 0 0,-1 0 0,1 0 0,-1 1 0,0-1 0,1 1 0,-1-1 0,0 1 0,0-1 0,0 1 0,0 0 0,0 0 0,0-1 0,-1 1 0,1 0 0,0 0 0,-1 0 0,0 0 0,1 0 0,-1 0 0,0 0 0,0 0 0,0 0 0,0 0 0,0 0 0,-1 0 0,1-1 0,-1 4 0,0 1 0,-1 1 0,0 0 0,0-1 0,0 1 0,-1-1 0,0 0 0,-5 9 0,-45 49 0,38-48 0,1 2 0,-20 29 0,33-46-1,0 0-1,1-1 1,-1 1-1,1 0 1,-1 0-1,1 0 1,-1 0-1,1 0 1,0-1-1,0 1 1,-1 0-1,1 0 1,0 0-1,0 0 1,0 0-1,0 0 1,0 0-1,0 0 1,0 0-1,0 0 1,0 0-1,0 0 1,1 0-1,-1 0 1,0-1-1,1 1 1,-1 0-1,1 0 1,-1 0-1,1 0 1,-1-1-1,1 2 1,2-1-32,-1 1 1,0-1 0,0 0 0,1 0 0,-1 0 0,0 0 0,1-1 0,-1 1-1,1-1 1,-1 1 0,1-1 0,2 0 0,11 0-1154,1 0 0,29-6 0,7-7-7153</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4:36.341"/>
    </inkml:context>
    <inkml:brush xml:id="br0">
      <inkml:brushProperty name="width" value="0.025" units="cm"/>
      <inkml:brushProperty name="height" value="0.025" units="cm"/>
    </inkml:brush>
  </inkml:definitions>
  <inkml:trace contextRef="#ctx0" brushRef="#br0">102 0 11371,'0'0'8979,"0"8"-7564,0 5-1222,1 0 0,0 0 1,1-1-1,0 1 0,1-1 1,1 0-1,0 0 1,7 16-1,6 0-166,28 37 0,-31-47 511,0 1 0,-2 0 0,0 0 0,16 39 0,-26-55-439,-1 1 0,0-1 0,0 0 0,0 0 0,-1 1 0,1-1-1,-1 1 1,0-1 0,0 0 0,0 1 0,0-1 0,0 1 0,-1-1 0,0 0 0,1 1 0,-1-1 0,-1 0 0,1 0 0,0 0 0,-1 0 0,1 0 0,-1 0 0,0 0 0,0 0 0,0-1 0,-1 1-1,1-1 1,0 1 0,-1-1 0,0 0 0,1 0 0,-1 0 0,0 0 0,-5 2 0,0-1 136,-1 0 0,1 0 0,0 0 0,-1-1 0,1-1 0,-1 1 0,0-2 0,1 1 0,-1-1 0,0 0 0,0-1 0,-15-3 0,18 3-235,0-2 0,0 1 0,1 0 0,-1-1 0,0 0 0,1-1 0,0 1 0,0-1 0,0 0 0,1 0 0,-1-1 0,1 1 0,0-1 0,0 0 0,0 0 0,1 0 0,0-1 0,0 1 0,-3-9 0,4 10 0,1 1 0,-1-1 0,1 0 0,0 0 0,0 1 0,1-1 0,-1 0 0,1 0 0,0 0 0,0 0 0,0 0 0,0 0 0,1 0 0,-1 1 0,1-1 0,0 0 0,0 0 0,1 1 0,-1-1 0,1 0 0,0 1 0,0 0 0,0-1 0,0 1 0,1 0 0,-1 0 0,1 0 0,0 0 0,-1 1 0,1-1 0,5-2 0,31-16-808,0 1 1,1 2-1,83-24 1,-76 28-2086,-1-2-1,86-44 1,-75 25-12231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01.262"/>
    </inkml:context>
    <inkml:brush xml:id="br0">
      <inkml:brushProperty name="width" value="0.025" units="cm"/>
      <inkml:brushProperty name="height" value="0.025" units="cm"/>
    </inkml:brush>
  </inkml:definitions>
  <inkml:trace contextRef="#ctx0" brushRef="#br0">18 0 13068,'0'0'9257,"1"55"-9225,-1-26 64,-4 3 0,-2 3-64,3-3 0,0-2-192,1-8-448,2-3-161,0-9-224,0-7-576</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01.604"/>
    </inkml:context>
    <inkml:brush xml:id="br0">
      <inkml:brushProperty name="width" value="0.025" units="cm"/>
      <inkml:brushProperty name="height" value="0.025" units="cm"/>
    </inkml:brush>
  </inkml:definitions>
  <inkml:trace contextRef="#ctx0" brushRef="#br0">0 72 18481,'0'0'8136,"78"0"-6598,-39 0-642,5-4-351,1-4-321,-1-2-160,-6 0-32,-5 0-160,-8 0-1025,-9 3-1057,-10 1-416,-6 2-1282,-21 2-10538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01.946"/>
    </inkml:context>
    <inkml:brush xml:id="br0">
      <inkml:brushProperty name="width" value="0.025" units="cm"/>
      <inkml:brushProperty name="height" value="0.025" units="cm"/>
    </inkml:brush>
  </inkml:definitions>
  <inkml:trace contextRef="#ctx0" brushRef="#br0">28 1 11050,'0'0'13517,"29"49"-11723,5-49-96,5 0-834,6-5-639,-1-4-129,-6 3-192,-7 2-1570,-13 4-1825,-9 0-2211</inkml:trace>
  <inkml:trace contextRef="#ctx0" brushRef="#br0" timeOffset="1">0 243 10954,'0'0'17137,"67"8"-15920,-23-24-609,5 0-448,-1-1-128,-4 3-928,-1 2-2596,-9 4-1985,-4 3-3331</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02.287"/>
    </inkml:context>
    <inkml:brush xml:id="br0">
      <inkml:brushProperty name="width" value="0.025" units="cm"/>
      <inkml:brushProperty name="height" value="0.025" units="cm"/>
    </inkml:brush>
  </inkml:definitions>
  <inkml:trace contextRef="#ctx0" brushRef="#br0">231 1 16464,'0'0'10543,"-6"9"-9748,-21 33-489,-2-1 0,-1-2-1,-64 63 1,92-100-338,0-1 0,-1 1-1,1 0 1,0-1 0,0 1 0,-1-1 0,1 0 0,-1 0 0,1 0-1,-4 1 1,5-2-93,0 0 0,0 0 0,1 0 0,-1 0 0,0 0 0,1 0 0,-1-1 0,1 1 0,-1 0 0,0-1 0,1 1 0,-1 0 0,1-1 0,-1 1 0,1-1 0,-1 1 0,1-1 0,-1 1 0,1-1-1,-1 1 1,1-1 0,0 1 0,-1-1 0,1 1 0,0-1 0,-1 0 0,1 1 0,0-1 0,0 0 0,0 1 0,-1-1 0,1 0 0,0 1 0,0-1 0,0 0 0,0 1 0,0-1 0,1 0 0,-1 0 0,0 1 0,0-2-1,0-24-5169,0-5-1907</inkml:trace>
  <inkml:trace contextRef="#ctx0" brushRef="#br0" timeOffset="1">54 23 9993,'0'0'18386,"40"63"-17521,-25-45-289,3-3-448,2 1-32,1-5-800,1-3-2788,0-3-3074,0-5-11627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05.442"/>
    </inkml:context>
    <inkml:brush xml:id="br0">
      <inkml:brushProperty name="width" value="0.025" units="cm"/>
      <inkml:brushProperty name="height" value="0.025" units="cm"/>
    </inkml:brush>
  </inkml:definitions>
  <inkml:trace contextRef="#ctx0" brushRef="#br0">188 49 18225,'1'-1'385,"-1"-1"0,0 0 0,0 0-1,0 0 1,-1 0 0,1 0 0,0 0-1,-1 1 1,1-1 0,-1 0 0,1 0-1,-1 0 1,0 1 0,0-1 0,0 0-1,0 1 1,0-1 0,0 1 0,0-1-1,0 1 1,-1 0 0,1-1 0,-3-1-1,1 2-218,-1 0 0,0 0-1,1 0 1,-1 0-1,0 1 1,1-1 0,-1 1-1,0 0 1,1 0-1,-1 0 1,-6 1 0,5 1-138,0-1 0,-1 1 0,1 0 0,0 1 0,0-1 0,0 1 0,0 0 0,1 0 0,-1 0 0,1 1 0,0-1 0,0 1 1,0 0-1,1 0 0,-1 1 0,1-1 0,-5 9 0,3-5 18,0 0 0,1 0 0,0 1 0,1-1 0,-1 1 0,2 0 1,-1 0-1,1 0 0,-1 17 0,3-25-43,0 0 0,0 0 0,1 0 0,-1-1 0,0 1 1,0 0-1,1 0 0,-1-1 0,1 1 0,-1 0 0,1-1 0,-1 1 1,1 0-1,-1-1 0,1 1 0,0-1 0,-1 1 0,1-1 0,0 1 1,-1-1-1,1 1 0,0-1 0,0 0 0,-1 1 0,1-1 0,0 0 0,0 0 1,0 1-1,-1-1 0,1 0 0,0 0 0,0 0 0,0 0 0,0 0 1,-1 0-1,1 0 0,0-1 0,0 1 0,0 0 0,-1 0 0,1-1 1,0 1-1,1-1 0,38-15 211,-25 6-162,-1-1 0,-1 0 0,20-21 0,-27 25 109,0 0 0,-1 0 1,0 0-1,0 0 0,0-1 0,-1 0 1,0 0-1,0 0 0,2-10 1,-22 48-58,-8 31-107,21-55 12,1 1-1,1 0 1,-1 0 0,1 0-1,-1 12 1,2-18-8,0 0 0,0 0-1,0-1 1,0 1 0,1 0 0,-1 0 0,0-1-1,0 1 1,1 0 0,-1-1 0,0 1 0,1 0-1,-1-1 1,0 1 0,1 0 0,-1-1 0,1 1-1,-1-1 1,1 1 0,-1-1 0,1 1 0,0-1-1,-1 1 1,2-1 0,0 1-1,-1-1 1,1 0-1,0 0 1,0 1-1,-1-2 1,1 1-1,0 0 1,0 0-1,0 0 1,-1-1-1,1 1 1,0-1-1,-1 1 1,1-1-1,2-1 1,9-5-1,1-1 0,-1 0 0,-1-1 0,21-18 0,-23 17 0,0 2 0,0 0 0,1 0 0,0 1 0,0 0 0,1 1 0,18-8 0,-29 14 0,0-1-1,0 1 1,0 0-1,0-1 1,0 1-1,0 0 1,0 0 0,0 0-1,0 0 1,0 0-1,0 0 1,0 0-1,0 0 1,0 0 0,0 0-1,0 1 1,0-1-1,0 0 1,0 1-1,0-1 1,0 1 0,0-1-1,0 1 1,0-1-1,-1 1 1,1 0-1,0-1 1,0 1 0,-1 0-1,1 0 1,0-1-1,-1 1 1,1 0-1,-1 0 1,1 1 0,7 41-20,-2-6 34,-5-36-13,-1-1-1,1 1 1,0 0 0,-1-1 0,1 1 0,0-1 0,-1 1 0,1-1-1,0 1 1,0-1 0,0 1 0,-1-1 0,1 0 0,0 0 0,0 1-1,0-1 1,0 0 0,0 0 0,0 0 0,-1 0 0,1 0 0,0 0-1,0 0 1,0 0 0,0 0 0,0-1 0,0 1 0,-1 0 0,1 0-1,1-1 1,26-13-6,7-13 5,31-19 0,-63 43 0,1 1 0,0 0 0,0 0 0,0 1 0,0-1 0,0 1 0,0 0 0,0 0 0,1 0 0,-1 0 0,0 1 0,0 0 0,1 0 0,5 1 0,-8 1 0,0 1 0,1 0 0,-1-1 0,-1 1 0,1 0 0,0 1 0,-1-1 0,1 0 0,-1 0 0,0 1 0,0-1 0,0 0 0,-1 1 0,1 6 0,5 12 0,-5-21-131,-1 0-1,1 0 1,0 1 0,-1-1-1,1 0 1,0 0-1,0 0 1,0-1 0,0 1-1,0 0 1,0 0 0,0 0-1,0-1 1,0 1 0,1 0-1,-1-1 1,0 1 0,0-1-1,0 0 1,1 1-1,-1-1 1,0 0 0,1 0-1,-1 1 1,0-1 0,1 0-1,-1-1 1,0 1 0,0 0-1,1 0 1,-1 0 0,2-1-1,1 0-929,-1-1 0,1 1-1,-1 0 1,1-1 0,-1 0 0,0 1-1,1-1 1,-1-1 0,5-4 0,2-3-14933</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05.954"/>
    </inkml:context>
    <inkml:brush xml:id="br0">
      <inkml:brushProperty name="width" value="0.025" units="cm"/>
      <inkml:brushProperty name="height" value="0.025" units="cm"/>
    </inkml:brush>
  </inkml:definitions>
  <inkml:trace contextRef="#ctx0" brushRef="#br0">94 17 20595,'0'0'2285,"-5"8"865,-6 11-1437,2-1 0,-14 39 0,15-31-1482,1-1 0,1 2 0,2-1 0,-2 38 0,-8 129 105,30-288-282,54-167-1,-67 253-62,0 1 1,0 0-1,1 0 1,0 0-1,0 1 1,1-1-1,0 1 0,0 0 1,1 0-1,0 1 1,13-12-1,-15 15 0,0 1-1,0-1 0,1 1 0,-1 0 1,1 0-1,-1 0 0,1 1 1,0 0-1,-1 0 0,1 0 1,0 0-1,0 1 0,0 0 1,0 0-1,0 0 0,0 0 1,0 1-1,-1 0 0,1 0 0,0 0 1,0 1-1,8 3 0,-11-4-2,0-1-1,-1 1 0,1-1 1,0 1-1,0 0 1,-1 0-1,1 0 0,0 0 1,-1 0-1,1 0 0,-1 0 1,1 1-1,-1-1 0,0 0 1,0 1-1,1-1 1,-1 1-1,0 0 0,0-1 1,0 1-1,-1 0 0,1-1 1,0 1-1,-1 0 0,1 0 1,-1 0-1,0 0 1,1 0-1,-1-1 0,0 1 1,0 0-1,0 0 0,0 0 1,-1 0-1,1 0 0,0 0 1,-2 2-1,0 1 77,-1 0 0,1 0 0,-1-1 0,0 1 0,-1-1 0,1 0 0,-1 0 0,0 0 1,0 0-1,0-1 0,-9 6 0,-79 44-18,81-48-47,1-1 0,0 0 0,-1 0 0,0-1 0,0-1-1,0 1 1,-17 0 0,28-3-1,0 0 0,0 0-1,-1 0 1,1 0 0,0 0 0,-1 0-1,1 0 1,0 1 0,0-1 0,-1 0 0,1 0-1,0 0 1,0 0 0,-1-1 0,1 1 0,0 0-1,-1 0 1,1 0 0,0 0 0,0 0-1,-1 0 1,1 0 0,0 0 0,0-1 0,-1 1-1,1 0 1,0 0 0,0 0 0,0 0 0,-1-1-1,1 1 1,0 0 0,0 0 0,0-1-1,0 1 1,0 0 0,-1 0 0,1-1 0,0 1-1,0 0 1,0 0 0,0-1 0,0 1 0,0 0-1,0-1 1,0 1 0,0 0 0,0 0-1,0-1 1,0 1 0,0 0 0,0 0 0,0-1-1,0 1 1,0 0 0,0-1 0,1 1 0,-1 0-1,8-11-1407,-7 10 1147,64-59-15769,-36 33 6258</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06.296"/>
    </inkml:context>
    <inkml:brush xml:id="br0">
      <inkml:brushProperty name="width" value="0.025" units="cm"/>
      <inkml:brushProperty name="height" value="0.025" units="cm"/>
    </inkml:brush>
  </inkml:definitions>
  <inkml:trace contextRef="#ctx0" brushRef="#br0">95 0 17296,'0'0'12001,"-1"11"-10415,-2 14-1313,-2 1 1,-1-1 0,-1-1 0,-18 45 0,13-37-102,0 1-1,-11 60 1,23-66-1299,0-27 1048,1 1 1,-1-1-1,0 0 0,0 0 0,0 1 0,0-1 0,1 0 0,-1 1 0,0-1 1,0 0-1,1 0 0,-1 0 0,0 1 0,0-1 0,1 0 0,-1 0 0,0 0 0,1 1 1,-1-1-1,0 0 0,1 0 0,-1 0 0,0 0 0,1 0 0,-1 0 0,0 0 1,1 0-1,-1 0 0,0 0 0,1 0 0,-1 0 0,0 0 0,1 0 0,-1 0 1,0 0-1,1-1 0,2 0-625,0-1 1,0 0 0,-1 0-1,1 0 1,-1-1-1,1 1 1,-1 0-1,0-1 1,0 0-1,0 1 1,2-5 0,11-18-9681</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06.652"/>
    </inkml:context>
    <inkml:brush xml:id="br0">
      <inkml:brushProperty name="width" value="0.025" units="cm"/>
      <inkml:brushProperty name="height" value="0.025" units="cm"/>
    </inkml:brush>
  </inkml:definitions>
  <inkml:trace contextRef="#ctx0" brushRef="#br0">26 48 14830,'0'0'6347,"-1"9"-4254,0 24-289,1-32-1719,1 0 0,-1 0-1,1 1 1,-1-1 0,1 0 0,-1 0-1,1 0 1,0 0 0,-1 0-1,1 0 1,0-1 0,0 1-1,0 0 1,0 0 0,-1 0-1,1-1 1,0 1 0,1-1-1,-1 1 1,0-1 0,0 1 0,0-1-1,0 1 1,0-1 0,0 0-1,1 0 1,-1 0 0,2 1-1,36 0 528,-33-1-391,6-1 75,-1 0 0,1 0 0,-1-1 1,1-1-1,-1 0 0,0 0 0,12-7 0,-16 7-131,0 0-1,0 0 0,-1-1 0,1 0 0,-1-1 1,0 0-1,0 1 0,-1-2 0,1 1 1,-1-1-1,8-10 0,-13 15-163,0 1 1,1-1-1,-1 1 0,0-1 1,1 1-1,-1-1 1,0 1-1,0-1 0,1 1 1,-1-1-1,0 1 0,0-1 1,0 0-1,0 1 1,0-1-1,0 1 0,0-1 1,0 0-1,0 1 1,0-1-1,0 1 0,0-1 1,0 0-1,-1 1 0,1-1 1,0 1-1,0-1 1,-1 1-1,1-1 0,0 1 1,-1-1-1,1 1 0,0-1 1,-1 1-1,1 0 1,-1-1-1,1 1 0,0-1 1,-1 1-1,1 0 1,-1-1-1,0 1 0,1 0 1,-1 0-1,1 0 0,-1-1 1,1 1-1,-1 0 1,0 0-1,1 0 0,-1 0 1,1 0-1,-1 0 0,1 0 1,-1 0-1,0 0 1,0 0-1,-40 3-17,40-3 16,-15 4 0,0 0 0,1 1 0,0 1 0,0 1 0,0 0 0,1 0 0,0 2 0,1 0 0,-1 0 0,2 1 0,-1 1 0,2 0 0,-16 19 0,25-29 0,1 1 0,0-1 0,-1 1 0,1 0 0,0 0 0,0-1 0,0 1 0,0 0 0,1 0 0,-1 0 0,1 0 0,-1 0 0,1 0 0,-1 0 0,1 0 0,0 0 0,0 0 0,0 3 0,1-4 0,-1 0 0,1 0 0,0 1 0,-1-1 0,1 0 0,0 0 0,0 0 0,0 0 0,0 0 0,0 0 0,0-1 0,0 1 0,0 0 0,0 0 0,0-1 0,0 1 0,1-1 0,-1 1 0,0-1 0,0 1 0,2-1 0,9 3 0,0-2 0,1 1 0,-1-1 0,23-2 0,-19 0 0,16 0-184,54-9-1,-7-6-2863,-10-2-6347</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53.945"/>
    </inkml:context>
    <inkml:brush xml:id="br0">
      <inkml:brushProperty name="width" value="0.025" units="cm"/>
      <inkml:brushProperty name="height" value="0.025" units="cm"/>
    </inkml:brush>
  </inkml:definitions>
  <inkml:trace contextRef="#ctx0" brushRef="#br0">1 1 6566,'0'0'12049,"9"0"-9695,94 6 4173,29 2-3349,-77-7-3275,19 0-1603,-28-4-2348,-44 2 3109,-6 1-4688,-16 0 48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09.464"/>
    </inkml:context>
    <inkml:brush xml:id="br0">
      <inkml:brushProperty name="width" value="0.025" units="cm"/>
      <inkml:brushProperty name="height" value="0.025" units="cm"/>
    </inkml:brush>
  </inkml:definitions>
  <inkml:trace contextRef="#ctx0" brushRef="#br0">25 9 10858,'6'-8'13293,"-6"26"-12685,-6 12 161,0 3-128,-3 7-513,4 1 0,1-5-128,4-4 64,0-9-96,4-5-577,7-5-640,1-8-544,1-5-1122,-8 0-929,-2-9-2306</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54.290"/>
    </inkml:context>
    <inkml:brush xml:id="br0">
      <inkml:brushProperty name="width" value="0.025" units="cm"/>
      <inkml:brushProperty name="height" value="0.025" units="cm"/>
    </inkml:brush>
  </inkml:definitions>
  <inkml:trace contextRef="#ctx0" brushRef="#br0">0 30 4676,'0'0'22454,"77"47"-21045,-6-48-864,7-9-449,6-2-32,0-1-64,-7 3-1250,-11 2-1921,-9-3-2114,-16-1-2914</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54.634"/>
    </inkml:context>
    <inkml:brush xml:id="br0">
      <inkml:brushProperty name="width" value="0.025" units="cm"/>
      <inkml:brushProperty name="height" value="0.025" units="cm"/>
    </inkml:brush>
  </inkml:definitions>
  <inkml:trace contextRef="#ctx0" brushRef="#br0">1 1 18578,'0'0'8456,"59"28"-6855,-37-3-448,-4 4-640,-4 5-321,-6 3-128,-8 3-64,0 6-64,-14 4-993,-10-1-2146,-6-4-3716</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12.901"/>
    </inkml:context>
    <inkml:brush xml:id="br0">
      <inkml:brushProperty name="width" value="0.025" units="cm"/>
      <inkml:brushProperty name="height" value="0.025" units="cm"/>
    </inkml:brush>
  </inkml:definitions>
  <inkml:trace contextRef="#ctx0" brushRef="#br0">0 59 4100,'0'0'7132,"11"-8"-3988,47-38 2878,-57 45-5851,-1 1 1,0 0 0,1 0-1,-1-1 1,0 1-1,1 0 1,-1-1-1,0 1 1,1 0-1,-1 0 1,1 0-1,-1-1 1,0 1-1,1 0 1,-1 0-1,1 0 1,-1 0 0,1 0-1,-1 0 1,0 0-1,1 0 1,-1 0-1,1 0 1,-1 0-1,1 0 1,-1 0-1,0 0 1,1 0-1,-1 0 1,1 1-1,-1-1 1,0 0-1,1 0 1,-1 0 0,1 1-1,-1-1 1,0 0-1,1 1 1,-1-1-1,0 0 1,1 1-1,-1-1 1,0 0-1,0 1 1,1 0-1,2 28 2196,-11 33-1648,-6-11-853,-11 50 830,18-27-6522,1-74-2952,4 0 7226,-10 0-6477</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13.242"/>
    </inkml:context>
    <inkml:brush xml:id="br0">
      <inkml:brushProperty name="width" value="0.025" units="cm"/>
      <inkml:brushProperty name="height" value="0.025" units="cm"/>
    </inkml:brush>
  </inkml:definitions>
  <inkml:trace contextRef="#ctx0" brushRef="#br0">0 118 13068,'0'0'12172,"65"16"-9866,-19-20-961,5-7-544,5-3-288,-2 3-353,-4-2-96,-8 3-64,-9-2-897,-9 1-1473,-8-2-1346,-11-3-2818,-5-2-8424</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13.614"/>
    </inkml:context>
    <inkml:brush xml:id="br0">
      <inkml:brushProperty name="width" value="0.025" units="cm"/>
      <inkml:brushProperty name="height" value="0.025" units="cm"/>
    </inkml:brush>
  </inkml:definitions>
  <inkml:trace contextRef="#ctx0" brushRef="#br0">1 25 21236,'0'0'3331,"51"-12"-1473,-13 8-385,9 0-640,4 1-641,-1 1-160,-5 2-1281,-9 0-1666,-7 0-1793,-10 0-3332</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13.958"/>
    </inkml:context>
    <inkml:brush xml:id="br0">
      <inkml:brushProperty name="width" value="0.025" units="cm"/>
      <inkml:brushProperty name="height" value="0.025" units="cm"/>
    </inkml:brush>
  </inkml:definitions>
  <inkml:trace contextRef="#ctx0" brushRef="#br0">17 1 16496,'-2'8'4116,"1"-3"-3582,-3 7 765,1 0 0,1 0 0,0 0 1,0 17-1,1-26-1232,1-1-1,0 0 1,0 0 0,0 0-1,0 0 1,1 0 0,-1 0-1,0 0 1,1 0 0,-1 0-1,1 0 1,0 0 0,0 0-1,0 0 1,0-1 0,0 1-1,0 0 1,0-1 0,1 1-1,-1 0 1,1-1 0,-1 0-1,1 1 1,-1-1 0,1 0-1,0 0 1,-1 0 0,1 0-1,0 0 1,0 0 0,0 0-1,0-1 1,0 1 0,0-1-1,0 1 1,4-1 0,0 0-41,0 0 0,0 0 0,0-1 1,0 0-1,0 0 0,0 0 1,0-1-1,0 0 0,0 0 0,-1-1 1,9-4-1,52-43 310,-40 29-294,-26 21-40,0 0 0,0-1 0,0 1 0,1 0 0,-1 0 0,0-1 0,0 1-1,0 0 1,1 0 0,-1 0 0,0-1 0,0 1 0,1 0 0,-1 0-1,0 0 1,0 0 0,1 0 0,-1-1 0,0 1 0,1 0 0,-1 0-1,0 0 1,1 0 0,-1 0 0,0 0 0,1 0 0,-1 0 0,0 0 0,0 0-1,1 0 1,-1 0 0,0 0 0,1 0 0,-1 1 0,0-1 0,1 0-1,-1 0 1,0 0 0,0 0 0,1 1 0,-1-1 0,0 0 0,0 0-1,1 0 1,-1 1 0,0-1 0,0 0 0,0 0 0,1 1 0,-1-1-1,0 0 1,0 1 0,0 24 237,-12 29 315,8-43-371,1-5-56,0 0 0,1 0 0,0 0 1,1 1-1,-1-1 0,0 10 0,3-16-197,-1 0-1,0 1 1,1-1-1,-1 0 1,0 1 0,1-1-1,-1 0 1,0 0-1,1 1 1,-1-1-1,1 0 1,-1 0 0,1 0-1,-1 0 1,0 1-1,1-1 1,-1 0 0,1 0-1,-1 0 1,1 0-1,-1 0 1,1 0 0,-1 0-1,1 0 1,-1 0-1,1-1 1,-1 1 0,0 0-1,1 0 1,-1 0-1,1 0 1,-1-1-1,1 1 1,-1 0 0,0 0-1,1-1 1,18-8-5995,-6-6-2113</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14.363"/>
    </inkml:context>
    <inkml:brush xml:id="br0">
      <inkml:brushProperty name="width" value="0.025" units="cm"/>
      <inkml:brushProperty name="height" value="0.025" units="cm"/>
    </inkml:brush>
  </inkml:definitions>
  <inkml:trace contextRef="#ctx0" brushRef="#br0">21 14 16816,'0'0'13389,"-3"10"-12306,-2 7-755,0 1 0,-2 32 0,6-43-269,1 0 0,0 0 1,1 0-1,-1 0 0,4 11 1,-4-16-53,1 1 0,0-1 1,-1 0-1,1 0 0,0 0 1,0 0-1,0 0 0,1 0 1,-1 0-1,0-1 0,1 1 1,0 0-1,-1-1 0,1 1 1,0-1-1,-1 1 0,1-1 1,2 1-1,-2-1-7,0 0 0,0 0 0,1 0 0,-1 0 0,0-1 0,0 1 0,0-1 0,0 0 0,1 1 0,-1-1 0,0 0 0,0 0 0,0 0 0,1-1 0,-1 1 0,0-1 0,0 1 0,0-1 0,0 1 0,0-1 0,3-2 0,-2 1 0,0 0 0,1-1 0,-2 1 0,1-1 0,0 0 0,0 0 0,-1 0 0,0-1 0,0 1 0,0 0 0,2-5 0,1-2 0,-1-1 0,-1 0 0,1 0 0,-2 0 0,1 0 0,-2 0 0,1-15 0,-1 25 0,-1 0 0,0 0 0,0 0 0,0 0 0,0 0 0,0 0 0,0 0 0,0 0 0,0 0 0,0 0 0,0 0 0,0 1 0,-1-1 0,1 0 0,0 0 0,-1 0 0,1 0 0,-1 0 0,1 0 0,-1 0 0,1 0 0,-1 1 0,0-1 0,1 0 0,-1 1 0,0-1 0,0 0 0,1 1 0,-1-1 0,0 1 0,0-1 0,0 1 0,0-1 0,0 1 0,0 0 0,0-1 0,1 1 0,-1 0 0,0 0 0,0 0 0,0 0 0,0 0 0,0 0 0,0 0 0,0 0 0,0 0 0,0 0 0,0 0 0,0 1 0,-2-1 0,3 1 0,0-1 0,-1 0 0,1 0 0,0 1 0,0-1 0,-1 0 0,1 1 0,0-1 0,0 0 0,-1 1 0,1-1 0,0 0 0,0 1 0,0-1 0,-1 1 0,1-1 0,0 0 0,0 1 0,0-1 0,0 1 0,0-1 0,0 0 0,0 1 0,0-1 0,0 1 0,0-1 0,0 0 0,0 1 0,0-1 0,1 1 0,-1-1 0,0 0 0,0 1 0,0-1 0,0 1 0,1-1 0,-1 0 0,0 1 0,0-1 0,1 0 0,-1 0 0,0 1 0,1-1 0,-1 0 0,0 0 0,1 1 0,0-1 0,13 17 0,-10-14 0,-1 0 0,1-1 0,0 1 0,0-1 0,0 1 0,0-1 0,0-1 0,0 1 0,1 0 0,-1-1 0,1 0 0,-1 0 0,1 0 0,-1-1 0,1 0 0,-1 0 0,1 0 0,-1 0 0,1 0 0,-1-1 0,1 0 0,-1 0 0,1 0 0,-1-1 0,0 0 0,1 1 0,-1-1 0,0-1 0,0 1 0,-1 0 0,1-1 0,0 0 0,-1 0 0,0 0 0,1 0 0,3-6 0,3 0 0,-8 7 0,0 1 0,-1 0 0,1-1 0,0 1 0,0-1 0,-1 0 0,1 0 0,-1 1 0,0-1 0,0 0 0,1 0 0,-1 0 0,0-1 0,-1 1 0,1 0 0,1-3 0,-5 4 0,1 0 0,-1 1 0,1-1 0,-1 1 0,0 0 0,1 0 0,-1 0 0,1 0 0,-1 0 0,0 1 0,1-1 0,-4 2 0,1 1 0,-1 1 0,1 1 0,0-1 0,1 1 0,-1 0 0,1 0 0,0 0 0,0 0 0,0 1 0,1 0 0,0-1 0,0 1 0,0 0 0,1 1 0,0-1 0,0 0 0,1 1 0,0-1 0,0 1 0,0-1 0,1 1 0,0 0 0,1 9 0,0-14-16,0 0 1,1-1-1,-1 1 0,1 0 1,0-1-1,0 1 1,0-1-1,0 1 0,-1-1 1,2 0-1,-1 0 0,0 0 1,0 0-1,0 0 1,0-1-1,1 1 0,-1-1 1,0 1-1,1-1 0,-1 0 1,0 0-1,1 0 1,2 0-1,58-3-2273,-51 1-352,0-1-1,-1 0 1,0-1-1,12-5 1,10-7-10123</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14.799"/>
    </inkml:context>
    <inkml:brush xml:id="br0">
      <inkml:brushProperty name="width" value="0.025" units="cm"/>
      <inkml:brushProperty name="height" value="0.025" units="cm"/>
    </inkml:brush>
  </inkml:definitions>
  <inkml:trace contextRef="#ctx0" brushRef="#br0">114 12 14125,'0'0'17868,"-9"-3"-17206,8 3-650,-47-8 116,46 7-129,0 1 0,0 0 0,0 0 0,0 0 0,0 1 1,0-1-1,0 0 0,0 1 0,1-1 0,-1 1 0,0 0 0,0-1 0,0 1 0,1 0 0,-1 0 1,0 0-1,1 0 0,-1 1 0,1-1 0,-1 0 0,1 1 0,0-1 0,0 1 0,-1-1 0,1 1 1,0 0-1,0-1 0,0 1 0,1 0 0,-2 2 0,3-3-5,-1-1 0,0 1 0,1 0 0,-1 0 0,1-1 0,-1 1 0,1 0 0,-1-1 0,1 1 0,0 0 0,-1-1 0,1 1 0,0-1 0,-1 1 0,1-1 0,0 1 0,0-1 0,-1 0 0,1 1 0,0-1 0,0 0 0,0 0 0,0 1 0,-1-1 0,1 0 0,0 0 0,0 0 0,0 0 0,0 0 0,0 0 0,1-1 0,39 3-660,-35-2 403,3 0-321,0 1 0,1 1 1,-1 0-1,0 0 0,0 0 1,13 7-1,-21-9 575,0 0 0,0 1 0,0 0 0,1-1 0,-1 1 0,0 0 0,0-1 0,0 1 0,0 0 0,0 0 0,-1 0 0,1 0 0,0 0 0,0 0 0,0 0 0,-1 0 0,1 0 0,-1 0 0,1 1 0,-1-1 0,1 2 0,-1-1 111,-1-1 0,1 1-1,-1 0 1,1-1-1,-1 1 1,0-1-1,0 1 1,0-1-1,0 1 1,0-1-1,0 0 1,0 1-1,0-1 1,-1 0-1,1 0 1,0 0-1,-1 0 1,1 0-1,-1 0 1,1 0-1,-3 1 1,-9 7 250,-1-1 1,0 0-1,-1-1 0,1 0 1,-1-1-1,-1-1 0,1 0 1,-18 2-1,50-17-5353,5-4-4412,0 1-2822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15.405"/>
    </inkml:context>
    <inkml:brush xml:id="br0">
      <inkml:brushProperty name="width" value="0.025" units="cm"/>
      <inkml:brushProperty name="height" value="0.025" units="cm"/>
    </inkml:brush>
  </inkml:definitions>
  <inkml:trace contextRef="#ctx0" brushRef="#br0">71 0 19571,'0'0'9427,"-9"9"-8706,4-5-632,0 0-3,1 0 0,-1 0-1,0 1 1,1 0 0,0 0 0,0 0 0,1 0 0,-1 1 0,1 0-1,0-1 1,1 1 0,0 0 0,-1 0 0,2 1 0,-3 11 0,4-17-77,1 0 1,0 0 0,-1-1 0,1 1 0,0 0 0,-1-1 0,1 1 0,0-1 0,0 1 0,0-1 0,-1 1 0,1-1 0,0 0 0,0 1 0,0-1-1,0 0 1,0 0 0,0 1 0,0-1 0,0 0 0,-1 0 0,1 0 0,0 0 0,0 0 0,0 0 0,1-1 0,31-1 191,-24 0-312,0 0-1,0-1 1,0 0 0,0 0-1,0-1 1,-1 0-1,13-8 1,-12 6 63,1 0 0,0 1 0,0 1 0,19-7 0,-28 11 65,0 0 0,-1 0 0,1 0 1,0 0-1,-1 0 0,1 0 1,0 0-1,-1 1 0,1-1 1,0 0-1,-1 0 0,1 0 1,0 1-1,-1-1 0,1 0 0,-1 1 1,1-1-1,-1 0 0,1 1 1,-1-1-1,1 1 0,-1-1 1,1 1-1,-1-1 0,1 1 1,-1-1-1,0 1 0,1-1 0,-1 1 1,0 0-1,0-1 0,1 1 1,-1-1-1,0 1 0,0 0 1,0-1-1,0 1 0,0 0 0,0-1 1,0 1-1,0 0 0,0-1 1,0 2-1,-3 36 872,2-32-596,1-6-288,0 0 1,0 1 0,0-1-1,0 0 1,0 1-1,0-1 1,1 0 0,-1 0-1,0 1 1,0-1 0,0 0-1,0 0 1,1 1-1,-1-1 1,0 0 0,0 0-1,1 0 1,-1 1 0,0-1-1,0 0 1,1 0-1,-1 0 1,0 0 0,1 0-1,-1 1 1,0-1 0,1 0-1,-1 0 1,0 0-1,1 0 1,-1 0 0,0 0-1,0 0 1,1 0 0,-1 0-1,0 0 1,1 0-1,-1-1 1,0 1 0,1 0-1,-1 0 1,12-2 62,48-26-68,-53 23 0,0 1 0,1 0 0,-1 0 0,1 1 0,0 0 0,0 0 0,0 1 0,1 0 0,-1 0 0,10 0 0,-17 3 0,0-1 0,0 0 0,-1 0 0,1 1 0,0-1 0,-1 0 0,1 1 0,0-1 0,-1 0 0,1 1 0,-1-1 0,1 1 0,-1-1 0,1 1 0,-1-1 0,1 1 0,-1 0 0,1-1 0,-1 1 0,0 0 0,1-1 0,-1 1 0,0 0 0,1-1 0,-1 1 0,0 0 0,0 0 0,0-1 0,0 1 0,0 0 0,0 0 0,0 0 0,0 33 0,0-24 0,3-10 0,1 0 0,0 0 0,0 0 0,0 0 0,0 0 0,0-1 0,-1 0 0,8-2 0,-6 1 0,3-1 0,0 0 0,0 1 0,1 0 0,-1 0 0,15 0 0,-23 2-113,1 0 0,-1 0 0,0 1 0,1-1 0,-1 0 0,0 1 0,1-1 0,-1 1 0,0-1-1,0 0 1,0 1 0,1-1 0,-1 1 0,0-1 0,0 1 0,0-1 0,0 0 0,0 1 0,0-1 0,1 1 0,-1-1 0,0 1 0,0-1 0,-1 1 0,1-1 0,0 1 0,0-1 0,0 1-1,-4 22-10551,11-23 875</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15.932"/>
    </inkml:context>
    <inkml:brush xml:id="br0">
      <inkml:brushProperty name="width" value="0.025" units="cm"/>
      <inkml:brushProperty name="height" value="0.025" units="cm"/>
    </inkml:brush>
  </inkml:definitions>
  <inkml:trace contextRef="#ctx0" brushRef="#br0">73 58 12844,'0'0'10143,"9"-1"-8952,-4 1-992,36-7 647,-40 7-735,1-1 1,-1 0-1,1 1 1,-1-1-1,0 0 1,1 0 0,-1 0-1,0 0 1,1 0-1,-1 0 1,0 0 0,0 0-1,0 0 1,0-1-1,0 1 1,0 0-1,0-1 1,-1 1 0,1-1-1,0 1 1,-1-1-1,1 1 1,-1-1-1,0 0 1,1 1 0,-1-1-1,0-2 1,-1 3-36,1 0 0,-1 0-1,0 0 1,0 0 0,0 0 0,1 1 0,-1-1 0,0 0 0,0 0-1,0 1 1,0-1 0,0 1 0,0-1 0,-1 1 0,1-1 0,0 1-1,0 0 1,0-1 0,0 1 0,0 0 0,-1 0 0,1 0 0,0 0-1,0 0 1,0 0 0,-2 1 0,-35 1 412,32 1-407,1-1 1,0 1 0,-1 0 0,1 0 0,1 0 0,-1 1 0,0 0 0,1 0 0,0 0 0,0 0 0,0 1 0,0-1 0,1 1 0,0 0 0,0 0-1,0 0 1,0 1 0,1-1 0,0 1 0,0-1 0,0 1 0,0 10 0,2-16-82,0 1 0,1 0 0,-1 0 0,1 0 0,-1 0 0,1 0 0,0-1 0,-1 1 0,1 0 0,0 0 0,-1-1 0,1 1 0,0 0 0,0-1 0,0 1 0,0-1 0,0 1 0,-1-1 0,1 0 0,0 1 0,0-1 0,0 0 0,0 0 0,0 1 0,0-1 0,0 0 0,0 0 0,0 0 0,0 0 0,2-1 0,35 0 0,-35 1 0,9-3-63,1 1 0,-1-2 0,1 0 0,-1 0-1,19-10 1,-21 9-1,0 0 0,0 1 0,0 0 0,1 1 0,0 0 0,-1 0 0,23-1-1,-32 5 69,0 0-1,-1-1 0,1 1 0,0 0 1,0 0-1,-1 0 0,1 1 0,-1-1 1,1 0-1,-1 0 0,1 0 0,-1 0 1,0 0-1,1 1 0,-1-1 0,0 0 1,0 0-1,0 1 0,0-1 0,0 0 1,0 0-1,0 0 0,0 1 0,-1-1 1,0 2-1,-4 35 596,5-38-594,-1 1 1,1-1-1,0 1 1,0 0-1,0-1 1,0 1-1,-1 0 1,1-1-1,0 1 1,0 0-1,0-1 1,0 1 0,0 0-1,1-1 1,-1 1-1,0 0 1,0-1-1,0 1 1,0 0-1,1-1 1,-1 1-1,0-1 1,1 1-1,-1 0 1,1-1-1,-1 1 1,0-1-1,1 1 1,-1-1-1,1 1 1,0 0-1,23-2 65,31-22-1360,-50 21 866,51-26-6071,-28 15 317,1-1-3512,-16 8 2980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30.10.2025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24</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27</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27</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28</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28</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29</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29</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30</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30.10.2025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30.10.2025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30.10.2025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30.10.2025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30.10.2025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30.10.2025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30.10.2025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30.10.2025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30.10.2025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30.10.2025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30.10.2025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30.10.2025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customXml" Target="../ink/ink58.xml"/><Relationship Id="rId21" Type="http://schemas.openxmlformats.org/officeDocument/2006/relationships/customXml" Target="../ink/ink10.xml"/><Relationship Id="rId42" Type="http://schemas.openxmlformats.org/officeDocument/2006/relationships/image" Target="../media/image20.png"/><Relationship Id="rId63" Type="http://schemas.openxmlformats.org/officeDocument/2006/relationships/customXml" Target="../ink/ink31.xml"/><Relationship Id="rId84" Type="http://schemas.openxmlformats.org/officeDocument/2006/relationships/image" Target="../media/image41.png"/><Relationship Id="rId138" Type="http://schemas.openxmlformats.org/officeDocument/2006/relationships/customXml" Target="../ink/ink70.xml"/><Relationship Id="rId107" Type="http://schemas.openxmlformats.org/officeDocument/2006/relationships/customXml" Target="../ink/ink53.xml"/><Relationship Id="rId11" Type="http://schemas.openxmlformats.org/officeDocument/2006/relationships/customXml" Target="../ink/ink5.xml"/><Relationship Id="rId32" Type="http://schemas.openxmlformats.org/officeDocument/2006/relationships/image" Target="../media/image15.png"/><Relationship Id="rId53" Type="http://schemas.openxmlformats.org/officeDocument/2006/relationships/customXml" Target="../ink/ink26.xml"/><Relationship Id="rId74" Type="http://schemas.openxmlformats.org/officeDocument/2006/relationships/image" Target="../media/image36.png"/><Relationship Id="rId128" Type="http://schemas.openxmlformats.org/officeDocument/2006/relationships/customXml" Target="../ink/ink64.xml"/><Relationship Id="rId5" Type="http://schemas.openxmlformats.org/officeDocument/2006/relationships/customXml" Target="../ink/ink2.xml"/><Relationship Id="rId90" Type="http://schemas.openxmlformats.org/officeDocument/2006/relationships/image" Target="../media/image44.png"/><Relationship Id="rId95" Type="http://schemas.openxmlformats.org/officeDocument/2006/relationships/customXml" Target="../ink/ink47.xml"/><Relationship Id="rId22" Type="http://schemas.openxmlformats.org/officeDocument/2006/relationships/image" Target="../media/image10.png"/><Relationship Id="rId27" Type="http://schemas.openxmlformats.org/officeDocument/2006/relationships/customXml" Target="../ink/ink13.xml"/><Relationship Id="rId43" Type="http://schemas.openxmlformats.org/officeDocument/2006/relationships/customXml" Target="../ink/ink21.xml"/><Relationship Id="rId48" Type="http://schemas.openxmlformats.org/officeDocument/2006/relationships/image" Target="../media/image23.png"/><Relationship Id="rId64" Type="http://schemas.openxmlformats.org/officeDocument/2006/relationships/image" Target="../media/image31.png"/><Relationship Id="rId69" Type="http://schemas.openxmlformats.org/officeDocument/2006/relationships/customXml" Target="../ink/ink34.xml"/><Relationship Id="rId113" Type="http://schemas.openxmlformats.org/officeDocument/2006/relationships/customXml" Target="../ink/ink56.xml"/><Relationship Id="rId118" Type="http://schemas.openxmlformats.org/officeDocument/2006/relationships/image" Target="../media/image58.png"/><Relationship Id="rId134" Type="http://schemas.openxmlformats.org/officeDocument/2006/relationships/customXml" Target="../ink/ink68.xml"/><Relationship Id="rId139" Type="http://schemas.openxmlformats.org/officeDocument/2006/relationships/image" Target="../media/image67.png"/><Relationship Id="rId80" Type="http://schemas.openxmlformats.org/officeDocument/2006/relationships/image" Target="../media/image39.png"/><Relationship Id="rId85" Type="http://schemas.openxmlformats.org/officeDocument/2006/relationships/customXml" Target="../ink/ink42.xml"/><Relationship Id="rId12" Type="http://schemas.openxmlformats.org/officeDocument/2006/relationships/image" Target="../media/image5.png"/><Relationship Id="rId17" Type="http://schemas.openxmlformats.org/officeDocument/2006/relationships/customXml" Target="../ink/ink8.xml"/><Relationship Id="rId33" Type="http://schemas.openxmlformats.org/officeDocument/2006/relationships/customXml" Target="../ink/ink16.xml"/><Relationship Id="rId38" Type="http://schemas.openxmlformats.org/officeDocument/2006/relationships/image" Target="../media/image18.png"/><Relationship Id="rId59" Type="http://schemas.openxmlformats.org/officeDocument/2006/relationships/customXml" Target="../ink/ink29.xml"/><Relationship Id="rId103" Type="http://schemas.openxmlformats.org/officeDocument/2006/relationships/customXml" Target="../ink/ink51.xml"/><Relationship Id="rId108" Type="http://schemas.openxmlformats.org/officeDocument/2006/relationships/image" Target="../media/image53.png"/><Relationship Id="rId124" Type="http://schemas.openxmlformats.org/officeDocument/2006/relationships/customXml" Target="../ink/ink62.xml"/><Relationship Id="rId129" Type="http://schemas.openxmlformats.org/officeDocument/2006/relationships/image" Target="../media/image63.png"/><Relationship Id="rId54" Type="http://schemas.openxmlformats.org/officeDocument/2006/relationships/image" Target="../media/image26.png"/><Relationship Id="rId70" Type="http://schemas.openxmlformats.org/officeDocument/2006/relationships/image" Target="../media/image34.png"/><Relationship Id="rId75" Type="http://schemas.openxmlformats.org/officeDocument/2006/relationships/customXml" Target="../ink/ink37.xml"/><Relationship Id="rId91" Type="http://schemas.openxmlformats.org/officeDocument/2006/relationships/customXml" Target="../ink/ink45.xml"/><Relationship Id="rId96" Type="http://schemas.openxmlformats.org/officeDocument/2006/relationships/image" Target="../media/image47.png"/><Relationship Id="rId140" Type="http://schemas.openxmlformats.org/officeDocument/2006/relationships/customXml" Target="../ink/ink71.xml"/><Relationship Id="rId145"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2.png"/><Relationship Id="rId23" Type="http://schemas.openxmlformats.org/officeDocument/2006/relationships/customXml" Target="../ink/ink11.xml"/><Relationship Id="rId28" Type="http://schemas.openxmlformats.org/officeDocument/2006/relationships/image" Target="../media/image13.png"/><Relationship Id="rId49" Type="http://schemas.openxmlformats.org/officeDocument/2006/relationships/customXml" Target="../ink/ink24.xml"/><Relationship Id="rId114" Type="http://schemas.openxmlformats.org/officeDocument/2006/relationships/image" Target="../media/image56.png"/><Relationship Id="rId119" Type="http://schemas.openxmlformats.org/officeDocument/2006/relationships/customXml" Target="../ink/ink59.xml"/><Relationship Id="rId44" Type="http://schemas.openxmlformats.org/officeDocument/2006/relationships/image" Target="../media/image21.png"/><Relationship Id="rId60" Type="http://schemas.openxmlformats.org/officeDocument/2006/relationships/image" Target="../media/image29.png"/><Relationship Id="rId65" Type="http://schemas.openxmlformats.org/officeDocument/2006/relationships/customXml" Target="../ink/ink32.xml"/><Relationship Id="rId81" Type="http://schemas.openxmlformats.org/officeDocument/2006/relationships/customXml" Target="../ink/ink40.xml"/><Relationship Id="rId86" Type="http://schemas.openxmlformats.org/officeDocument/2006/relationships/image" Target="../media/image42.png"/><Relationship Id="rId130" Type="http://schemas.openxmlformats.org/officeDocument/2006/relationships/customXml" Target="../ink/ink65.xml"/><Relationship Id="rId135" Type="http://schemas.openxmlformats.org/officeDocument/2006/relationships/image" Target="../media/image65.png"/><Relationship Id="rId13" Type="http://schemas.openxmlformats.org/officeDocument/2006/relationships/customXml" Target="../ink/ink6.xml"/><Relationship Id="rId18" Type="http://schemas.openxmlformats.org/officeDocument/2006/relationships/image" Target="../media/image8.png"/><Relationship Id="rId39" Type="http://schemas.openxmlformats.org/officeDocument/2006/relationships/customXml" Target="../ink/ink19.xml"/><Relationship Id="rId109" Type="http://schemas.openxmlformats.org/officeDocument/2006/relationships/customXml" Target="../ink/ink54.xml"/><Relationship Id="rId34" Type="http://schemas.openxmlformats.org/officeDocument/2006/relationships/image" Target="../media/image16.png"/><Relationship Id="rId50" Type="http://schemas.openxmlformats.org/officeDocument/2006/relationships/image" Target="../media/image24.png"/><Relationship Id="rId55" Type="http://schemas.openxmlformats.org/officeDocument/2006/relationships/customXml" Target="../ink/ink27.xml"/><Relationship Id="rId76" Type="http://schemas.openxmlformats.org/officeDocument/2006/relationships/image" Target="../media/image37.png"/><Relationship Id="rId97" Type="http://schemas.openxmlformats.org/officeDocument/2006/relationships/customXml" Target="../ink/ink48.xml"/><Relationship Id="rId104" Type="http://schemas.openxmlformats.org/officeDocument/2006/relationships/image" Target="../media/image51.png"/><Relationship Id="rId120" Type="http://schemas.openxmlformats.org/officeDocument/2006/relationships/customXml" Target="../ink/ink60.xml"/><Relationship Id="rId125" Type="http://schemas.openxmlformats.org/officeDocument/2006/relationships/image" Target="../media/image61.png"/><Relationship Id="rId141" Type="http://schemas.openxmlformats.org/officeDocument/2006/relationships/image" Target="../media/image68.png"/><Relationship Id="rId146" Type="http://schemas.openxmlformats.org/officeDocument/2006/relationships/customXml" Target="../ink/ink74.xml"/><Relationship Id="rId7" Type="http://schemas.openxmlformats.org/officeDocument/2006/relationships/customXml" Target="../ink/ink3.xml"/><Relationship Id="rId71" Type="http://schemas.openxmlformats.org/officeDocument/2006/relationships/customXml" Target="../ink/ink35.xml"/><Relationship Id="rId92" Type="http://schemas.openxmlformats.org/officeDocument/2006/relationships/image" Target="../media/image45.png"/><Relationship Id="rId2" Type="http://schemas.openxmlformats.org/officeDocument/2006/relationships/notesSlide" Target="../notesSlides/notesSlide1.xml"/><Relationship Id="rId29" Type="http://schemas.openxmlformats.org/officeDocument/2006/relationships/customXml" Target="../ink/ink14.xml"/><Relationship Id="rId24" Type="http://schemas.openxmlformats.org/officeDocument/2006/relationships/image" Target="../media/image11.png"/><Relationship Id="rId40" Type="http://schemas.openxmlformats.org/officeDocument/2006/relationships/image" Target="../media/image19.png"/><Relationship Id="rId45" Type="http://schemas.openxmlformats.org/officeDocument/2006/relationships/customXml" Target="../ink/ink22.xml"/><Relationship Id="rId66" Type="http://schemas.openxmlformats.org/officeDocument/2006/relationships/image" Target="../media/image32.png"/><Relationship Id="rId87" Type="http://schemas.openxmlformats.org/officeDocument/2006/relationships/customXml" Target="../ink/ink43.xml"/><Relationship Id="rId110" Type="http://schemas.openxmlformats.org/officeDocument/2006/relationships/image" Target="../media/image54.png"/><Relationship Id="rId115" Type="http://schemas.openxmlformats.org/officeDocument/2006/relationships/customXml" Target="../ink/ink57.xml"/><Relationship Id="rId131" Type="http://schemas.openxmlformats.org/officeDocument/2006/relationships/customXml" Target="../ink/ink66.xml"/><Relationship Id="rId136" Type="http://schemas.openxmlformats.org/officeDocument/2006/relationships/customXml" Target="../ink/ink69.xml"/><Relationship Id="rId61" Type="http://schemas.openxmlformats.org/officeDocument/2006/relationships/customXml" Target="../ink/ink30.xml"/><Relationship Id="rId82" Type="http://schemas.openxmlformats.org/officeDocument/2006/relationships/image" Target="../media/image40.png"/><Relationship Id="rId19" Type="http://schemas.openxmlformats.org/officeDocument/2006/relationships/customXml" Target="../ink/ink9.xml"/><Relationship Id="rId14" Type="http://schemas.openxmlformats.org/officeDocument/2006/relationships/image" Target="../media/image6.png"/><Relationship Id="rId30" Type="http://schemas.openxmlformats.org/officeDocument/2006/relationships/image" Target="../media/image14.png"/><Relationship Id="rId35" Type="http://schemas.openxmlformats.org/officeDocument/2006/relationships/customXml" Target="../ink/ink17.xml"/><Relationship Id="rId56" Type="http://schemas.openxmlformats.org/officeDocument/2006/relationships/image" Target="../media/image27.png"/><Relationship Id="rId77" Type="http://schemas.openxmlformats.org/officeDocument/2006/relationships/customXml" Target="../ink/ink38.xml"/><Relationship Id="rId100" Type="http://schemas.openxmlformats.org/officeDocument/2006/relationships/image" Target="../media/image49.png"/><Relationship Id="rId105" Type="http://schemas.openxmlformats.org/officeDocument/2006/relationships/customXml" Target="../ink/ink52.xml"/><Relationship Id="rId126" Type="http://schemas.openxmlformats.org/officeDocument/2006/relationships/customXml" Target="../ink/ink63.xml"/><Relationship Id="rId147" Type="http://schemas.openxmlformats.org/officeDocument/2006/relationships/image" Target="../media/image71.png"/><Relationship Id="rId8" Type="http://schemas.openxmlformats.org/officeDocument/2006/relationships/image" Target="../media/image3.png"/><Relationship Id="rId51" Type="http://schemas.openxmlformats.org/officeDocument/2006/relationships/customXml" Target="../ink/ink25.xml"/><Relationship Id="rId72" Type="http://schemas.openxmlformats.org/officeDocument/2006/relationships/image" Target="../media/image35.png"/><Relationship Id="rId93" Type="http://schemas.openxmlformats.org/officeDocument/2006/relationships/customXml" Target="../ink/ink46.xml"/><Relationship Id="rId98" Type="http://schemas.openxmlformats.org/officeDocument/2006/relationships/image" Target="../media/image48.png"/><Relationship Id="rId121" Type="http://schemas.openxmlformats.org/officeDocument/2006/relationships/image" Target="../media/image59.png"/><Relationship Id="rId142" Type="http://schemas.openxmlformats.org/officeDocument/2006/relationships/customXml" Target="../ink/ink72.xml"/><Relationship Id="rId3" Type="http://schemas.openxmlformats.org/officeDocument/2006/relationships/customXml" Target="../ink/ink1.xml"/><Relationship Id="rId25" Type="http://schemas.openxmlformats.org/officeDocument/2006/relationships/customXml" Target="../ink/ink12.xml"/><Relationship Id="rId46" Type="http://schemas.openxmlformats.org/officeDocument/2006/relationships/image" Target="../media/image22.png"/><Relationship Id="rId67" Type="http://schemas.openxmlformats.org/officeDocument/2006/relationships/customXml" Target="../ink/ink33.xml"/><Relationship Id="rId116" Type="http://schemas.openxmlformats.org/officeDocument/2006/relationships/image" Target="../media/image57.png"/><Relationship Id="rId137" Type="http://schemas.openxmlformats.org/officeDocument/2006/relationships/image" Target="../media/image66.png"/><Relationship Id="rId20" Type="http://schemas.openxmlformats.org/officeDocument/2006/relationships/image" Target="../media/image9.png"/><Relationship Id="rId41" Type="http://schemas.openxmlformats.org/officeDocument/2006/relationships/customXml" Target="../ink/ink20.xml"/><Relationship Id="rId62" Type="http://schemas.openxmlformats.org/officeDocument/2006/relationships/image" Target="../media/image30.png"/><Relationship Id="rId83" Type="http://schemas.openxmlformats.org/officeDocument/2006/relationships/customXml" Target="../ink/ink41.xml"/><Relationship Id="rId88" Type="http://schemas.openxmlformats.org/officeDocument/2006/relationships/image" Target="../media/image43.png"/><Relationship Id="rId111" Type="http://schemas.openxmlformats.org/officeDocument/2006/relationships/customXml" Target="../ink/ink55.xml"/><Relationship Id="rId132" Type="http://schemas.openxmlformats.org/officeDocument/2006/relationships/customXml" Target="../ink/ink67.xml"/><Relationship Id="rId15" Type="http://schemas.openxmlformats.org/officeDocument/2006/relationships/customXml" Target="../ink/ink7.xml"/><Relationship Id="rId36" Type="http://schemas.openxmlformats.org/officeDocument/2006/relationships/image" Target="../media/image17.png"/><Relationship Id="rId57" Type="http://schemas.openxmlformats.org/officeDocument/2006/relationships/customXml" Target="../ink/ink28.xml"/><Relationship Id="rId106" Type="http://schemas.openxmlformats.org/officeDocument/2006/relationships/image" Target="../media/image52.png"/><Relationship Id="rId127" Type="http://schemas.openxmlformats.org/officeDocument/2006/relationships/image" Target="../media/image62.png"/><Relationship Id="rId10" Type="http://schemas.openxmlformats.org/officeDocument/2006/relationships/image" Target="../media/image4.png"/><Relationship Id="rId31" Type="http://schemas.openxmlformats.org/officeDocument/2006/relationships/customXml" Target="../ink/ink15.xml"/><Relationship Id="rId52" Type="http://schemas.openxmlformats.org/officeDocument/2006/relationships/image" Target="../media/image25.png"/><Relationship Id="rId73" Type="http://schemas.openxmlformats.org/officeDocument/2006/relationships/customXml" Target="../ink/ink36.xml"/><Relationship Id="rId78" Type="http://schemas.openxmlformats.org/officeDocument/2006/relationships/image" Target="../media/image38.png"/><Relationship Id="rId94" Type="http://schemas.openxmlformats.org/officeDocument/2006/relationships/image" Target="../media/image46.png"/><Relationship Id="rId99" Type="http://schemas.openxmlformats.org/officeDocument/2006/relationships/customXml" Target="../ink/ink49.xml"/><Relationship Id="rId101" Type="http://schemas.openxmlformats.org/officeDocument/2006/relationships/customXml" Target="../ink/ink50.xml"/><Relationship Id="rId122" Type="http://schemas.openxmlformats.org/officeDocument/2006/relationships/customXml" Target="../ink/ink61.xml"/><Relationship Id="rId143" Type="http://schemas.openxmlformats.org/officeDocument/2006/relationships/image" Target="../media/image69.png"/><Relationship Id="rId4" Type="http://schemas.openxmlformats.org/officeDocument/2006/relationships/image" Target="../media/image1.png"/><Relationship Id="rId9" Type="http://schemas.openxmlformats.org/officeDocument/2006/relationships/customXml" Target="../ink/ink4.xml"/><Relationship Id="rId26" Type="http://schemas.openxmlformats.org/officeDocument/2006/relationships/image" Target="../media/image12.png"/><Relationship Id="rId47" Type="http://schemas.openxmlformats.org/officeDocument/2006/relationships/customXml" Target="../ink/ink23.xml"/><Relationship Id="rId68" Type="http://schemas.openxmlformats.org/officeDocument/2006/relationships/image" Target="../media/image33.png"/><Relationship Id="rId89" Type="http://schemas.openxmlformats.org/officeDocument/2006/relationships/customXml" Target="../ink/ink44.xml"/><Relationship Id="rId112" Type="http://schemas.openxmlformats.org/officeDocument/2006/relationships/image" Target="../media/image55.png"/><Relationship Id="rId133" Type="http://schemas.openxmlformats.org/officeDocument/2006/relationships/image" Target="../media/image64.png"/><Relationship Id="rId16" Type="http://schemas.openxmlformats.org/officeDocument/2006/relationships/image" Target="../media/image7.png"/><Relationship Id="rId37" Type="http://schemas.openxmlformats.org/officeDocument/2006/relationships/customXml" Target="../ink/ink18.xml"/><Relationship Id="rId58" Type="http://schemas.openxmlformats.org/officeDocument/2006/relationships/image" Target="../media/image28.png"/><Relationship Id="rId79" Type="http://schemas.openxmlformats.org/officeDocument/2006/relationships/customXml" Target="../ink/ink39.xml"/><Relationship Id="rId102" Type="http://schemas.openxmlformats.org/officeDocument/2006/relationships/image" Target="../media/image50.png"/><Relationship Id="rId123" Type="http://schemas.openxmlformats.org/officeDocument/2006/relationships/image" Target="../media/image60.png"/><Relationship Id="rId144" Type="http://schemas.openxmlformats.org/officeDocument/2006/relationships/customXml" Target="../ink/ink73.xml"/></Relationships>
</file>

<file path=ppt/slides/_rels/slide10.xml.rels><?xml version="1.0" encoding="UTF-8" standalone="yes"?>
<Relationships xmlns="http://schemas.openxmlformats.org/package/2006/relationships"><Relationship Id="rId3" Type="http://schemas.openxmlformats.org/officeDocument/2006/relationships/customXml" Target="../ink/ink1354.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82.png"/></Relationships>
</file>

<file path=ppt/slides/_rels/slide11.xml.rels><?xml version="1.0" encoding="UTF-8" standalone="yes"?>
<Relationships xmlns="http://schemas.openxmlformats.org/package/2006/relationships"><Relationship Id="rId3" Type="http://schemas.openxmlformats.org/officeDocument/2006/relationships/image" Target="../media/image128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0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0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ustomXml" Target="../ink/ink1355.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84.png"/></Relationships>
</file>

<file path=ppt/slides/_rels/slide18.xml.rels><?xml version="1.0" encoding="UTF-8" standalone="yes"?>
<Relationships xmlns="http://schemas.openxmlformats.org/package/2006/relationships"><Relationship Id="rId8" Type="http://schemas.openxmlformats.org/officeDocument/2006/relationships/image" Target="../media/image1287.png"/><Relationship Id="rId3" Type="http://schemas.openxmlformats.org/officeDocument/2006/relationships/customXml" Target="../ink/ink1356.xml"/><Relationship Id="rId7" Type="http://schemas.openxmlformats.org/officeDocument/2006/relationships/customXml" Target="../ink/ink1358.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286.png"/><Relationship Id="rId5" Type="http://schemas.openxmlformats.org/officeDocument/2006/relationships/customXml" Target="../ink/ink1357.xml"/><Relationship Id="rId4" Type="http://schemas.openxmlformats.org/officeDocument/2006/relationships/image" Target="../media/image1285.png"/></Relationships>
</file>

<file path=ppt/slides/_rels/slide19.xml.rels><?xml version="1.0" encoding="UTF-8" standalone="yes"?>
<Relationships xmlns="http://schemas.openxmlformats.org/package/2006/relationships"><Relationship Id="rId117" Type="http://schemas.openxmlformats.org/officeDocument/2006/relationships/customXml" Target="../ink/ink1416.xml"/><Relationship Id="rId299" Type="http://schemas.openxmlformats.org/officeDocument/2006/relationships/customXml" Target="../ink/ink1507.xml"/><Relationship Id="rId21" Type="http://schemas.openxmlformats.org/officeDocument/2006/relationships/customXml" Target="../ink/ink1368.xml"/><Relationship Id="rId63" Type="http://schemas.openxmlformats.org/officeDocument/2006/relationships/customXml" Target="../ink/ink1389.xml"/><Relationship Id="rId159" Type="http://schemas.openxmlformats.org/officeDocument/2006/relationships/customXml" Target="../ink/ink1437.xml"/><Relationship Id="rId324" Type="http://schemas.openxmlformats.org/officeDocument/2006/relationships/image" Target="../media/image1448.png"/><Relationship Id="rId366" Type="http://schemas.openxmlformats.org/officeDocument/2006/relationships/image" Target="../media/image1469.png"/><Relationship Id="rId170" Type="http://schemas.openxmlformats.org/officeDocument/2006/relationships/image" Target="../media/image1371.png"/><Relationship Id="rId226" Type="http://schemas.openxmlformats.org/officeDocument/2006/relationships/image" Target="../media/image1399.png"/><Relationship Id="rId268" Type="http://schemas.openxmlformats.org/officeDocument/2006/relationships/image" Target="../media/image1420.png"/><Relationship Id="rId32" Type="http://schemas.openxmlformats.org/officeDocument/2006/relationships/image" Target="../media/image1302.png"/><Relationship Id="rId74" Type="http://schemas.openxmlformats.org/officeDocument/2006/relationships/image" Target="../media/image1323.png"/><Relationship Id="rId128" Type="http://schemas.openxmlformats.org/officeDocument/2006/relationships/image" Target="../media/image1350.png"/><Relationship Id="rId335" Type="http://schemas.openxmlformats.org/officeDocument/2006/relationships/customXml" Target="../ink/ink1525.xml"/><Relationship Id="rId377" Type="http://schemas.openxmlformats.org/officeDocument/2006/relationships/customXml" Target="../ink/ink1546.xml"/><Relationship Id="rId5" Type="http://schemas.openxmlformats.org/officeDocument/2006/relationships/customXml" Target="../ink/ink1360.xml"/><Relationship Id="rId181" Type="http://schemas.openxmlformats.org/officeDocument/2006/relationships/customXml" Target="../ink/ink1448.xml"/><Relationship Id="rId237" Type="http://schemas.openxmlformats.org/officeDocument/2006/relationships/customXml" Target="../ink/ink1476.xml"/><Relationship Id="rId402" Type="http://schemas.openxmlformats.org/officeDocument/2006/relationships/image" Target="../media/image1487.png"/><Relationship Id="rId279" Type="http://schemas.openxmlformats.org/officeDocument/2006/relationships/customXml" Target="../ink/ink1497.xml"/><Relationship Id="rId43" Type="http://schemas.openxmlformats.org/officeDocument/2006/relationships/customXml" Target="../ink/ink1379.xml"/><Relationship Id="rId139" Type="http://schemas.openxmlformats.org/officeDocument/2006/relationships/customXml" Target="../ink/ink1427.xml"/><Relationship Id="rId290" Type="http://schemas.openxmlformats.org/officeDocument/2006/relationships/image" Target="../media/image1431.png"/><Relationship Id="rId304" Type="http://schemas.openxmlformats.org/officeDocument/2006/relationships/image" Target="../media/image1438.png"/><Relationship Id="rId346" Type="http://schemas.openxmlformats.org/officeDocument/2006/relationships/image" Target="../media/image1459.png"/><Relationship Id="rId388" Type="http://schemas.openxmlformats.org/officeDocument/2006/relationships/image" Target="../media/image1480.png"/><Relationship Id="rId85" Type="http://schemas.openxmlformats.org/officeDocument/2006/relationships/customXml" Target="../ink/ink1400.xml"/><Relationship Id="rId150" Type="http://schemas.openxmlformats.org/officeDocument/2006/relationships/image" Target="../media/image1361.png"/><Relationship Id="rId192" Type="http://schemas.openxmlformats.org/officeDocument/2006/relationships/image" Target="../media/image1382.png"/><Relationship Id="rId206" Type="http://schemas.openxmlformats.org/officeDocument/2006/relationships/image" Target="../media/image1389.png"/><Relationship Id="rId413" Type="http://schemas.openxmlformats.org/officeDocument/2006/relationships/customXml" Target="../ink/ink1564.xml"/><Relationship Id="rId248" Type="http://schemas.openxmlformats.org/officeDocument/2006/relationships/image" Target="../media/image1410.png"/><Relationship Id="rId12" Type="http://schemas.openxmlformats.org/officeDocument/2006/relationships/image" Target="../media/image1292.png"/><Relationship Id="rId108" Type="http://schemas.openxmlformats.org/officeDocument/2006/relationships/image" Target="../media/image1340.png"/><Relationship Id="rId315" Type="http://schemas.openxmlformats.org/officeDocument/2006/relationships/customXml" Target="../ink/ink1515.xml"/><Relationship Id="rId357" Type="http://schemas.openxmlformats.org/officeDocument/2006/relationships/customXml" Target="../ink/ink1536.xml"/><Relationship Id="rId54" Type="http://schemas.openxmlformats.org/officeDocument/2006/relationships/image" Target="../media/image1313.png"/><Relationship Id="rId96" Type="http://schemas.openxmlformats.org/officeDocument/2006/relationships/image" Target="../media/image1334.png"/><Relationship Id="rId161" Type="http://schemas.openxmlformats.org/officeDocument/2006/relationships/customXml" Target="../ink/ink1438.xml"/><Relationship Id="rId217" Type="http://schemas.openxmlformats.org/officeDocument/2006/relationships/customXml" Target="../ink/ink1466.xml"/><Relationship Id="rId399" Type="http://schemas.openxmlformats.org/officeDocument/2006/relationships/customXml" Target="../ink/ink1557.xml"/><Relationship Id="rId259" Type="http://schemas.openxmlformats.org/officeDocument/2006/relationships/customXml" Target="../ink/ink1487.xml"/><Relationship Id="rId424" Type="http://schemas.openxmlformats.org/officeDocument/2006/relationships/image" Target="../media/image1498.png"/><Relationship Id="rId23" Type="http://schemas.openxmlformats.org/officeDocument/2006/relationships/customXml" Target="../ink/ink1369.xml"/><Relationship Id="rId119" Type="http://schemas.openxmlformats.org/officeDocument/2006/relationships/customXml" Target="../ink/ink1417.xml"/><Relationship Id="rId270" Type="http://schemas.openxmlformats.org/officeDocument/2006/relationships/image" Target="../media/image1421.png"/><Relationship Id="rId326" Type="http://schemas.openxmlformats.org/officeDocument/2006/relationships/image" Target="../media/image1449.png"/><Relationship Id="rId65" Type="http://schemas.openxmlformats.org/officeDocument/2006/relationships/customXml" Target="../ink/ink1390.xml"/><Relationship Id="rId130" Type="http://schemas.openxmlformats.org/officeDocument/2006/relationships/image" Target="../media/image1351.png"/><Relationship Id="rId368" Type="http://schemas.openxmlformats.org/officeDocument/2006/relationships/image" Target="../media/image1470.png"/><Relationship Id="rId172" Type="http://schemas.openxmlformats.org/officeDocument/2006/relationships/image" Target="../media/image1372.png"/><Relationship Id="rId228" Type="http://schemas.openxmlformats.org/officeDocument/2006/relationships/image" Target="../media/image1400.png"/><Relationship Id="rId281" Type="http://schemas.openxmlformats.org/officeDocument/2006/relationships/customXml" Target="../ink/ink1498.xml"/><Relationship Id="rId337" Type="http://schemas.openxmlformats.org/officeDocument/2006/relationships/customXml" Target="../ink/ink1526.xml"/><Relationship Id="rId34" Type="http://schemas.openxmlformats.org/officeDocument/2006/relationships/image" Target="../media/image1303.png"/><Relationship Id="rId76" Type="http://schemas.openxmlformats.org/officeDocument/2006/relationships/image" Target="../media/image1324.png"/><Relationship Id="rId141" Type="http://schemas.openxmlformats.org/officeDocument/2006/relationships/customXml" Target="../ink/ink1428.xml"/><Relationship Id="rId379" Type="http://schemas.openxmlformats.org/officeDocument/2006/relationships/customXml" Target="../ink/ink1547.xml"/><Relationship Id="rId7" Type="http://schemas.openxmlformats.org/officeDocument/2006/relationships/customXml" Target="../ink/ink1361.xml"/><Relationship Id="rId183" Type="http://schemas.openxmlformats.org/officeDocument/2006/relationships/customXml" Target="../ink/ink1449.xml"/><Relationship Id="rId239" Type="http://schemas.openxmlformats.org/officeDocument/2006/relationships/customXml" Target="../ink/ink1477.xml"/><Relationship Id="rId390" Type="http://schemas.openxmlformats.org/officeDocument/2006/relationships/image" Target="../media/image1481.png"/><Relationship Id="rId404" Type="http://schemas.openxmlformats.org/officeDocument/2006/relationships/image" Target="../media/image1488.png"/><Relationship Id="rId250" Type="http://schemas.openxmlformats.org/officeDocument/2006/relationships/image" Target="../media/image1411.png"/><Relationship Id="rId292" Type="http://schemas.openxmlformats.org/officeDocument/2006/relationships/image" Target="../media/image1432.png"/><Relationship Id="rId306" Type="http://schemas.openxmlformats.org/officeDocument/2006/relationships/image" Target="../media/image1439.png"/><Relationship Id="rId45" Type="http://schemas.openxmlformats.org/officeDocument/2006/relationships/customXml" Target="../ink/ink1380.xml"/><Relationship Id="rId87" Type="http://schemas.openxmlformats.org/officeDocument/2006/relationships/customXml" Target="../ink/ink1401.xml"/><Relationship Id="rId110" Type="http://schemas.openxmlformats.org/officeDocument/2006/relationships/image" Target="../media/image1341.png"/><Relationship Id="rId348" Type="http://schemas.openxmlformats.org/officeDocument/2006/relationships/image" Target="../media/image1460.png"/><Relationship Id="rId152" Type="http://schemas.openxmlformats.org/officeDocument/2006/relationships/image" Target="../media/image1362.png"/><Relationship Id="rId194" Type="http://schemas.openxmlformats.org/officeDocument/2006/relationships/image" Target="../media/image1383.png"/><Relationship Id="rId208" Type="http://schemas.openxmlformats.org/officeDocument/2006/relationships/image" Target="../media/image1390.png"/><Relationship Id="rId415" Type="http://schemas.openxmlformats.org/officeDocument/2006/relationships/customXml" Target="../ink/ink1565.xml"/><Relationship Id="rId261" Type="http://schemas.openxmlformats.org/officeDocument/2006/relationships/customXml" Target="../ink/ink1488.xml"/><Relationship Id="rId14" Type="http://schemas.openxmlformats.org/officeDocument/2006/relationships/image" Target="../media/image1293.png"/><Relationship Id="rId56" Type="http://schemas.openxmlformats.org/officeDocument/2006/relationships/image" Target="../media/image1314.png"/><Relationship Id="rId317" Type="http://schemas.openxmlformats.org/officeDocument/2006/relationships/customXml" Target="../ink/ink1516.xml"/><Relationship Id="rId359" Type="http://schemas.openxmlformats.org/officeDocument/2006/relationships/customXml" Target="../ink/ink1537.xml"/><Relationship Id="rId98" Type="http://schemas.openxmlformats.org/officeDocument/2006/relationships/image" Target="../media/image1335.png"/><Relationship Id="rId121" Type="http://schemas.openxmlformats.org/officeDocument/2006/relationships/customXml" Target="../ink/ink1418.xml"/><Relationship Id="rId163" Type="http://schemas.openxmlformats.org/officeDocument/2006/relationships/customXml" Target="../ink/ink1439.xml"/><Relationship Id="rId219" Type="http://schemas.openxmlformats.org/officeDocument/2006/relationships/customXml" Target="../ink/ink1467.xml"/><Relationship Id="rId370" Type="http://schemas.openxmlformats.org/officeDocument/2006/relationships/image" Target="../media/image1471.png"/><Relationship Id="rId426" Type="http://schemas.openxmlformats.org/officeDocument/2006/relationships/image" Target="../media/image1499.png"/><Relationship Id="rId230" Type="http://schemas.openxmlformats.org/officeDocument/2006/relationships/image" Target="../media/image1401.png"/><Relationship Id="rId25" Type="http://schemas.openxmlformats.org/officeDocument/2006/relationships/customXml" Target="../ink/ink1370.xml"/><Relationship Id="rId67" Type="http://schemas.openxmlformats.org/officeDocument/2006/relationships/customXml" Target="../ink/ink1391.xml"/><Relationship Id="rId272" Type="http://schemas.openxmlformats.org/officeDocument/2006/relationships/image" Target="../media/image1422.png"/><Relationship Id="rId328" Type="http://schemas.openxmlformats.org/officeDocument/2006/relationships/image" Target="../media/image1450.png"/><Relationship Id="rId132" Type="http://schemas.openxmlformats.org/officeDocument/2006/relationships/image" Target="../media/image1352.png"/><Relationship Id="rId174" Type="http://schemas.openxmlformats.org/officeDocument/2006/relationships/image" Target="../media/image1373.png"/><Relationship Id="rId381" Type="http://schemas.openxmlformats.org/officeDocument/2006/relationships/customXml" Target="../ink/ink1548.xml"/><Relationship Id="rId241" Type="http://schemas.openxmlformats.org/officeDocument/2006/relationships/customXml" Target="../ink/ink1478.xml"/><Relationship Id="rId36" Type="http://schemas.openxmlformats.org/officeDocument/2006/relationships/image" Target="../media/image1304.png"/><Relationship Id="rId283" Type="http://schemas.openxmlformats.org/officeDocument/2006/relationships/customXml" Target="../ink/ink1499.xml"/><Relationship Id="rId339" Type="http://schemas.openxmlformats.org/officeDocument/2006/relationships/customXml" Target="../ink/ink1527.xml"/><Relationship Id="rId78" Type="http://schemas.openxmlformats.org/officeDocument/2006/relationships/image" Target="../media/image1325.png"/><Relationship Id="rId101" Type="http://schemas.openxmlformats.org/officeDocument/2006/relationships/customXml" Target="../ink/ink1408.xml"/><Relationship Id="rId143" Type="http://schemas.openxmlformats.org/officeDocument/2006/relationships/customXml" Target="../ink/ink1429.xml"/><Relationship Id="rId185" Type="http://schemas.openxmlformats.org/officeDocument/2006/relationships/customXml" Target="../ink/ink1450.xml"/><Relationship Id="rId350" Type="http://schemas.openxmlformats.org/officeDocument/2006/relationships/image" Target="../media/image1461.png"/><Relationship Id="rId406" Type="http://schemas.openxmlformats.org/officeDocument/2006/relationships/image" Target="../media/image1489.png"/><Relationship Id="rId9" Type="http://schemas.openxmlformats.org/officeDocument/2006/relationships/customXml" Target="../ink/ink1362.xml"/><Relationship Id="rId210" Type="http://schemas.openxmlformats.org/officeDocument/2006/relationships/image" Target="../media/image1391.png"/><Relationship Id="rId392" Type="http://schemas.openxmlformats.org/officeDocument/2006/relationships/image" Target="../media/image1482.png"/><Relationship Id="rId252" Type="http://schemas.openxmlformats.org/officeDocument/2006/relationships/image" Target="../media/image1412.png"/><Relationship Id="rId294" Type="http://schemas.openxmlformats.org/officeDocument/2006/relationships/image" Target="../media/image1433.png"/><Relationship Id="rId308" Type="http://schemas.openxmlformats.org/officeDocument/2006/relationships/image" Target="../media/image1440.png"/><Relationship Id="rId47" Type="http://schemas.openxmlformats.org/officeDocument/2006/relationships/customXml" Target="../ink/ink1381.xml"/><Relationship Id="rId89" Type="http://schemas.openxmlformats.org/officeDocument/2006/relationships/customXml" Target="../ink/ink1402.xml"/><Relationship Id="rId112" Type="http://schemas.openxmlformats.org/officeDocument/2006/relationships/image" Target="../media/image1342.png"/><Relationship Id="rId154" Type="http://schemas.openxmlformats.org/officeDocument/2006/relationships/image" Target="../media/image1363.png"/><Relationship Id="rId361" Type="http://schemas.openxmlformats.org/officeDocument/2006/relationships/customXml" Target="../ink/ink1538.xml"/><Relationship Id="rId196" Type="http://schemas.openxmlformats.org/officeDocument/2006/relationships/image" Target="../media/image1384.png"/><Relationship Id="rId417" Type="http://schemas.openxmlformats.org/officeDocument/2006/relationships/customXml" Target="../ink/ink1566.xml"/><Relationship Id="rId16" Type="http://schemas.openxmlformats.org/officeDocument/2006/relationships/image" Target="../media/image1294.png"/><Relationship Id="rId221" Type="http://schemas.openxmlformats.org/officeDocument/2006/relationships/customXml" Target="../ink/ink1468.xml"/><Relationship Id="rId263" Type="http://schemas.openxmlformats.org/officeDocument/2006/relationships/customXml" Target="../ink/ink1489.xml"/><Relationship Id="rId319" Type="http://schemas.openxmlformats.org/officeDocument/2006/relationships/customXml" Target="../ink/ink1517.xml"/><Relationship Id="rId58" Type="http://schemas.openxmlformats.org/officeDocument/2006/relationships/image" Target="../media/image1315.png"/><Relationship Id="rId123" Type="http://schemas.openxmlformats.org/officeDocument/2006/relationships/customXml" Target="../ink/ink1419.xml"/><Relationship Id="rId330" Type="http://schemas.openxmlformats.org/officeDocument/2006/relationships/image" Target="../media/image1451.png"/><Relationship Id="rId165" Type="http://schemas.openxmlformats.org/officeDocument/2006/relationships/customXml" Target="../ink/ink1440.xml"/><Relationship Id="rId372" Type="http://schemas.openxmlformats.org/officeDocument/2006/relationships/image" Target="../media/image1472.png"/><Relationship Id="rId428" Type="http://schemas.openxmlformats.org/officeDocument/2006/relationships/image" Target="../media/image1500.png"/><Relationship Id="rId232" Type="http://schemas.openxmlformats.org/officeDocument/2006/relationships/image" Target="../media/image1402.png"/><Relationship Id="rId274" Type="http://schemas.openxmlformats.org/officeDocument/2006/relationships/image" Target="../media/image1423.png"/><Relationship Id="rId27" Type="http://schemas.openxmlformats.org/officeDocument/2006/relationships/customXml" Target="../ink/ink1371.xml"/><Relationship Id="rId69" Type="http://schemas.openxmlformats.org/officeDocument/2006/relationships/customXml" Target="../ink/ink1392.xml"/><Relationship Id="rId134" Type="http://schemas.openxmlformats.org/officeDocument/2006/relationships/image" Target="../media/image1353.png"/><Relationship Id="rId80" Type="http://schemas.openxmlformats.org/officeDocument/2006/relationships/image" Target="../media/image1326.png"/><Relationship Id="rId176" Type="http://schemas.openxmlformats.org/officeDocument/2006/relationships/image" Target="../media/image1374.png"/><Relationship Id="rId341" Type="http://schemas.openxmlformats.org/officeDocument/2006/relationships/customXml" Target="../ink/ink1528.xml"/><Relationship Id="rId383" Type="http://schemas.openxmlformats.org/officeDocument/2006/relationships/customXml" Target="../ink/ink1549.xml"/><Relationship Id="rId201" Type="http://schemas.openxmlformats.org/officeDocument/2006/relationships/customXml" Target="../ink/ink1458.xml"/><Relationship Id="rId243" Type="http://schemas.openxmlformats.org/officeDocument/2006/relationships/customXml" Target="../ink/ink1479.xml"/><Relationship Id="rId285" Type="http://schemas.openxmlformats.org/officeDocument/2006/relationships/customXml" Target="../ink/ink1500.xml"/><Relationship Id="rId38" Type="http://schemas.openxmlformats.org/officeDocument/2006/relationships/image" Target="../media/image1305.png"/><Relationship Id="rId103" Type="http://schemas.openxmlformats.org/officeDocument/2006/relationships/customXml" Target="../ink/ink1409.xml"/><Relationship Id="rId310" Type="http://schemas.openxmlformats.org/officeDocument/2006/relationships/image" Target="../media/image1441.png"/><Relationship Id="rId91" Type="http://schemas.openxmlformats.org/officeDocument/2006/relationships/customXml" Target="../ink/ink1403.xml"/><Relationship Id="rId145" Type="http://schemas.openxmlformats.org/officeDocument/2006/relationships/customXml" Target="../ink/ink1430.xml"/><Relationship Id="rId187" Type="http://schemas.openxmlformats.org/officeDocument/2006/relationships/customXml" Target="../ink/ink1451.xml"/><Relationship Id="rId352" Type="http://schemas.openxmlformats.org/officeDocument/2006/relationships/image" Target="../media/image1462.png"/><Relationship Id="rId394" Type="http://schemas.openxmlformats.org/officeDocument/2006/relationships/image" Target="../media/image1483.png"/><Relationship Id="rId408" Type="http://schemas.openxmlformats.org/officeDocument/2006/relationships/image" Target="../media/image1490.png"/><Relationship Id="rId1" Type="http://schemas.openxmlformats.org/officeDocument/2006/relationships/slideLayout" Target="../slideLayouts/slideLayout7.xml"/><Relationship Id="rId212" Type="http://schemas.openxmlformats.org/officeDocument/2006/relationships/image" Target="../media/image1392.png"/><Relationship Id="rId233" Type="http://schemas.openxmlformats.org/officeDocument/2006/relationships/customXml" Target="../ink/ink1474.xml"/><Relationship Id="rId254" Type="http://schemas.openxmlformats.org/officeDocument/2006/relationships/image" Target="../media/image1413.png"/><Relationship Id="rId28" Type="http://schemas.openxmlformats.org/officeDocument/2006/relationships/image" Target="../media/image1300.png"/><Relationship Id="rId49" Type="http://schemas.openxmlformats.org/officeDocument/2006/relationships/customXml" Target="../ink/ink1382.xml"/><Relationship Id="rId114" Type="http://schemas.openxmlformats.org/officeDocument/2006/relationships/image" Target="../media/image1343.png"/><Relationship Id="rId275" Type="http://schemas.openxmlformats.org/officeDocument/2006/relationships/customXml" Target="../ink/ink1495.xml"/><Relationship Id="rId296" Type="http://schemas.openxmlformats.org/officeDocument/2006/relationships/image" Target="../media/image1434.png"/><Relationship Id="rId300" Type="http://schemas.openxmlformats.org/officeDocument/2006/relationships/image" Target="../media/image1436.png"/><Relationship Id="rId60" Type="http://schemas.openxmlformats.org/officeDocument/2006/relationships/image" Target="../media/image1316.png"/><Relationship Id="rId81" Type="http://schemas.openxmlformats.org/officeDocument/2006/relationships/customXml" Target="../ink/ink1398.xml"/><Relationship Id="rId135" Type="http://schemas.openxmlformats.org/officeDocument/2006/relationships/customXml" Target="../ink/ink1425.xml"/><Relationship Id="rId156" Type="http://schemas.openxmlformats.org/officeDocument/2006/relationships/image" Target="../media/image1364.png"/><Relationship Id="rId177" Type="http://schemas.openxmlformats.org/officeDocument/2006/relationships/customXml" Target="../ink/ink1446.xml"/><Relationship Id="rId198" Type="http://schemas.openxmlformats.org/officeDocument/2006/relationships/image" Target="../media/image1385.png"/><Relationship Id="rId321" Type="http://schemas.openxmlformats.org/officeDocument/2006/relationships/customXml" Target="../ink/ink1518.xml"/><Relationship Id="rId342" Type="http://schemas.openxmlformats.org/officeDocument/2006/relationships/image" Target="../media/image1457.png"/><Relationship Id="rId363" Type="http://schemas.openxmlformats.org/officeDocument/2006/relationships/customXml" Target="../ink/ink1539.xml"/><Relationship Id="rId384" Type="http://schemas.openxmlformats.org/officeDocument/2006/relationships/image" Target="../media/image1478.png"/><Relationship Id="rId419" Type="http://schemas.openxmlformats.org/officeDocument/2006/relationships/customXml" Target="../ink/ink1567.xml"/><Relationship Id="rId202" Type="http://schemas.openxmlformats.org/officeDocument/2006/relationships/image" Target="../media/image1387.png"/><Relationship Id="rId223" Type="http://schemas.openxmlformats.org/officeDocument/2006/relationships/customXml" Target="../ink/ink1469.xml"/><Relationship Id="rId244" Type="http://schemas.openxmlformats.org/officeDocument/2006/relationships/image" Target="../media/image1408.png"/><Relationship Id="rId430" Type="http://schemas.openxmlformats.org/officeDocument/2006/relationships/image" Target="../media/image1501.png"/><Relationship Id="rId18" Type="http://schemas.openxmlformats.org/officeDocument/2006/relationships/image" Target="../media/image1295.png"/><Relationship Id="rId39" Type="http://schemas.openxmlformats.org/officeDocument/2006/relationships/customXml" Target="../ink/ink1377.xml"/><Relationship Id="rId265" Type="http://schemas.openxmlformats.org/officeDocument/2006/relationships/customXml" Target="../ink/ink1490.xml"/><Relationship Id="rId286" Type="http://schemas.openxmlformats.org/officeDocument/2006/relationships/image" Target="../media/image1429.png"/><Relationship Id="rId50" Type="http://schemas.openxmlformats.org/officeDocument/2006/relationships/image" Target="../media/image1311.png"/><Relationship Id="rId104" Type="http://schemas.openxmlformats.org/officeDocument/2006/relationships/image" Target="../media/image1338.png"/><Relationship Id="rId125" Type="http://schemas.openxmlformats.org/officeDocument/2006/relationships/customXml" Target="../ink/ink1420.xml"/><Relationship Id="rId146" Type="http://schemas.openxmlformats.org/officeDocument/2006/relationships/image" Target="../media/image1359.png"/><Relationship Id="rId167" Type="http://schemas.openxmlformats.org/officeDocument/2006/relationships/customXml" Target="../ink/ink1441.xml"/><Relationship Id="rId188" Type="http://schemas.openxmlformats.org/officeDocument/2006/relationships/image" Target="../media/image1380.png"/><Relationship Id="rId311" Type="http://schemas.openxmlformats.org/officeDocument/2006/relationships/customXml" Target="../ink/ink1513.xml"/><Relationship Id="rId332" Type="http://schemas.openxmlformats.org/officeDocument/2006/relationships/image" Target="../media/image1452.png"/><Relationship Id="rId353" Type="http://schemas.openxmlformats.org/officeDocument/2006/relationships/customXml" Target="../ink/ink1534.xml"/><Relationship Id="rId374" Type="http://schemas.openxmlformats.org/officeDocument/2006/relationships/image" Target="../media/image1473.png"/><Relationship Id="rId395" Type="http://schemas.openxmlformats.org/officeDocument/2006/relationships/customXml" Target="../ink/ink1555.xml"/><Relationship Id="rId409" Type="http://schemas.openxmlformats.org/officeDocument/2006/relationships/customXml" Target="../ink/ink1562.xml"/><Relationship Id="rId71" Type="http://schemas.openxmlformats.org/officeDocument/2006/relationships/customXml" Target="../ink/ink1393.xml"/><Relationship Id="rId92" Type="http://schemas.openxmlformats.org/officeDocument/2006/relationships/image" Target="../media/image1332.png"/><Relationship Id="rId213" Type="http://schemas.openxmlformats.org/officeDocument/2006/relationships/customXml" Target="../ink/ink1464.xml"/><Relationship Id="rId234" Type="http://schemas.openxmlformats.org/officeDocument/2006/relationships/image" Target="../media/image1403.png"/><Relationship Id="rId420" Type="http://schemas.openxmlformats.org/officeDocument/2006/relationships/image" Target="../media/image1496.png"/><Relationship Id="rId2" Type="http://schemas.openxmlformats.org/officeDocument/2006/relationships/notesSlide" Target="../notesSlides/notesSlide19.xml"/><Relationship Id="rId29" Type="http://schemas.openxmlformats.org/officeDocument/2006/relationships/customXml" Target="../ink/ink1372.xml"/><Relationship Id="rId255" Type="http://schemas.openxmlformats.org/officeDocument/2006/relationships/customXml" Target="../ink/ink1485.xml"/><Relationship Id="rId276" Type="http://schemas.openxmlformats.org/officeDocument/2006/relationships/image" Target="../media/image1424.png"/><Relationship Id="rId297" Type="http://schemas.openxmlformats.org/officeDocument/2006/relationships/customXml" Target="../ink/ink1506.xml"/><Relationship Id="rId40" Type="http://schemas.openxmlformats.org/officeDocument/2006/relationships/image" Target="../media/image1306.png"/><Relationship Id="rId115" Type="http://schemas.openxmlformats.org/officeDocument/2006/relationships/customXml" Target="../ink/ink1415.xml"/><Relationship Id="rId136" Type="http://schemas.openxmlformats.org/officeDocument/2006/relationships/image" Target="../media/image1354.png"/><Relationship Id="rId157" Type="http://schemas.openxmlformats.org/officeDocument/2006/relationships/customXml" Target="../ink/ink1436.xml"/><Relationship Id="rId178" Type="http://schemas.openxmlformats.org/officeDocument/2006/relationships/image" Target="../media/image1375.png"/><Relationship Id="rId301" Type="http://schemas.openxmlformats.org/officeDocument/2006/relationships/customXml" Target="../ink/ink1508.xml"/><Relationship Id="rId322" Type="http://schemas.openxmlformats.org/officeDocument/2006/relationships/image" Target="../media/image1447.png"/><Relationship Id="rId343" Type="http://schemas.openxmlformats.org/officeDocument/2006/relationships/customXml" Target="../ink/ink1529.xml"/><Relationship Id="rId364" Type="http://schemas.openxmlformats.org/officeDocument/2006/relationships/image" Target="../media/image1468.png"/><Relationship Id="rId61" Type="http://schemas.openxmlformats.org/officeDocument/2006/relationships/customXml" Target="../ink/ink1388.xml"/><Relationship Id="rId82" Type="http://schemas.openxmlformats.org/officeDocument/2006/relationships/image" Target="../media/image1327.png"/><Relationship Id="rId199" Type="http://schemas.openxmlformats.org/officeDocument/2006/relationships/customXml" Target="../ink/ink1457.xml"/><Relationship Id="rId203" Type="http://schemas.openxmlformats.org/officeDocument/2006/relationships/customXml" Target="../ink/ink1459.xml"/><Relationship Id="rId385" Type="http://schemas.openxmlformats.org/officeDocument/2006/relationships/customXml" Target="../ink/ink1550.xml"/><Relationship Id="rId19" Type="http://schemas.openxmlformats.org/officeDocument/2006/relationships/customXml" Target="../ink/ink1367.xml"/><Relationship Id="rId224" Type="http://schemas.openxmlformats.org/officeDocument/2006/relationships/image" Target="../media/image1398.png"/><Relationship Id="rId245" Type="http://schemas.openxmlformats.org/officeDocument/2006/relationships/customXml" Target="../ink/ink1480.xml"/><Relationship Id="rId266" Type="http://schemas.openxmlformats.org/officeDocument/2006/relationships/image" Target="../media/image1419.png"/><Relationship Id="rId287" Type="http://schemas.openxmlformats.org/officeDocument/2006/relationships/customXml" Target="../ink/ink1501.xml"/><Relationship Id="rId410" Type="http://schemas.openxmlformats.org/officeDocument/2006/relationships/image" Target="../media/image1491.png"/><Relationship Id="rId431" Type="http://schemas.openxmlformats.org/officeDocument/2006/relationships/customXml" Target="../ink/ink1573.xml"/><Relationship Id="rId30" Type="http://schemas.openxmlformats.org/officeDocument/2006/relationships/image" Target="../media/image1301.png"/><Relationship Id="rId105" Type="http://schemas.openxmlformats.org/officeDocument/2006/relationships/customXml" Target="../ink/ink1410.xml"/><Relationship Id="rId126" Type="http://schemas.openxmlformats.org/officeDocument/2006/relationships/image" Target="../media/image1349.png"/><Relationship Id="rId147" Type="http://schemas.openxmlformats.org/officeDocument/2006/relationships/customXml" Target="../ink/ink1431.xml"/><Relationship Id="rId168" Type="http://schemas.openxmlformats.org/officeDocument/2006/relationships/image" Target="../media/image1370.png"/><Relationship Id="rId312" Type="http://schemas.openxmlformats.org/officeDocument/2006/relationships/image" Target="../media/image1442.png"/><Relationship Id="rId333" Type="http://schemas.openxmlformats.org/officeDocument/2006/relationships/customXml" Target="../ink/ink1524.xml"/><Relationship Id="rId354" Type="http://schemas.openxmlformats.org/officeDocument/2006/relationships/image" Target="../media/image1463.png"/><Relationship Id="rId51" Type="http://schemas.openxmlformats.org/officeDocument/2006/relationships/customXml" Target="../ink/ink1383.xml"/><Relationship Id="rId72" Type="http://schemas.openxmlformats.org/officeDocument/2006/relationships/image" Target="../media/image1322.png"/><Relationship Id="rId93" Type="http://schemas.openxmlformats.org/officeDocument/2006/relationships/customXml" Target="../ink/ink1404.xml"/><Relationship Id="rId189" Type="http://schemas.openxmlformats.org/officeDocument/2006/relationships/customXml" Target="../ink/ink1452.xml"/><Relationship Id="rId375" Type="http://schemas.openxmlformats.org/officeDocument/2006/relationships/customXml" Target="../ink/ink1545.xml"/><Relationship Id="rId396" Type="http://schemas.openxmlformats.org/officeDocument/2006/relationships/image" Target="../media/image1484.png"/><Relationship Id="rId3" Type="http://schemas.openxmlformats.org/officeDocument/2006/relationships/customXml" Target="../ink/ink1359.xml"/><Relationship Id="rId214" Type="http://schemas.openxmlformats.org/officeDocument/2006/relationships/image" Target="../media/image1393.png"/><Relationship Id="rId235" Type="http://schemas.openxmlformats.org/officeDocument/2006/relationships/customXml" Target="../ink/ink1475.xml"/><Relationship Id="rId256" Type="http://schemas.openxmlformats.org/officeDocument/2006/relationships/image" Target="../media/image1414.png"/><Relationship Id="rId277" Type="http://schemas.openxmlformats.org/officeDocument/2006/relationships/customXml" Target="../ink/ink1496.xml"/><Relationship Id="rId298" Type="http://schemas.openxmlformats.org/officeDocument/2006/relationships/image" Target="../media/image1435.png"/><Relationship Id="rId400" Type="http://schemas.openxmlformats.org/officeDocument/2006/relationships/image" Target="../media/image1486.png"/><Relationship Id="rId421" Type="http://schemas.openxmlformats.org/officeDocument/2006/relationships/customXml" Target="../ink/ink1568.xml"/><Relationship Id="rId116" Type="http://schemas.openxmlformats.org/officeDocument/2006/relationships/image" Target="../media/image1344.png"/><Relationship Id="rId137" Type="http://schemas.openxmlformats.org/officeDocument/2006/relationships/customXml" Target="../ink/ink1426.xml"/><Relationship Id="rId158" Type="http://schemas.openxmlformats.org/officeDocument/2006/relationships/image" Target="../media/image1365.png"/><Relationship Id="rId302" Type="http://schemas.openxmlformats.org/officeDocument/2006/relationships/image" Target="../media/image1437.png"/><Relationship Id="rId323" Type="http://schemas.openxmlformats.org/officeDocument/2006/relationships/customXml" Target="../ink/ink1519.xml"/><Relationship Id="rId344" Type="http://schemas.openxmlformats.org/officeDocument/2006/relationships/image" Target="../media/image1458.png"/><Relationship Id="rId20" Type="http://schemas.openxmlformats.org/officeDocument/2006/relationships/image" Target="../media/image1296.png"/><Relationship Id="rId41" Type="http://schemas.openxmlformats.org/officeDocument/2006/relationships/customXml" Target="../ink/ink1378.xml"/><Relationship Id="rId62" Type="http://schemas.openxmlformats.org/officeDocument/2006/relationships/image" Target="../media/image1317.png"/><Relationship Id="rId83" Type="http://schemas.openxmlformats.org/officeDocument/2006/relationships/customXml" Target="../ink/ink1399.xml"/><Relationship Id="rId179" Type="http://schemas.openxmlformats.org/officeDocument/2006/relationships/customXml" Target="../ink/ink1447.xml"/><Relationship Id="rId365" Type="http://schemas.openxmlformats.org/officeDocument/2006/relationships/customXml" Target="../ink/ink1540.xml"/><Relationship Id="rId386" Type="http://schemas.openxmlformats.org/officeDocument/2006/relationships/image" Target="../media/image1479.png"/><Relationship Id="rId190" Type="http://schemas.openxmlformats.org/officeDocument/2006/relationships/image" Target="../media/image1381.png"/><Relationship Id="rId204" Type="http://schemas.openxmlformats.org/officeDocument/2006/relationships/image" Target="../media/image1388.png"/><Relationship Id="rId225" Type="http://schemas.openxmlformats.org/officeDocument/2006/relationships/customXml" Target="../ink/ink1470.xml"/><Relationship Id="rId246" Type="http://schemas.openxmlformats.org/officeDocument/2006/relationships/image" Target="../media/image1409.png"/><Relationship Id="rId267" Type="http://schemas.openxmlformats.org/officeDocument/2006/relationships/customXml" Target="../ink/ink1491.xml"/><Relationship Id="rId288" Type="http://schemas.openxmlformats.org/officeDocument/2006/relationships/image" Target="../media/image1430.png"/><Relationship Id="rId411" Type="http://schemas.openxmlformats.org/officeDocument/2006/relationships/customXml" Target="../ink/ink1563.xml"/><Relationship Id="rId432" Type="http://schemas.openxmlformats.org/officeDocument/2006/relationships/image" Target="../media/image1502.png"/><Relationship Id="rId106" Type="http://schemas.openxmlformats.org/officeDocument/2006/relationships/image" Target="../media/image1339.png"/><Relationship Id="rId127" Type="http://schemas.openxmlformats.org/officeDocument/2006/relationships/customXml" Target="../ink/ink1421.xml"/><Relationship Id="rId313" Type="http://schemas.openxmlformats.org/officeDocument/2006/relationships/customXml" Target="../ink/ink1514.xml"/><Relationship Id="rId10" Type="http://schemas.openxmlformats.org/officeDocument/2006/relationships/image" Target="../media/image1291.png"/><Relationship Id="rId31" Type="http://schemas.openxmlformats.org/officeDocument/2006/relationships/customXml" Target="../ink/ink1373.xml"/><Relationship Id="rId52" Type="http://schemas.openxmlformats.org/officeDocument/2006/relationships/image" Target="../media/image1312.png"/><Relationship Id="rId73" Type="http://schemas.openxmlformats.org/officeDocument/2006/relationships/customXml" Target="../ink/ink1394.xml"/><Relationship Id="rId94" Type="http://schemas.openxmlformats.org/officeDocument/2006/relationships/image" Target="../media/image1333.png"/><Relationship Id="rId148" Type="http://schemas.openxmlformats.org/officeDocument/2006/relationships/image" Target="../media/image1360.png"/><Relationship Id="rId169" Type="http://schemas.openxmlformats.org/officeDocument/2006/relationships/customXml" Target="../ink/ink1442.xml"/><Relationship Id="rId334" Type="http://schemas.openxmlformats.org/officeDocument/2006/relationships/image" Target="../media/image1453.png"/><Relationship Id="rId355" Type="http://schemas.openxmlformats.org/officeDocument/2006/relationships/customXml" Target="../ink/ink1535.xml"/><Relationship Id="rId376" Type="http://schemas.openxmlformats.org/officeDocument/2006/relationships/image" Target="../media/image1474.png"/><Relationship Id="rId397" Type="http://schemas.openxmlformats.org/officeDocument/2006/relationships/customXml" Target="../ink/ink1556.xml"/><Relationship Id="rId4" Type="http://schemas.openxmlformats.org/officeDocument/2006/relationships/image" Target="../media/image1288.png"/><Relationship Id="rId180" Type="http://schemas.openxmlformats.org/officeDocument/2006/relationships/image" Target="../media/image1376.png"/><Relationship Id="rId215" Type="http://schemas.openxmlformats.org/officeDocument/2006/relationships/customXml" Target="../ink/ink1465.xml"/><Relationship Id="rId236" Type="http://schemas.openxmlformats.org/officeDocument/2006/relationships/image" Target="../media/image1404.png"/><Relationship Id="rId257" Type="http://schemas.openxmlformats.org/officeDocument/2006/relationships/customXml" Target="../ink/ink1486.xml"/><Relationship Id="rId278" Type="http://schemas.openxmlformats.org/officeDocument/2006/relationships/image" Target="../media/image1425.png"/><Relationship Id="rId401" Type="http://schemas.openxmlformats.org/officeDocument/2006/relationships/customXml" Target="../ink/ink1558.xml"/><Relationship Id="rId422" Type="http://schemas.openxmlformats.org/officeDocument/2006/relationships/image" Target="../media/image1497.png"/><Relationship Id="rId303" Type="http://schemas.openxmlformats.org/officeDocument/2006/relationships/customXml" Target="../ink/ink1509.xml"/><Relationship Id="rId42" Type="http://schemas.openxmlformats.org/officeDocument/2006/relationships/image" Target="../media/image1307.png"/><Relationship Id="rId84" Type="http://schemas.openxmlformats.org/officeDocument/2006/relationships/image" Target="../media/image1328.png"/><Relationship Id="rId138" Type="http://schemas.openxmlformats.org/officeDocument/2006/relationships/image" Target="../media/image1355.png"/><Relationship Id="rId345" Type="http://schemas.openxmlformats.org/officeDocument/2006/relationships/customXml" Target="../ink/ink1530.xml"/><Relationship Id="rId387" Type="http://schemas.openxmlformats.org/officeDocument/2006/relationships/customXml" Target="../ink/ink1551.xml"/><Relationship Id="rId191" Type="http://schemas.openxmlformats.org/officeDocument/2006/relationships/customXml" Target="../ink/ink1453.xml"/><Relationship Id="rId205" Type="http://schemas.openxmlformats.org/officeDocument/2006/relationships/customXml" Target="../ink/ink1460.xml"/><Relationship Id="rId247" Type="http://schemas.openxmlformats.org/officeDocument/2006/relationships/customXml" Target="../ink/ink1481.xml"/><Relationship Id="rId412" Type="http://schemas.openxmlformats.org/officeDocument/2006/relationships/image" Target="../media/image1492.png"/><Relationship Id="rId107" Type="http://schemas.openxmlformats.org/officeDocument/2006/relationships/customXml" Target="../ink/ink1411.xml"/><Relationship Id="rId289" Type="http://schemas.openxmlformats.org/officeDocument/2006/relationships/customXml" Target="../ink/ink1502.xml"/><Relationship Id="rId11" Type="http://schemas.openxmlformats.org/officeDocument/2006/relationships/customXml" Target="../ink/ink1363.xml"/><Relationship Id="rId53" Type="http://schemas.openxmlformats.org/officeDocument/2006/relationships/customXml" Target="../ink/ink1384.xml"/><Relationship Id="rId149" Type="http://schemas.openxmlformats.org/officeDocument/2006/relationships/customXml" Target="../ink/ink1432.xml"/><Relationship Id="rId314" Type="http://schemas.openxmlformats.org/officeDocument/2006/relationships/image" Target="../media/image1443.png"/><Relationship Id="rId356" Type="http://schemas.openxmlformats.org/officeDocument/2006/relationships/image" Target="../media/image1464.png"/><Relationship Id="rId398" Type="http://schemas.openxmlformats.org/officeDocument/2006/relationships/image" Target="../media/image1485.png"/><Relationship Id="rId95" Type="http://schemas.openxmlformats.org/officeDocument/2006/relationships/customXml" Target="../ink/ink1405.xml"/><Relationship Id="rId160" Type="http://schemas.openxmlformats.org/officeDocument/2006/relationships/image" Target="../media/image1366.png"/><Relationship Id="rId216" Type="http://schemas.openxmlformats.org/officeDocument/2006/relationships/image" Target="../media/image1394.png"/><Relationship Id="rId423" Type="http://schemas.openxmlformats.org/officeDocument/2006/relationships/customXml" Target="../ink/ink1569.xml"/><Relationship Id="rId258" Type="http://schemas.openxmlformats.org/officeDocument/2006/relationships/image" Target="../media/image1415.png"/><Relationship Id="rId22" Type="http://schemas.openxmlformats.org/officeDocument/2006/relationships/image" Target="../media/image1297.png"/><Relationship Id="rId64" Type="http://schemas.openxmlformats.org/officeDocument/2006/relationships/image" Target="../media/image1318.png"/><Relationship Id="rId118" Type="http://schemas.openxmlformats.org/officeDocument/2006/relationships/image" Target="../media/image1345.png"/><Relationship Id="rId325" Type="http://schemas.openxmlformats.org/officeDocument/2006/relationships/customXml" Target="../ink/ink1520.xml"/><Relationship Id="rId367" Type="http://schemas.openxmlformats.org/officeDocument/2006/relationships/customXml" Target="../ink/ink1541.xml"/><Relationship Id="rId171" Type="http://schemas.openxmlformats.org/officeDocument/2006/relationships/customXml" Target="../ink/ink1443.xml"/><Relationship Id="rId227" Type="http://schemas.openxmlformats.org/officeDocument/2006/relationships/customXml" Target="../ink/ink1471.xml"/><Relationship Id="rId269" Type="http://schemas.openxmlformats.org/officeDocument/2006/relationships/customXml" Target="../ink/ink1492.xml"/><Relationship Id="rId33" Type="http://schemas.openxmlformats.org/officeDocument/2006/relationships/customXml" Target="../ink/ink1374.xml"/><Relationship Id="rId129" Type="http://schemas.openxmlformats.org/officeDocument/2006/relationships/customXml" Target="../ink/ink1422.xml"/><Relationship Id="rId280" Type="http://schemas.openxmlformats.org/officeDocument/2006/relationships/image" Target="../media/image1426.png"/><Relationship Id="rId336" Type="http://schemas.openxmlformats.org/officeDocument/2006/relationships/image" Target="../media/image1454.png"/><Relationship Id="rId75" Type="http://schemas.openxmlformats.org/officeDocument/2006/relationships/customXml" Target="../ink/ink1395.xml"/><Relationship Id="rId140" Type="http://schemas.openxmlformats.org/officeDocument/2006/relationships/image" Target="../media/image1356.png"/><Relationship Id="rId182" Type="http://schemas.openxmlformats.org/officeDocument/2006/relationships/image" Target="../media/image1377.png"/><Relationship Id="rId378" Type="http://schemas.openxmlformats.org/officeDocument/2006/relationships/image" Target="../media/image1475.png"/><Relationship Id="rId403" Type="http://schemas.openxmlformats.org/officeDocument/2006/relationships/customXml" Target="../ink/ink1559.xml"/><Relationship Id="rId6" Type="http://schemas.openxmlformats.org/officeDocument/2006/relationships/image" Target="../media/image1289.png"/><Relationship Id="rId238" Type="http://schemas.openxmlformats.org/officeDocument/2006/relationships/image" Target="../media/image1405.png"/><Relationship Id="rId291" Type="http://schemas.openxmlformats.org/officeDocument/2006/relationships/customXml" Target="../ink/ink1503.xml"/><Relationship Id="rId305" Type="http://schemas.openxmlformats.org/officeDocument/2006/relationships/customXml" Target="../ink/ink1510.xml"/><Relationship Id="rId347" Type="http://schemas.openxmlformats.org/officeDocument/2006/relationships/customXml" Target="../ink/ink1531.xml"/><Relationship Id="rId44" Type="http://schemas.openxmlformats.org/officeDocument/2006/relationships/image" Target="../media/image1308.png"/><Relationship Id="rId86" Type="http://schemas.openxmlformats.org/officeDocument/2006/relationships/image" Target="../media/image1329.png"/><Relationship Id="rId151" Type="http://schemas.openxmlformats.org/officeDocument/2006/relationships/customXml" Target="../ink/ink1433.xml"/><Relationship Id="rId389" Type="http://schemas.openxmlformats.org/officeDocument/2006/relationships/customXml" Target="../ink/ink1552.xml"/><Relationship Id="rId193" Type="http://schemas.openxmlformats.org/officeDocument/2006/relationships/customXml" Target="../ink/ink1454.xml"/><Relationship Id="rId207" Type="http://schemas.openxmlformats.org/officeDocument/2006/relationships/customXml" Target="../ink/ink1461.xml"/><Relationship Id="rId249" Type="http://schemas.openxmlformats.org/officeDocument/2006/relationships/customXml" Target="../ink/ink1482.xml"/><Relationship Id="rId414" Type="http://schemas.openxmlformats.org/officeDocument/2006/relationships/image" Target="../media/image1493.png"/><Relationship Id="rId13" Type="http://schemas.openxmlformats.org/officeDocument/2006/relationships/customXml" Target="../ink/ink1364.xml"/><Relationship Id="rId109" Type="http://schemas.openxmlformats.org/officeDocument/2006/relationships/customXml" Target="../ink/ink1412.xml"/><Relationship Id="rId260" Type="http://schemas.openxmlformats.org/officeDocument/2006/relationships/image" Target="../media/image1416.png"/><Relationship Id="rId316" Type="http://schemas.openxmlformats.org/officeDocument/2006/relationships/image" Target="../media/image1444.png"/><Relationship Id="rId55" Type="http://schemas.openxmlformats.org/officeDocument/2006/relationships/customXml" Target="../ink/ink1385.xml"/><Relationship Id="rId97" Type="http://schemas.openxmlformats.org/officeDocument/2006/relationships/customXml" Target="../ink/ink1406.xml"/><Relationship Id="rId120" Type="http://schemas.openxmlformats.org/officeDocument/2006/relationships/image" Target="../media/image1346.png"/><Relationship Id="rId358" Type="http://schemas.openxmlformats.org/officeDocument/2006/relationships/image" Target="../media/image1465.png"/><Relationship Id="rId162" Type="http://schemas.openxmlformats.org/officeDocument/2006/relationships/image" Target="../media/image1367.png"/><Relationship Id="rId218" Type="http://schemas.openxmlformats.org/officeDocument/2006/relationships/image" Target="../media/image1395.png"/><Relationship Id="rId425" Type="http://schemas.openxmlformats.org/officeDocument/2006/relationships/customXml" Target="../ink/ink1570.xml"/><Relationship Id="rId271" Type="http://schemas.openxmlformats.org/officeDocument/2006/relationships/customXml" Target="../ink/ink1493.xml"/><Relationship Id="rId24" Type="http://schemas.openxmlformats.org/officeDocument/2006/relationships/image" Target="../media/image1298.png"/><Relationship Id="rId66" Type="http://schemas.openxmlformats.org/officeDocument/2006/relationships/image" Target="../media/image1319.png"/><Relationship Id="rId131" Type="http://schemas.openxmlformats.org/officeDocument/2006/relationships/customXml" Target="../ink/ink1423.xml"/><Relationship Id="rId327" Type="http://schemas.openxmlformats.org/officeDocument/2006/relationships/customXml" Target="../ink/ink1521.xml"/><Relationship Id="rId369" Type="http://schemas.openxmlformats.org/officeDocument/2006/relationships/customXml" Target="../ink/ink1542.xml"/><Relationship Id="rId173" Type="http://schemas.openxmlformats.org/officeDocument/2006/relationships/customXml" Target="../ink/ink1444.xml"/><Relationship Id="rId229" Type="http://schemas.openxmlformats.org/officeDocument/2006/relationships/customXml" Target="../ink/ink1472.xml"/><Relationship Id="rId380" Type="http://schemas.openxmlformats.org/officeDocument/2006/relationships/image" Target="../media/image1476.png"/><Relationship Id="rId240" Type="http://schemas.openxmlformats.org/officeDocument/2006/relationships/image" Target="../media/image1406.png"/><Relationship Id="rId35" Type="http://schemas.openxmlformats.org/officeDocument/2006/relationships/customXml" Target="../ink/ink1375.xml"/><Relationship Id="rId77" Type="http://schemas.openxmlformats.org/officeDocument/2006/relationships/customXml" Target="../ink/ink1396.xml"/><Relationship Id="rId100" Type="http://schemas.openxmlformats.org/officeDocument/2006/relationships/image" Target="../media/image1336.png"/><Relationship Id="rId282" Type="http://schemas.openxmlformats.org/officeDocument/2006/relationships/image" Target="../media/image1427.png"/><Relationship Id="rId338" Type="http://schemas.openxmlformats.org/officeDocument/2006/relationships/image" Target="../media/image1455.png"/><Relationship Id="rId8" Type="http://schemas.openxmlformats.org/officeDocument/2006/relationships/image" Target="../media/image1290.png"/><Relationship Id="rId142" Type="http://schemas.openxmlformats.org/officeDocument/2006/relationships/image" Target="../media/image1357.png"/><Relationship Id="rId184" Type="http://schemas.openxmlformats.org/officeDocument/2006/relationships/image" Target="../media/image1378.png"/><Relationship Id="rId391" Type="http://schemas.openxmlformats.org/officeDocument/2006/relationships/customXml" Target="../ink/ink1553.xml"/><Relationship Id="rId405" Type="http://schemas.openxmlformats.org/officeDocument/2006/relationships/customXml" Target="../ink/ink1560.xml"/><Relationship Id="rId251" Type="http://schemas.openxmlformats.org/officeDocument/2006/relationships/customXml" Target="../ink/ink1483.xml"/><Relationship Id="rId46" Type="http://schemas.openxmlformats.org/officeDocument/2006/relationships/image" Target="../media/image1309.png"/><Relationship Id="rId293" Type="http://schemas.openxmlformats.org/officeDocument/2006/relationships/customXml" Target="../ink/ink1504.xml"/><Relationship Id="rId307" Type="http://schemas.openxmlformats.org/officeDocument/2006/relationships/customXml" Target="../ink/ink1511.xml"/><Relationship Id="rId349" Type="http://schemas.openxmlformats.org/officeDocument/2006/relationships/customXml" Target="../ink/ink1532.xml"/><Relationship Id="rId88" Type="http://schemas.openxmlformats.org/officeDocument/2006/relationships/image" Target="../media/image1330.png"/><Relationship Id="rId111" Type="http://schemas.openxmlformats.org/officeDocument/2006/relationships/customXml" Target="../ink/ink1413.xml"/><Relationship Id="rId153" Type="http://schemas.openxmlformats.org/officeDocument/2006/relationships/customXml" Target="../ink/ink1434.xml"/><Relationship Id="rId195" Type="http://schemas.openxmlformats.org/officeDocument/2006/relationships/customXml" Target="../ink/ink1455.xml"/><Relationship Id="rId209" Type="http://schemas.openxmlformats.org/officeDocument/2006/relationships/customXml" Target="../ink/ink1462.xml"/><Relationship Id="rId360" Type="http://schemas.openxmlformats.org/officeDocument/2006/relationships/image" Target="../media/image1466.png"/><Relationship Id="rId416" Type="http://schemas.openxmlformats.org/officeDocument/2006/relationships/image" Target="../media/image1494.png"/><Relationship Id="rId220" Type="http://schemas.openxmlformats.org/officeDocument/2006/relationships/image" Target="../media/image1396.png"/><Relationship Id="rId15" Type="http://schemas.openxmlformats.org/officeDocument/2006/relationships/customXml" Target="../ink/ink1365.xml"/><Relationship Id="rId57" Type="http://schemas.openxmlformats.org/officeDocument/2006/relationships/customXml" Target="../ink/ink1386.xml"/><Relationship Id="rId262" Type="http://schemas.openxmlformats.org/officeDocument/2006/relationships/image" Target="../media/image1417.png"/><Relationship Id="rId318" Type="http://schemas.openxmlformats.org/officeDocument/2006/relationships/image" Target="../media/image1445.png"/><Relationship Id="rId99" Type="http://schemas.openxmlformats.org/officeDocument/2006/relationships/customXml" Target="../ink/ink1407.xml"/><Relationship Id="rId122" Type="http://schemas.openxmlformats.org/officeDocument/2006/relationships/image" Target="../media/image1347.png"/><Relationship Id="rId164" Type="http://schemas.openxmlformats.org/officeDocument/2006/relationships/image" Target="../media/image1368.png"/><Relationship Id="rId371" Type="http://schemas.openxmlformats.org/officeDocument/2006/relationships/customXml" Target="../ink/ink1543.xml"/><Relationship Id="rId427" Type="http://schemas.openxmlformats.org/officeDocument/2006/relationships/customXml" Target="../ink/ink1571.xml"/><Relationship Id="rId26" Type="http://schemas.openxmlformats.org/officeDocument/2006/relationships/image" Target="../media/image1299.png"/><Relationship Id="rId231" Type="http://schemas.openxmlformats.org/officeDocument/2006/relationships/customXml" Target="../ink/ink1473.xml"/><Relationship Id="rId273" Type="http://schemas.openxmlformats.org/officeDocument/2006/relationships/customXml" Target="../ink/ink1494.xml"/><Relationship Id="rId329" Type="http://schemas.openxmlformats.org/officeDocument/2006/relationships/customXml" Target="../ink/ink1522.xml"/><Relationship Id="rId68" Type="http://schemas.openxmlformats.org/officeDocument/2006/relationships/image" Target="../media/image1320.png"/><Relationship Id="rId133" Type="http://schemas.openxmlformats.org/officeDocument/2006/relationships/customXml" Target="../ink/ink1424.xml"/><Relationship Id="rId175" Type="http://schemas.openxmlformats.org/officeDocument/2006/relationships/customXml" Target="../ink/ink1445.xml"/><Relationship Id="rId340" Type="http://schemas.openxmlformats.org/officeDocument/2006/relationships/image" Target="../media/image1456.png"/><Relationship Id="rId200" Type="http://schemas.openxmlformats.org/officeDocument/2006/relationships/image" Target="../media/image1386.png"/><Relationship Id="rId382" Type="http://schemas.openxmlformats.org/officeDocument/2006/relationships/image" Target="../media/image1477.png"/><Relationship Id="rId242" Type="http://schemas.openxmlformats.org/officeDocument/2006/relationships/image" Target="../media/image1407.png"/><Relationship Id="rId284" Type="http://schemas.openxmlformats.org/officeDocument/2006/relationships/image" Target="../media/image1428.png"/><Relationship Id="rId37" Type="http://schemas.openxmlformats.org/officeDocument/2006/relationships/customXml" Target="../ink/ink1376.xml"/><Relationship Id="rId79" Type="http://schemas.openxmlformats.org/officeDocument/2006/relationships/customXml" Target="../ink/ink1397.xml"/><Relationship Id="rId102" Type="http://schemas.openxmlformats.org/officeDocument/2006/relationships/image" Target="../media/image1337.png"/><Relationship Id="rId144" Type="http://schemas.openxmlformats.org/officeDocument/2006/relationships/image" Target="../media/image1358.png"/><Relationship Id="rId90" Type="http://schemas.openxmlformats.org/officeDocument/2006/relationships/image" Target="../media/image1331.png"/><Relationship Id="rId186" Type="http://schemas.openxmlformats.org/officeDocument/2006/relationships/image" Target="../media/image1379.png"/><Relationship Id="rId351" Type="http://schemas.openxmlformats.org/officeDocument/2006/relationships/customXml" Target="../ink/ink1533.xml"/><Relationship Id="rId393" Type="http://schemas.openxmlformats.org/officeDocument/2006/relationships/customXml" Target="../ink/ink1554.xml"/><Relationship Id="rId407" Type="http://schemas.openxmlformats.org/officeDocument/2006/relationships/customXml" Target="../ink/ink1561.xml"/><Relationship Id="rId211" Type="http://schemas.openxmlformats.org/officeDocument/2006/relationships/customXml" Target="../ink/ink1463.xml"/><Relationship Id="rId253" Type="http://schemas.openxmlformats.org/officeDocument/2006/relationships/customXml" Target="../ink/ink1484.xml"/><Relationship Id="rId295" Type="http://schemas.openxmlformats.org/officeDocument/2006/relationships/customXml" Target="../ink/ink1505.xml"/><Relationship Id="rId309" Type="http://schemas.openxmlformats.org/officeDocument/2006/relationships/customXml" Target="../ink/ink1512.xml"/><Relationship Id="rId48" Type="http://schemas.openxmlformats.org/officeDocument/2006/relationships/image" Target="../media/image1310.png"/><Relationship Id="rId113" Type="http://schemas.openxmlformats.org/officeDocument/2006/relationships/customXml" Target="../ink/ink1414.xml"/><Relationship Id="rId320" Type="http://schemas.openxmlformats.org/officeDocument/2006/relationships/image" Target="../media/image1446.png"/><Relationship Id="rId155" Type="http://schemas.openxmlformats.org/officeDocument/2006/relationships/customXml" Target="../ink/ink1435.xml"/><Relationship Id="rId197" Type="http://schemas.openxmlformats.org/officeDocument/2006/relationships/customXml" Target="../ink/ink1456.xml"/><Relationship Id="rId362" Type="http://schemas.openxmlformats.org/officeDocument/2006/relationships/image" Target="../media/image1467.png"/><Relationship Id="rId418" Type="http://schemas.openxmlformats.org/officeDocument/2006/relationships/image" Target="../media/image1495.png"/><Relationship Id="rId222" Type="http://schemas.openxmlformats.org/officeDocument/2006/relationships/image" Target="../media/image1397.png"/><Relationship Id="rId264" Type="http://schemas.openxmlformats.org/officeDocument/2006/relationships/image" Target="../media/image1418.png"/><Relationship Id="rId17" Type="http://schemas.openxmlformats.org/officeDocument/2006/relationships/customXml" Target="../ink/ink1366.xml"/><Relationship Id="rId59" Type="http://schemas.openxmlformats.org/officeDocument/2006/relationships/customXml" Target="../ink/ink1387.xml"/><Relationship Id="rId124" Type="http://schemas.openxmlformats.org/officeDocument/2006/relationships/image" Target="../media/image1348.png"/><Relationship Id="rId70" Type="http://schemas.openxmlformats.org/officeDocument/2006/relationships/image" Target="../media/image1321.png"/><Relationship Id="rId166" Type="http://schemas.openxmlformats.org/officeDocument/2006/relationships/image" Target="../media/image1369.png"/><Relationship Id="rId331" Type="http://schemas.openxmlformats.org/officeDocument/2006/relationships/customXml" Target="../ink/ink1523.xml"/><Relationship Id="rId373" Type="http://schemas.openxmlformats.org/officeDocument/2006/relationships/customXml" Target="../ink/ink1544.xml"/><Relationship Id="rId429" Type="http://schemas.openxmlformats.org/officeDocument/2006/relationships/customXml" Target="../ink/ink1572.xml"/></Relationships>
</file>

<file path=ppt/slides/_rels/slide2.xml.rels><?xml version="1.0" encoding="UTF-8" standalone="yes"?>
<Relationships xmlns="http://schemas.openxmlformats.org/package/2006/relationships"><Relationship Id="rId117" Type="http://schemas.openxmlformats.org/officeDocument/2006/relationships/customXml" Target="../ink/ink132.xml"/><Relationship Id="rId299" Type="http://schemas.openxmlformats.org/officeDocument/2006/relationships/customXml" Target="../ink/ink223.xml"/><Relationship Id="rId21" Type="http://schemas.openxmlformats.org/officeDocument/2006/relationships/customXml" Target="../ink/ink84.xml"/><Relationship Id="rId63" Type="http://schemas.openxmlformats.org/officeDocument/2006/relationships/customXml" Target="../ink/ink105.xml"/><Relationship Id="rId159" Type="http://schemas.openxmlformats.org/officeDocument/2006/relationships/customXml" Target="../ink/ink153.xml"/><Relationship Id="rId324" Type="http://schemas.openxmlformats.org/officeDocument/2006/relationships/image" Target="../media/image231.png"/><Relationship Id="rId170" Type="http://schemas.openxmlformats.org/officeDocument/2006/relationships/image" Target="../media/image155.png"/><Relationship Id="rId226" Type="http://schemas.openxmlformats.org/officeDocument/2006/relationships/image" Target="../media/image182.png"/><Relationship Id="rId268" Type="http://schemas.openxmlformats.org/officeDocument/2006/relationships/image" Target="../media/image203.png"/><Relationship Id="rId32" Type="http://schemas.openxmlformats.org/officeDocument/2006/relationships/image" Target="../media/image86.png"/><Relationship Id="rId74" Type="http://schemas.openxmlformats.org/officeDocument/2006/relationships/image" Target="../media/image107.png"/><Relationship Id="rId128" Type="http://schemas.openxmlformats.org/officeDocument/2006/relationships/image" Target="../media/image134.png"/><Relationship Id="rId335" Type="http://schemas.openxmlformats.org/officeDocument/2006/relationships/customXml" Target="../ink/ink241.xml"/><Relationship Id="rId5" Type="http://schemas.openxmlformats.org/officeDocument/2006/relationships/customXml" Target="../ink/ink76.xml"/><Relationship Id="rId181" Type="http://schemas.openxmlformats.org/officeDocument/2006/relationships/customXml" Target="../ink/ink164.xml"/><Relationship Id="rId237" Type="http://schemas.openxmlformats.org/officeDocument/2006/relationships/customXml" Target="../ink/ink192.xml"/><Relationship Id="rId279" Type="http://schemas.openxmlformats.org/officeDocument/2006/relationships/customXml" Target="../ink/ink213.xml"/><Relationship Id="rId43" Type="http://schemas.openxmlformats.org/officeDocument/2006/relationships/customXml" Target="../ink/ink95.xml"/><Relationship Id="rId139" Type="http://schemas.openxmlformats.org/officeDocument/2006/relationships/customXml" Target="../ink/ink143.xml"/><Relationship Id="rId290" Type="http://schemas.openxmlformats.org/officeDocument/2006/relationships/image" Target="../media/image214.png"/><Relationship Id="rId304" Type="http://schemas.openxmlformats.org/officeDocument/2006/relationships/image" Target="../media/image221.png"/><Relationship Id="rId85" Type="http://schemas.openxmlformats.org/officeDocument/2006/relationships/customXml" Target="../ink/ink116.xml"/><Relationship Id="rId150" Type="http://schemas.openxmlformats.org/officeDocument/2006/relationships/image" Target="../media/image145.png"/><Relationship Id="rId192" Type="http://schemas.openxmlformats.org/officeDocument/2006/relationships/image" Target="../media/image166.png"/><Relationship Id="rId206" Type="http://schemas.openxmlformats.org/officeDocument/2006/relationships/image" Target="../media/image172.png"/><Relationship Id="rId248" Type="http://schemas.openxmlformats.org/officeDocument/2006/relationships/image" Target="../media/image193.png"/><Relationship Id="rId12" Type="http://schemas.openxmlformats.org/officeDocument/2006/relationships/image" Target="../media/image76.png"/><Relationship Id="rId108" Type="http://schemas.openxmlformats.org/officeDocument/2006/relationships/image" Target="../media/image124.png"/><Relationship Id="rId315" Type="http://schemas.openxmlformats.org/officeDocument/2006/relationships/customXml" Target="../ink/ink231.xml"/><Relationship Id="rId54" Type="http://schemas.openxmlformats.org/officeDocument/2006/relationships/image" Target="../media/image97.png"/><Relationship Id="rId96" Type="http://schemas.openxmlformats.org/officeDocument/2006/relationships/image" Target="../media/image118.png"/><Relationship Id="rId161" Type="http://schemas.openxmlformats.org/officeDocument/2006/relationships/customXml" Target="../ink/ink154.xml"/><Relationship Id="rId217" Type="http://schemas.openxmlformats.org/officeDocument/2006/relationships/customXml" Target="../ink/ink182.xml"/><Relationship Id="rId259" Type="http://schemas.openxmlformats.org/officeDocument/2006/relationships/customXml" Target="../ink/ink203.xml"/><Relationship Id="rId23" Type="http://schemas.openxmlformats.org/officeDocument/2006/relationships/customXml" Target="../ink/ink85.xml"/><Relationship Id="rId119" Type="http://schemas.openxmlformats.org/officeDocument/2006/relationships/customXml" Target="../ink/ink133.xml"/><Relationship Id="rId270" Type="http://schemas.openxmlformats.org/officeDocument/2006/relationships/image" Target="../media/image204.png"/><Relationship Id="rId326" Type="http://schemas.openxmlformats.org/officeDocument/2006/relationships/image" Target="../media/image232.png"/><Relationship Id="rId65" Type="http://schemas.openxmlformats.org/officeDocument/2006/relationships/customXml" Target="../ink/ink106.xml"/><Relationship Id="rId130" Type="http://schemas.openxmlformats.org/officeDocument/2006/relationships/image" Target="../media/image135.png"/><Relationship Id="rId172" Type="http://schemas.openxmlformats.org/officeDocument/2006/relationships/image" Target="../media/image156.png"/><Relationship Id="rId228" Type="http://schemas.openxmlformats.org/officeDocument/2006/relationships/image" Target="../media/image183.png"/><Relationship Id="rId281" Type="http://schemas.openxmlformats.org/officeDocument/2006/relationships/customXml" Target="../ink/ink214.xml"/><Relationship Id="rId337" Type="http://schemas.openxmlformats.org/officeDocument/2006/relationships/customXml" Target="../ink/ink242.xml"/><Relationship Id="rId34" Type="http://schemas.openxmlformats.org/officeDocument/2006/relationships/image" Target="../media/image87.png"/><Relationship Id="rId76" Type="http://schemas.openxmlformats.org/officeDocument/2006/relationships/image" Target="../media/image108.png"/><Relationship Id="rId141" Type="http://schemas.openxmlformats.org/officeDocument/2006/relationships/customXml" Target="../ink/ink144.xml"/><Relationship Id="rId7" Type="http://schemas.openxmlformats.org/officeDocument/2006/relationships/customXml" Target="../ink/ink77.xml"/><Relationship Id="rId183" Type="http://schemas.openxmlformats.org/officeDocument/2006/relationships/customXml" Target="../ink/ink165.xml"/><Relationship Id="rId239" Type="http://schemas.openxmlformats.org/officeDocument/2006/relationships/customXml" Target="../ink/ink193.xml"/><Relationship Id="rId250" Type="http://schemas.openxmlformats.org/officeDocument/2006/relationships/image" Target="../media/image194.png"/><Relationship Id="rId292" Type="http://schemas.openxmlformats.org/officeDocument/2006/relationships/image" Target="../media/image215.png"/><Relationship Id="rId306" Type="http://schemas.openxmlformats.org/officeDocument/2006/relationships/image" Target="../media/image222.png"/><Relationship Id="rId45" Type="http://schemas.openxmlformats.org/officeDocument/2006/relationships/customXml" Target="../ink/ink96.xml"/><Relationship Id="rId87" Type="http://schemas.openxmlformats.org/officeDocument/2006/relationships/customXml" Target="../ink/ink117.xml"/><Relationship Id="rId110" Type="http://schemas.openxmlformats.org/officeDocument/2006/relationships/image" Target="../media/image125.png"/><Relationship Id="rId152" Type="http://schemas.openxmlformats.org/officeDocument/2006/relationships/image" Target="../media/image146.png"/><Relationship Id="rId173" Type="http://schemas.openxmlformats.org/officeDocument/2006/relationships/customXml" Target="../ink/ink160.xml"/><Relationship Id="rId194" Type="http://schemas.openxmlformats.org/officeDocument/2006/relationships/image" Target="../media/image167.png"/><Relationship Id="rId208" Type="http://schemas.openxmlformats.org/officeDocument/2006/relationships/image" Target="../media/image173.png"/><Relationship Id="rId229" Type="http://schemas.openxmlformats.org/officeDocument/2006/relationships/customXml" Target="../ink/ink188.xml"/><Relationship Id="rId240" Type="http://schemas.openxmlformats.org/officeDocument/2006/relationships/image" Target="../media/image189.png"/><Relationship Id="rId261" Type="http://schemas.openxmlformats.org/officeDocument/2006/relationships/customXml" Target="../ink/ink204.xml"/><Relationship Id="rId14" Type="http://schemas.openxmlformats.org/officeDocument/2006/relationships/image" Target="../media/image77.png"/><Relationship Id="rId35" Type="http://schemas.openxmlformats.org/officeDocument/2006/relationships/customXml" Target="../ink/ink91.xml"/><Relationship Id="rId56" Type="http://schemas.openxmlformats.org/officeDocument/2006/relationships/image" Target="../media/image98.png"/><Relationship Id="rId77" Type="http://schemas.openxmlformats.org/officeDocument/2006/relationships/customXml" Target="../ink/ink112.xml"/><Relationship Id="rId100" Type="http://schemas.openxmlformats.org/officeDocument/2006/relationships/image" Target="../media/image120.png"/><Relationship Id="rId282" Type="http://schemas.openxmlformats.org/officeDocument/2006/relationships/image" Target="../media/image210.png"/><Relationship Id="rId317" Type="http://schemas.openxmlformats.org/officeDocument/2006/relationships/customXml" Target="../ink/ink232.xml"/><Relationship Id="rId338" Type="http://schemas.openxmlformats.org/officeDocument/2006/relationships/image" Target="../media/image238.png"/><Relationship Id="rId8" Type="http://schemas.openxmlformats.org/officeDocument/2006/relationships/image" Target="../media/image74.png"/><Relationship Id="rId98" Type="http://schemas.openxmlformats.org/officeDocument/2006/relationships/image" Target="../media/image119.png"/><Relationship Id="rId121" Type="http://schemas.openxmlformats.org/officeDocument/2006/relationships/customXml" Target="../ink/ink134.xml"/><Relationship Id="rId142" Type="http://schemas.openxmlformats.org/officeDocument/2006/relationships/image" Target="../media/image141.png"/><Relationship Id="rId163" Type="http://schemas.openxmlformats.org/officeDocument/2006/relationships/customXml" Target="../ink/ink155.xml"/><Relationship Id="rId184" Type="http://schemas.openxmlformats.org/officeDocument/2006/relationships/image" Target="../media/image162.png"/><Relationship Id="rId219" Type="http://schemas.openxmlformats.org/officeDocument/2006/relationships/customXml" Target="../ink/ink183.xml"/><Relationship Id="rId230" Type="http://schemas.openxmlformats.org/officeDocument/2006/relationships/image" Target="../media/image184.png"/><Relationship Id="rId251" Type="http://schemas.openxmlformats.org/officeDocument/2006/relationships/customXml" Target="../ink/ink199.xml"/><Relationship Id="rId25" Type="http://schemas.openxmlformats.org/officeDocument/2006/relationships/customXml" Target="../ink/ink86.xml"/><Relationship Id="rId46" Type="http://schemas.openxmlformats.org/officeDocument/2006/relationships/image" Target="../media/image93.png"/><Relationship Id="rId67" Type="http://schemas.openxmlformats.org/officeDocument/2006/relationships/customXml" Target="../ink/ink107.xml"/><Relationship Id="rId272" Type="http://schemas.openxmlformats.org/officeDocument/2006/relationships/image" Target="../media/image205.png"/><Relationship Id="rId293" Type="http://schemas.openxmlformats.org/officeDocument/2006/relationships/customXml" Target="../ink/ink220.xml"/><Relationship Id="rId307" Type="http://schemas.openxmlformats.org/officeDocument/2006/relationships/customXml" Target="../ink/ink227.xml"/><Relationship Id="rId328" Type="http://schemas.openxmlformats.org/officeDocument/2006/relationships/image" Target="../media/image233.png"/><Relationship Id="rId88" Type="http://schemas.openxmlformats.org/officeDocument/2006/relationships/image" Target="../media/image114.png"/><Relationship Id="rId111" Type="http://schemas.openxmlformats.org/officeDocument/2006/relationships/customXml" Target="../ink/ink129.xml"/><Relationship Id="rId132" Type="http://schemas.openxmlformats.org/officeDocument/2006/relationships/image" Target="../media/image136.png"/><Relationship Id="rId153" Type="http://schemas.openxmlformats.org/officeDocument/2006/relationships/customXml" Target="../ink/ink150.xml"/><Relationship Id="rId174" Type="http://schemas.openxmlformats.org/officeDocument/2006/relationships/image" Target="../media/image157.png"/><Relationship Id="rId195" Type="http://schemas.openxmlformats.org/officeDocument/2006/relationships/customXml" Target="../ink/ink171.xml"/><Relationship Id="rId209" Type="http://schemas.openxmlformats.org/officeDocument/2006/relationships/customXml" Target="../ink/ink178.xml"/><Relationship Id="rId220" Type="http://schemas.openxmlformats.org/officeDocument/2006/relationships/image" Target="../media/image179.png"/><Relationship Id="rId241" Type="http://schemas.openxmlformats.org/officeDocument/2006/relationships/customXml" Target="../ink/ink194.xml"/><Relationship Id="rId15" Type="http://schemas.openxmlformats.org/officeDocument/2006/relationships/customXml" Target="../ink/ink81.xml"/><Relationship Id="rId36" Type="http://schemas.openxmlformats.org/officeDocument/2006/relationships/image" Target="../media/image88.png"/><Relationship Id="rId57" Type="http://schemas.openxmlformats.org/officeDocument/2006/relationships/customXml" Target="../ink/ink102.xml"/><Relationship Id="rId262" Type="http://schemas.openxmlformats.org/officeDocument/2006/relationships/image" Target="../media/image200.png"/><Relationship Id="rId283" Type="http://schemas.openxmlformats.org/officeDocument/2006/relationships/customXml" Target="../ink/ink215.xml"/><Relationship Id="rId318" Type="http://schemas.openxmlformats.org/officeDocument/2006/relationships/image" Target="../media/image228.png"/><Relationship Id="rId339" Type="http://schemas.openxmlformats.org/officeDocument/2006/relationships/customXml" Target="../ink/ink243.xml"/><Relationship Id="rId78" Type="http://schemas.openxmlformats.org/officeDocument/2006/relationships/image" Target="../media/image109.png"/><Relationship Id="rId99" Type="http://schemas.openxmlformats.org/officeDocument/2006/relationships/customXml" Target="../ink/ink123.xml"/><Relationship Id="rId101" Type="http://schemas.openxmlformats.org/officeDocument/2006/relationships/customXml" Target="../ink/ink124.xml"/><Relationship Id="rId122" Type="http://schemas.openxmlformats.org/officeDocument/2006/relationships/image" Target="../media/image131.png"/><Relationship Id="rId143" Type="http://schemas.openxmlformats.org/officeDocument/2006/relationships/customXml" Target="../ink/ink145.xml"/><Relationship Id="rId164" Type="http://schemas.openxmlformats.org/officeDocument/2006/relationships/image" Target="../media/image152.png"/><Relationship Id="rId185" Type="http://schemas.openxmlformats.org/officeDocument/2006/relationships/customXml" Target="../ink/ink166.xml"/><Relationship Id="rId9" Type="http://schemas.openxmlformats.org/officeDocument/2006/relationships/customXml" Target="../ink/ink78.xml"/><Relationship Id="rId210" Type="http://schemas.openxmlformats.org/officeDocument/2006/relationships/image" Target="../media/image174.png"/><Relationship Id="rId26" Type="http://schemas.openxmlformats.org/officeDocument/2006/relationships/image" Target="../media/image83.png"/><Relationship Id="rId231" Type="http://schemas.openxmlformats.org/officeDocument/2006/relationships/customXml" Target="../ink/ink189.xml"/><Relationship Id="rId252" Type="http://schemas.openxmlformats.org/officeDocument/2006/relationships/image" Target="../media/image195.png"/><Relationship Id="rId273" Type="http://schemas.openxmlformats.org/officeDocument/2006/relationships/customXml" Target="../ink/ink210.xml"/><Relationship Id="rId294" Type="http://schemas.openxmlformats.org/officeDocument/2006/relationships/image" Target="../media/image216.png"/><Relationship Id="rId308" Type="http://schemas.openxmlformats.org/officeDocument/2006/relationships/image" Target="../media/image223.png"/><Relationship Id="rId329" Type="http://schemas.openxmlformats.org/officeDocument/2006/relationships/customXml" Target="../ink/ink238.xml"/><Relationship Id="rId47" Type="http://schemas.openxmlformats.org/officeDocument/2006/relationships/customXml" Target="../ink/ink97.xml"/><Relationship Id="rId68" Type="http://schemas.openxmlformats.org/officeDocument/2006/relationships/image" Target="../media/image104.png"/><Relationship Id="rId89" Type="http://schemas.openxmlformats.org/officeDocument/2006/relationships/customXml" Target="../ink/ink118.xml"/><Relationship Id="rId112" Type="http://schemas.openxmlformats.org/officeDocument/2006/relationships/image" Target="../media/image126.png"/><Relationship Id="rId133" Type="http://schemas.openxmlformats.org/officeDocument/2006/relationships/customXml" Target="../ink/ink140.xml"/><Relationship Id="rId154" Type="http://schemas.openxmlformats.org/officeDocument/2006/relationships/image" Target="../media/image147.png"/><Relationship Id="rId175" Type="http://schemas.openxmlformats.org/officeDocument/2006/relationships/customXml" Target="../ink/ink161.xml"/><Relationship Id="rId340" Type="http://schemas.openxmlformats.org/officeDocument/2006/relationships/image" Target="../media/image239.png"/><Relationship Id="rId196" Type="http://schemas.openxmlformats.org/officeDocument/2006/relationships/image" Target="../media/image168.png"/><Relationship Id="rId200" Type="http://schemas.openxmlformats.org/officeDocument/2006/relationships/image" Target="../media/image170.png"/><Relationship Id="rId16" Type="http://schemas.openxmlformats.org/officeDocument/2006/relationships/image" Target="../media/image78.png"/><Relationship Id="rId221" Type="http://schemas.openxmlformats.org/officeDocument/2006/relationships/customXml" Target="../ink/ink184.xml"/><Relationship Id="rId242" Type="http://schemas.openxmlformats.org/officeDocument/2006/relationships/image" Target="../media/image190.png"/><Relationship Id="rId263" Type="http://schemas.openxmlformats.org/officeDocument/2006/relationships/customXml" Target="../ink/ink205.xml"/><Relationship Id="rId284" Type="http://schemas.openxmlformats.org/officeDocument/2006/relationships/image" Target="../media/image211.png"/><Relationship Id="rId319" Type="http://schemas.openxmlformats.org/officeDocument/2006/relationships/customXml" Target="../ink/ink233.xml"/><Relationship Id="rId37" Type="http://schemas.openxmlformats.org/officeDocument/2006/relationships/customXml" Target="../ink/ink92.xml"/><Relationship Id="rId58" Type="http://schemas.openxmlformats.org/officeDocument/2006/relationships/image" Target="../media/image99.png"/><Relationship Id="rId79" Type="http://schemas.openxmlformats.org/officeDocument/2006/relationships/customXml" Target="../ink/ink113.xml"/><Relationship Id="rId102" Type="http://schemas.openxmlformats.org/officeDocument/2006/relationships/image" Target="../media/image121.png"/><Relationship Id="rId123" Type="http://schemas.openxmlformats.org/officeDocument/2006/relationships/customXml" Target="../ink/ink135.xml"/><Relationship Id="rId144" Type="http://schemas.openxmlformats.org/officeDocument/2006/relationships/image" Target="../media/image142.png"/><Relationship Id="rId330" Type="http://schemas.openxmlformats.org/officeDocument/2006/relationships/image" Target="../media/image234.png"/><Relationship Id="rId90" Type="http://schemas.openxmlformats.org/officeDocument/2006/relationships/image" Target="../media/image115.png"/><Relationship Id="rId165" Type="http://schemas.openxmlformats.org/officeDocument/2006/relationships/customXml" Target="../ink/ink156.xml"/><Relationship Id="rId186" Type="http://schemas.openxmlformats.org/officeDocument/2006/relationships/image" Target="../media/image163.png"/><Relationship Id="rId211" Type="http://schemas.openxmlformats.org/officeDocument/2006/relationships/customXml" Target="../ink/ink179.xml"/><Relationship Id="rId232" Type="http://schemas.openxmlformats.org/officeDocument/2006/relationships/image" Target="../media/image185.png"/><Relationship Id="rId253" Type="http://schemas.openxmlformats.org/officeDocument/2006/relationships/customXml" Target="../ink/ink200.xml"/><Relationship Id="rId274" Type="http://schemas.openxmlformats.org/officeDocument/2006/relationships/image" Target="../media/image206.png"/><Relationship Id="rId295" Type="http://schemas.openxmlformats.org/officeDocument/2006/relationships/customXml" Target="../ink/ink221.xml"/><Relationship Id="rId309" Type="http://schemas.openxmlformats.org/officeDocument/2006/relationships/customXml" Target="../ink/ink228.xml"/><Relationship Id="rId27" Type="http://schemas.openxmlformats.org/officeDocument/2006/relationships/customXml" Target="../ink/ink87.xml"/><Relationship Id="rId48" Type="http://schemas.openxmlformats.org/officeDocument/2006/relationships/image" Target="../media/image94.png"/><Relationship Id="rId69" Type="http://schemas.openxmlformats.org/officeDocument/2006/relationships/customXml" Target="../ink/ink108.xml"/><Relationship Id="rId113" Type="http://schemas.openxmlformats.org/officeDocument/2006/relationships/customXml" Target="../ink/ink130.xml"/><Relationship Id="rId134" Type="http://schemas.openxmlformats.org/officeDocument/2006/relationships/image" Target="../media/image137.png"/><Relationship Id="rId320" Type="http://schemas.openxmlformats.org/officeDocument/2006/relationships/image" Target="../media/image229.png"/><Relationship Id="rId80" Type="http://schemas.openxmlformats.org/officeDocument/2006/relationships/image" Target="../media/image110.png"/><Relationship Id="rId155" Type="http://schemas.openxmlformats.org/officeDocument/2006/relationships/customXml" Target="../ink/ink151.xml"/><Relationship Id="rId176" Type="http://schemas.openxmlformats.org/officeDocument/2006/relationships/image" Target="../media/image158.png"/><Relationship Id="rId197" Type="http://schemas.openxmlformats.org/officeDocument/2006/relationships/customXml" Target="../ink/ink172.xml"/><Relationship Id="rId201" Type="http://schemas.openxmlformats.org/officeDocument/2006/relationships/customXml" Target="../ink/ink174.xml"/><Relationship Id="rId222" Type="http://schemas.openxmlformats.org/officeDocument/2006/relationships/image" Target="../media/image180.png"/><Relationship Id="rId243" Type="http://schemas.openxmlformats.org/officeDocument/2006/relationships/customXml" Target="../ink/ink195.xml"/><Relationship Id="rId264" Type="http://schemas.openxmlformats.org/officeDocument/2006/relationships/image" Target="../media/image201.png"/><Relationship Id="rId285" Type="http://schemas.openxmlformats.org/officeDocument/2006/relationships/customXml" Target="../ink/ink216.xml"/><Relationship Id="rId17" Type="http://schemas.openxmlformats.org/officeDocument/2006/relationships/customXml" Target="../ink/ink82.xml"/><Relationship Id="rId38" Type="http://schemas.openxmlformats.org/officeDocument/2006/relationships/image" Target="../media/image89.png"/><Relationship Id="rId59" Type="http://schemas.openxmlformats.org/officeDocument/2006/relationships/customXml" Target="../ink/ink103.xml"/><Relationship Id="rId103" Type="http://schemas.openxmlformats.org/officeDocument/2006/relationships/customXml" Target="../ink/ink125.xml"/><Relationship Id="rId124" Type="http://schemas.openxmlformats.org/officeDocument/2006/relationships/image" Target="../media/image132.png"/><Relationship Id="rId310" Type="http://schemas.openxmlformats.org/officeDocument/2006/relationships/image" Target="../media/image224.png"/><Relationship Id="rId70" Type="http://schemas.openxmlformats.org/officeDocument/2006/relationships/image" Target="../media/image105.png"/><Relationship Id="rId91" Type="http://schemas.openxmlformats.org/officeDocument/2006/relationships/customXml" Target="../ink/ink119.xml"/><Relationship Id="rId145" Type="http://schemas.openxmlformats.org/officeDocument/2006/relationships/customXml" Target="../ink/ink146.xml"/><Relationship Id="rId166" Type="http://schemas.openxmlformats.org/officeDocument/2006/relationships/image" Target="../media/image153.png"/><Relationship Id="rId187" Type="http://schemas.openxmlformats.org/officeDocument/2006/relationships/customXml" Target="../ink/ink167.xml"/><Relationship Id="rId331" Type="http://schemas.openxmlformats.org/officeDocument/2006/relationships/customXml" Target="../ink/ink239.xml"/><Relationship Id="rId1" Type="http://schemas.openxmlformats.org/officeDocument/2006/relationships/slideLayout" Target="../slideLayouts/slideLayout7.xml"/><Relationship Id="rId212" Type="http://schemas.openxmlformats.org/officeDocument/2006/relationships/image" Target="../media/image175.png"/><Relationship Id="rId233" Type="http://schemas.openxmlformats.org/officeDocument/2006/relationships/customXml" Target="../ink/ink190.xml"/><Relationship Id="rId254" Type="http://schemas.openxmlformats.org/officeDocument/2006/relationships/image" Target="../media/image196.png"/><Relationship Id="rId28" Type="http://schemas.openxmlformats.org/officeDocument/2006/relationships/image" Target="../media/image84.png"/><Relationship Id="rId49" Type="http://schemas.openxmlformats.org/officeDocument/2006/relationships/customXml" Target="../ink/ink98.xml"/><Relationship Id="rId114" Type="http://schemas.openxmlformats.org/officeDocument/2006/relationships/image" Target="../media/image127.png"/><Relationship Id="rId275" Type="http://schemas.openxmlformats.org/officeDocument/2006/relationships/customXml" Target="../ink/ink211.xml"/><Relationship Id="rId296" Type="http://schemas.openxmlformats.org/officeDocument/2006/relationships/image" Target="../media/image217.png"/><Relationship Id="rId300" Type="http://schemas.openxmlformats.org/officeDocument/2006/relationships/image" Target="../media/image219.png"/><Relationship Id="rId60" Type="http://schemas.openxmlformats.org/officeDocument/2006/relationships/image" Target="../media/image100.png"/><Relationship Id="rId81" Type="http://schemas.openxmlformats.org/officeDocument/2006/relationships/customXml" Target="../ink/ink114.xml"/><Relationship Id="rId135" Type="http://schemas.openxmlformats.org/officeDocument/2006/relationships/customXml" Target="../ink/ink141.xml"/><Relationship Id="rId156" Type="http://schemas.openxmlformats.org/officeDocument/2006/relationships/image" Target="../media/image148.png"/><Relationship Id="rId177" Type="http://schemas.openxmlformats.org/officeDocument/2006/relationships/customXml" Target="../ink/ink162.xml"/><Relationship Id="rId198" Type="http://schemas.openxmlformats.org/officeDocument/2006/relationships/image" Target="../media/image169.png"/><Relationship Id="rId321" Type="http://schemas.openxmlformats.org/officeDocument/2006/relationships/customXml" Target="../ink/ink234.xml"/><Relationship Id="rId202" Type="http://schemas.openxmlformats.org/officeDocument/2006/relationships/image" Target="../media/image171.png"/><Relationship Id="rId223" Type="http://schemas.openxmlformats.org/officeDocument/2006/relationships/customXml" Target="../ink/ink185.xml"/><Relationship Id="rId244" Type="http://schemas.openxmlformats.org/officeDocument/2006/relationships/image" Target="../media/image191.png"/><Relationship Id="rId18" Type="http://schemas.openxmlformats.org/officeDocument/2006/relationships/image" Target="../media/image79.png"/><Relationship Id="rId39" Type="http://schemas.openxmlformats.org/officeDocument/2006/relationships/customXml" Target="../ink/ink93.xml"/><Relationship Id="rId265" Type="http://schemas.openxmlformats.org/officeDocument/2006/relationships/customXml" Target="../ink/ink206.xml"/><Relationship Id="rId286" Type="http://schemas.openxmlformats.org/officeDocument/2006/relationships/image" Target="../media/image212.png"/><Relationship Id="rId50" Type="http://schemas.openxmlformats.org/officeDocument/2006/relationships/image" Target="../media/image95.png"/><Relationship Id="rId104" Type="http://schemas.openxmlformats.org/officeDocument/2006/relationships/image" Target="../media/image122.png"/><Relationship Id="rId125" Type="http://schemas.openxmlformats.org/officeDocument/2006/relationships/customXml" Target="../ink/ink136.xml"/><Relationship Id="rId146" Type="http://schemas.openxmlformats.org/officeDocument/2006/relationships/image" Target="../media/image143.png"/><Relationship Id="rId167" Type="http://schemas.openxmlformats.org/officeDocument/2006/relationships/customXml" Target="../ink/ink157.xml"/><Relationship Id="rId188" Type="http://schemas.openxmlformats.org/officeDocument/2006/relationships/image" Target="../media/image164.png"/><Relationship Id="rId311" Type="http://schemas.openxmlformats.org/officeDocument/2006/relationships/customXml" Target="../ink/ink229.xml"/><Relationship Id="rId332" Type="http://schemas.openxmlformats.org/officeDocument/2006/relationships/image" Target="../media/image235.png"/><Relationship Id="rId71" Type="http://schemas.openxmlformats.org/officeDocument/2006/relationships/customXml" Target="../ink/ink109.xml"/><Relationship Id="rId92" Type="http://schemas.openxmlformats.org/officeDocument/2006/relationships/image" Target="../media/image116.png"/><Relationship Id="rId213" Type="http://schemas.openxmlformats.org/officeDocument/2006/relationships/customXml" Target="../ink/ink180.xml"/><Relationship Id="rId234" Type="http://schemas.openxmlformats.org/officeDocument/2006/relationships/image" Target="../media/image186.png"/><Relationship Id="rId2" Type="http://schemas.openxmlformats.org/officeDocument/2006/relationships/notesSlide" Target="../notesSlides/notesSlide2.xml"/><Relationship Id="rId29" Type="http://schemas.openxmlformats.org/officeDocument/2006/relationships/customXml" Target="../ink/ink88.xml"/><Relationship Id="rId255" Type="http://schemas.openxmlformats.org/officeDocument/2006/relationships/customXml" Target="../ink/ink201.xml"/><Relationship Id="rId276" Type="http://schemas.openxmlformats.org/officeDocument/2006/relationships/image" Target="../media/image207.png"/><Relationship Id="rId297" Type="http://schemas.openxmlformats.org/officeDocument/2006/relationships/customXml" Target="../ink/ink222.xml"/><Relationship Id="rId40" Type="http://schemas.openxmlformats.org/officeDocument/2006/relationships/image" Target="../media/image90.png"/><Relationship Id="rId115" Type="http://schemas.openxmlformats.org/officeDocument/2006/relationships/customXml" Target="../ink/ink131.xml"/><Relationship Id="rId136" Type="http://schemas.openxmlformats.org/officeDocument/2006/relationships/image" Target="../media/image138.png"/><Relationship Id="rId157" Type="http://schemas.openxmlformats.org/officeDocument/2006/relationships/customXml" Target="../ink/ink152.xml"/><Relationship Id="rId178" Type="http://schemas.openxmlformats.org/officeDocument/2006/relationships/image" Target="../media/image159.png"/><Relationship Id="rId301" Type="http://schemas.openxmlformats.org/officeDocument/2006/relationships/customXml" Target="../ink/ink224.xml"/><Relationship Id="rId322" Type="http://schemas.openxmlformats.org/officeDocument/2006/relationships/image" Target="../media/image230.png"/><Relationship Id="rId61" Type="http://schemas.openxmlformats.org/officeDocument/2006/relationships/customXml" Target="../ink/ink104.xml"/><Relationship Id="rId82" Type="http://schemas.openxmlformats.org/officeDocument/2006/relationships/image" Target="../media/image111.png"/><Relationship Id="rId199" Type="http://schemas.openxmlformats.org/officeDocument/2006/relationships/customXml" Target="../ink/ink173.xml"/><Relationship Id="rId203" Type="http://schemas.openxmlformats.org/officeDocument/2006/relationships/customXml" Target="../ink/ink175.xml"/><Relationship Id="rId19" Type="http://schemas.openxmlformats.org/officeDocument/2006/relationships/customXml" Target="../ink/ink83.xml"/><Relationship Id="rId224" Type="http://schemas.openxmlformats.org/officeDocument/2006/relationships/image" Target="../media/image181.png"/><Relationship Id="rId245" Type="http://schemas.openxmlformats.org/officeDocument/2006/relationships/customXml" Target="../ink/ink196.xml"/><Relationship Id="rId266" Type="http://schemas.openxmlformats.org/officeDocument/2006/relationships/image" Target="../media/image202.png"/><Relationship Id="rId287" Type="http://schemas.openxmlformats.org/officeDocument/2006/relationships/customXml" Target="../ink/ink217.xml"/><Relationship Id="rId30" Type="http://schemas.openxmlformats.org/officeDocument/2006/relationships/image" Target="../media/image85.png"/><Relationship Id="rId105" Type="http://schemas.openxmlformats.org/officeDocument/2006/relationships/customXml" Target="../ink/ink126.xml"/><Relationship Id="rId126" Type="http://schemas.openxmlformats.org/officeDocument/2006/relationships/image" Target="../media/image133.png"/><Relationship Id="rId147" Type="http://schemas.openxmlformats.org/officeDocument/2006/relationships/customXml" Target="../ink/ink147.xml"/><Relationship Id="rId168" Type="http://schemas.openxmlformats.org/officeDocument/2006/relationships/image" Target="../media/image154.png"/><Relationship Id="rId312" Type="http://schemas.openxmlformats.org/officeDocument/2006/relationships/image" Target="../media/image225.png"/><Relationship Id="rId333" Type="http://schemas.openxmlformats.org/officeDocument/2006/relationships/customXml" Target="../ink/ink240.xml"/><Relationship Id="rId51" Type="http://schemas.openxmlformats.org/officeDocument/2006/relationships/customXml" Target="../ink/ink99.xml"/><Relationship Id="rId72" Type="http://schemas.openxmlformats.org/officeDocument/2006/relationships/image" Target="../media/image106.png"/><Relationship Id="rId93" Type="http://schemas.openxmlformats.org/officeDocument/2006/relationships/customXml" Target="../ink/ink120.xml"/><Relationship Id="rId189" Type="http://schemas.openxmlformats.org/officeDocument/2006/relationships/customXml" Target="../ink/ink168.xml"/><Relationship Id="rId3" Type="http://schemas.openxmlformats.org/officeDocument/2006/relationships/customXml" Target="../ink/ink75.xml"/><Relationship Id="rId214" Type="http://schemas.openxmlformats.org/officeDocument/2006/relationships/image" Target="../media/image176.png"/><Relationship Id="rId235" Type="http://schemas.openxmlformats.org/officeDocument/2006/relationships/customXml" Target="../ink/ink191.xml"/><Relationship Id="rId256" Type="http://schemas.openxmlformats.org/officeDocument/2006/relationships/image" Target="../media/image197.png"/><Relationship Id="rId277" Type="http://schemas.openxmlformats.org/officeDocument/2006/relationships/customXml" Target="../ink/ink212.xml"/><Relationship Id="rId298" Type="http://schemas.openxmlformats.org/officeDocument/2006/relationships/image" Target="../media/image218.png"/><Relationship Id="rId116" Type="http://schemas.openxmlformats.org/officeDocument/2006/relationships/image" Target="../media/image128.png"/><Relationship Id="rId137" Type="http://schemas.openxmlformats.org/officeDocument/2006/relationships/customXml" Target="../ink/ink142.xml"/><Relationship Id="rId158" Type="http://schemas.openxmlformats.org/officeDocument/2006/relationships/image" Target="../media/image149.png"/><Relationship Id="rId302" Type="http://schemas.openxmlformats.org/officeDocument/2006/relationships/image" Target="../media/image220.png"/><Relationship Id="rId323" Type="http://schemas.openxmlformats.org/officeDocument/2006/relationships/customXml" Target="../ink/ink235.xml"/><Relationship Id="rId20" Type="http://schemas.openxmlformats.org/officeDocument/2006/relationships/image" Target="../media/image80.png"/><Relationship Id="rId41" Type="http://schemas.openxmlformats.org/officeDocument/2006/relationships/customXml" Target="../ink/ink94.xml"/><Relationship Id="rId62" Type="http://schemas.openxmlformats.org/officeDocument/2006/relationships/image" Target="../media/image101.png"/><Relationship Id="rId83" Type="http://schemas.openxmlformats.org/officeDocument/2006/relationships/customXml" Target="../ink/ink115.xml"/><Relationship Id="rId179" Type="http://schemas.openxmlformats.org/officeDocument/2006/relationships/customXml" Target="../ink/ink163.xml"/><Relationship Id="rId190" Type="http://schemas.openxmlformats.org/officeDocument/2006/relationships/image" Target="../media/image165.png"/><Relationship Id="rId204" Type="http://schemas.openxmlformats.org/officeDocument/2006/relationships/image" Target="../media/image58.png"/><Relationship Id="rId225" Type="http://schemas.openxmlformats.org/officeDocument/2006/relationships/customXml" Target="../ink/ink186.xml"/><Relationship Id="rId246" Type="http://schemas.openxmlformats.org/officeDocument/2006/relationships/image" Target="../media/image192.png"/><Relationship Id="rId267" Type="http://schemas.openxmlformats.org/officeDocument/2006/relationships/customXml" Target="../ink/ink207.xml"/><Relationship Id="rId288" Type="http://schemas.openxmlformats.org/officeDocument/2006/relationships/image" Target="../media/image213.png"/><Relationship Id="rId106" Type="http://schemas.openxmlformats.org/officeDocument/2006/relationships/image" Target="../media/image123.png"/><Relationship Id="rId127" Type="http://schemas.openxmlformats.org/officeDocument/2006/relationships/customXml" Target="../ink/ink137.xml"/><Relationship Id="rId313" Type="http://schemas.openxmlformats.org/officeDocument/2006/relationships/customXml" Target="../ink/ink230.xml"/><Relationship Id="rId10" Type="http://schemas.openxmlformats.org/officeDocument/2006/relationships/image" Target="../media/image75.png"/><Relationship Id="rId31" Type="http://schemas.openxmlformats.org/officeDocument/2006/relationships/customXml" Target="../ink/ink89.xml"/><Relationship Id="rId52" Type="http://schemas.openxmlformats.org/officeDocument/2006/relationships/image" Target="../media/image96.png"/><Relationship Id="rId73" Type="http://schemas.openxmlformats.org/officeDocument/2006/relationships/customXml" Target="../ink/ink110.xml"/><Relationship Id="rId94" Type="http://schemas.openxmlformats.org/officeDocument/2006/relationships/image" Target="../media/image117.png"/><Relationship Id="rId148" Type="http://schemas.openxmlformats.org/officeDocument/2006/relationships/image" Target="../media/image144.png"/><Relationship Id="rId169" Type="http://schemas.openxmlformats.org/officeDocument/2006/relationships/customXml" Target="../ink/ink158.xml"/><Relationship Id="rId334" Type="http://schemas.openxmlformats.org/officeDocument/2006/relationships/image" Target="../media/image236.png"/><Relationship Id="rId4" Type="http://schemas.openxmlformats.org/officeDocument/2006/relationships/image" Target="../media/image72.png"/><Relationship Id="rId180" Type="http://schemas.openxmlformats.org/officeDocument/2006/relationships/image" Target="../media/image160.png"/><Relationship Id="rId215" Type="http://schemas.openxmlformats.org/officeDocument/2006/relationships/customXml" Target="../ink/ink181.xml"/><Relationship Id="rId236" Type="http://schemas.openxmlformats.org/officeDocument/2006/relationships/image" Target="../media/image187.png"/><Relationship Id="rId257" Type="http://schemas.openxmlformats.org/officeDocument/2006/relationships/customXml" Target="../ink/ink202.xml"/><Relationship Id="rId278" Type="http://schemas.openxmlformats.org/officeDocument/2006/relationships/image" Target="../media/image208.png"/><Relationship Id="rId303" Type="http://schemas.openxmlformats.org/officeDocument/2006/relationships/customXml" Target="../ink/ink225.xml"/><Relationship Id="rId42" Type="http://schemas.openxmlformats.org/officeDocument/2006/relationships/image" Target="../media/image91.png"/><Relationship Id="rId84" Type="http://schemas.openxmlformats.org/officeDocument/2006/relationships/image" Target="../media/image112.png"/><Relationship Id="rId138" Type="http://schemas.openxmlformats.org/officeDocument/2006/relationships/image" Target="../media/image139.png"/><Relationship Id="rId191" Type="http://schemas.openxmlformats.org/officeDocument/2006/relationships/customXml" Target="../ink/ink169.xml"/><Relationship Id="rId205" Type="http://schemas.openxmlformats.org/officeDocument/2006/relationships/customXml" Target="../ink/ink176.xml"/><Relationship Id="rId247" Type="http://schemas.openxmlformats.org/officeDocument/2006/relationships/customXml" Target="../ink/ink197.xml"/><Relationship Id="rId107" Type="http://schemas.openxmlformats.org/officeDocument/2006/relationships/customXml" Target="../ink/ink127.xml"/><Relationship Id="rId289" Type="http://schemas.openxmlformats.org/officeDocument/2006/relationships/customXml" Target="../ink/ink218.xml"/><Relationship Id="rId11" Type="http://schemas.openxmlformats.org/officeDocument/2006/relationships/customXml" Target="../ink/ink79.xml"/><Relationship Id="rId53" Type="http://schemas.openxmlformats.org/officeDocument/2006/relationships/customXml" Target="../ink/ink100.xml"/><Relationship Id="rId149" Type="http://schemas.openxmlformats.org/officeDocument/2006/relationships/customXml" Target="../ink/ink148.xml"/><Relationship Id="rId314" Type="http://schemas.openxmlformats.org/officeDocument/2006/relationships/image" Target="../media/image226.png"/><Relationship Id="rId95" Type="http://schemas.openxmlformats.org/officeDocument/2006/relationships/customXml" Target="../ink/ink121.xml"/><Relationship Id="rId160" Type="http://schemas.openxmlformats.org/officeDocument/2006/relationships/image" Target="../media/image150.png"/><Relationship Id="rId216" Type="http://schemas.openxmlformats.org/officeDocument/2006/relationships/image" Target="../media/image177.png"/><Relationship Id="rId258" Type="http://schemas.openxmlformats.org/officeDocument/2006/relationships/image" Target="../media/image198.png"/><Relationship Id="rId22" Type="http://schemas.openxmlformats.org/officeDocument/2006/relationships/image" Target="../media/image81.png"/><Relationship Id="rId64" Type="http://schemas.openxmlformats.org/officeDocument/2006/relationships/image" Target="../media/image102.png"/><Relationship Id="rId118" Type="http://schemas.openxmlformats.org/officeDocument/2006/relationships/image" Target="../media/image129.png"/><Relationship Id="rId325" Type="http://schemas.openxmlformats.org/officeDocument/2006/relationships/customXml" Target="../ink/ink236.xml"/><Relationship Id="rId171" Type="http://schemas.openxmlformats.org/officeDocument/2006/relationships/customXml" Target="../ink/ink159.xml"/><Relationship Id="rId227" Type="http://schemas.openxmlformats.org/officeDocument/2006/relationships/customXml" Target="../ink/ink187.xml"/><Relationship Id="rId269" Type="http://schemas.openxmlformats.org/officeDocument/2006/relationships/customXml" Target="../ink/ink208.xml"/><Relationship Id="rId33" Type="http://schemas.openxmlformats.org/officeDocument/2006/relationships/customXml" Target="../ink/ink90.xml"/><Relationship Id="rId129" Type="http://schemas.openxmlformats.org/officeDocument/2006/relationships/customXml" Target="../ink/ink138.xml"/><Relationship Id="rId280" Type="http://schemas.openxmlformats.org/officeDocument/2006/relationships/image" Target="../media/image209.png"/><Relationship Id="rId336" Type="http://schemas.openxmlformats.org/officeDocument/2006/relationships/image" Target="../media/image237.png"/><Relationship Id="rId75" Type="http://schemas.openxmlformats.org/officeDocument/2006/relationships/customXml" Target="../ink/ink111.xml"/><Relationship Id="rId140" Type="http://schemas.openxmlformats.org/officeDocument/2006/relationships/image" Target="../media/image140.png"/><Relationship Id="rId182" Type="http://schemas.openxmlformats.org/officeDocument/2006/relationships/image" Target="../media/image161.png"/><Relationship Id="rId6" Type="http://schemas.openxmlformats.org/officeDocument/2006/relationships/image" Target="../media/image73.png"/><Relationship Id="rId238" Type="http://schemas.openxmlformats.org/officeDocument/2006/relationships/image" Target="../media/image188.png"/><Relationship Id="rId291" Type="http://schemas.openxmlformats.org/officeDocument/2006/relationships/customXml" Target="../ink/ink219.xml"/><Relationship Id="rId305" Type="http://schemas.openxmlformats.org/officeDocument/2006/relationships/customXml" Target="../ink/ink226.xml"/><Relationship Id="rId44" Type="http://schemas.openxmlformats.org/officeDocument/2006/relationships/image" Target="../media/image92.png"/><Relationship Id="rId86" Type="http://schemas.openxmlformats.org/officeDocument/2006/relationships/image" Target="../media/image113.png"/><Relationship Id="rId151" Type="http://schemas.openxmlformats.org/officeDocument/2006/relationships/customXml" Target="../ink/ink149.xml"/><Relationship Id="rId193" Type="http://schemas.openxmlformats.org/officeDocument/2006/relationships/customXml" Target="../ink/ink170.xml"/><Relationship Id="rId207" Type="http://schemas.openxmlformats.org/officeDocument/2006/relationships/customXml" Target="../ink/ink177.xml"/><Relationship Id="rId249" Type="http://schemas.openxmlformats.org/officeDocument/2006/relationships/customXml" Target="../ink/ink198.xml"/><Relationship Id="rId13" Type="http://schemas.openxmlformats.org/officeDocument/2006/relationships/customXml" Target="../ink/ink80.xml"/><Relationship Id="rId109" Type="http://schemas.openxmlformats.org/officeDocument/2006/relationships/customXml" Target="../ink/ink128.xml"/><Relationship Id="rId260" Type="http://schemas.openxmlformats.org/officeDocument/2006/relationships/image" Target="../media/image199.png"/><Relationship Id="rId316" Type="http://schemas.openxmlformats.org/officeDocument/2006/relationships/image" Target="../media/image227.png"/><Relationship Id="rId55" Type="http://schemas.openxmlformats.org/officeDocument/2006/relationships/customXml" Target="../ink/ink101.xml"/><Relationship Id="rId97" Type="http://schemas.openxmlformats.org/officeDocument/2006/relationships/customXml" Target="../ink/ink122.xml"/><Relationship Id="rId120" Type="http://schemas.openxmlformats.org/officeDocument/2006/relationships/image" Target="../media/image130.png"/><Relationship Id="rId162" Type="http://schemas.openxmlformats.org/officeDocument/2006/relationships/image" Target="../media/image151.png"/><Relationship Id="rId218" Type="http://schemas.openxmlformats.org/officeDocument/2006/relationships/image" Target="../media/image178.png"/><Relationship Id="rId271" Type="http://schemas.openxmlformats.org/officeDocument/2006/relationships/customXml" Target="../ink/ink209.xml"/><Relationship Id="rId24" Type="http://schemas.openxmlformats.org/officeDocument/2006/relationships/image" Target="../media/image82.png"/><Relationship Id="rId66" Type="http://schemas.openxmlformats.org/officeDocument/2006/relationships/image" Target="../media/image103.png"/><Relationship Id="rId131" Type="http://schemas.openxmlformats.org/officeDocument/2006/relationships/customXml" Target="../ink/ink139.xml"/><Relationship Id="rId327" Type="http://schemas.openxmlformats.org/officeDocument/2006/relationships/customXml" Target="../ink/ink2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505.png"/><Relationship Id="rId13" Type="http://schemas.openxmlformats.org/officeDocument/2006/relationships/customXml" Target="../ink/ink1579.xml"/><Relationship Id="rId3" Type="http://schemas.openxmlformats.org/officeDocument/2006/relationships/customXml" Target="../ink/ink1574.xml"/><Relationship Id="rId7" Type="http://schemas.openxmlformats.org/officeDocument/2006/relationships/customXml" Target="../ink/ink1576.xml"/><Relationship Id="rId12" Type="http://schemas.openxmlformats.org/officeDocument/2006/relationships/image" Target="../media/image150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504.png"/><Relationship Id="rId11" Type="http://schemas.openxmlformats.org/officeDocument/2006/relationships/customXml" Target="../ink/ink1578.xml"/><Relationship Id="rId5" Type="http://schemas.openxmlformats.org/officeDocument/2006/relationships/customXml" Target="../ink/ink1575.xml"/><Relationship Id="rId10" Type="http://schemas.openxmlformats.org/officeDocument/2006/relationships/image" Target="../media/image1506.png"/><Relationship Id="rId4" Type="http://schemas.openxmlformats.org/officeDocument/2006/relationships/image" Target="../media/image1503.png"/><Relationship Id="rId9" Type="http://schemas.openxmlformats.org/officeDocument/2006/relationships/customXml" Target="../ink/ink1577.xml"/><Relationship Id="rId14" Type="http://schemas.openxmlformats.org/officeDocument/2006/relationships/image" Target="../media/image1508.png"/></Relationships>
</file>

<file path=ppt/slides/_rels/slide23.xml.rels><?xml version="1.0" encoding="UTF-8" standalone="yes"?>
<Relationships xmlns="http://schemas.openxmlformats.org/package/2006/relationships"><Relationship Id="rId117" Type="http://schemas.openxmlformats.org/officeDocument/2006/relationships/customXml" Target="../ink/ink1637.xml"/><Relationship Id="rId21" Type="http://schemas.openxmlformats.org/officeDocument/2006/relationships/customXml" Target="../ink/ink1589.xml"/><Relationship Id="rId42" Type="http://schemas.openxmlformats.org/officeDocument/2006/relationships/image" Target="../media/image1528.png"/><Relationship Id="rId63" Type="http://schemas.openxmlformats.org/officeDocument/2006/relationships/customXml" Target="../ink/ink1610.xml"/><Relationship Id="rId84" Type="http://schemas.openxmlformats.org/officeDocument/2006/relationships/image" Target="../media/image1549.png"/><Relationship Id="rId138" Type="http://schemas.openxmlformats.org/officeDocument/2006/relationships/image" Target="../media/image1576.png"/><Relationship Id="rId159" Type="http://schemas.openxmlformats.org/officeDocument/2006/relationships/customXml" Target="../ink/ink1658.xml"/><Relationship Id="rId170" Type="http://schemas.openxmlformats.org/officeDocument/2006/relationships/image" Target="../media/image1592.png"/><Relationship Id="rId191" Type="http://schemas.openxmlformats.org/officeDocument/2006/relationships/customXml" Target="../ink/ink1674.xml"/><Relationship Id="rId107" Type="http://schemas.openxmlformats.org/officeDocument/2006/relationships/customXml" Target="../ink/ink1632.xml"/><Relationship Id="rId11" Type="http://schemas.openxmlformats.org/officeDocument/2006/relationships/customXml" Target="../ink/ink1584.xml"/><Relationship Id="rId32" Type="http://schemas.openxmlformats.org/officeDocument/2006/relationships/image" Target="../media/image1523.png"/><Relationship Id="rId53" Type="http://schemas.openxmlformats.org/officeDocument/2006/relationships/customXml" Target="../ink/ink1605.xml"/><Relationship Id="rId74" Type="http://schemas.openxmlformats.org/officeDocument/2006/relationships/image" Target="../media/image1544.png"/><Relationship Id="rId128" Type="http://schemas.openxmlformats.org/officeDocument/2006/relationships/image" Target="../media/image1571.png"/><Relationship Id="rId149" Type="http://schemas.openxmlformats.org/officeDocument/2006/relationships/customXml" Target="../ink/ink1653.xml"/><Relationship Id="rId5" Type="http://schemas.openxmlformats.org/officeDocument/2006/relationships/customXml" Target="../ink/ink1581.xml"/><Relationship Id="rId95" Type="http://schemas.openxmlformats.org/officeDocument/2006/relationships/customXml" Target="../ink/ink1626.xml"/><Relationship Id="rId160" Type="http://schemas.openxmlformats.org/officeDocument/2006/relationships/image" Target="../media/image1587.png"/><Relationship Id="rId181" Type="http://schemas.openxmlformats.org/officeDocument/2006/relationships/customXml" Target="../ink/ink1669.xml"/><Relationship Id="rId22" Type="http://schemas.openxmlformats.org/officeDocument/2006/relationships/image" Target="../media/image1518.png"/><Relationship Id="rId43" Type="http://schemas.openxmlformats.org/officeDocument/2006/relationships/customXml" Target="../ink/ink1600.xml"/><Relationship Id="rId64" Type="http://schemas.openxmlformats.org/officeDocument/2006/relationships/image" Target="../media/image1539.png"/><Relationship Id="rId118" Type="http://schemas.openxmlformats.org/officeDocument/2006/relationships/image" Target="../media/image1566.png"/><Relationship Id="rId139" Type="http://schemas.openxmlformats.org/officeDocument/2006/relationships/customXml" Target="../ink/ink1648.xml"/><Relationship Id="rId85" Type="http://schemas.openxmlformats.org/officeDocument/2006/relationships/customXml" Target="../ink/ink1621.xml"/><Relationship Id="rId150" Type="http://schemas.openxmlformats.org/officeDocument/2006/relationships/image" Target="../media/image1582.png"/><Relationship Id="rId171" Type="http://schemas.openxmlformats.org/officeDocument/2006/relationships/customXml" Target="../ink/ink1664.xml"/><Relationship Id="rId192" Type="http://schemas.openxmlformats.org/officeDocument/2006/relationships/image" Target="../media/image1603.png"/><Relationship Id="rId12" Type="http://schemas.openxmlformats.org/officeDocument/2006/relationships/image" Target="../media/image1513.png"/><Relationship Id="rId33" Type="http://schemas.openxmlformats.org/officeDocument/2006/relationships/customXml" Target="../ink/ink1595.xml"/><Relationship Id="rId108" Type="http://schemas.openxmlformats.org/officeDocument/2006/relationships/image" Target="../media/image1561.png"/><Relationship Id="rId129" Type="http://schemas.openxmlformats.org/officeDocument/2006/relationships/customXml" Target="../ink/ink1643.xml"/><Relationship Id="rId54" Type="http://schemas.openxmlformats.org/officeDocument/2006/relationships/image" Target="../media/image1534.png"/><Relationship Id="rId75" Type="http://schemas.openxmlformats.org/officeDocument/2006/relationships/customXml" Target="../ink/ink1616.xml"/><Relationship Id="rId96" Type="http://schemas.openxmlformats.org/officeDocument/2006/relationships/image" Target="../media/image1555.png"/><Relationship Id="rId140" Type="http://schemas.openxmlformats.org/officeDocument/2006/relationships/image" Target="../media/image1577.png"/><Relationship Id="rId161" Type="http://schemas.openxmlformats.org/officeDocument/2006/relationships/customXml" Target="../ink/ink1659.xml"/><Relationship Id="rId182" Type="http://schemas.openxmlformats.org/officeDocument/2006/relationships/image" Target="../media/image1598.png"/><Relationship Id="rId6" Type="http://schemas.openxmlformats.org/officeDocument/2006/relationships/image" Target="../media/image1510.png"/><Relationship Id="rId23" Type="http://schemas.openxmlformats.org/officeDocument/2006/relationships/customXml" Target="../ink/ink1590.xml"/><Relationship Id="rId119" Type="http://schemas.openxmlformats.org/officeDocument/2006/relationships/customXml" Target="../ink/ink1638.xml"/><Relationship Id="rId44" Type="http://schemas.openxmlformats.org/officeDocument/2006/relationships/image" Target="../media/image1529.png"/><Relationship Id="rId65" Type="http://schemas.openxmlformats.org/officeDocument/2006/relationships/customXml" Target="../ink/ink1611.xml"/><Relationship Id="rId86" Type="http://schemas.openxmlformats.org/officeDocument/2006/relationships/image" Target="../media/image1550.png"/><Relationship Id="rId130" Type="http://schemas.openxmlformats.org/officeDocument/2006/relationships/image" Target="../media/image1572.png"/><Relationship Id="rId151" Type="http://schemas.openxmlformats.org/officeDocument/2006/relationships/customXml" Target="../ink/ink1654.xml"/><Relationship Id="rId172" Type="http://schemas.openxmlformats.org/officeDocument/2006/relationships/image" Target="../media/image1593.png"/><Relationship Id="rId193" Type="http://schemas.openxmlformats.org/officeDocument/2006/relationships/customXml" Target="../ink/ink1675.xml"/><Relationship Id="rId13" Type="http://schemas.openxmlformats.org/officeDocument/2006/relationships/customXml" Target="../ink/ink1585.xml"/><Relationship Id="rId109" Type="http://schemas.openxmlformats.org/officeDocument/2006/relationships/customXml" Target="../ink/ink1633.xml"/><Relationship Id="rId34" Type="http://schemas.openxmlformats.org/officeDocument/2006/relationships/image" Target="../media/image1524.png"/><Relationship Id="rId55" Type="http://schemas.openxmlformats.org/officeDocument/2006/relationships/customXml" Target="../ink/ink1606.xml"/><Relationship Id="rId76" Type="http://schemas.openxmlformats.org/officeDocument/2006/relationships/image" Target="../media/image1545.png"/><Relationship Id="rId97" Type="http://schemas.openxmlformats.org/officeDocument/2006/relationships/customXml" Target="../ink/ink1627.xml"/><Relationship Id="rId120" Type="http://schemas.openxmlformats.org/officeDocument/2006/relationships/image" Target="../media/image1567.png"/><Relationship Id="rId141" Type="http://schemas.openxmlformats.org/officeDocument/2006/relationships/customXml" Target="../ink/ink1649.xml"/><Relationship Id="rId7" Type="http://schemas.openxmlformats.org/officeDocument/2006/relationships/customXml" Target="../ink/ink1582.xml"/><Relationship Id="rId162" Type="http://schemas.openxmlformats.org/officeDocument/2006/relationships/image" Target="../media/image1588.png"/><Relationship Id="rId183" Type="http://schemas.openxmlformats.org/officeDocument/2006/relationships/customXml" Target="../ink/ink1670.xml"/><Relationship Id="rId2" Type="http://schemas.openxmlformats.org/officeDocument/2006/relationships/notesSlide" Target="../notesSlides/notesSlide23.xml"/><Relationship Id="rId29" Type="http://schemas.openxmlformats.org/officeDocument/2006/relationships/customXml" Target="../ink/ink1593.xml"/><Relationship Id="rId24" Type="http://schemas.openxmlformats.org/officeDocument/2006/relationships/image" Target="../media/image1519.png"/><Relationship Id="rId40" Type="http://schemas.openxmlformats.org/officeDocument/2006/relationships/image" Target="../media/image1527.png"/><Relationship Id="rId45" Type="http://schemas.openxmlformats.org/officeDocument/2006/relationships/customXml" Target="../ink/ink1601.xml"/><Relationship Id="rId66" Type="http://schemas.openxmlformats.org/officeDocument/2006/relationships/image" Target="../media/image1540.png"/><Relationship Id="rId87" Type="http://schemas.openxmlformats.org/officeDocument/2006/relationships/customXml" Target="../ink/ink1622.xml"/><Relationship Id="rId110" Type="http://schemas.openxmlformats.org/officeDocument/2006/relationships/image" Target="../media/image1562.png"/><Relationship Id="rId115" Type="http://schemas.openxmlformats.org/officeDocument/2006/relationships/customXml" Target="../ink/ink1636.xml"/><Relationship Id="rId131" Type="http://schemas.openxmlformats.org/officeDocument/2006/relationships/customXml" Target="../ink/ink1644.xml"/><Relationship Id="rId136" Type="http://schemas.openxmlformats.org/officeDocument/2006/relationships/image" Target="../media/image1575.png"/><Relationship Id="rId157" Type="http://schemas.openxmlformats.org/officeDocument/2006/relationships/customXml" Target="../ink/ink1657.xml"/><Relationship Id="rId178" Type="http://schemas.openxmlformats.org/officeDocument/2006/relationships/image" Target="../media/image1596.png"/><Relationship Id="rId61" Type="http://schemas.openxmlformats.org/officeDocument/2006/relationships/customXml" Target="../ink/ink1609.xml"/><Relationship Id="rId82" Type="http://schemas.openxmlformats.org/officeDocument/2006/relationships/image" Target="../media/image1548.png"/><Relationship Id="rId152" Type="http://schemas.openxmlformats.org/officeDocument/2006/relationships/image" Target="../media/image1583.png"/><Relationship Id="rId173" Type="http://schemas.openxmlformats.org/officeDocument/2006/relationships/customXml" Target="../ink/ink1665.xml"/><Relationship Id="rId194" Type="http://schemas.openxmlformats.org/officeDocument/2006/relationships/image" Target="../media/image1604.png"/><Relationship Id="rId199" Type="http://schemas.openxmlformats.org/officeDocument/2006/relationships/customXml" Target="../ink/ink1678.xml"/><Relationship Id="rId19" Type="http://schemas.openxmlformats.org/officeDocument/2006/relationships/customXml" Target="../ink/ink1588.xml"/><Relationship Id="rId14" Type="http://schemas.openxmlformats.org/officeDocument/2006/relationships/image" Target="../media/image1514.png"/><Relationship Id="rId30" Type="http://schemas.openxmlformats.org/officeDocument/2006/relationships/image" Target="../media/image1522.png"/><Relationship Id="rId35" Type="http://schemas.openxmlformats.org/officeDocument/2006/relationships/customXml" Target="../ink/ink1596.xml"/><Relationship Id="rId56" Type="http://schemas.openxmlformats.org/officeDocument/2006/relationships/image" Target="../media/image1535.png"/><Relationship Id="rId77" Type="http://schemas.openxmlformats.org/officeDocument/2006/relationships/customXml" Target="../ink/ink1617.xml"/><Relationship Id="rId100" Type="http://schemas.openxmlformats.org/officeDocument/2006/relationships/image" Target="../media/image1557.png"/><Relationship Id="rId105" Type="http://schemas.openxmlformats.org/officeDocument/2006/relationships/customXml" Target="../ink/ink1631.xml"/><Relationship Id="rId126" Type="http://schemas.openxmlformats.org/officeDocument/2006/relationships/image" Target="../media/image1570.png"/><Relationship Id="rId147" Type="http://schemas.openxmlformats.org/officeDocument/2006/relationships/customXml" Target="../ink/ink1652.xml"/><Relationship Id="rId168" Type="http://schemas.openxmlformats.org/officeDocument/2006/relationships/image" Target="../media/image1591.png"/><Relationship Id="rId8" Type="http://schemas.openxmlformats.org/officeDocument/2006/relationships/image" Target="../media/image1511.png"/><Relationship Id="rId51" Type="http://schemas.openxmlformats.org/officeDocument/2006/relationships/customXml" Target="../ink/ink1604.xml"/><Relationship Id="rId72" Type="http://schemas.openxmlformats.org/officeDocument/2006/relationships/image" Target="../media/image1543.png"/><Relationship Id="rId93" Type="http://schemas.openxmlformats.org/officeDocument/2006/relationships/customXml" Target="../ink/ink1625.xml"/><Relationship Id="rId98" Type="http://schemas.openxmlformats.org/officeDocument/2006/relationships/image" Target="../media/image1556.png"/><Relationship Id="rId121" Type="http://schemas.openxmlformats.org/officeDocument/2006/relationships/customXml" Target="../ink/ink1639.xml"/><Relationship Id="rId142" Type="http://schemas.openxmlformats.org/officeDocument/2006/relationships/image" Target="../media/image1578.png"/><Relationship Id="rId163" Type="http://schemas.openxmlformats.org/officeDocument/2006/relationships/customXml" Target="../ink/ink1660.xml"/><Relationship Id="rId184" Type="http://schemas.openxmlformats.org/officeDocument/2006/relationships/image" Target="../media/image1599.png"/><Relationship Id="rId189" Type="http://schemas.openxmlformats.org/officeDocument/2006/relationships/customXml" Target="../ink/ink1673.xml"/><Relationship Id="rId3" Type="http://schemas.openxmlformats.org/officeDocument/2006/relationships/customXml" Target="../ink/ink1580.xml"/><Relationship Id="rId25" Type="http://schemas.openxmlformats.org/officeDocument/2006/relationships/customXml" Target="../ink/ink1591.xml"/><Relationship Id="rId46" Type="http://schemas.openxmlformats.org/officeDocument/2006/relationships/image" Target="../media/image1530.png"/><Relationship Id="rId67" Type="http://schemas.openxmlformats.org/officeDocument/2006/relationships/customXml" Target="../ink/ink1612.xml"/><Relationship Id="rId116" Type="http://schemas.openxmlformats.org/officeDocument/2006/relationships/image" Target="../media/image1565.png"/><Relationship Id="rId137" Type="http://schemas.openxmlformats.org/officeDocument/2006/relationships/customXml" Target="../ink/ink1647.xml"/><Relationship Id="rId158" Type="http://schemas.openxmlformats.org/officeDocument/2006/relationships/image" Target="../media/image1586.png"/><Relationship Id="rId20" Type="http://schemas.openxmlformats.org/officeDocument/2006/relationships/image" Target="../media/image1517.png"/><Relationship Id="rId41" Type="http://schemas.openxmlformats.org/officeDocument/2006/relationships/customXml" Target="../ink/ink1599.xml"/><Relationship Id="rId62" Type="http://schemas.openxmlformats.org/officeDocument/2006/relationships/image" Target="../media/image1538.png"/><Relationship Id="rId83" Type="http://schemas.openxmlformats.org/officeDocument/2006/relationships/customXml" Target="../ink/ink1620.xml"/><Relationship Id="rId88" Type="http://schemas.openxmlformats.org/officeDocument/2006/relationships/image" Target="../media/image1551.png"/><Relationship Id="rId111" Type="http://schemas.openxmlformats.org/officeDocument/2006/relationships/customXml" Target="../ink/ink1634.xml"/><Relationship Id="rId132" Type="http://schemas.openxmlformats.org/officeDocument/2006/relationships/image" Target="../media/image1573.png"/><Relationship Id="rId153" Type="http://schemas.openxmlformats.org/officeDocument/2006/relationships/customXml" Target="../ink/ink1655.xml"/><Relationship Id="rId174" Type="http://schemas.openxmlformats.org/officeDocument/2006/relationships/image" Target="../media/image1594.png"/><Relationship Id="rId179" Type="http://schemas.openxmlformats.org/officeDocument/2006/relationships/customXml" Target="../ink/ink1668.xml"/><Relationship Id="rId195" Type="http://schemas.openxmlformats.org/officeDocument/2006/relationships/customXml" Target="../ink/ink1676.xml"/><Relationship Id="rId190" Type="http://schemas.openxmlformats.org/officeDocument/2006/relationships/image" Target="../media/image1602.png"/><Relationship Id="rId15" Type="http://schemas.openxmlformats.org/officeDocument/2006/relationships/customXml" Target="../ink/ink1586.xml"/><Relationship Id="rId36" Type="http://schemas.openxmlformats.org/officeDocument/2006/relationships/image" Target="../media/image1525.png"/><Relationship Id="rId57" Type="http://schemas.openxmlformats.org/officeDocument/2006/relationships/customXml" Target="../ink/ink1607.xml"/><Relationship Id="rId106" Type="http://schemas.openxmlformats.org/officeDocument/2006/relationships/image" Target="../media/image1560.png"/><Relationship Id="rId127" Type="http://schemas.openxmlformats.org/officeDocument/2006/relationships/customXml" Target="../ink/ink1642.xml"/><Relationship Id="rId10" Type="http://schemas.openxmlformats.org/officeDocument/2006/relationships/image" Target="../media/image1512.png"/><Relationship Id="rId31" Type="http://schemas.openxmlformats.org/officeDocument/2006/relationships/customXml" Target="../ink/ink1594.xml"/><Relationship Id="rId52" Type="http://schemas.openxmlformats.org/officeDocument/2006/relationships/image" Target="../media/image1533.png"/><Relationship Id="rId73" Type="http://schemas.openxmlformats.org/officeDocument/2006/relationships/customXml" Target="../ink/ink1615.xml"/><Relationship Id="rId78" Type="http://schemas.openxmlformats.org/officeDocument/2006/relationships/image" Target="../media/image1546.png"/><Relationship Id="rId94" Type="http://schemas.openxmlformats.org/officeDocument/2006/relationships/image" Target="../media/image1554.png"/><Relationship Id="rId99" Type="http://schemas.openxmlformats.org/officeDocument/2006/relationships/customXml" Target="../ink/ink1628.xml"/><Relationship Id="rId101" Type="http://schemas.openxmlformats.org/officeDocument/2006/relationships/customXml" Target="../ink/ink1629.xml"/><Relationship Id="rId122" Type="http://schemas.openxmlformats.org/officeDocument/2006/relationships/image" Target="../media/image1568.png"/><Relationship Id="rId143" Type="http://schemas.openxmlformats.org/officeDocument/2006/relationships/customXml" Target="../ink/ink1650.xml"/><Relationship Id="rId148" Type="http://schemas.openxmlformats.org/officeDocument/2006/relationships/image" Target="../media/image1581.png"/><Relationship Id="rId164" Type="http://schemas.openxmlformats.org/officeDocument/2006/relationships/image" Target="../media/image1589.png"/><Relationship Id="rId169" Type="http://schemas.openxmlformats.org/officeDocument/2006/relationships/customXml" Target="../ink/ink1663.xml"/><Relationship Id="rId185" Type="http://schemas.openxmlformats.org/officeDocument/2006/relationships/customXml" Target="../ink/ink1671.xml"/><Relationship Id="rId4" Type="http://schemas.openxmlformats.org/officeDocument/2006/relationships/image" Target="../media/image1509.png"/><Relationship Id="rId9" Type="http://schemas.openxmlformats.org/officeDocument/2006/relationships/customXml" Target="../ink/ink1583.xml"/><Relationship Id="rId180" Type="http://schemas.openxmlformats.org/officeDocument/2006/relationships/image" Target="../media/image1597.png"/><Relationship Id="rId26" Type="http://schemas.openxmlformats.org/officeDocument/2006/relationships/image" Target="../media/image1520.png"/><Relationship Id="rId47" Type="http://schemas.openxmlformats.org/officeDocument/2006/relationships/customXml" Target="../ink/ink1602.xml"/><Relationship Id="rId68" Type="http://schemas.openxmlformats.org/officeDocument/2006/relationships/image" Target="../media/image1541.png"/><Relationship Id="rId89" Type="http://schemas.openxmlformats.org/officeDocument/2006/relationships/customXml" Target="../ink/ink1623.xml"/><Relationship Id="rId112" Type="http://schemas.openxmlformats.org/officeDocument/2006/relationships/image" Target="../media/image1563.png"/><Relationship Id="rId133" Type="http://schemas.openxmlformats.org/officeDocument/2006/relationships/customXml" Target="../ink/ink1645.xml"/><Relationship Id="rId154" Type="http://schemas.openxmlformats.org/officeDocument/2006/relationships/image" Target="../media/image1584.png"/><Relationship Id="rId175" Type="http://schemas.openxmlformats.org/officeDocument/2006/relationships/customXml" Target="../ink/ink1666.xml"/><Relationship Id="rId196" Type="http://schemas.openxmlformats.org/officeDocument/2006/relationships/image" Target="../media/image1605.png"/><Relationship Id="rId200" Type="http://schemas.openxmlformats.org/officeDocument/2006/relationships/image" Target="../media/image1607.png"/><Relationship Id="rId16" Type="http://schemas.openxmlformats.org/officeDocument/2006/relationships/image" Target="../media/image1515.png"/><Relationship Id="rId37" Type="http://schemas.openxmlformats.org/officeDocument/2006/relationships/customXml" Target="../ink/ink1597.xml"/><Relationship Id="rId58" Type="http://schemas.openxmlformats.org/officeDocument/2006/relationships/image" Target="../media/image1536.png"/><Relationship Id="rId79" Type="http://schemas.openxmlformats.org/officeDocument/2006/relationships/customXml" Target="../ink/ink1618.xml"/><Relationship Id="rId102" Type="http://schemas.openxmlformats.org/officeDocument/2006/relationships/image" Target="../media/image1558.png"/><Relationship Id="rId123" Type="http://schemas.openxmlformats.org/officeDocument/2006/relationships/customXml" Target="../ink/ink1640.xml"/><Relationship Id="rId144" Type="http://schemas.openxmlformats.org/officeDocument/2006/relationships/image" Target="../media/image1579.png"/><Relationship Id="rId90" Type="http://schemas.openxmlformats.org/officeDocument/2006/relationships/image" Target="../media/image1552.png"/><Relationship Id="rId165" Type="http://schemas.openxmlformats.org/officeDocument/2006/relationships/customXml" Target="../ink/ink1661.xml"/><Relationship Id="rId186" Type="http://schemas.openxmlformats.org/officeDocument/2006/relationships/image" Target="../media/image1600.png"/><Relationship Id="rId27" Type="http://schemas.openxmlformats.org/officeDocument/2006/relationships/customXml" Target="../ink/ink1592.xml"/><Relationship Id="rId48" Type="http://schemas.openxmlformats.org/officeDocument/2006/relationships/image" Target="../media/image1531.png"/><Relationship Id="rId69" Type="http://schemas.openxmlformats.org/officeDocument/2006/relationships/customXml" Target="../ink/ink1613.xml"/><Relationship Id="rId113" Type="http://schemas.openxmlformats.org/officeDocument/2006/relationships/customXml" Target="../ink/ink1635.xml"/><Relationship Id="rId134" Type="http://schemas.openxmlformats.org/officeDocument/2006/relationships/image" Target="../media/image1574.png"/><Relationship Id="rId80" Type="http://schemas.openxmlformats.org/officeDocument/2006/relationships/image" Target="../media/image1547.png"/><Relationship Id="rId155" Type="http://schemas.openxmlformats.org/officeDocument/2006/relationships/customXml" Target="../ink/ink1656.xml"/><Relationship Id="rId176" Type="http://schemas.openxmlformats.org/officeDocument/2006/relationships/image" Target="../media/image1595.png"/><Relationship Id="rId197" Type="http://schemas.openxmlformats.org/officeDocument/2006/relationships/customXml" Target="../ink/ink1677.xml"/><Relationship Id="rId201" Type="http://schemas.openxmlformats.org/officeDocument/2006/relationships/customXml" Target="../ink/ink1679.xml"/><Relationship Id="rId17" Type="http://schemas.openxmlformats.org/officeDocument/2006/relationships/customXml" Target="../ink/ink1587.xml"/><Relationship Id="rId38" Type="http://schemas.openxmlformats.org/officeDocument/2006/relationships/image" Target="../media/image1526.png"/><Relationship Id="rId59" Type="http://schemas.openxmlformats.org/officeDocument/2006/relationships/customXml" Target="../ink/ink1608.xml"/><Relationship Id="rId103" Type="http://schemas.openxmlformats.org/officeDocument/2006/relationships/customXml" Target="../ink/ink1630.xml"/><Relationship Id="rId124" Type="http://schemas.openxmlformats.org/officeDocument/2006/relationships/image" Target="../media/image1569.png"/><Relationship Id="rId70" Type="http://schemas.openxmlformats.org/officeDocument/2006/relationships/image" Target="../media/image1542.png"/><Relationship Id="rId91" Type="http://schemas.openxmlformats.org/officeDocument/2006/relationships/customXml" Target="../ink/ink1624.xml"/><Relationship Id="rId145" Type="http://schemas.openxmlformats.org/officeDocument/2006/relationships/customXml" Target="../ink/ink1651.xml"/><Relationship Id="rId166" Type="http://schemas.openxmlformats.org/officeDocument/2006/relationships/image" Target="../media/image1590.png"/><Relationship Id="rId187" Type="http://schemas.openxmlformats.org/officeDocument/2006/relationships/customXml" Target="../ink/ink1672.xml"/><Relationship Id="rId1" Type="http://schemas.openxmlformats.org/officeDocument/2006/relationships/slideLayout" Target="../slideLayouts/slideLayout7.xml"/><Relationship Id="rId28" Type="http://schemas.openxmlformats.org/officeDocument/2006/relationships/image" Target="../media/image1521.png"/><Relationship Id="rId49" Type="http://schemas.openxmlformats.org/officeDocument/2006/relationships/customXml" Target="../ink/ink1603.xml"/><Relationship Id="rId114" Type="http://schemas.openxmlformats.org/officeDocument/2006/relationships/image" Target="../media/image1564.png"/><Relationship Id="rId60" Type="http://schemas.openxmlformats.org/officeDocument/2006/relationships/image" Target="../media/image1537.png"/><Relationship Id="rId81" Type="http://schemas.openxmlformats.org/officeDocument/2006/relationships/customXml" Target="../ink/ink1619.xml"/><Relationship Id="rId135" Type="http://schemas.openxmlformats.org/officeDocument/2006/relationships/customXml" Target="../ink/ink1646.xml"/><Relationship Id="rId156" Type="http://schemas.openxmlformats.org/officeDocument/2006/relationships/image" Target="../media/image1585.png"/><Relationship Id="rId177" Type="http://schemas.openxmlformats.org/officeDocument/2006/relationships/customXml" Target="../ink/ink1667.xml"/><Relationship Id="rId198" Type="http://schemas.openxmlformats.org/officeDocument/2006/relationships/image" Target="../media/image1606.png"/><Relationship Id="rId202" Type="http://schemas.openxmlformats.org/officeDocument/2006/relationships/image" Target="../media/image1608.png"/><Relationship Id="rId18" Type="http://schemas.openxmlformats.org/officeDocument/2006/relationships/image" Target="../media/image1516.png"/><Relationship Id="rId39" Type="http://schemas.openxmlformats.org/officeDocument/2006/relationships/customXml" Target="../ink/ink1598.xml"/><Relationship Id="rId50" Type="http://schemas.openxmlformats.org/officeDocument/2006/relationships/image" Target="../media/image1532.png"/><Relationship Id="rId104" Type="http://schemas.openxmlformats.org/officeDocument/2006/relationships/image" Target="../media/image1559.png"/><Relationship Id="rId125" Type="http://schemas.openxmlformats.org/officeDocument/2006/relationships/customXml" Target="../ink/ink1641.xml"/><Relationship Id="rId146" Type="http://schemas.openxmlformats.org/officeDocument/2006/relationships/image" Target="../media/image1580.png"/><Relationship Id="rId167" Type="http://schemas.openxmlformats.org/officeDocument/2006/relationships/customXml" Target="../ink/ink1662.xml"/><Relationship Id="rId188" Type="http://schemas.openxmlformats.org/officeDocument/2006/relationships/image" Target="../media/image1601.png"/><Relationship Id="rId71" Type="http://schemas.openxmlformats.org/officeDocument/2006/relationships/customXml" Target="../ink/ink1614.xml"/><Relationship Id="rId92" Type="http://schemas.openxmlformats.org/officeDocument/2006/relationships/image" Target="../media/image1553.png"/></Relationships>
</file>

<file path=ppt/slides/_rels/slide24.xml.rels><?xml version="1.0" encoding="UTF-8" standalone="yes"?>
<Relationships xmlns="http://schemas.openxmlformats.org/package/2006/relationships"><Relationship Id="rId117" Type="http://schemas.openxmlformats.org/officeDocument/2006/relationships/image" Target="../media/image1664.png"/><Relationship Id="rId21" Type="http://schemas.openxmlformats.org/officeDocument/2006/relationships/customXml" Target="../ink/ink1689.xml"/><Relationship Id="rId42" Type="http://schemas.openxmlformats.org/officeDocument/2006/relationships/image" Target="../media/image1627.png"/><Relationship Id="rId63" Type="http://schemas.openxmlformats.org/officeDocument/2006/relationships/image" Target="../media/image1637.png"/><Relationship Id="rId84" Type="http://schemas.openxmlformats.org/officeDocument/2006/relationships/customXml" Target="../ink/ink1721.xml"/><Relationship Id="rId138" Type="http://schemas.openxmlformats.org/officeDocument/2006/relationships/customXml" Target="../ink/ink1748.xml"/><Relationship Id="rId107" Type="http://schemas.openxmlformats.org/officeDocument/2006/relationships/image" Target="../media/image1659.png"/><Relationship Id="rId11" Type="http://schemas.openxmlformats.org/officeDocument/2006/relationships/customXml" Target="../ink/ink1684.xml"/><Relationship Id="rId32" Type="http://schemas.openxmlformats.org/officeDocument/2006/relationships/image" Target="../media/image1622.png"/><Relationship Id="rId53" Type="http://schemas.openxmlformats.org/officeDocument/2006/relationships/customXml" Target="../ink/ink1705.xml"/><Relationship Id="rId74" Type="http://schemas.openxmlformats.org/officeDocument/2006/relationships/customXml" Target="../ink/ink1716.xml"/><Relationship Id="rId128" Type="http://schemas.openxmlformats.org/officeDocument/2006/relationships/customXml" Target="../ink/ink1743.xml"/><Relationship Id="rId149" Type="http://schemas.openxmlformats.org/officeDocument/2006/relationships/image" Target="../media/image1680.png"/><Relationship Id="rId5" Type="http://schemas.openxmlformats.org/officeDocument/2006/relationships/customXml" Target="../ink/ink1681.xml"/><Relationship Id="rId95" Type="http://schemas.openxmlformats.org/officeDocument/2006/relationships/image" Target="../media/image1653.png"/><Relationship Id="rId22" Type="http://schemas.openxmlformats.org/officeDocument/2006/relationships/image" Target="../media/image1617.png"/><Relationship Id="rId27" Type="http://schemas.openxmlformats.org/officeDocument/2006/relationships/customXml" Target="../ink/ink1692.xml"/><Relationship Id="rId43" Type="http://schemas.openxmlformats.org/officeDocument/2006/relationships/customXml" Target="../ink/ink1700.xml"/><Relationship Id="rId48" Type="http://schemas.openxmlformats.org/officeDocument/2006/relationships/image" Target="../media/image1630.png"/><Relationship Id="rId64" Type="http://schemas.openxmlformats.org/officeDocument/2006/relationships/customXml" Target="../ink/ink1711.xml"/><Relationship Id="rId69" Type="http://schemas.openxmlformats.org/officeDocument/2006/relationships/image" Target="../media/image1640.png"/><Relationship Id="rId113" Type="http://schemas.openxmlformats.org/officeDocument/2006/relationships/image" Target="../media/image1662.png"/><Relationship Id="rId118" Type="http://schemas.openxmlformats.org/officeDocument/2006/relationships/customXml" Target="../ink/ink1738.xml"/><Relationship Id="rId134" Type="http://schemas.openxmlformats.org/officeDocument/2006/relationships/customXml" Target="../ink/ink1746.xml"/><Relationship Id="rId139" Type="http://schemas.openxmlformats.org/officeDocument/2006/relationships/image" Target="../media/image1675.png"/><Relationship Id="rId80" Type="http://schemas.openxmlformats.org/officeDocument/2006/relationships/customXml" Target="../ink/ink1719.xml"/><Relationship Id="rId85" Type="http://schemas.openxmlformats.org/officeDocument/2006/relationships/image" Target="../media/image1648.png"/><Relationship Id="rId150" Type="http://schemas.openxmlformats.org/officeDocument/2006/relationships/customXml" Target="../ink/ink1754.xml"/><Relationship Id="rId12" Type="http://schemas.openxmlformats.org/officeDocument/2006/relationships/image" Target="../media/image1612.png"/><Relationship Id="rId17" Type="http://schemas.openxmlformats.org/officeDocument/2006/relationships/customXml" Target="../ink/ink1687.xml"/><Relationship Id="rId33" Type="http://schemas.openxmlformats.org/officeDocument/2006/relationships/customXml" Target="../ink/ink1695.xml"/><Relationship Id="rId38" Type="http://schemas.openxmlformats.org/officeDocument/2006/relationships/image" Target="../media/image1625.png"/><Relationship Id="rId59" Type="http://schemas.openxmlformats.org/officeDocument/2006/relationships/image" Target="../media/image1635.png"/><Relationship Id="rId103" Type="http://schemas.openxmlformats.org/officeDocument/2006/relationships/image" Target="../media/image1657.png"/><Relationship Id="rId108" Type="http://schemas.openxmlformats.org/officeDocument/2006/relationships/customXml" Target="../ink/ink1733.xml"/><Relationship Id="rId124" Type="http://schemas.openxmlformats.org/officeDocument/2006/relationships/customXml" Target="../ink/ink1741.xml"/><Relationship Id="rId129" Type="http://schemas.openxmlformats.org/officeDocument/2006/relationships/image" Target="../media/image1670.png"/><Relationship Id="rId54" Type="http://schemas.openxmlformats.org/officeDocument/2006/relationships/image" Target="../media/image1633.png"/><Relationship Id="rId70" Type="http://schemas.openxmlformats.org/officeDocument/2006/relationships/customXml" Target="../ink/ink1714.xml"/><Relationship Id="rId75" Type="http://schemas.openxmlformats.org/officeDocument/2006/relationships/image" Target="../media/image1643.png"/><Relationship Id="rId91" Type="http://schemas.openxmlformats.org/officeDocument/2006/relationships/image" Target="../media/image1651.png"/><Relationship Id="rId96" Type="http://schemas.openxmlformats.org/officeDocument/2006/relationships/customXml" Target="../ink/ink1727.xml"/><Relationship Id="rId140" Type="http://schemas.openxmlformats.org/officeDocument/2006/relationships/customXml" Target="../ink/ink1749.xml"/><Relationship Id="rId145" Type="http://schemas.openxmlformats.org/officeDocument/2006/relationships/image" Target="../media/image1678.png"/><Relationship Id="rId1" Type="http://schemas.openxmlformats.org/officeDocument/2006/relationships/slideLayout" Target="../slideLayouts/slideLayout7.xml"/><Relationship Id="rId6" Type="http://schemas.openxmlformats.org/officeDocument/2006/relationships/image" Target="../media/image1610.png"/><Relationship Id="rId23" Type="http://schemas.openxmlformats.org/officeDocument/2006/relationships/customXml" Target="../ink/ink1690.xml"/><Relationship Id="rId28" Type="http://schemas.openxmlformats.org/officeDocument/2006/relationships/image" Target="../media/image1620.png"/><Relationship Id="rId49" Type="http://schemas.openxmlformats.org/officeDocument/2006/relationships/customXml" Target="../ink/ink1703.xml"/><Relationship Id="rId114" Type="http://schemas.openxmlformats.org/officeDocument/2006/relationships/customXml" Target="../ink/ink1736.xml"/><Relationship Id="rId119" Type="http://schemas.openxmlformats.org/officeDocument/2006/relationships/image" Target="../media/image1665.png"/><Relationship Id="rId44" Type="http://schemas.openxmlformats.org/officeDocument/2006/relationships/image" Target="../media/image1628.png"/><Relationship Id="rId60" Type="http://schemas.openxmlformats.org/officeDocument/2006/relationships/customXml" Target="../ink/ink1709.xml"/><Relationship Id="rId65" Type="http://schemas.openxmlformats.org/officeDocument/2006/relationships/image" Target="../media/image1638.png"/><Relationship Id="rId81" Type="http://schemas.openxmlformats.org/officeDocument/2006/relationships/image" Target="../media/image1646.png"/><Relationship Id="rId86" Type="http://schemas.openxmlformats.org/officeDocument/2006/relationships/customXml" Target="../ink/ink1722.xml"/><Relationship Id="rId130" Type="http://schemas.openxmlformats.org/officeDocument/2006/relationships/customXml" Target="../ink/ink1744.xml"/><Relationship Id="rId135" Type="http://schemas.openxmlformats.org/officeDocument/2006/relationships/image" Target="../media/image1673.png"/><Relationship Id="rId151" Type="http://schemas.openxmlformats.org/officeDocument/2006/relationships/image" Target="../media/image1681.png"/><Relationship Id="rId13" Type="http://schemas.openxmlformats.org/officeDocument/2006/relationships/customXml" Target="../ink/ink1685.xml"/><Relationship Id="rId18" Type="http://schemas.openxmlformats.org/officeDocument/2006/relationships/image" Target="../media/image1615.png"/><Relationship Id="rId39" Type="http://schemas.openxmlformats.org/officeDocument/2006/relationships/customXml" Target="../ink/ink1698.xml"/><Relationship Id="rId109" Type="http://schemas.openxmlformats.org/officeDocument/2006/relationships/image" Target="../media/image1660.png"/><Relationship Id="rId34" Type="http://schemas.openxmlformats.org/officeDocument/2006/relationships/image" Target="../media/image1623.png"/><Relationship Id="rId50" Type="http://schemas.openxmlformats.org/officeDocument/2006/relationships/image" Target="../media/image1631.png"/><Relationship Id="rId55" Type="http://schemas.openxmlformats.org/officeDocument/2006/relationships/customXml" Target="../ink/ink1706.xml"/><Relationship Id="rId76" Type="http://schemas.openxmlformats.org/officeDocument/2006/relationships/customXml" Target="../ink/ink1717.xml"/><Relationship Id="rId97" Type="http://schemas.openxmlformats.org/officeDocument/2006/relationships/image" Target="../media/image1654.png"/><Relationship Id="rId104" Type="http://schemas.openxmlformats.org/officeDocument/2006/relationships/customXml" Target="../ink/ink1731.xml"/><Relationship Id="rId120" Type="http://schemas.openxmlformats.org/officeDocument/2006/relationships/customXml" Target="../ink/ink1739.xml"/><Relationship Id="rId125" Type="http://schemas.openxmlformats.org/officeDocument/2006/relationships/image" Target="../media/image1668.png"/><Relationship Id="rId141" Type="http://schemas.openxmlformats.org/officeDocument/2006/relationships/image" Target="../media/image1676.png"/><Relationship Id="rId146" Type="http://schemas.openxmlformats.org/officeDocument/2006/relationships/customXml" Target="../ink/ink1752.xml"/><Relationship Id="rId7" Type="http://schemas.openxmlformats.org/officeDocument/2006/relationships/customXml" Target="../ink/ink1682.xml"/><Relationship Id="rId71" Type="http://schemas.openxmlformats.org/officeDocument/2006/relationships/image" Target="../media/image1641.png"/><Relationship Id="rId92" Type="http://schemas.openxmlformats.org/officeDocument/2006/relationships/customXml" Target="../ink/ink1725.xml"/><Relationship Id="rId2" Type="http://schemas.openxmlformats.org/officeDocument/2006/relationships/notesSlide" Target="../notesSlides/notesSlide24.xml"/><Relationship Id="rId29" Type="http://schemas.openxmlformats.org/officeDocument/2006/relationships/customXml" Target="../ink/ink1693.xml"/><Relationship Id="rId24" Type="http://schemas.openxmlformats.org/officeDocument/2006/relationships/image" Target="../media/image1618.png"/><Relationship Id="rId40" Type="http://schemas.openxmlformats.org/officeDocument/2006/relationships/image" Target="../media/image1626.png"/><Relationship Id="rId45" Type="http://schemas.openxmlformats.org/officeDocument/2006/relationships/customXml" Target="../ink/ink1701.xml"/><Relationship Id="rId66" Type="http://schemas.openxmlformats.org/officeDocument/2006/relationships/customXml" Target="../ink/ink1712.xml"/><Relationship Id="rId87" Type="http://schemas.openxmlformats.org/officeDocument/2006/relationships/image" Target="../media/image1649.png"/><Relationship Id="rId110" Type="http://schemas.openxmlformats.org/officeDocument/2006/relationships/customXml" Target="../ink/ink1734.xml"/><Relationship Id="rId115" Type="http://schemas.openxmlformats.org/officeDocument/2006/relationships/image" Target="../media/image1663.png"/><Relationship Id="rId131" Type="http://schemas.openxmlformats.org/officeDocument/2006/relationships/image" Target="../media/image1671.png"/><Relationship Id="rId136" Type="http://schemas.openxmlformats.org/officeDocument/2006/relationships/customXml" Target="../ink/ink1747.xml"/><Relationship Id="rId61" Type="http://schemas.openxmlformats.org/officeDocument/2006/relationships/image" Target="../media/image1636.png"/><Relationship Id="rId82" Type="http://schemas.openxmlformats.org/officeDocument/2006/relationships/customXml" Target="../ink/ink1720.xml"/><Relationship Id="rId152" Type="http://schemas.openxmlformats.org/officeDocument/2006/relationships/customXml" Target="../ink/ink1755.xml"/><Relationship Id="rId19" Type="http://schemas.openxmlformats.org/officeDocument/2006/relationships/customXml" Target="../ink/ink1688.xml"/><Relationship Id="rId14" Type="http://schemas.openxmlformats.org/officeDocument/2006/relationships/image" Target="../media/image1613.png"/><Relationship Id="rId30" Type="http://schemas.openxmlformats.org/officeDocument/2006/relationships/image" Target="../media/image1621.png"/><Relationship Id="rId35" Type="http://schemas.openxmlformats.org/officeDocument/2006/relationships/customXml" Target="../ink/ink1696.xml"/><Relationship Id="rId56" Type="http://schemas.openxmlformats.org/officeDocument/2006/relationships/image" Target="../media/image1634.png"/><Relationship Id="rId77" Type="http://schemas.openxmlformats.org/officeDocument/2006/relationships/image" Target="../media/image1644.png"/><Relationship Id="rId100" Type="http://schemas.openxmlformats.org/officeDocument/2006/relationships/customXml" Target="../ink/ink1729.xml"/><Relationship Id="rId105" Type="http://schemas.openxmlformats.org/officeDocument/2006/relationships/image" Target="../media/image1658.png"/><Relationship Id="rId126" Type="http://schemas.openxmlformats.org/officeDocument/2006/relationships/customXml" Target="../ink/ink1742.xml"/><Relationship Id="rId147" Type="http://schemas.openxmlformats.org/officeDocument/2006/relationships/image" Target="../media/image1679.png"/><Relationship Id="rId8" Type="http://schemas.openxmlformats.org/officeDocument/2006/relationships/image" Target="../media/image1611.png"/><Relationship Id="rId51" Type="http://schemas.openxmlformats.org/officeDocument/2006/relationships/customXml" Target="../ink/ink1704.xml"/><Relationship Id="rId72" Type="http://schemas.openxmlformats.org/officeDocument/2006/relationships/customXml" Target="../ink/ink1715.xml"/><Relationship Id="rId93" Type="http://schemas.openxmlformats.org/officeDocument/2006/relationships/image" Target="../media/image1652.png"/><Relationship Id="rId98" Type="http://schemas.openxmlformats.org/officeDocument/2006/relationships/customXml" Target="../ink/ink1728.xml"/><Relationship Id="rId121" Type="http://schemas.openxmlformats.org/officeDocument/2006/relationships/image" Target="../media/image1666.png"/><Relationship Id="rId142" Type="http://schemas.openxmlformats.org/officeDocument/2006/relationships/customXml" Target="../ink/ink1750.xml"/><Relationship Id="rId3" Type="http://schemas.openxmlformats.org/officeDocument/2006/relationships/customXml" Target="../ink/ink1680.xml"/><Relationship Id="rId25" Type="http://schemas.openxmlformats.org/officeDocument/2006/relationships/customXml" Target="../ink/ink1691.xml"/><Relationship Id="rId46" Type="http://schemas.openxmlformats.org/officeDocument/2006/relationships/image" Target="../media/image1629.png"/><Relationship Id="rId67" Type="http://schemas.openxmlformats.org/officeDocument/2006/relationships/image" Target="../media/image1639.png"/><Relationship Id="rId116" Type="http://schemas.openxmlformats.org/officeDocument/2006/relationships/customXml" Target="../ink/ink1737.xml"/><Relationship Id="rId137" Type="http://schemas.openxmlformats.org/officeDocument/2006/relationships/image" Target="../media/image1674.png"/><Relationship Id="rId20" Type="http://schemas.openxmlformats.org/officeDocument/2006/relationships/image" Target="../media/image1616.png"/><Relationship Id="rId41" Type="http://schemas.openxmlformats.org/officeDocument/2006/relationships/customXml" Target="../ink/ink1699.xml"/><Relationship Id="rId62" Type="http://schemas.openxmlformats.org/officeDocument/2006/relationships/customXml" Target="../ink/ink1710.xml"/><Relationship Id="rId83" Type="http://schemas.openxmlformats.org/officeDocument/2006/relationships/image" Target="../media/image1647.png"/><Relationship Id="rId88" Type="http://schemas.openxmlformats.org/officeDocument/2006/relationships/customXml" Target="../ink/ink1723.xml"/><Relationship Id="rId111" Type="http://schemas.openxmlformats.org/officeDocument/2006/relationships/image" Target="../media/image1661.png"/><Relationship Id="rId132" Type="http://schemas.openxmlformats.org/officeDocument/2006/relationships/customXml" Target="../ink/ink1745.xml"/><Relationship Id="rId153" Type="http://schemas.openxmlformats.org/officeDocument/2006/relationships/image" Target="../media/image1682.png"/><Relationship Id="rId15" Type="http://schemas.openxmlformats.org/officeDocument/2006/relationships/customXml" Target="../ink/ink1686.xml"/><Relationship Id="rId36" Type="http://schemas.openxmlformats.org/officeDocument/2006/relationships/image" Target="../media/image1624.png"/><Relationship Id="rId57" Type="http://schemas.openxmlformats.org/officeDocument/2006/relationships/customXml" Target="../ink/ink1707.xml"/><Relationship Id="rId106" Type="http://schemas.openxmlformats.org/officeDocument/2006/relationships/customXml" Target="../ink/ink1732.xml"/><Relationship Id="rId127" Type="http://schemas.openxmlformats.org/officeDocument/2006/relationships/image" Target="../media/image1669.png"/><Relationship Id="rId10" Type="http://schemas.openxmlformats.org/officeDocument/2006/relationships/image" Target="../media/image1499.png"/><Relationship Id="rId31" Type="http://schemas.openxmlformats.org/officeDocument/2006/relationships/customXml" Target="../ink/ink1694.xml"/><Relationship Id="rId52" Type="http://schemas.openxmlformats.org/officeDocument/2006/relationships/image" Target="../media/image1632.png"/><Relationship Id="rId73" Type="http://schemas.openxmlformats.org/officeDocument/2006/relationships/image" Target="../media/image1642.png"/><Relationship Id="rId78" Type="http://schemas.openxmlformats.org/officeDocument/2006/relationships/customXml" Target="../ink/ink1718.xml"/><Relationship Id="rId94" Type="http://schemas.openxmlformats.org/officeDocument/2006/relationships/customXml" Target="../ink/ink1726.xml"/><Relationship Id="rId99" Type="http://schemas.openxmlformats.org/officeDocument/2006/relationships/image" Target="../media/image1655.png"/><Relationship Id="rId101" Type="http://schemas.openxmlformats.org/officeDocument/2006/relationships/image" Target="../media/image1656.png"/><Relationship Id="rId122" Type="http://schemas.openxmlformats.org/officeDocument/2006/relationships/customXml" Target="../ink/ink1740.xml"/><Relationship Id="rId143" Type="http://schemas.openxmlformats.org/officeDocument/2006/relationships/image" Target="../media/image1677.png"/><Relationship Id="rId148" Type="http://schemas.openxmlformats.org/officeDocument/2006/relationships/customXml" Target="../ink/ink1753.xml"/><Relationship Id="rId4" Type="http://schemas.openxmlformats.org/officeDocument/2006/relationships/image" Target="../media/image1609.png"/><Relationship Id="rId9" Type="http://schemas.openxmlformats.org/officeDocument/2006/relationships/customXml" Target="../ink/ink1683.xml"/><Relationship Id="rId26" Type="http://schemas.openxmlformats.org/officeDocument/2006/relationships/image" Target="../media/image1619.png"/><Relationship Id="rId47" Type="http://schemas.openxmlformats.org/officeDocument/2006/relationships/customXml" Target="../ink/ink1702.xml"/><Relationship Id="rId68" Type="http://schemas.openxmlformats.org/officeDocument/2006/relationships/customXml" Target="../ink/ink1713.xml"/><Relationship Id="rId89" Type="http://schemas.openxmlformats.org/officeDocument/2006/relationships/image" Target="../media/image1650.png"/><Relationship Id="rId112" Type="http://schemas.openxmlformats.org/officeDocument/2006/relationships/customXml" Target="../ink/ink1735.xml"/><Relationship Id="rId133" Type="http://schemas.openxmlformats.org/officeDocument/2006/relationships/image" Target="../media/image1672.png"/><Relationship Id="rId16" Type="http://schemas.openxmlformats.org/officeDocument/2006/relationships/image" Target="../media/image1614.png"/><Relationship Id="rId37" Type="http://schemas.openxmlformats.org/officeDocument/2006/relationships/customXml" Target="../ink/ink1697.xml"/><Relationship Id="rId58" Type="http://schemas.openxmlformats.org/officeDocument/2006/relationships/customXml" Target="../ink/ink1708.xml"/><Relationship Id="rId79" Type="http://schemas.openxmlformats.org/officeDocument/2006/relationships/image" Target="../media/image1645.png"/><Relationship Id="rId102" Type="http://schemas.openxmlformats.org/officeDocument/2006/relationships/customXml" Target="../ink/ink1730.xml"/><Relationship Id="rId123" Type="http://schemas.openxmlformats.org/officeDocument/2006/relationships/image" Target="../media/image1667.png"/><Relationship Id="rId144" Type="http://schemas.openxmlformats.org/officeDocument/2006/relationships/customXml" Target="../ink/ink1751.xml"/><Relationship Id="rId90" Type="http://schemas.openxmlformats.org/officeDocument/2006/relationships/customXml" Target="../ink/ink1724.xml"/></Relationships>
</file>

<file path=ppt/slides/_rels/slide25.xml.rels><?xml version="1.0" encoding="UTF-8" standalone="yes"?>
<Relationships xmlns="http://schemas.openxmlformats.org/package/2006/relationships"><Relationship Id="rId13" Type="http://schemas.openxmlformats.org/officeDocument/2006/relationships/customXml" Target="../ink/ink1761.xml"/><Relationship Id="rId18" Type="http://schemas.openxmlformats.org/officeDocument/2006/relationships/image" Target="../media/image1690.png"/><Relationship Id="rId26" Type="http://schemas.openxmlformats.org/officeDocument/2006/relationships/image" Target="../media/image1694.png"/><Relationship Id="rId21" Type="http://schemas.openxmlformats.org/officeDocument/2006/relationships/customXml" Target="../ink/ink1765.xml"/><Relationship Id="rId34" Type="http://schemas.openxmlformats.org/officeDocument/2006/relationships/image" Target="../media/image1698.png"/><Relationship Id="rId7" Type="http://schemas.openxmlformats.org/officeDocument/2006/relationships/customXml" Target="../ink/ink1758.xml"/><Relationship Id="rId12" Type="http://schemas.openxmlformats.org/officeDocument/2006/relationships/image" Target="../media/image1687.png"/><Relationship Id="rId17" Type="http://schemas.openxmlformats.org/officeDocument/2006/relationships/customXml" Target="../ink/ink1763.xml"/><Relationship Id="rId25" Type="http://schemas.openxmlformats.org/officeDocument/2006/relationships/customXml" Target="../ink/ink1767.xml"/><Relationship Id="rId33" Type="http://schemas.openxmlformats.org/officeDocument/2006/relationships/customXml" Target="../ink/ink1771.xml"/><Relationship Id="rId38" Type="http://schemas.openxmlformats.org/officeDocument/2006/relationships/image" Target="../media/image1700.png"/><Relationship Id="rId2" Type="http://schemas.openxmlformats.org/officeDocument/2006/relationships/notesSlide" Target="../notesSlides/notesSlide25.xml"/><Relationship Id="rId16" Type="http://schemas.openxmlformats.org/officeDocument/2006/relationships/image" Target="../media/image1689.png"/><Relationship Id="rId20" Type="http://schemas.openxmlformats.org/officeDocument/2006/relationships/image" Target="../media/image1691.png"/><Relationship Id="rId29" Type="http://schemas.openxmlformats.org/officeDocument/2006/relationships/customXml" Target="../ink/ink1769.xml"/><Relationship Id="rId1" Type="http://schemas.openxmlformats.org/officeDocument/2006/relationships/slideLayout" Target="../slideLayouts/slideLayout7.xml"/><Relationship Id="rId6" Type="http://schemas.openxmlformats.org/officeDocument/2006/relationships/image" Target="../media/image1684.png"/><Relationship Id="rId11" Type="http://schemas.openxmlformats.org/officeDocument/2006/relationships/customXml" Target="../ink/ink1760.xml"/><Relationship Id="rId24" Type="http://schemas.openxmlformats.org/officeDocument/2006/relationships/image" Target="../media/image1693.png"/><Relationship Id="rId32" Type="http://schemas.openxmlformats.org/officeDocument/2006/relationships/image" Target="../media/image1697.png"/><Relationship Id="rId37" Type="http://schemas.openxmlformats.org/officeDocument/2006/relationships/customXml" Target="../ink/ink1773.xml"/><Relationship Id="rId5" Type="http://schemas.openxmlformats.org/officeDocument/2006/relationships/customXml" Target="../ink/ink1757.xml"/><Relationship Id="rId15" Type="http://schemas.openxmlformats.org/officeDocument/2006/relationships/customXml" Target="../ink/ink1762.xml"/><Relationship Id="rId23" Type="http://schemas.openxmlformats.org/officeDocument/2006/relationships/customXml" Target="../ink/ink1766.xml"/><Relationship Id="rId28" Type="http://schemas.openxmlformats.org/officeDocument/2006/relationships/image" Target="../media/image1695.png"/><Relationship Id="rId36" Type="http://schemas.openxmlformats.org/officeDocument/2006/relationships/image" Target="../media/image1699.png"/><Relationship Id="rId10" Type="http://schemas.openxmlformats.org/officeDocument/2006/relationships/image" Target="../media/image1686.png"/><Relationship Id="rId19" Type="http://schemas.openxmlformats.org/officeDocument/2006/relationships/customXml" Target="../ink/ink1764.xml"/><Relationship Id="rId31" Type="http://schemas.openxmlformats.org/officeDocument/2006/relationships/customXml" Target="../ink/ink1770.xml"/><Relationship Id="rId4" Type="http://schemas.openxmlformats.org/officeDocument/2006/relationships/image" Target="../media/image1683.png"/><Relationship Id="rId9" Type="http://schemas.openxmlformats.org/officeDocument/2006/relationships/customXml" Target="../ink/ink1759.xml"/><Relationship Id="rId14" Type="http://schemas.openxmlformats.org/officeDocument/2006/relationships/image" Target="../media/image1688.png"/><Relationship Id="rId22" Type="http://schemas.openxmlformats.org/officeDocument/2006/relationships/image" Target="../media/image1692.png"/><Relationship Id="rId27" Type="http://schemas.openxmlformats.org/officeDocument/2006/relationships/customXml" Target="../ink/ink1768.xml"/><Relationship Id="rId30" Type="http://schemas.openxmlformats.org/officeDocument/2006/relationships/image" Target="../media/image1696.png"/><Relationship Id="rId35" Type="http://schemas.openxmlformats.org/officeDocument/2006/relationships/customXml" Target="../ink/ink1772.xml"/><Relationship Id="rId8" Type="http://schemas.openxmlformats.org/officeDocument/2006/relationships/image" Target="../media/image1685.png"/><Relationship Id="rId3" Type="http://schemas.openxmlformats.org/officeDocument/2006/relationships/customXml" Target="../ink/ink1756.xml"/></Relationships>
</file>

<file path=ppt/slides/_rels/slide26.xml.rels><?xml version="1.0" encoding="UTF-8" standalone="yes"?>
<Relationships xmlns="http://schemas.openxmlformats.org/package/2006/relationships"><Relationship Id="rId8" Type="http://schemas.openxmlformats.org/officeDocument/2006/relationships/image" Target="../media/image1703.png"/><Relationship Id="rId13" Type="http://schemas.openxmlformats.org/officeDocument/2006/relationships/customXml" Target="../ink/ink1779.xml"/><Relationship Id="rId18" Type="http://schemas.openxmlformats.org/officeDocument/2006/relationships/image" Target="../media/image1708.png"/><Relationship Id="rId26" Type="http://schemas.openxmlformats.org/officeDocument/2006/relationships/image" Target="../media/image1712.png"/><Relationship Id="rId3" Type="http://schemas.openxmlformats.org/officeDocument/2006/relationships/customXml" Target="../ink/ink1774.xml"/><Relationship Id="rId21" Type="http://schemas.openxmlformats.org/officeDocument/2006/relationships/customXml" Target="../ink/ink1783.xml"/><Relationship Id="rId7" Type="http://schemas.openxmlformats.org/officeDocument/2006/relationships/customXml" Target="../ink/ink1776.xml"/><Relationship Id="rId12" Type="http://schemas.openxmlformats.org/officeDocument/2006/relationships/image" Target="../media/image1705.png"/><Relationship Id="rId17" Type="http://schemas.openxmlformats.org/officeDocument/2006/relationships/customXml" Target="../ink/ink1781.xml"/><Relationship Id="rId25" Type="http://schemas.openxmlformats.org/officeDocument/2006/relationships/customXml" Target="../ink/ink1785.xml"/><Relationship Id="rId2" Type="http://schemas.openxmlformats.org/officeDocument/2006/relationships/notesSlide" Target="../notesSlides/notesSlide26.xml"/><Relationship Id="rId16" Type="http://schemas.openxmlformats.org/officeDocument/2006/relationships/image" Target="../media/image1707.png"/><Relationship Id="rId20" Type="http://schemas.openxmlformats.org/officeDocument/2006/relationships/image" Target="../media/image1709.png"/><Relationship Id="rId1" Type="http://schemas.openxmlformats.org/officeDocument/2006/relationships/slideLayout" Target="../slideLayouts/slideLayout7.xml"/><Relationship Id="rId6" Type="http://schemas.openxmlformats.org/officeDocument/2006/relationships/image" Target="../media/image1702.png"/><Relationship Id="rId11" Type="http://schemas.openxmlformats.org/officeDocument/2006/relationships/customXml" Target="../ink/ink1778.xml"/><Relationship Id="rId24" Type="http://schemas.openxmlformats.org/officeDocument/2006/relationships/image" Target="../media/image1711.png"/><Relationship Id="rId5" Type="http://schemas.openxmlformats.org/officeDocument/2006/relationships/customXml" Target="../ink/ink1775.xml"/><Relationship Id="rId15" Type="http://schemas.openxmlformats.org/officeDocument/2006/relationships/customXml" Target="../ink/ink1780.xml"/><Relationship Id="rId23" Type="http://schemas.openxmlformats.org/officeDocument/2006/relationships/customXml" Target="../ink/ink1784.xml"/><Relationship Id="rId10" Type="http://schemas.openxmlformats.org/officeDocument/2006/relationships/image" Target="../media/image1704.png"/><Relationship Id="rId19" Type="http://schemas.openxmlformats.org/officeDocument/2006/relationships/customXml" Target="../ink/ink1782.xml"/><Relationship Id="rId4" Type="http://schemas.openxmlformats.org/officeDocument/2006/relationships/image" Target="../media/image1701.png"/><Relationship Id="rId9" Type="http://schemas.openxmlformats.org/officeDocument/2006/relationships/customXml" Target="../ink/ink1777.xml"/><Relationship Id="rId14" Type="http://schemas.openxmlformats.org/officeDocument/2006/relationships/image" Target="../media/image1706.png"/><Relationship Id="rId22" Type="http://schemas.openxmlformats.org/officeDocument/2006/relationships/image" Target="../media/image1710.png"/></Relationships>
</file>

<file path=ppt/slides/_rels/slide27.xml.rels><?xml version="1.0" encoding="UTF-8" standalone="yes"?>
<Relationships xmlns="http://schemas.openxmlformats.org/package/2006/relationships"><Relationship Id="rId117" Type="http://schemas.openxmlformats.org/officeDocument/2006/relationships/customXml" Target="../ink/ink1843.xml"/><Relationship Id="rId21" Type="http://schemas.openxmlformats.org/officeDocument/2006/relationships/customXml" Target="../ink/ink1795.xml"/><Relationship Id="rId42" Type="http://schemas.openxmlformats.org/officeDocument/2006/relationships/image" Target="../media/image1732.png"/><Relationship Id="rId63" Type="http://schemas.openxmlformats.org/officeDocument/2006/relationships/customXml" Target="../ink/ink1816.xml"/><Relationship Id="rId84" Type="http://schemas.openxmlformats.org/officeDocument/2006/relationships/image" Target="../media/image1753.png"/><Relationship Id="rId138" Type="http://schemas.openxmlformats.org/officeDocument/2006/relationships/image" Target="../media/image1780.png"/><Relationship Id="rId107" Type="http://schemas.openxmlformats.org/officeDocument/2006/relationships/customXml" Target="../ink/ink1838.xml"/><Relationship Id="rId11" Type="http://schemas.openxmlformats.org/officeDocument/2006/relationships/customXml" Target="../ink/ink1790.xml"/><Relationship Id="rId32" Type="http://schemas.openxmlformats.org/officeDocument/2006/relationships/image" Target="../media/image1727.png"/><Relationship Id="rId53" Type="http://schemas.openxmlformats.org/officeDocument/2006/relationships/customXml" Target="../ink/ink1811.xml"/><Relationship Id="rId74" Type="http://schemas.openxmlformats.org/officeDocument/2006/relationships/image" Target="../media/image1748.png"/><Relationship Id="rId128" Type="http://schemas.openxmlformats.org/officeDocument/2006/relationships/image" Target="../media/image1775.png"/><Relationship Id="rId149" Type="http://schemas.openxmlformats.org/officeDocument/2006/relationships/customXml" Target="../ink/ink1859.xml"/><Relationship Id="rId5" Type="http://schemas.openxmlformats.org/officeDocument/2006/relationships/customXml" Target="../ink/ink1787.xml"/><Relationship Id="rId95" Type="http://schemas.openxmlformats.org/officeDocument/2006/relationships/customXml" Target="../ink/ink1832.xml"/><Relationship Id="rId22" Type="http://schemas.openxmlformats.org/officeDocument/2006/relationships/image" Target="../media/image1722.png"/><Relationship Id="rId27" Type="http://schemas.openxmlformats.org/officeDocument/2006/relationships/customXml" Target="../ink/ink1798.xml"/><Relationship Id="rId43" Type="http://schemas.openxmlformats.org/officeDocument/2006/relationships/customXml" Target="../ink/ink1806.xml"/><Relationship Id="rId48" Type="http://schemas.openxmlformats.org/officeDocument/2006/relationships/image" Target="../media/image1735.png"/><Relationship Id="rId64" Type="http://schemas.openxmlformats.org/officeDocument/2006/relationships/image" Target="../media/image1743.png"/><Relationship Id="rId69" Type="http://schemas.openxmlformats.org/officeDocument/2006/relationships/customXml" Target="../ink/ink1819.xml"/><Relationship Id="rId113" Type="http://schemas.openxmlformats.org/officeDocument/2006/relationships/customXml" Target="../ink/ink1841.xml"/><Relationship Id="rId118" Type="http://schemas.openxmlformats.org/officeDocument/2006/relationships/image" Target="../media/image1770.png"/><Relationship Id="rId134" Type="http://schemas.openxmlformats.org/officeDocument/2006/relationships/image" Target="../media/image1778.png"/><Relationship Id="rId139" Type="http://schemas.openxmlformats.org/officeDocument/2006/relationships/customXml" Target="../ink/ink1854.xml"/><Relationship Id="rId80" Type="http://schemas.openxmlformats.org/officeDocument/2006/relationships/image" Target="../media/image1751.png"/><Relationship Id="rId85" Type="http://schemas.openxmlformats.org/officeDocument/2006/relationships/customXml" Target="../ink/ink1827.xml"/><Relationship Id="rId150" Type="http://schemas.openxmlformats.org/officeDocument/2006/relationships/image" Target="../media/image1786.png"/><Relationship Id="rId155" Type="http://schemas.openxmlformats.org/officeDocument/2006/relationships/customXml" Target="../ink/ink1862.xml"/><Relationship Id="rId12" Type="http://schemas.openxmlformats.org/officeDocument/2006/relationships/image" Target="../media/image1717.png"/><Relationship Id="rId17" Type="http://schemas.openxmlformats.org/officeDocument/2006/relationships/customXml" Target="../ink/ink1793.xml"/><Relationship Id="rId33" Type="http://schemas.openxmlformats.org/officeDocument/2006/relationships/customXml" Target="../ink/ink1801.xml"/><Relationship Id="rId38" Type="http://schemas.openxmlformats.org/officeDocument/2006/relationships/image" Target="../media/image1730.png"/><Relationship Id="rId59" Type="http://schemas.openxmlformats.org/officeDocument/2006/relationships/customXml" Target="../ink/ink1814.xml"/><Relationship Id="rId103" Type="http://schemas.openxmlformats.org/officeDocument/2006/relationships/customXml" Target="../ink/ink1836.xml"/><Relationship Id="rId108" Type="http://schemas.openxmlformats.org/officeDocument/2006/relationships/image" Target="../media/image1765.png"/><Relationship Id="rId124" Type="http://schemas.openxmlformats.org/officeDocument/2006/relationships/image" Target="../media/image1773.png"/><Relationship Id="rId129" Type="http://schemas.openxmlformats.org/officeDocument/2006/relationships/customXml" Target="../ink/ink1849.xml"/><Relationship Id="rId54" Type="http://schemas.openxmlformats.org/officeDocument/2006/relationships/image" Target="../media/image1738.png"/><Relationship Id="rId70" Type="http://schemas.openxmlformats.org/officeDocument/2006/relationships/image" Target="../media/image1746.png"/><Relationship Id="rId75" Type="http://schemas.openxmlformats.org/officeDocument/2006/relationships/customXml" Target="../ink/ink1822.xml"/><Relationship Id="rId91" Type="http://schemas.openxmlformats.org/officeDocument/2006/relationships/customXml" Target="../ink/ink1830.xml"/><Relationship Id="rId96" Type="http://schemas.openxmlformats.org/officeDocument/2006/relationships/image" Target="../media/image1759.png"/><Relationship Id="rId140" Type="http://schemas.openxmlformats.org/officeDocument/2006/relationships/image" Target="../media/image1781.png"/><Relationship Id="rId145" Type="http://schemas.openxmlformats.org/officeDocument/2006/relationships/customXml" Target="../ink/ink1857.xml"/><Relationship Id="rId1" Type="http://schemas.openxmlformats.org/officeDocument/2006/relationships/slideLayout" Target="../slideLayouts/slideLayout7.xml"/><Relationship Id="rId6" Type="http://schemas.openxmlformats.org/officeDocument/2006/relationships/image" Target="../media/image1714.png"/><Relationship Id="rId23" Type="http://schemas.openxmlformats.org/officeDocument/2006/relationships/customXml" Target="../ink/ink1796.xml"/><Relationship Id="rId28" Type="http://schemas.openxmlformats.org/officeDocument/2006/relationships/image" Target="../media/image1725.png"/><Relationship Id="rId49" Type="http://schemas.openxmlformats.org/officeDocument/2006/relationships/customXml" Target="../ink/ink1809.xml"/><Relationship Id="rId114" Type="http://schemas.openxmlformats.org/officeDocument/2006/relationships/image" Target="../media/image1768.png"/><Relationship Id="rId119" Type="http://schemas.openxmlformats.org/officeDocument/2006/relationships/customXml" Target="../ink/ink1844.xml"/><Relationship Id="rId44" Type="http://schemas.openxmlformats.org/officeDocument/2006/relationships/image" Target="../media/image1733.png"/><Relationship Id="rId60" Type="http://schemas.openxmlformats.org/officeDocument/2006/relationships/image" Target="../media/image1741.png"/><Relationship Id="rId65" Type="http://schemas.openxmlformats.org/officeDocument/2006/relationships/customXml" Target="../ink/ink1817.xml"/><Relationship Id="rId81" Type="http://schemas.openxmlformats.org/officeDocument/2006/relationships/customXml" Target="../ink/ink1825.xml"/><Relationship Id="rId86" Type="http://schemas.openxmlformats.org/officeDocument/2006/relationships/image" Target="../media/image1754.png"/><Relationship Id="rId130" Type="http://schemas.openxmlformats.org/officeDocument/2006/relationships/image" Target="../media/image1776.png"/><Relationship Id="rId135" Type="http://schemas.openxmlformats.org/officeDocument/2006/relationships/customXml" Target="../ink/ink1852.xml"/><Relationship Id="rId151" Type="http://schemas.openxmlformats.org/officeDocument/2006/relationships/customXml" Target="../ink/ink1860.xml"/><Relationship Id="rId156" Type="http://schemas.openxmlformats.org/officeDocument/2006/relationships/image" Target="../media/image1789.png"/><Relationship Id="rId13" Type="http://schemas.openxmlformats.org/officeDocument/2006/relationships/customXml" Target="../ink/ink1791.xml"/><Relationship Id="rId18" Type="http://schemas.openxmlformats.org/officeDocument/2006/relationships/image" Target="../media/image1720.png"/><Relationship Id="rId39" Type="http://schemas.openxmlformats.org/officeDocument/2006/relationships/customXml" Target="../ink/ink1804.xml"/><Relationship Id="rId109" Type="http://schemas.openxmlformats.org/officeDocument/2006/relationships/customXml" Target="../ink/ink1839.xml"/><Relationship Id="rId34" Type="http://schemas.openxmlformats.org/officeDocument/2006/relationships/image" Target="../media/image1728.png"/><Relationship Id="rId50" Type="http://schemas.openxmlformats.org/officeDocument/2006/relationships/image" Target="../media/image1736.png"/><Relationship Id="rId55" Type="http://schemas.openxmlformats.org/officeDocument/2006/relationships/customXml" Target="../ink/ink1812.xml"/><Relationship Id="rId76" Type="http://schemas.openxmlformats.org/officeDocument/2006/relationships/image" Target="../media/image1749.png"/><Relationship Id="rId97" Type="http://schemas.openxmlformats.org/officeDocument/2006/relationships/customXml" Target="../ink/ink1833.xml"/><Relationship Id="rId104" Type="http://schemas.openxmlformats.org/officeDocument/2006/relationships/image" Target="../media/image1763.png"/><Relationship Id="rId120" Type="http://schemas.openxmlformats.org/officeDocument/2006/relationships/image" Target="../media/image1771.png"/><Relationship Id="rId125" Type="http://schemas.openxmlformats.org/officeDocument/2006/relationships/customXml" Target="../ink/ink1847.xml"/><Relationship Id="rId141" Type="http://schemas.openxmlformats.org/officeDocument/2006/relationships/customXml" Target="../ink/ink1855.xml"/><Relationship Id="rId146" Type="http://schemas.openxmlformats.org/officeDocument/2006/relationships/image" Target="../media/image1784.png"/><Relationship Id="rId7" Type="http://schemas.openxmlformats.org/officeDocument/2006/relationships/customXml" Target="../ink/ink1788.xml"/><Relationship Id="rId71" Type="http://schemas.openxmlformats.org/officeDocument/2006/relationships/customXml" Target="../ink/ink1820.xml"/><Relationship Id="rId92" Type="http://schemas.openxmlformats.org/officeDocument/2006/relationships/image" Target="../media/image1757.png"/><Relationship Id="rId2" Type="http://schemas.openxmlformats.org/officeDocument/2006/relationships/notesSlide" Target="../notesSlides/notesSlide27.xml"/><Relationship Id="rId29" Type="http://schemas.openxmlformats.org/officeDocument/2006/relationships/customXml" Target="../ink/ink1799.xml"/><Relationship Id="rId24" Type="http://schemas.openxmlformats.org/officeDocument/2006/relationships/image" Target="../media/image1723.png"/><Relationship Id="rId40" Type="http://schemas.openxmlformats.org/officeDocument/2006/relationships/image" Target="../media/image1731.png"/><Relationship Id="rId45" Type="http://schemas.openxmlformats.org/officeDocument/2006/relationships/customXml" Target="../ink/ink1807.xml"/><Relationship Id="rId66" Type="http://schemas.openxmlformats.org/officeDocument/2006/relationships/image" Target="../media/image1744.png"/><Relationship Id="rId87" Type="http://schemas.openxmlformats.org/officeDocument/2006/relationships/customXml" Target="../ink/ink1828.xml"/><Relationship Id="rId110" Type="http://schemas.openxmlformats.org/officeDocument/2006/relationships/image" Target="../media/image1766.png"/><Relationship Id="rId115" Type="http://schemas.openxmlformats.org/officeDocument/2006/relationships/customXml" Target="../ink/ink1842.xml"/><Relationship Id="rId131" Type="http://schemas.openxmlformats.org/officeDocument/2006/relationships/customXml" Target="../ink/ink1850.xml"/><Relationship Id="rId136" Type="http://schemas.openxmlformats.org/officeDocument/2006/relationships/image" Target="../media/image1779.png"/><Relationship Id="rId61" Type="http://schemas.openxmlformats.org/officeDocument/2006/relationships/customXml" Target="../ink/ink1815.xml"/><Relationship Id="rId82" Type="http://schemas.openxmlformats.org/officeDocument/2006/relationships/image" Target="../media/image1752.png"/><Relationship Id="rId152" Type="http://schemas.openxmlformats.org/officeDocument/2006/relationships/image" Target="../media/image1787.png"/><Relationship Id="rId19" Type="http://schemas.openxmlformats.org/officeDocument/2006/relationships/customXml" Target="../ink/ink1794.xml"/><Relationship Id="rId14" Type="http://schemas.openxmlformats.org/officeDocument/2006/relationships/image" Target="../media/image1718.png"/><Relationship Id="rId30" Type="http://schemas.openxmlformats.org/officeDocument/2006/relationships/image" Target="../media/image1726.png"/><Relationship Id="rId35" Type="http://schemas.openxmlformats.org/officeDocument/2006/relationships/customXml" Target="../ink/ink1802.xml"/><Relationship Id="rId56" Type="http://schemas.openxmlformats.org/officeDocument/2006/relationships/image" Target="../media/image1739.png"/><Relationship Id="rId77" Type="http://schemas.openxmlformats.org/officeDocument/2006/relationships/customXml" Target="../ink/ink1823.xml"/><Relationship Id="rId100" Type="http://schemas.openxmlformats.org/officeDocument/2006/relationships/image" Target="../media/image1761.png"/><Relationship Id="rId105" Type="http://schemas.openxmlformats.org/officeDocument/2006/relationships/customXml" Target="../ink/ink1837.xml"/><Relationship Id="rId126" Type="http://schemas.openxmlformats.org/officeDocument/2006/relationships/image" Target="../media/image1774.png"/><Relationship Id="rId147" Type="http://schemas.openxmlformats.org/officeDocument/2006/relationships/customXml" Target="../ink/ink1858.xml"/><Relationship Id="rId8" Type="http://schemas.openxmlformats.org/officeDocument/2006/relationships/image" Target="../media/image1715.png"/><Relationship Id="rId51" Type="http://schemas.openxmlformats.org/officeDocument/2006/relationships/customXml" Target="../ink/ink1810.xml"/><Relationship Id="rId72" Type="http://schemas.openxmlformats.org/officeDocument/2006/relationships/image" Target="../media/image1747.png"/><Relationship Id="rId93" Type="http://schemas.openxmlformats.org/officeDocument/2006/relationships/customXml" Target="../ink/ink1831.xml"/><Relationship Id="rId98" Type="http://schemas.openxmlformats.org/officeDocument/2006/relationships/image" Target="../media/image1760.png"/><Relationship Id="rId121" Type="http://schemas.openxmlformats.org/officeDocument/2006/relationships/customXml" Target="../ink/ink1845.xml"/><Relationship Id="rId142" Type="http://schemas.openxmlformats.org/officeDocument/2006/relationships/image" Target="../media/image1782.png"/><Relationship Id="rId3" Type="http://schemas.openxmlformats.org/officeDocument/2006/relationships/customXml" Target="../ink/ink1786.xml"/><Relationship Id="rId25" Type="http://schemas.openxmlformats.org/officeDocument/2006/relationships/customXml" Target="../ink/ink1797.xml"/><Relationship Id="rId46" Type="http://schemas.openxmlformats.org/officeDocument/2006/relationships/image" Target="../media/image1734.png"/><Relationship Id="rId67" Type="http://schemas.openxmlformats.org/officeDocument/2006/relationships/customXml" Target="../ink/ink1818.xml"/><Relationship Id="rId116" Type="http://schemas.openxmlformats.org/officeDocument/2006/relationships/image" Target="../media/image1769.png"/><Relationship Id="rId137" Type="http://schemas.openxmlformats.org/officeDocument/2006/relationships/customXml" Target="../ink/ink1853.xml"/><Relationship Id="rId20" Type="http://schemas.openxmlformats.org/officeDocument/2006/relationships/image" Target="../media/image1721.png"/><Relationship Id="rId41" Type="http://schemas.openxmlformats.org/officeDocument/2006/relationships/customXml" Target="../ink/ink1805.xml"/><Relationship Id="rId62" Type="http://schemas.openxmlformats.org/officeDocument/2006/relationships/image" Target="../media/image1742.png"/><Relationship Id="rId83" Type="http://schemas.openxmlformats.org/officeDocument/2006/relationships/customXml" Target="../ink/ink1826.xml"/><Relationship Id="rId88" Type="http://schemas.openxmlformats.org/officeDocument/2006/relationships/image" Target="../media/image1755.png"/><Relationship Id="rId111" Type="http://schemas.openxmlformats.org/officeDocument/2006/relationships/customXml" Target="../ink/ink1840.xml"/><Relationship Id="rId132" Type="http://schemas.openxmlformats.org/officeDocument/2006/relationships/image" Target="../media/image1777.png"/><Relationship Id="rId153" Type="http://schemas.openxmlformats.org/officeDocument/2006/relationships/customXml" Target="../ink/ink1861.xml"/><Relationship Id="rId15" Type="http://schemas.openxmlformats.org/officeDocument/2006/relationships/customXml" Target="../ink/ink1792.xml"/><Relationship Id="rId36" Type="http://schemas.openxmlformats.org/officeDocument/2006/relationships/image" Target="../media/image1729.png"/><Relationship Id="rId57" Type="http://schemas.openxmlformats.org/officeDocument/2006/relationships/customXml" Target="../ink/ink1813.xml"/><Relationship Id="rId106" Type="http://schemas.openxmlformats.org/officeDocument/2006/relationships/image" Target="../media/image1764.png"/><Relationship Id="rId127" Type="http://schemas.openxmlformats.org/officeDocument/2006/relationships/customXml" Target="../ink/ink1848.xml"/><Relationship Id="rId10" Type="http://schemas.openxmlformats.org/officeDocument/2006/relationships/image" Target="../media/image1716.png"/><Relationship Id="rId31" Type="http://schemas.openxmlformats.org/officeDocument/2006/relationships/customXml" Target="../ink/ink1800.xml"/><Relationship Id="rId52" Type="http://schemas.openxmlformats.org/officeDocument/2006/relationships/image" Target="../media/image1737.png"/><Relationship Id="rId73" Type="http://schemas.openxmlformats.org/officeDocument/2006/relationships/customXml" Target="../ink/ink1821.xml"/><Relationship Id="rId78" Type="http://schemas.openxmlformats.org/officeDocument/2006/relationships/image" Target="../media/image1750.png"/><Relationship Id="rId94" Type="http://schemas.openxmlformats.org/officeDocument/2006/relationships/image" Target="../media/image1758.png"/><Relationship Id="rId99" Type="http://schemas.openxmlformats.org/officeDocument/2006/relationships/customXml" Target="../ink/ink1834.xml"/><Relationship Id="rId101" Type="http://schemas.openxmlformats.org/officeDocument/2006/relationships/customXml" Target="../ink/ink1835.xml"/><Relationship Id="rId122" Type="http://schemas.openxmlformats.org/officeDocument/2006/relationships/image" Target="../media/image1772.png"/><Relationship Id="rId143" Type="http://schemas.openxmlformats.org/officeDocument/2006/relationships/customXml" Target="../ink/ink1856.xml"/><Relationship Id="rId148" Type="http://schemas.openxmlformats.org/officeDocument/2006/relationships/image" Target="../media/image1785.png"/><Relationship Id="rId4" Type="http://schemas.openxmlformats.org/officeDocument/2006/relationships/image" Target="../media/image1713.png"/><Relationship Id="rId9" Type="http://schemas.openxmlformats.org/officeDocument/2006/relationships/customXml" Target="../ink/ink1789.xml"/><Relationship Id="rId26" Type="http://schemas.openxmlformats.org/officeDocument/2006/relationships/image" Target="../media/image1724.png"/><Relationship Id="rId47" Type="http://schemas.openxmlformats.org/officeDocument/2006/relationships/customXml" Target="../ink/ink1808.xml"/><Relationship Id="rId68" Type="http://schemas.openxmlformats.org/officeDocument/2006/relationships/image" Target="../media/image1745.png"/><Relationship Id="rId89" Type="http://schemas.openxmlformats.org/officeDocument/2006/relationships/customXml" Target="../ink/ink1829.xml"/><Relationship Id="rId112" Type="http://schemas.openxmlformats.org/officeDocument/2006/relationships/image" Target="../media/image1767.png"/><Relationship Id="rId133" Type="http://schemas.openxmlformats.org/officeDocument/2006/relationships/customXml" Target="../ink/ink1851.xml"/><Relationship Id="rId154" Type="http://schemas.openxmlformats.org/officeDocument/2006/relationships/image" Target="../media/image1788.png"/><Relationship Id="rId16" Type="http://schemas.openxmlformats.org/officeDocument/2006/relationships/image" Target="../media/image1719.png"/><Relationship Id="rId37" Type="http://schemas.openxmlformats.org/officeDocument/2006/relationships/customXml" Target="../ink/ink1803.xml"/><Relationship Id="rId58" Type="http://schemas.openxmlformats.org/officeDocument/2006/relationships/image" Target="../media/image1740.png"/><Relationship Id="rId79" Type="http://schemas.openxmlformats.org/officeDocument/2006/relationships/customXml" Target="../ink/ink1824.xml"/><Relationship Id="rId102" Type="http://schemas.openxmlformats.org/officeDocument/2006/relationships/image" Target="../media/image1762.png"/><Relationship Id="rId123" Type="http://schemas.openxmlformats.org/officeDocument/2006/relationships/customXml" Target="../ink/ink1846.xml"/><Relationship Id="rId144" Type="http://schemas.openxmlformats.org/officeDocument/2006/relationships/image" Target="../media/image1783.png"/><Relationship Id="rId90" Type="http://schemas.openxmlformats.org/officeDocument/2006/relationships/image" Target="../media/image1756.png"/></Relationships>
</file>

<file path=ppt/slides/_rels/slide28.xml.rels><?xml version="1.0" encoding="UTF-8" standalone="yes"?>
<Relationships xmlns="http://schemas.openxmlformats.org/package/2006/relationships"><Relationship Id="rId117" Type="http://schemas.openxmlformats.org/officeDocument/2006/relationships/customXml" Target="../ink/ink1920.xml"/><Relationship Id="rId671" Type="http://schemas.openxmlformats.org/officeDocument/2006/relationships/customXml" Target="../ink/ink2198.xml"/><Relationship Id="rId769" Type="http://schemas.openxmlformats.org/officeDocument/2006/relationships/customXml" Target="../ink/ink2247.xml"/><Relationship Id="rId21" Type="http://schemas.openxmlformats.org/officeDocument/2006/relationships/customXml" Target="../ink/ink1872.xml"/><Relationship Id="rId324" Type="http://schemas.openxmlformats.org/officeDocument/2006/relationships/customXml" Target="../ink/ink2024.xml"/><Relationship Id="rId531" Type="http://schemas.openxmlformats.org/officeDocument/2006/relationships/customXml" Target="../ink/ink2128.xml"/><Relationship Id="rId629" Type="http://schemas.openxmlformats.org/officeDocument/2006/relationships/customXml" Target="../ink/ink2177.xml"/><Relationship Id="rId170" Type="http://schemas.openxmlformats.org/officeDocument/2006/relationships/image" Target="../media/image1872.png"/><Relationship Id="rId268" Type="http://schemas.openxmlformats.org/officeDocument/2006/relationships/image" Target="../media/image1921.png"/><Relationship Id="rId475" Type="http://schemas.openxmlformats.org/officeDocument/2006/relationships/customXml" Target="../ink/ink2100.xml"/><Relationship Id="rId682" Type="http://schemas.openxmlformats.org/officeDocument/2006/relationships/image" Target="../media/image2127.png"/><Relationship Id="rId32" Type="http://schemas.openxmlformats.org/officeDocument/2006/relationships/image" Target="../media/image1804.png"/><Relationship Id="rId128" Type="http://schemas.openxmlformats.org/officeDocument/2006/relationships/image" Target="../media/image1851.png"/><Relationship Id="rId335" Type="http://schemas.openxmlformats.org/officeDocument/2006/relationships/image" Target="../media/image1954.png"/><Relationship Id="rId542" Type="http://schemas.openxmlformats.org/officeDocument/2006/relationships/image" Target="../media/image2057.png"/><Relationship Id="rId181" Type="http://schemas.openxmlformats.org/officeDocument/2006/relationships/customXml" Target="../ink/ink1952.xml"/><Relationship Id="rId402" Type="http://schemas.openxmlformats.org/officeDocument/2006/relationships/customXml" Target="../ink/ink2063.xml"/><Relationship Id="rId279" Type="http://schemas.openxmlformats.org/officeDocument/2006/relationships/customXml" Target="../ink/ink2001.xml"/><Relationship Id="rId486" Type="http://schemas.openxmlformats.org/officeDocument/2006/relationships/image" Target="../media/image2029.png"/><Relationship Id="rId693" Type="http://schemas.openxmlformats.org/officeDocument/2006/relationships/customXml" Target="../ink/ink2209.xml"/><Relationship Id="rId707" Type="http://schemas.openxmlformats.org/officeDocument/2006/relationships/customXml" Target="../ink/ink2216.xml"/><Relationship Id="rId43" Type="http://schemas.openxmlformats.org/officeDocument/2006/relationships/customXml" Target="../ink/ink1883.xml"/><Relationship Id="rId139" Type="http://schemas.openxmlformats.org/officeDocument/2006/relationships/customXml" Target="../ink/ink1931.xml"/><Relationship Id="rId346" Type="http://schemas.openxmlformats.org/officeDocument/2006/relationships/customXml" Target="../ink/ink2035.xml"/><Relationship Id="rId553" Type="http://schemas.openxmlformats.org/officeDocument/2006/relationships/customXml" Target="../ink/ink2139.xml"/><Relationship Id="rId760" Type="http://schemas.openxmlformats.org/officeDocument/2006/relationships/image" Target="../media/image2166.png"/><Relationship Id="rId192" Type="http://schemas.openxmlformats.org/officeDocument/2006/relationships/image" Target="../media/image1883.png"/><Relationship Id="rId206" Type="http://schemas.openxmlformats.org/officeDocument/2006/relationships/image" Target="../media/image1890.png"/><Relationship Id="rId413" Type="http://schemas.openxmlformats.org/officeDocument/2006/relationships/image" Target="../media/image1993.png"/><Relationship Id="rId497" Type="http://schemas.openxmlformats.org/officeDocument/2006/relationships/customXml" Target="../ink/ink2111.xml"/><Relationship Id="rId620" Type="http://schemas.openxmlformats.org/officeDocument/2006/relationships/image" Target="../media/image2096.png"/><Relationship Id="rId718" Type="http://schemas.openxmlformats.org/officeDocument/2006/relationships/image" Target="../media/image2145.png"/><Relationship Id="rId357" Type="http://schemas.openxmlformats.org/officeDocument/2006/relationships/image" Target="../media/image1965.png"/><Relationship Id="rId54" Type="http://schemas.openxmlformats.org/officeDocument/2006/relationships/image" Target="../media/image1815.png"/><Relationship Id="rId217" Type="http://schemas.openxmlformats.org/officeDocument/2006/relationships/customXml" Target="../ink/ink1970.xml"/><Relationship Id="rId564" Type="http://schemas.openxmlformats.org/officeDocument/2006/relationships/image" Target="../media/image2068.png"/><Relationship Id="rId771" Type="http://schemas.openxmlformats.org/officeDocument/2006/relationships/customXml" Target="../ink/ink2248.xml"/><Relationship Id="rId424" Type="http://schemas.openxmlformats.org/officeDocument/2006/relationships/customXml" Target="../ink/ink2074.xml"/><Relationship Id="rId631" Type="http://schemas.openxmlformats.org/officeDocument/2006/relationships/customXml" Target="../ink/ink2178.xml"/><Relationship Id="rId729" Type="http://schemas.openxmlformats.org/officeDocument/2006/relationships/customXml" Target="../ink/ink2227.xml"/><Relationship Id="rId270" Type="http://schemas.openxmlformats.org/officeDocument/2006/relationships/image" Target="../media/image1922.png"/><Relationship Id="rId65" Type="http://schemas.openxmlformats.org/officeDocument/2006/relationships/customXml" Target="../ink/ink1894.xml"/><Relationship Id="rId130" Type="http://schemas.openxmlformats.org/officeDocument/2006/relationships/image" Target="../media/image1852.png"/><Relationship Id="rId368" Type="http://schemas.openxmlformats.org/officeDocument/2006/relationships/customXml" Target="../ink/ink2046.xml"/><Relationship Id="rId575" Type="http://schemas.openxmlformats.org/officeDocument/2006/relationships/customXml" Target="../ink/ink2150.xml"/><Relationship Id="rId782" Type="http://schemas.openxmlformats.org/officeDocument/2006/relationships/image" Target="../media/image2177.png"/><Relationship Id="rId228" Type="http://schemas.openxmlformats.org/officeDocument/2006/relationships/image" Target="../media/image1901.png"/><Relationship Id="rId435" Type="http://schemas.openxmlformats.org/officeDocument/2006/relationships/image" Target="../media/image2004.png"/><Relationship Id="rId642" Type="http://schemas.openxmlformats.org/officeDocument/2006/relationships/image" Target="../media/image2107.png"/><Relationship Id="rId281" Type="http://schemas.openxmlformats.org/officeDocument/2006/relationships/customXml" Target="../ink/ink2002.xml"/><Relationship Id="rId502" Type="http://schemas.openxmlformats.org/officeDocument/2006/relationships/image" Target="../media/image2037.png"/><Relationship Id="rId76" Type="http://schemas.openxmlformats.org/officeDocument/2006/relationships/image" Target="../media/image1826.png"/><Relationship Id="rId141" Type="http://schemas.openxmlformats.org/officeDocument/2006/relationships/customXml" Target="../ink/ink1932.xml"/><Relationship Id="rId379" Type="http://schemas.openxmlformats.org/officeDocument/2006/relationships/image" Target="../media/image1976.png"/><Relationship Id="rId586" Type="http://schemas.openxmlformats.org/officeDocument/2006/relationships/image" Target="../media/image2079.png"/><Relationship Id="rId7" Type="http://schemas.openxmlformats.org/officeDocument/2006/relationships/customXml" Target="../ink/ink1865.xml"/><Relationship Id="rId239" Type="http://schemas.openxmlformats.org/officeDocument/2006/relationships/customXml" Target="../ink/ink1981.xml"/><Relationship Id="rId446" Type="http://schemas.openxmlformats.org/officeDocument/2006/relationships/image" Target="../media/image2009.png"/><Relationship Id="rId653" Type="http://schemas.openxmlformats.org/officeDocument/2006/relationships/customXml" Target="../ink/ink2189.xml"/><Relationship Id="rId292" Type="http://schemas.openxmlformats.org/officeDocument/2006/relationships/image" Target="../media/image1933.png"/><Relationship Id="rId306" Type="http://schemas.openxmlformats.org/officeDocument/2006/relationships/image" Target="../media/image1940.png"/><Relationship Id="rId87" Type="http://schemas.openxmlformats.org/officeDocument/2006/relationships/customXml" Target="../ink/ink1905.xml"/><Relationship Id="rId513" Type="http://schemas.openxmlformats.org/officeDocument/2006/relationships/customXml" Target="../ink/ink2119.xml"/><Relationship Id="rId597" Type="http://schemas.openxmlformats.org/officeDocument/2006/relationships/customXml" Target="../ink/ink2161.xml"/><Relationship Id="rId720" Type="http://schemas.openxmlformats.org/officeDocument/2006/relationships/image" Target="../media/image2146.png"/><Relationship Id="rId152" Type="http://schemas.openxmlformats.org/officeDocument/2006/relationships/image" Target="../media/image1863.png"/><Relationship Id="rId457" Type="http://schemas.openxmlformats.org/officeDocument/2006/relationships/customXml" Target="../ink/ink2091.xml"/><Relationship Id="rId664" Type="http://schemas.openxmlformats.org/officeDocument/2006/relationships/image" Target="../media/image2118.png"/><Relationship Id="rId14" Type="http://schemas.openxmlformats.org/officeDocument/2006/relationships/image" Target="../media/image1795.png"/><Relationship Id="rId317" Type="http://schemas.openxmlformats.org/officeDocument/2006/relationships/image" Target="../media/image1945.png"/><Relationship Id="rId524" Type="http://schemas.openxmlformats.org/officeDocument/2006/relationships/image" Target="../media/image2048.png"/><Relationship Id="rId731" Type="http://schemas.openxmlformats.org/officeDocument/2006/relationships/customXml" Target="../ink/ink2228.xml"/><Relationship Id="rId98" Type="http://schemas.openxmlformats.org/officeDocument/2006/relationships/image" Target="../media/image1837.png"/><Relationship Id="rId163" Type="http://schemas.openxmlformats.org/officeDocument/2006/relationships/customXml" Target="../ink/ink1943.xml"/><Relationship Id="rId370" Type="http://schemas.openxmlformats.org/officeDocument/2006/relationships/customXml" Target="../ink/ink2047.xml"/><Relationship Id="rId230" Type="http://schemas.openxmlformats.org/officeDocument/2006/relationships/image" Target="../media/image1902.png"/><Relationship Id="rId468" Type="http://schemas.openxmlformats.org/officeDocument/2006/relationships/image" Target="../media/image2020.png"/><Relationship Id="rId675" Type="http://schemas.openxmlformats.org/officeDocument/2006/relationships/customXml" Target="../ink/ink2200.xml"/><Relationship Id="rId25" Type="http://schemas.openxmlformats.org/officeDocument/2006/relationships/customXml" Target="../ink/ink1874.xml"/><Relationship Id="rId328" Type="http://schemas.openxmlformats.org/officeDocument/2006/relationships/customXml" Target="../ink/ink2026.xml"/><Relationship Id="rId535" Type="http://schemas.openxmlformats.org/officeDocument/2006/relationships/customXml" Target="../ink/ink2130.xml"/><Relationship Id="rId742" Type="http://schemas.openxmlformats.org/officeDocument/2006/relationships/image" Target="../media/image2157.png"/><Relationship Id="rId174" Type="http://schemas.openxmlformats.org/officeDocument/2006/relationships/image" Target="../media/image1874.png"/><Relationship Id="rId381" Type="http://schemas.openxmlformats.org/officeDocument/2006/relationships/image" Target="../media/image1977.png"/><Relationship Id="rId602" Type="http://schemas.openxmlformats.org/officeDocument/2006/relationships/image" Target="../media/image2087.png"/><Relationship Id="rId241" Type="http://schemas.openxmlformats.org/officeDocument/2006/relationships/customXml" Target="../ink/ink1982.xml"/><Relationship Id="rId479" Type="http://schemas.openxmlformats.org/officeDocument/2006/relationships/customXml" Target="../ink/ink2102.xml"/><Relationship Id="rId686" Type="http://schemas.openxmlformats.org/officeDocument/2006/relationships/image" Target="../media/image2129.png"/><Relationship Id="rId36" Type="http://schemas.openxmlformats.org/officeDocument/2006/relationships/image" Target="../media/image1806.png"/><Relationship Id="rId339" Type="http://schemas.openxmlformats.org/officeDocument/2006/relationships/image" Target="../media/image1956.png"/><Relationship Id="rId546" Type="http://schemas.openxmlformats.org/officeDocument/2006/relationships/image" Target="../media/image2059.png"/><Relationship Id="rId753" Type="http://schemas.openxmlformats.org/officeDocument/2006/relationships/customXml" Target="../ink/ink2239.xml"/><Relationship Id="rId101" Type="http://schemas.openxmlformats.org/officeDocument/2006/relationships/customXml" Target="../ink/ink1912.xml"/><Relationship Id="rId185" Type="http://schemas.openxmlformats.org/officeDocument/2006/relationships/customXml" Target="../ink/ink1954.xml"/><Relationship Id="rId406" Type="http://schemas.openxmlformats.org/officeDocument/2006/relationships/customXml" Target="../ink/ink2065.xml"/><Relationship Id="rId392" Type="http://schemas.openxmlformats.org/officeDocument/2006/relationships/customXml" Target="../ink/ink2058.xml"/><Relationship Id="rId613" Type="http://schemas.openxmlformats.org/officeDocument/2006/relationships/customXml" Target="../ink/ink2169.xml"/><Relationship Id="rId697" Type="http://schemas.openxmlformats.org/officeDocument/2006/relationships/customXml" Target="../ink/ink2211.xml"/><Relationship Id="rId252" Type="http://schemas.openxmlformats.org/officeDocument/2006/relationships/image" Target="../media/image1913.png"/><Relationship Id="rId47" Type="http://schemas.openxmlformats.org/officeDocument/2006/relationships/customXml" Target="../ink/ink1885.xml"/><Relationship Id="rId112" Type="http://schemas.openxmlformats.org/officeDocument/2006/relationships/image" Target="../media/image1844.png"/><Relationship Id="rId557" Type="http://schemas.openxmlformats.org/officeDocument/2006/relationships/customXml" Target="../ink/ink2141.xml"/><Relationship Id="rId764" Type="http://schemas.openxmlformats.org/officeDocument/2006/relationships/image" Target="../media/image2168.png"/><Relationship Id="rId196" Type="http://schemas.openxmlformats.org/officeDocument/2006/relationships/image" Target="../media/image1885.png"/><Relationship Id="rId417" Type="http://schemas.openxmlformats.org/officeDocument/2006/relationships/image" Target="../media/image1995.png"/><Relationship Id="rId624" Type="http://schemas.openxmlformats.org/officeDocument/2006/relationships/image" Target="../media/image2098.png"/><Relationship Id="rId263" Type="http://schemas.openxmlformats.org/officeDocument/2006/relationships/customXml" Target="../ink/ink1993.xml"/><Relationship Id="rId470" Type="http://schemas.openxmlformats.org/officeDocument/2006/relationships/image" Target="../media/image2021.png"/><Relationship Id="rId58" Type="http://schemas.openxmlformats.org/officeDocument/2006/relationships/image" Target="../media/image1817.png"/><Relationship Id="rId123" Type="http://schemas.openxmlformats.org/officeDocument/2006/relationships/customXml" Target="../ink/ink1923.xml"/><Relationship Id="rId330" Type="http://schemas.openxmlformats.org/officeDocument/2006/relationships/customXml" Target="../ink/ink2027.xml"/><Relationship Id="rId568" Type="http://schemas.openxmlformats.org/officeDocument/2006/relationships/image" Target="../media/image2070.png"/><Relationship Id="rId775" Type="http://schemas.openxmlformats.org/officeDocument/2006/relationships/customXml" Target="../ink/ink2250.xml"/><Relationship Id="rId428" Type="http://schemas.openxmlformats.org/officeDocument/2006/relationships/customXml" Target="../ink/ink2076.xml"/><Relationship Id="rId635" Type="http://schemas.openxmlformats.org/officeDocument/2006/relationships/customXml" Target="../ink/ink2180.xml"/><Relationship Id="rId274" Type="http://schemas.openxmlformats.org/officeDocument/2006/relationships/image" Target="../media/image1924.png"/><Relationship Id="rId481" Type="http://schemas.openxmlformats.org/officeDocument/2006/relationships/customXml" Target="../ink/ink2103.xml"/><Relationship Id="rId702" Type="http://schemas.openxmlformats.org/officeDocument/2006/relationships/image" Target="../media/image2137.png"/><Relationship Id="rId69" Type="http://schemas.openxmlformats.org/officeDocument/2006/relationships/customXml" Target="../ink/ink1896.xml"/><Relationship Id="rId134" Type="http://schemas.openxmlformats.org/officeDocument/2006/relationships/image" Target="../media/image1854.png"/><Relationship Id="rId579" Type="http://schemas.openxmlformats.org/officeDocument/2006/relationships/customXml" Target="../ink/ink2152.xml"/><Relationship Id="rId341" Type="http://schemas.openxmlformats.org/officeDocument/2006/relationships/image" Target="../media/image1957.png"/><Relationship Id="rId439" Type="http://schemas.openxmlformats.org/officeDocument/2006/relationships/customXml" Target="../ink/ink2082.xml"/><Relationship Id="rId646" Type="http://schemas.openxmlformats.org/officeDocument/2006/relationships/image" Target="../media/image2109.png"/><Relationship Id="rId201" Type="http://schemas.openxmlformats.org/officeDocument/2006/relationships/customXml" Target="../ink/ink1962.xml"/><Relationship Id="rId285" Type="http://schemas.openxmlformats.org/officeDocument/2006/relationships/customXml" Target="../ink/ink2004.xml"/><Relationship Id="rId506" Type="http://schemas.openxmlformats.org/officeDocument/2006/relationships/image" Target="../media/image2039.png"/><Relationship Id="rId492" Type="http://schemas.openxmlformats.org/officeDocument/2006/relationships/image" Target="../media/image2032.png"/><Relationship Id="rId713" Type="http://schemas.openxmlformats.org/officeDocument/2006/relationships/customXml" Target="../ink/ink2219.xml"/><Relationship Id="rId145" Type="http://schemas.openxmlformats.org/officeDocument/2006/relationships/customXml" Target="../ink/ink1934.xml"/><Relationship Id="rId352" Type="http://schemas.openxmlformats.org/officeDocument/2006/relationships/customXml" Target="../ink/ink2038.xml"/><Relationship Id="rId212" Type="http://schemas.openxmlformats.org/officeDocument/2006/relationships/image" Target="../media/image1893.png"/><Relationship Id="rId657" Type="http://schemas.openxmlformats.org/officeDocument/2006/relationships/customXml" Target="../ink/ink2191.xml"/><Relationship Id="rId296" Type="http://schemas.openxmlformats.org/officeDocument/2006/relationships/image" Target="../media/image1935.png"/><Relationship Id="rId517" Type="http://schemas.openxmlformats.org/officeDocument/2006/relationships/customXml" Target="../ink/ink2121.xml"/><Relationship Id="rId724" Type="http://schemas.openxmlformats.org/officeDocument/2006/relationships/image" Target="../media/image2148.png"/><Relationship Id="rId60" Type="http://schemas.openxmlformats.org/officeDocument/2006/relationships/image" Target="../media/image1818.png"/><Relationship Id="rId156" Type="http://schemas.openxmlformats.org/officeDocument/2006/relationships/image" Target="../media/image1865.png"/><Relationship Id="rId363" Type="http://schemas.openxmlformats.org/officeDocument/2006/relationships/image" Target="../media/image1968.png"/><Relationship Id="rId570" Type="http://schemas.openxmlformats.org/officeDocument/2006/relationships/image" Target="../media/image2071.png"/><Relationship Id="rId223" Type="http://schemas.openxmlformats.org/officeDocument/2006/relationships/customXml" Target="../ink/ink1973.xml"/><Relationship Id="rId430" Type="http://schemas.openxmlformats.org/officeDocument/2006/relationships/customXml" Target="../ink/ink2077.xml"/><Relationship Id="rId668" Type="http://schemas.openxmlformats.org/officeDocument/2006/relationships/image" Target="../media/image2120.png"/><Relationship Id="rId18" Type="http://schemas.openxmlformats.org/officeDocument/2006/relationships/image" Target="../media/image1797.png"/><Relationship Id="rId528" Type="http://schemas.openxmlformats.org/officeDocument/2006/relationships/image" Target="../media/image2050.png"/><Relationship Id="rId735" Type="http://schemas.openxmlformats.org/officeDocument/2006/relationships/customXml" Target="../ink/ink2230.xml"/><Relationship Id="rId167" Type="http://schemas.openxmlformats.org/officeDocument/2006/relationships/customXml" Target="../ink/ink1945.xml"/><Relationship Id="rId374" Type="http://schemas.openxmlformats.org/officeDocument/2006/relationships/customXml" Target="../ink/ink2049.xml"/><Relationship Id="rId581" Type="http://schemas.openxmlformats.org/officeDocument/2006/relationships/customXml" Target="../ink/ink2153.xml"/><Relationship Id="rId71" Type="http://schemas.openxmlformats.org/officeDocument/2006/relationships/customXml" Target="../ink/ink1897.xml"/><Relationship Id="rId234" Type="http://schemas.openxmlformats.org/officeDocument/2006/relationships/image" Target="../media/image1904.png"/><Relationship Id="rId679" Type="http://schemas.openxmlformats.org/officeDocument/2006/relationships/customXml" Target="../ink/ink2202.xml"/><Relationship Id="rId2" Type="http://schemas.openxmlformats.org/officeDocument/2006/relationships/notesSlide" Target="../notesSlides/notesSlide28.xml"/><Relationship Id="rId29" Type="http://schemas.openxmlformats.org/officeDocument/2006/relationships/customXml" Target="../ink/ink1876.xml"/><Relationship Id="rId441" Type="http://schemas.openxmlformats.org/officeDocument/2006/relationships/customXml" Target="../ink/ink2083.xml"/><Relationship Id="rId539" Type="http://schemas.openxmlformats.org/officeDocument/2006/relationships/customXml" Target="../ink/ink2132.xml"/><Relationship Id="rId746" Type="http://schemas.openxmlformats.org/officeDocument/2006/relationships/image" Target="../media/image2159.png"/><Relationship Id="rId178" Type="http://schemas.openxmlformats.org/officeDocument/2006/relationships/image" Target="../media/image1876.png"/><Relationship Id="rId301" Type="http://schemas.openxmlformats.org/officeDocument/2006/relationships/customXml" Target="../ink/ink2012.xml"/><Relationship Id="rId82" Type="http://schemas.openxmlformats.org/officeDocument/2006/relationships/image" Target="../media/image1829.png"/><Relationship Id="rId385" Type="http://schemas.openxmlformats.org/officeDocument/2006/relationships/image" Target="../media/image1979.png"/><Relationship Id="rId592" Type="http://schemas.openxmlformats.org/officeDocument/2006/relationships/image" Target="../media/image2082.png"/><Relationship Id="rId606" Type="http://schemas.openxmlformats.org/officeDocument/2006/relationships/image" Target="../media/image2089.png"/><Relationship Id="rId245" Type="http://schemas.openxmlformats.org/officeDocument/2006/relationships/customXml" Target="../ink/ink1984.xml"/><Relationship Id="rId452" Type="http://schemas.openxmlformats.org/officeDocument/2006/relationships/image" Target="../media/image2012.png"/><Relationship Id="rId105" Type="http://schemas.openxmlformats.org/officeDocument/2006/relationships/customXml" Target="../ink/ink1914.xml"/><Relationship Id="rId312" Type="http://schemas.openxmlformats.org/officeDocument/2006/relationships/customXml" Target="../ink/ink2018.xml"/><Relationship Id="rId757" Type="http://schemas.openxmlformats.org/officeDocument/2006/relationships/customXml" Target="../ink/ink2241.xml"/><Relationship Id="rId93" Type="http://schemas.openxmlformats.org/officeDocument/2006/relationships/customXml" Target="../ink/ink1908.xml"/><Relationship Id="rId189" Type="http://schemas.openxmlformats.org/officeDocument/2006/relationships/customXml" Target="../ink/ink1956.xml"/><Relationship Id="rId396" Type="http://schemas.openxmlformats.org/officeDocument/2006/relationships/customXml" Target="../ink/ink2060.xml"/><Relationship Id="rId617" Type="http://schemas.openxmlformats.org/officeDocument/2006/relationships/customXml" Target="../ink/ink2171.xml"/><Relationship Id="rId256" Type="http://schemas.openxmlformats.org/officeDocument/2006/relationships/image" Target="../media/image1915.png"/><Relationship Id="rId463" Type="http://schemas.openxmlformats.org/officeDocument/2006/relationships/customXml" Target="../ink/ink2094.xml"/><Relationship Id="rId670" Type="http://schemas.openxmlformats.org/officeDocument/2006/relationships/image" Target="../media/image2121.png"/><Relationship Id="rId116" Type="http://schemas.openxmlformats.org/officeDocument/2006/relationships/image" Target="../media/image1846.png"/><Relationship Id="rId323" Type="http://schemas.openxmlformats.org/officeDocument/2006/relationships/image" Target="../media/image1948.png"/><Relationship Id="rId530" Type="http://schemas.openxmlformats.org/officeDocument/2006/relationships/image" Target="../media/image2051.png"/><Relationship Id="rId768" Type="http://schemas.openxmlformats.org/officeDocument/2006/relationships/image" Target="../media/image2170.png"/><Relationship Id="rId20" Type="http://schemas.openxmlformats.org/officeDocument/2006/relationships/image" Target="../media/image1798.png"/><Relationship Id="rId628" Type="http://schemas.openxmlformats.org/officeDocument/2006/relationships/image" Target="../media/image2100.png"/><Relationship Id="rId267" Type="http://schemas.openxmlformats.org/officeDocument/2006/relationships/customXml" Target="../ink/ink1995.xml"/><Relationship Id="rId474" Type="http://schemas.openxmlformats.org/officeDocument/2006/relationships/image" Target="../media/image2023.png"/><Relationship Id="rId127" Type="http://schemas.openxmlformats.org/officeDocument/2006/relationships/customXml" Target="../ink/ink1925.xml"/><Relationship Id="rId681" Type="http://schemas.openxmlformats.org/officeDocument/2006/relationships/customXml" Target="../ink/ink2203.xml"/><Relationship Id="rId779" Type="http://schemas.openxmlformats.org/officeDocument/2006/relationships/customXml" Target="../ink/ink2252.xml"/><Relationship Id="rId31" Type="http://schemas.openxmlformats.org/officeDocument/2006/relationships/customXml" Target="../ink/ink1877.xml"/><Relationship Id="rId334" Type="http://schemas.openxmlformats.org/officeDocument/2006/relationships/customXml" Target="../ink/ink2029.xml"/><Relationship Id="rId541" Type="http://schemas.openxmlformats.org/officeDocument/2006/relationships/customXml" Target="../ink/ink2133.xml"/><Relationship Id="rId639" Type="http://schemas.openxmlformats.org/officeDocument/2006/relationships/customXml" Target="../ink/ink2182.xml"/><Relationship Id="rId180" Type="http://schemas.openxmlformats.org/officeDocument/2006/relationships/image" Target="../media/image1877.png"/><Relationship Id="rId278" Type="http://schemas.openxmlformats.org/officeDocument/2006/relationships/image" Target="../media/image1926.png"/><Relationship Id="rId401" Type="http://schemas.openxmlformats.org/officeDocument/2006/relationships/image" Target="../media/image1987.png"/><Relationship Id="rId485" Type="http://schemas.openxmlformats.org/officeDocument/2006/relationships/customXml" Target="../ink/ink2105.xml"/><Relationship Id="rId692" Type="http://schemas.openxmlformats.org/officeDocument/2006/relationships/image" Target="../media/image2132.png"/><Relationship Id="rId706" Type="http://schemas.openxmlformats.org/officeDocument/2006/relationships/image" Target="../media/image2139.png"/><Relationship Id="rId42" Type="http://schemas.openxmlformats.org/officeDocument/2006/relationships/image" Target="../media/image1809.png"/><Relationship Id="rId138" Type="http://schemas.openxmlformats.org/officeDocument/2006/relationships/image" Target="../media/image1856.png"/><Relationship Id="rId345" Type="http://schemas.openxmlformats.org/officeDocument/2006/relationships/image" Target="../media/image1959.png"/><Relationship Id="rId552" Type="http://schemas.openxmlformats.org/officeDocument/2006/relationships/image" Target="../media/image2062.png"/><Relationship Id="rId191" Type="http://schemas.openxmlformats.org/officeDocument/2006/relationships/customXml" Target="../ink/ink1957.xml"/><Relationship Id="rId205" Type="http://schemas.openxmlformats.org/officeDocument/2006/relationships/customXml" Target="../ink/ink1964.xml"/><Relationship Id="rId412" Type="http://schemas.openxmlformats.org/officeDocument/2006/relationships/customXml" Target="../ink/ink2068.xml"/><Relationship Id="rId289" Type="http://schemas.openxmlformats.org/officeDocument/2006/relationships/customXml" Target="../ink/ink2006.xml"/><Relationship Id="rId496" Type="http://schemas.openxmlformats.org/officeDocument/2006/relationships/image" Target="../media/image2034.png"/><Relationship Id="rId717" Type="http://schemas.openxmlformats.org/officeDocument/2006/relationships/customXml" Target="../ink/ink2221.xml"/><Relationship Id="rId11" Type="http://schemas.openxmlformats.org/officeDocument/2006/relationships/customXml" Target="../ink/ink1867.xml"/><Relationship Id="rId53" Type="http://schemas.openxmlformats.org/officeDocument/2006/relationships/customXml" Target="../ink/ink1888.xml"/><Relationship Id="rId149" Type="http://schemas.openxmlformats.org/officeDocument/2006/relationships/customXml" Target="../ink/ink1936.xml"/><Relationship Id="rId314" Type="http://schemas.openxmlformats.org/officeDocument/2006/relationships/customXml" Target="../ink/ink2019.xml"/><Relationship Id="rId356" Type="http://schemas.openxmlformats.org/officeDocument/2006/relationships/customXml" Target="../ink/ink2040.xml"/><Relationship Id="rId398" Type="http://schemas.openxmlformats.org/officeDocument/2006/relationships/customXml" Target="../ink/ink2061.xml"/><Relationship Id="rId521" Type="http://schemas.openxmlformats.org/officeDocument/2006/relationships/customXml" Target="../ink/ink2123.xml"/><Relationship Id="rId563" Type="http://schemas.openxmlformats.org/officeDocument/2006/relationships/customXml" Target="../ink/ink2144.xml"/><Relationship Id="rId619" Type="http://schemas.openxmlformats.org/officeDocument/2006/relationships/customXml" Target="../ink/ink2172.xml"/><Relationship Id="rId770" Type="http://schemas.openxmlformats.org/officeDocument/2006/relationships/image" Target="../media/image2171.png"/><Relationship Id="rId95" Type="http://schemas.openxmlformats.org/officeDocument/2006/relationships/customXml" Target="../ink/ink1909.xml"/><Relationship Id="rId160" Type="http://schemas.openxmlformats.org/officeDocument/2006/relationships/image" Target="../media/image1867.png"/><Relationship Id="rId216" Type="http://schemas.openxmlformats.org/officeDocument/2006/relationships/image" Target="../media/image1895.png"/><Relationship Id="rId423" Type="http://schemas.openxmlformats.org/officeDocument/2006/relationships/image" Target="../media/image1998.png"/><Relationship Id="rId258" Type="http://schemas.openxmlformats.org/officeDocument/2006/relationships/image" Target="../media/image1916.png"/><Relationship Id="rId465" Type="http://schemas.openxmlformats.org/officeDocument/2006/relationships/customXml" Target="../ink/ink2095.xml"/><Relationship Id="rId630" Type="http://schemas.openxmlformats.org/officeDocument/2006/relationships/image" Target="../media/image2101.png"/><Relationship Id="rId672" Type="http://schemas.openxmlformats.org/officeDocument/2006/relationships/image" Target="../media/image2122.png"/><Relationship Id="rId728" Type="http://schemas.openxmlformats.org/officeDocument/2006/relationships/image" Target="../media/image2150.png"/><Relationship Id="rId22" Type="http://schemas.openxmlformats.org/officeDocument/2006/relationships/image" Target="../media/image1799.png"/><Relationship Id="rId64" Type="http://schemas.openxmlformats.org/officeDocument/2006/relationships/image" Target="../media/image1820.png"/><Relationship Id="rId118" Type="http://schemas.openxmlformats.org/officeDocument/2006/relationships/image" Target="../media/image1847.png"/><Relationship Id="rId325" Type="http://schemas.openxmlformats.org/officeDocument/2006/relationships/image" Target="../media/image1949.png"/><Relationship Id="rId367" Type="http://schemas.openxmlformats.org/officeDocument/2006/relationships/image" Target="../media/image1970.png"/><Relationship Id="rId532" Type="http://schemas.openxmlformats.org/officeDocument/2006/relationships/image" Target="../media/image2052.png"/><Relationship Id="rId574" Type="http://schemas.openxmlformats.org/officeDocument/2006/relationships/image" Target="../media/image2073.png"/><Relationship Id="rId171" Type="http://schemas.openxmlformats.org/officeDocument/2006/relationships/customXml" Target="../ink/ink1947.xml"/><Relationship Id="rId227" Type="http://schemas.openxmlformats.org/officeDocument/2006/relationships/customXml" Target="../ink/ink1975.xml"/><Relationship Id="rId781" Type="http://schemas.openxmlformats.org/officeDocument/2006/relationships/customXml" Target="../ink/ink2253.xml"/><Relationship Id="rId269" Type="http://schemas.openxmlformats.org/officeDocument/2006/relationships/customXml" Target="../ink/ink1996.xml"/><Relationship Id="rId434" Type="http://schemas.openxmlformats.org/officeDocument/2006/relationships/customXml" Target="../ink/ink2079.xml"/><Relationship Id="rId476" Type="http://schemas.openxmlformats.org/officeDocument/2006/relationships/image" Target="../media/image2024.png"/><Relationship Id="rId641" Type="http://schemas.openxmlformats.org/officeDocument/2006/relationships/customXml" Target="../ink/ink2183.xml"/><Relationship Id="rId683" Type="http://schemas.openxmlformats.org/officeDocument/2006/relationships/customXml" Target="../ink/ink2204.xml"/><Relationship Id="rId739" Type="http://schemas.openxmlformats.org/officeDocument/2006/relationships/customXml" Target="../ink/ink2232.xml"/><Relationship Id="rId33" Type="http://schemas.openxmlformats.org/officeDocument/2006/relationships/customXml" Target="../ink/ink1878.xml"/><Relationship Id="rId129" Type="http://schemas.openxmlformats.org/officeDocument/2006/relationships/customXml" Target="../ink/ink1926.xml"/><Relationship Id="rId280" Type="http://schemas.openxmlformats.org/officeDocument/2006/relationships/image" Target="../media/image1927.png"/><Relationship Id="rId336" Type="http://schemas.openxmlformats.org/officeDocument/2006/relationships/customXml" Target="../ink/ink2030.xml"/><Relationship Id="rId501" Type="http://schemas.openxmlformats.org/officeDocument/2006/relationships/customXml" Target="../ink/ink2113.xml"/><Relationship Id="rId543" Type="http://schemas.openxmlformats.org/officeDocument/2006/relationships/customXml" Target="../ink/ink2134.xml"/><Relationship Id="rId75" Type="http://schemas.openxmlformats.org/officeDocument/2006/relationships/customXml" Target="../ink/ink1899.xml"/><Relationship Id="rId140" Type="http://schemas.openxmlformats.org/officeDocument/2006/relationships/image" Target="../media/image1857.png"/><Relationship Id="rId182" Type="http://schemas.openxmlformats.org/officeDocument/2006/relationships/image" Target="../media/image1878.png"/><Relationship Id="rId378" Type="http://schemas.openxmlformats.org/officeDocument/2006/relationships/customXml" Target="../ink/ink2051.xml"/><Relationship Id="rId403" Type="http://schemas.openxmlformats.org/officeDocument/2006/relationships/image" Target="../media/image1988.png"/><Relationship Id="rId585" Type="http://schemas.openxmlformats.org/officeDocument/2006/relationships/customXml" Target="../ink/ink2155.xml"/><Relationship Id="rId750" Type="http://schemas.openxmlformats.org/officeDocument/2006/relationships/image" Target="../media/image2161.png"/><Relationship Id="rId6" Type="http://schemas.openxmlformats.org/officeDocument/2006/relationships/image" Target="../media/image1791.png"/><Relationship Id="rId238" Type="http://schemas.openxmlformats.org/officeDocument/2006/relationships/image" Target="../media/image1906.png"/><Relationship Id="rId445" Type="http://schemas.openxmlformats.org/officeDocument/2006/relationships/customXml" Target="../ink/ink2085.xml"/><Relationship Id="rId487" Type="http://schemas.openxmlformats.org/officeDocument/2006/relationships/customXml" Target="../ink/ink2106.xml"/><Relationship Id="rId610" Type="http://schemas.openxmlformats.org/officeDocument/2006/relationships/image" Target="../media/image2091.png"/><Relationship Id="rId652" Type="http://schemas.openxmlformats.org/officeDocument/2006/relationships/image" Target="../media/image2112.png"/><Relationship Id="rId694" Type="http://schemas.openxmlformats.org/officeDocument/2006/relationships/image" Target="../media/image2133.png"/><Relationship Id="rId708" Type="http://schemas.openxmlformats.org/officeDocument/2006/relationships/image" Target="../media/image2140.png"/><Relationship Id="rId291" Type="http://schemas.openxmlformats.org/officeDocument/2006/relationships/customXml" Target="../ink/ink2007.xml"/><Relationship Id="rId305" Type="http://schemas.openxmlformats.org/officeDocument/2006/relationships/customXml" Target="../ink/ink2014.xml"/><Relationship Id="rId347" Type="http://schemas.openxmlformats.org/officeDocument/2006/relationships/image" Target="../media/image1960.png"/><Relationship Id="rId512" Type="http://schemas.openxmlformats.org/officeDocument/2006/relationships/image" Target="../media/image2042.png"/><Relationship Id="rId44" Type="http://schemas.openxmlformats.org/officeDocument/2006/relationships/image" Target="../media/image1810.png"/><Relationship Id="rId86" Type="http://schemas.openxmlformats.org/officeDocument/2006/relationships/image" Target="../media/image1831.png"/><Relationship Id="rId151" Type="http://schemas.openxmlformats.org/officeDocument/2006/relationships/customXml" Target="../ink/ink1937.xml"/><Relationship Id="rId389" Type="http://schemas.openxmlformats.org/officeDocument/2006/relationships/image" Target="../media/image1981.png"/><Relationship Id="rId554" Type="http://schemas.openxmlformats.org/officeDocument/2006/relationships/image" Target="../media/image2063.png"/><Relationship Id="rId596" Type="http://schemas.openxmlformats.org/officeDocument/2006/relationships/image" Target="../media/image2084.png"/><Relationship Id="rId761" Type="http://schemas.openxmlformats.org/officeDocument/2006/relationships/customXml" Target="../ink/ink2243.xml"/><Relationship Id="rId193" Type="http://schemas.openxmlformats.org/officeDocument/2006/relationships/customXml" Target="../ink/ink1958.xml"/><Relationship Id="rId207" Type="http://schemas.openxmlformats.org/officeDocument/2006/relationships/customXml" Target="../ink/ink1965.xml"/><Relationship Id="rId249" Type="http://schemas.openxmlformats.org/officeDocument/2006/relationships/customXml" Target="../ink/ink1986.xml"/><Relationship Id="rId414" Type="http://schemas.openxmlformats.org/officeDocument/2006/relationships/customXml" Target="../ink/ink2069.xml"/><Relationship Id="rId456" Type="http://schemas.openxmlformats.org/officeDocument/2006/relationships/image" Target="../media/image2014.png"/><Relationship Id="rId498" Type="http://schemas.openxmlformats.org/officeDocument/2006/relationships/image" Target="../media/image2035.png"/><Relationship Id="rId621" Type="http://schemas.openxmlformats.org/officeDocument/2006/relationships/customXml" Target="../ink/ink2173.xml"/><Relationship Id="rId663" Type="http://schemas.openxmlformats.org/officeDocument/2006/relationships/customXml" Target="../ink/ink2194.xml"/><Relationship Id="rId13" Type="http://schemas.openxmlformats.org/officeDocument/2006/relationships/customXml" Target="../ink/ink1868.xml"/><Relationship Id="rId109" Type="http://schemas.openxmlformats.org/officeDocument/2006/relationships/customXml" Target="../ink/ink1916.xml"/><Relationship Id="rId260" Type="http://schemas.openxmlformats.org/officeDocument/2006/relationships/image" Target="../media/image1917.png"/><Relationship Id="rId316" Type="http://schemas.openxmlformats.org/officeDocument/2006/relationships/customXml" Target="../ink/ink2020.xml"/><Relationship Id="rId523" Type="http://schemas.openxmlformats.org/officeDocument/2006/relationships/customXml" Target="../ink/ink2124.xml"/><Relationship Id="rId719" Type="http://schemas.openxmlformats.org/officeDocument/2006/relationships/customXml" Target="../ink/ink2222.xml"/><Relationship Id="rId55" Type="http://schemas.openxmlformats.org/officeDocument/2006/relationships/customXml" Target="../ink/ink1889.xml"/><Relationship Id="rId97" Type="http://schemas.openxmlformats.org/officeDocument/2006/relationships/customXml" Target="../ink/ink1910.xml"/><Relationship Id="rId120" Type="http://schemas.openxmlformats.org/officeDocument/2006/relationships/image" Target="../media/image1848.png"/><Relationship Id="rId358" Type="http://schemas.openxmlformats.org/officeDocument/2006/relationships/customXml" Target="../ink/ink2041.xml"/><Relationship Id="rId565" Type="http://schemas.openxmlformats.org/officeDocument/2006/relationships/customXml" Target="../ink/ink2145.xml"/><Relationship Id="rId730" Type="http://schemas.openxmlformats.org/officeDocument/2006/relationships/image" Target="../media/image2151.png"/><Relationship Id="rId772" Type="http://schemas.openxmlformats.org/officeDocument/2006/relationships/image" Target="../media/image2172.png"/><Relationship Id="rId162" Type="http://schemas.openxmlformats.org/officeDocument/2006/relationships/image" Target="../media/image1868.png"/><Relationship Id="rId218" Type="http://schemas.openxmlformats.org/officeDocument/2006/relationships/image" Target="../media/image1896.png"/><Relationship Id="rId425" Type="http://schemas.openxmlformats.org/officeDocument/2006/relationships/image" Target="../media/image1999.png"/><Relationship Id="rId467" Type="http://schemas.openxmlformats.org/officeDocument/2006/relationships/customXml" Target="../ink/ink2096.xml"/><Relationship Id="rId632" Type="http://schemas.openxmlformats.org/officeDocument/2006/relationships/image" Target="../media/image2102.png"/><Relationship Id="rId271" Type="http://schemas.openxmlformats.org/officeDocument/2006/relationships/customXml" Target="../ink/ink1997.xml"/><Relationship Id="rId674" Type="http://schemas.openxmlformats.org/officeDocument/2006/relationships/image" Target="../media/image2123.png"/><Relationship Id="rId24" Type="http://schemas.openxmlformats.org/officeDocument/2006/relationships/image" Target="../media/image1800.png"/><Relationship Id="rId66" Type="http://schemas.openxmlformats.org/officeDocument/2006/relationships/image" Target="../media/image1821.png"/><Relationship Id="rId131" Type="http://schemas.openxmlformats.org/officeDocument/2006/relationships/customXml" Target="../ink/ink1927.xml"/><Relationship Id="rId327" Type="http://schemas.openxmlformats.org/officeDocument/2006/relationships/image" Target="../media/image1950.png"/><Relationship Id="rId369" Type="http://schemas.openxmlformats.org/officeDocument/2006/relationships/image" Target="../media/image1971.png"/><Relationship Id="rId534" Type="http://schemas.openxmlformats.org/officeDocument/2006/relationships/image" Target="../media/image2053.png"/><Relationship Id="rId576" Type="http://schemas.openxmlformats.org/officeDocument/2006/relationships/image" Target="../media/image2074.png"/><Relationship Id="rId741" Type="http://schemas.openxmlformats.org/officeDocument/2006/relationships/customXml" Target="../ink/ink2233.xml"/><Relationship Id="rId173" Type="http://schemas.openxmlformats.org/officeDocument/2006/relationships/customXml" Target="../ink/ink1948.xml"/><Relationship Id="rId229" Type="http://schemas.openxmlformats.org/officeDocument/2006/relationships/customXml" Target="../ink/ink1976.xml"/><Relationship Id="rId380" Type="http://schemas.openxmlformats.org/officeDocument/2006/relationships/customXml" Target="../ink/ink2052.xml"/><Relationship Id="rId436" Type="http://schemas.openxmlformats.org/officeDocument/2006/relationships/customXml" Target="../ink/ink2080.xml"/><Relationship Id="rId601" Type="http://schemas.openxmlformats.org/officeDocument/2006/relationships/customXml" Target="../ink/ink2163.xml"/><Relationship Id="rId643" Type="http://schemas.openxmlformats.org/officeDocument/2006/relationships/customXml" Target="../ink/ink2184.xml"/><Relationship Id="rId240" Type="http://schemas.openxmlformats.org/officeDocument/2006/relationships/image" Target="../media/image1907.png"/><Relationship Id="rId478" Type="http://schemas.openxmlformats.org/officeDocument/2006/relationships/image" Target="../media/image2025.png"/><Relationship Id="rId685" Type="http://schemas.openxmlformats.org/officeDocument/2006/relationships/customXml" Target="../ink/ink2205.xml"/><Relationship Id="rId35" Type="http://schemas.openxmlformats.org/officeDocument/2006/relationships/customXml" Target="../ink/ink1879.xml"/><Relationship Id="rId77" Type="http://schemas.openxmlformats.org/officeDocument/2006/relationships/customXml" Target="../ink/ink1900.xml"/><Relationship Id="rId100" Type="http://schemas.openxmlformats.org/officeDocument/2006/relationships/image" Target="../media/image1838.png"/><Relationship Id="rId282" Type="http://schemas.openxmlformats.org/officeDocument/2006/relationships/image" Target="../media/image1928.png"/><Relationship Id="rId338" Type="http://schemas.openxmlformats.org/officeDocument/2006/relationships/customXml" Target="../ink/ink2031.xml"/><Relationship Id="rId503" Type="http://schemas.openxmlformats.org/officeDocument/2006/relationships/customXml" Target="../ink/ink2114.xml"/><Relationship Id="rId545" Type="http://schemas.openxmlformats.org/officeDocument/2006/relationships/customXml" Target="../ink/ink2135.xml"/><Relationship Id="rId587" Type="http://schemas.openxmlformats.org/officeDocument/2006/relationships/customXml" Target="../ink/ink2156.xml"/><Relationship Id="rId710" Type="http://schemas.openxmlformats.org/officeDocument/2006/relationships/image" Target="../media/image2141.png"/><Relationship Id="rId752" Type="http://schemas.openxmlformats.org/officeDocument/2006/relationships/image" Target="../media/image2162.png"/><Relationship Id="rId8" Type="http://schemas.openxmlformats.org/officeDocument/2006/relationships/image" Target="../media/image1792.png"/><Relationship Id="rId142" Type="http://schemas.openxmlformats.org/officeDocument/2006/relationships/image" Target="../media/image1858.png"/><Relationship Id="rId184" Type="http://schemas.openxmlformats.org/officeDocument/2006/relationships/image" Target="../media/image1879.png"/><Relationship Id="rId391" Type="http://schemas.openxmlformats.org/officeDocument/2006/relationships/image" Target="../media/image1982.png"/><Relationship Id="rId405" Type="http://schemas.openxmlformats.org/officeDocument/2006/relationships/image" Target="../media/image1989.png"/><Relationship Id="rId447" Type="http://schemas.openxmlformats.org/officeDocument/2006/relationships/customXml" Target="../ink/ink2086.xml"/><Relationship Id="rId612" Type="http://schemas.openxmlformats.org/officeDocument/2006/relationships/image" Target="../media/image2092.png"/><Relationship Id="rId251" Type="http://schemas.openxmlformats.org/officeDocument/2006/relationships/customXml" Target="../ink/ink1987.xml"/><Relationship Id="rId489" Type="http://schemas.openxmlformats.org/officeDocument/2006/relationships/customXml" Target="../ink/ink2107.xml"/><Relationship Id="rId654" Type="http://schemas.openxmlformats.org/officeDocument/2006/relationships/image" Target="../media/image2113.png"/><Relationship Id="rId696" Type="http://schemas.openxmlformats.org/officeDocument/2006/relationships/image" Target="../media/image2134.png"/><Relationship Id="rId46" Type="http://schemas.openxmlformats.org/officeDocument/2006/relationships/image" Target="../media/image1811.png"/><Relationship Id="rId293" Type="http://schemas.openxmlformats.org/officeDocument/2006/relationships/customXml" Target="../ink/ink2008.xml"/><Relationship Id="rId307" Type="http://schemas.openxmlformats.org/officeDocument/2006/relationships/customXml" Target="../ink/ink2015.xml"/><Relationship Id="rId349" Type="http://schemas.openxmlformats.org/officeDocument/2006/relationships/image" Target="../media/image1961.png"/><Relationship Id="rId514" Type="http://schemas.openxmlformats.org/officeDocument/2006/relationships/image" Target="../media/image2043.png"/><Relationship Id="rId556" Type="http://schemas.openxmlformats.org/officeDocument/2006/relationships/image" Target="../media/image2064.png"/><Relationship Id="rId721" Type="http://schemas.openxmlformats.org/officeDocument/2006/relationships/customXml" Target="../ink/ink2223.xml"/><Relationship Id="rId763" Type="http://schemas.openxmlformats.org/officeDocument/2006/relationships/customXml" Target="../ink/ink2244.xml"/><Relationship Id="rId88" Type="http://schemas.openxmlformats.org/officeDocument/2006/relationships/image" Target="../media/image1832.png"/><Relationship Id="rId111" Type="http://schemas.openxmlformats.org/officeDocument/2006/relationships/customXml" Target="../ink/ink1917.xml"/><Relationship Id="rId153" Type="http://schemas.openxmlformats.org/officeDocument/2006/relationships/customXml" Target="../ink/ink1938.xml"/><Relationship Id="rId195" Type="http://schemas.openxmlformats.org/officeDocument/2006/relationships/customXml" Target="../ink/ink1959.xml"/><Relationship Id="rId209" Type="http://schemas.openxmlformats.org/officeDocument/2006/relationships/customXml" Target="../ink/ink1966.xml"/><Relationship Id="rId360" Type="http://schemas.openxmlformats.org/officeDocument/2006/relationships/customXml" Target="../ink/ink2042.xml"/><Relationship Id="rId416" Type="http://schemas.openxmlformats.org/officeDocument/2006/relationships/customXml" Target="../ink/ink2070.xml"/><Relationship Id="rId598" Type="http://schemas.openxmlformats.org/officeDocument/2006/relationships/image" Target="../media/image2085.png"/><Relationship Id="rId220" Type="http://schemas.openxmlformats.org/officeDocument/2006/relationships/image" Target="../media/image1897.png"/><Relationship Id="rId458" Type="http://schemas.openxmlformats.org/officeDocument/2006/relationships/image" Target="../media/image2015.png"/><Relationship Id="rId623" Type="http://schemas.openxmlformats.org/officeDocument/2006/relationships/customXml" Target="../ink/ink2174.xml"/><Relationship Id="rId665" Type="http://schemas.openxmlformats.org/officeDocument/2006/relationships/customXml" Target="../ink/ink2195.xml"/><Relationship Id="rId15" Type="http://schemas.openxmlformats.org/officeDocument/2006/relationships/customXml" Target="../ink/ink1869.xml"/><Relationship Id="rId57" Type="http://schemas.openxmlformats.org/officeDocument/2006/relationships/customXml" Target="../ink/ink1890.xml"/><Relationship Id="rId262" Type="http://schemas.openxmlformats.org/officeDocument/2006/relationships/image" Target="../media/image1918.png"/><Relationship Id="rId318" Type="http://schemas.openxmlformats.org/officeDocument/2006/relationships/customXml" Target="../ink/ink2021.xml"/><Relationship Id="rId525" Type="http://schemas.openxmlformats.org/officeDocument/2006/relationships/customXml" Target="../ink/ink2125.xml"/><Relationship Id="rId567" Type="http://schemas.openxmlformats.org/officeDocument/2006/relationships/customXml" Target="../ink/ink2146.xml"/><Relationship Id="rId732" Type="http://schemas.openxmlformats.org/officeDocument/2006/relationships/image" Target="../media/image2152.png"/><Relationship Id="rId99" Type="http://schemas.openxmlformats.org/officeDocument/2006/relationships/customXml" Target="../ink/ink1911.xml"/><Relationship Id="rId122" Type="http://schemas.openxmlformats.org/officeDocument/2006/relationships/image" Target="../media/image1849.png"/><Relationship Id="rId164" Type="http://schemas.openxmlformats.org/officeDocument/2006/relationships/image" Target="../media/image1869.png"/><Relationship Id="rId371" Type="http://schemas.openxmlformats.org/officeDocument/2006/relationships/image" Target="../media/image1972.png"/><Relationship Id="rId774" Type="http://schemas.openxmlformats.org/officeDocument/2006/relationships/image" Target="../media/image2173.png"/><Relationship Id="rId427" Type="http://schemas.openxmlformats.org/officeDocument/2006/relationships/image" Target="../media/image2000.png"/><Relationship Id="rId469" Type="http://schemas.openxmlformats.org/officeDocument/2006/relationships/customXml" Target="../ink/ink2097.xml"/><Relationship Id="rId634" Type="http://schemas.openxmlformats.org/officeDocument/2006/relationships/image" Target="../media/image2103.png"/><Relationship Id="rId676" Type="http://schemas.openxmlformats.org/officeDocument/2006/relationships/image" Target="../media/image2124.png"/><Relationship Id="rId26" Type="http://schemas.openxmlformats.org/officeDocument/2006/relationships/image" Target="../media/image1801.png"/><Relationship Id="rId231" Type="http://schemas.openxmlformats.org/officeDocument/2006/relationships/customXml" Target="../ink/ink1977.xml"/><Relationship Id="rId273" Type="http://schemas.openxmlformats.org/officeDocument/2006/relationships/customXml" Target="../ink/ink1998.xml"/><Relationship Id="rId329" Type="http://schemas.openxmlformats.org/officeDocument/2006/relationships/image" Target="../media/image1951.png"/><Relationship Id="rId480" Type="http://schemas.openxmlformats.org/officeDocument/2006/relationships/image" Target="../media/image2026.png"/><Relationship Id="rId536" Type="http://schemas.openxmlformats.org/officeDocument/2006/relationships/image" Target="../media/image2054.png"/><Relationship Id="rId701" Type="http://schemas.openxmlformats.org/officeDocument/2006/relationships/customXml" Target="../ink/ink2213.xml"/><Relationship Id="rId68" Type="http://schemas.openxmlformats.org/officeDocument/2006/relationships/image" Target="../media/image1822.png"/><Relationship Id="rId133" Type="http://schemas.openxmlformats.org/officeDocument/2006/relationships/customXml" Target="../ink/ink1928.xml"/><Relationship Id="rId175" Type="http://schemas.openxmlformats.org/officeDocument/2006/relationships/customXml" Target="../ink/ink1949.xml"/><Relationship Id="rId340" Type="http://schemas.openxmlformats.org/officeDocument/2006/relationships/customXml" Target="../ink/ink2032.xml"/><Relationship Id="rId578" Type="http://schemas.openxmlformats.org/officeDocument/2006/relationships/image" Target="../media/image2075.png"/><Relationship Id="rId743" Type="http://schemas.openxmlformats.org/officeDocument/2006/relationships/customXml" Target="../ink/ink2234.xml"/><Relationship Id="rId200" Type="http://schemas.openxmlformats.org/officeDocument/2006/relationships/image" Target="../media/image1887.png"/><Relationship Id="rId382" Type="http://schemas.openxmlformats.org/officeDocument/2006/relationships/customXml" Target="../ink/ink2053.xml"/><Relationship Id="rId438" Type="http://schemas.openxmlformats.org/officeDocument/2006/relationships/image" Target="../media/image2005.png"/><Relationship Id="rId603" Type="http://schemas.openxmlformats.org/officeDocument/2006/relationships/customXml" Target="../ink/ink2164.xml"/><Relationship Id="rId645" Type="http://schemas.openxmlformats.org/officeDocument/2006/relationships/customXml" Target="../ink/ink2185.xml"/><Relationship Id="rId687" Type="http://schemas.openxmlformats.org/officeDocument/2006/relationships/customXml" Target="../ink/ink2206.xml"/><Relationship Id="rId242" Type="http://schemas.openxmlformats.org/officeDocument/2006/relationships/image" Target="../media/image1908.png"/><Relationship Id="rId284" Type="http://schemas.openxmlformats.org/officeDocument/2006/relationships/image" Target="../media/image1929.png"/><Relationship Id="rId491" Type="http://schemas.openxmlformats.org/officeDocument/2006/relationships/customXml" Target="../ink/ink2108.xml"/><Relationship Id="rId505" Type="http://schemas.openxmlformats.org/officeDocument/2006/relationships/customXml" Target="../ink/ink2115.xml"/><Relationship Id="rId712" Type="http://schemas.openxmlformats.org/officeDocument/2006/relationships/image" Target="../media/image2142.png"/><Relationship Id="rId37" Type="http://schemas.openxmlformats.org/officeDocument/2006/relationships/customXml" Target="../ink/ink1880.xml"/><Relationship Id="rId79" Type="http://schemas.openxmlformats.org/officeDocument/2006/relationships/customXml" Target="../ink/ink1901.xml"/><Relationship Id="rId102" Type="http://schemas.openxmlformats.org/officeDocument/2006/relationships/image" Target="../media/image1839.png"/><Relationship Id="rId144" Type="http://schemas.openxmlformats.org/officeDocument/2006/relationships/image" Target="../media/image1859.png"/><Relationship Id="rId547" Type="http://schemas.openxmlformats.org/officeDocument/2006/relationships/customXml" Target="../ink/ink2136.xml"/><Relationship Id="rId589" Type="http://schemas.openxmlformats.org/officeDocument/2006/relationships/customXml" Target="../ink/ink2157.xml"/><Relationship Id="rId754" Type="http://schemas.openxmlformats.org/officeDocument/2006/relationships/image" Target="../media/image2163.png"/><Relationship Id="rId90" Type="http://schemas.openxmlformats.org/officeDocument/2006/relationships/image" Target="../media/image1833.png"/><Relationship Id="rId186" Type="http://schemas.openxmlformats.org/officeDocument/2006/relationships/image" Target="../media/image1880.png"/><Relationship Id="rId351" Type="http://schemas.openxmlformats.org/officeDocument/2006/relationships/image" Target="../media/image1962.png"/><Relationship Id="rId393" Type="http://schemas.openxmlformats.org/officeDocument/2006/relationships/image" Target="../media/image1983.png"/><Relationship Id="rId407" Type="http://schemas.openxmlformats.org/officeDocument/2006/relationships/image" Target="../media/image1990.png"/><Relationship Id="rId449" Type="http://schemas.openxmlformats.org/officeDocument/2006/relationships/customXml" Target="../ink/ink2087.xml"/><Relationship Id="rId614" Type="http://schemas.openxmlformats.org/officeDocument/2006/relationships/image" Target="../media/image2093.png"/><Relationship Id="rId656" Type="http://schemas.openxmlformats.org/officeDocument/2006/relationships/image" Target="../media/image2114.png"/><Relationship Id="rId211" Type="http://schemas.openxmlformats.org/officeDocument/2006/relationships/customXml" Target="../ink/ink1967.xml"/><Relationship Id="rId253" Type="http://schemas.openxmlformats.org/officeDocument/2006/relationships/customXml" Target="../ink/ink1988.xml"/><Relationship Id="rId295" Type="http://schemas.openxmlformats.org/officeDocument/2006/relationships/customXml" Target="../ink/ink2009.xml"/><Relationship Id="rId309" Type="http://schemas.openxmlformats.org/officeDocument/2006/relationships/customXml" Target="../ink/ink2016.xml"/><Relationship Id="rId460" Type="http://schemas.openxmlformats.org/officeDocument/2006/relationships/image" Target="../media/image2016.png"/><Relationship Id="rId516" Type="http://schemas.openxmlformats.org/officeDocument/2006/relationships/image" Target="../media/image2044.png"/><Relationship Id="rId698" Type="http://schemas.openxmlformats.org/officeDocument/2006/relationships/image" Target="../media/image2135.png"/><Relationship Id="rId48" Type="http://schemas.openxmlformats.org/officeDocument/2006/relationships/image" Target="../media/image1812.png"/><Relationship Id="rId113" Type="http://schemas.openxmlformats.org/officeDocument/2006/relationships/customXml" Target="../ink/ink1918.xml"/><Relationship Id="rId320" Type="http://schemas.openxmlformats.org/officeDocument/2006/relationships/customXml" Target="../ink/ink2022.xml"/><Relationship Id="rId558" Type="http://schemas.openxmlformats.org/officeDocument/2006/relationships/image" Target="../media/image2065.png"/><Relationship Id="rId723" Type="http://schemas.openxmlformats.org/officeDocument/2006/relationships/customXml" Target="../ink/ink2224.xml"/><Relationship Id="rId765" Type="http://schemas.openxmlformats.org/officeDocument/2006/relationships/customXml" Target="../ink/ink2245.xml"/><Relationship Id="rId155" Type="http://schemas.openxmlformats.org/officeDocument/2006/relationships/customXml" Target="../ink/ink1939.xml"/><Relationship Id="rId197" Type="http://schemas.openxmlformats.org/officeDocument/2006/relationships/customXml" Target="../ink/ink1960.xml"/><Relationship Id="rId362" Type="http://schemas.openxmlformats.org/officeDocument/2006/relationships/customXml" Target="../ink/ink2043.xml"/><Relationship Id="rId418" Type="http://schemas.openxmlformats.org/officeDocument/2006/relationships/customXml" Target="../ink/ink2071.xml"/><Relationship Id="rId625" Type="http://schemas.openxmlformats.org/officeDocument/2006/relationships/customXml" Target="../ink/ink2175.xml"/><Relationship Id="rId222" Type="http://schemas.openxmlformats.org/officeDocument/2006/relationships/image" Target="../media/image1898.png"/><Relationship Id="rId264" Type="http://schemas.openxmlformats.org/officeDocument/2006/relationships/image" Target="../media/image1919.png"/><Relationship Id="rId471" Type="http://schemas.openxmlformats.org/officeDocument/2006/relationships/customXml" Target="../ink/ink2098.xml"/><Relationship Id="rId667" Type="http://schemas.openxmlformats.org/officeDocument/2006/relationships/customXml" Target="../ink/ink2196.xml"/><Relationship Id="rId17" Type="http://schemas.openxmlformats.org/officeDocument/2006/relationships/customXml" Target="../ink/ink1870.xml"/><Relationship Id="rId59" Type="http://schemas.openxmlformats.org/officeDocument/2006/relationships/customXml" Target="../ink/ink1891.xml"/><Relationship Id="rId124" Type="http://schemas.openxmlformats.org/officeDocument/2006/relationships/image" Target="../media/image1499.png"/><Relationship Id="rId527" Type="http://schemas.openxmlformats.org/officeDocument/2006/relationships/customXml" Target="../ink/ink2126.xml"/><Relationship Id="rId569" Type="http://schemas.openxmlformats.org/officeDocument/2006/relationships/customXml" Target="../ink/ink2147.xml"/><Relationship Id="rId734" Type="http://schemas.openxmlformats.org/officeDocument/2006/relationships/image" Target="../media/image2153.png"/><Relationship Id="rId776" Type="http://schemas.openxmlformats.org/officeDocument/2006/relationships/image" Target="../media/image2174.png"/><Relationship Id="rId70" Type="http://schemas.openxmlformats.org/officeDocument/2006/relationships/image" Target="../media/image1823.png"/><Relationship Id="rId166" Type="http://schemas.openxmlformats.org/officeDocument/2006/relationships/image" Target="../media/image1870.png"/><Relationship Id="rId331" Type="http://schemas.openxmlformats.org/officeDocument/2006/relationships/image" Target="../media/image1952.png"/><Relationship Id="rId373" Type="http://schemas.openxmlformats.org/officeDocument/2006/relationships/image" Target="../media/image1973.png"/><Relationship Id="rId429" Type="http://schemas.openxmlformats.org/officeDocument/2006/relationships/image" Target="../media/image2001.png"/><Relationship Id="rId580" Type="http://schemas.openxmlformats.org/officeDocument/2006/relationships/image" Target="../media/image2076.png"/><Relationship Id="rId636" Type="http://schemas.openxmlformats.org/officeDocument/2006/relationships/image" Target="../media/image2104.png"/><Relationship Id="rId1" Type="http://schemas.openxmlformats.org/officeDocument/2006/relationships/slideLayout" Target="../slideLayouts/slideLayout7.xml"/><Relationship Id="rId233" Type="http://schemas.openxmlformats.org/officeDocument/2006/relationships/customXml" Target="../ink/ink1978.xml"/><Relationship Id="rId440" Type="http://schemas.openxmlformats.org/officeDocument/2006/relationships/image" Target="../media/image2006.png"/><Relationship Id="rId678" Type="http://schemas.openxmlformats.org/officeDocument/2006/relationships/image" Target="../media/image2125.png"/><Relationship Id="rId28" Type="http://schemas.openxmlformats.org/officeDocument/2006/relationships/image" Target="../media/image1802.png"/><Relationship Id="rId275" Type="http://schemas.openxmlformats.org/officeDocument/2006/relationships/customXml" Target="../ink/ink1999.xml"/><Relationship Id="rId300" Type="http://schemas.openxmlformats.org/officeDocument/2006/relationships/image" Target="../media/image1937.png"/><Relationship Id="rId482" Type="http://schemas.openxmlformats.org/officeDocument/2006/relationships/image" Target="../media/image2027.png"/><Relationship Id="rId538" Type="http://schemas.openxmlformats.org/officeDocument/2006/relationships/image" Target="../media/image2055.png"/><Relationship Id="rId703" Type="http://schemas.openxmlformats.org/officeDocument/2006/relationships/customXml" Target="../ink/ink2214.xml"/><Relationship Id="rId745" Type="http://schemas.openxmlformats.org/officeDocument/2006/relationships/customXml" Target="../ink/ink2235.xml"/><Relationship Id="rId81" Type="http://schemas.openxmlformats.org/officeDocument/2006/relationships/customXml" Target="../ink/ink1902.xml"/><Relationship Id="rId135" Type="http://schemas.openxmlformats.org/officeDocument/2006/relationships/customXml" Target="../ink/ink1929.xml"/><Relationship Id="rId177" Type="http://schemas.openxmlformats.org/officeDocument/2006/relationships/customXml" Target="../ink/ink1950.xml"/><Relationship Id="rId342" Type="http://schemas.openxmlformats.org/officeDocument/2006/relationships/customXml" Target="../ink/ink2033.xml"/><Relationship Id="rId384" Type="http://schemas.openxmlformats.org/officeDocument/2006/relationships/customXml" Target="../ink/ink2054.xml"/><Relationship Id="rId591" Type="http://schemas.openxmlformats.org/officeDocument/2006/relationships/customXml" Target="../ink/ink2158.xml"/><Relationship Id="rId605" Type="http://schemas.openxmlformats.org/officeDocument/2006/relationships/customXml" Target="../ink/ink2165.xml"/><Relationship Id="rId202" Type="http://schemas.openxmlformats.org/officeDocument/2006/relationships/image" Target="../media/image1888.png"/><Relationship Id="rId244" Type="http://schemas.openxmlformats.org/officeDocument/2006/relationships/image" Target="../media/image1909.png"/><Relationship Id="rId647" Type="http://schemas.openxmlformats.org/officeDocument/2006/relationships/customXml" Target="../ink/ink2186.xml"/><Relationship Id="rId689" Type="http://schemas.openxmlformats.org/officeDocument/2006/relationships/customXml" Target="../ink/ink2207.xml"/><Relationship Id="rId39" Type="http://schemas.openxmlformats.org/officeDocument/2006/relationships/customXml" Target="../ink/ink1881.xml"/><Relationship Id="rId286" Type="http://schemas.openxmlformats.org/officeDocument/2006/relationships/image" Target="../media/image1930.png"/><Relationship Id="rId451" Type="http://schemas.openxmlformats.org/officeDocument/2006/relationships/customXml" Target="../ink/ink2088.xml"/><Relationship Id="rId493" Type="http://schemas.openxmlformats.org/officeDocument/2006/relationships/customXml" Target="../ink/ink2109.xml"/><Relationship Id="rId507" Type="http://schemas.openxmlformats.org/officeDocument/2006/relationships/customXml" Target="../ink/ink2116.xml"/><Relationship Id="rId549" Type="http://schemas.openxmlformats.org/officeDocument/2006/relationships/customXml" Target="../ink/ink2137.xml"/><Relationship Id="rId714" Type="http://schemas.openxmlformats.org/officeDocument/2006/relationships/image" Target="../media/image2143.png"/><Relationship Id="rId756" Type="http://schemas.openxmlformats.org/officeDocument/2006/relationships/image" Target="../media/image2164.png"/><Relationship Id="rId50" Type="http://schemas.openxmlformats.org/officeDocument/2006/relationships/image" Target="../media/image1813.png"/><Relationship Id="rId104" Type="http://schemas.openxmlformats.org/officeDocument/2006/relationships/image" Target="../media/image1840.png"/><Relationship Id="rId146" Type="http://schemas.openxmlformats.org/officeDocument/2006/relationships/image" Target="../media/image1860.png"/><Relationship Id="rId188" Type="http://schemas.openxmlformats.org/officeDocument/2006/relationships/image" Target="../media/image1881.png"/><Relationship Id="rId311" Type="http://schemas.openxmlformats.org/officeDocument/2006/relationships/customXml" Target="../ink/ink2017.xml"/><Relationship Id="rId353" Type="http://schemas.openxmlformats.org/officeDocument/2006/relationships/image" Target="../media/image1963.png"/><Relationship Id="rId395" Type="http://schemas.openxmlformats.org/officeDocument/2006/relationships/image" Target="../media/image1984.png"/><Relationship Id="rId409" Type="http://schemas.openxmlformats.org/officeDocument/2006/relationships/image" Target="../media/image1991.png"/><Relationship Id="rId560" Type="http://schemas.openxmlformats.org/officeDocument/2006/relationships/image" Target="../media/image2066.png"/><Relationship Id="rId92" Type="http://schemas.openxmlformats.org/officeDocument/2006/relationships/image" Target="../media/image1834.png"/><Relationship Id="rId213" Type="http://schemas.openxmlformats.org/officeDocument/2006/relationships/customXml" Target="../ink/ink1968.xml"/><Relationship Id="rId420" Type="http://schemas.openxmlformats.org/officeDocument/2006/relationships/customXml" Target="../ink/ink2072.xml"/><Relationship Id="rId616" Type="http://schemas.openxmlformats.org/officeDocument/2006/relationships/image" Target="../media/image2094.png"/><Relationship Id="rId658" Type="http://schemas.openxmlformats.org/officeDocument/2006/relationships/image" Target="../media/image2115.png"/><Relationship Id="rId255" Type="http://schemas.openxmlformats.org/officeDocument/2006/relationships/customXml" Target="../ink/ink1989.xml"/><Relationship Id="rId297" Type="http://schemas.openxmlformats.org/officeDocument/2006/relationships/customXml" Target="../ink/ink2010.xml"/><Relationship Id="rId462" Type="http://schemas.openxmlformats.org/officeDocument/2006/relationships/image" Target="../media/image2017.png"/><Relationship Id="rId518" Type="http://schemas.openxmlformats.org/officeDocument/2006/relationships/image" Target="../media/image2045.png"/><Relationship Id="rId725" Type="http://schemas.openxmlformats.org/officeDocument/2006/relationships/customXml" Target="../ink/ink2225.xml"/><Relationship Id="rId115" Type="http://schemas.openxmlformats.org/officeDocument/2006/relationships/customXml" Target="../ink/ink1919.xml"/><Relationship Id="rId157" Type="http://schemas.openxmlformats.org/officeDocument/2006/relationships/customXml" Target="../ink/ink1940.xml"/><Relationship Id="rId322" Type="http://schemas.openxmlformats.org/officeDocument/2006/relationships/customXml" Target="../ink/ink2023.xml"/><Relationship Id="rId364" Type="http://schemas.openxmlformats.org/officeDocument/2006/relationships/customXml" Target="../ink/ink2044.xml"/><Relationship Id="rId767" Type="http://schemas.openxmlformats.org/officeDocument/2006/relationships/customXml" Target="../ink/ink2246.xml"/><Relationship Id="rId61" Type="http://schemas.openxmlformats.org/officeDocument/2006/relationships/customXml" Target="../ink/ink1892.xml"/><Relationship Id="rId199" Type="http://schemas.openxmlformats.org/officeDocument/2006/relationships/customXml" Target="../ink/ink1961.xml"/><Relationship Id="rId571" Type="http://schemas.openxmlformats.org/officeDocument/2006/relationships/customXml" Target="../ink/ink2148.xml"/><Relationship Id="rId627" Type="http://schemas.openxmlformats.org/officeDocument/2006/relationships/customXml" Target="../ink/ink2176.xml"/><Relationship Id="rId669" Type="http://schemas.openxmlformats.org/officeDocument/2006/relationships/customXml" Target="../ink/ink2197.xml"/><Relationship Id="rId19" Type="http://schemas.openxmlformats.org/officeDocument/2006/relationships/customXml" Target="../ink/ink1871.xml"/><Relationship Id="rId224" Type="http://schemas.openxmlformats.org/officeDocument/2006/relationships/image" Target="../media/image1899.png"/><Relationship Id="rId266" Type="http://schemas.openxmlformats.org/officeDocument/2006/relationships/image" Target="../media/image1920.png"/><Relationship Id="rId431" Type="http://schemas.openxmlformats.org/officeDocument/2006/relationships/image" Target="../media/image2002.png"/><Relationship Id="rId473" Type="http://schemas.openxmlformats.org/officeDocument/2006/relationships/customXml" Target="../ink/ink2099.xml"/><Relationship Id="rId529" Type="http://schemas.openxmlformats.org/officeDocument/2006/relationships/customXml" Target="../ink/ink2127.xml"/><Relationship Id="rId680" Type="http://schemas.openxmlformats.org/officeDocument/2006/relationships/image" Target="../media/image2126.png"/><Relationship Id="rId736" Type="http://schemas.openxmlformats.org/officeDocument/2006/relationships/image" Target="../media/image2154.png"/><Relationship Id="rId30" Type="http://schemas.openxmlformats.org/officeDocument/2006/relationships/image" Target="../media/image1803.png"/><Relationship Id="rId126" Type="http://schemas.openxmlformats.org/officeDocument/2006/relationships/image" Target="../media/image1850.png"/><Relationship Id="rId168" Type="http://schemas.openxmlformats.org/officeDocument/2006/relationships/image" Target="../media/image1871.png"/><Relationship Id="rId333" Type="http://schemas.openxmlformats.org/officeDocument/2006/relationships/image" Target="../media/image1953.png"/><Relationship Id="rId540" Type="http://schemas.openxmlformats.org/officeDocument/2006/relationships/image" Target="../media/image2056.png"/><Relationship Id="rId778" Type="http://schemas.openxmlformats.org/officeDocument/2006/relationships/image" Target="../media/image2175.png"/><Relationship Id="rId72" Type="http://schemas.openxmlformats.org/officeDocument/2006/relationships/image" Target="../media/image1824.png"/><Relationship Id="rId375" Type="http://schemas.openxmlformats.org/officeDocument/2006/relationships/image" Target="../media/image1974.png"/><Relationship Id="rId582" Type="http://schemas.openxmlformats.org/officeDocument/2006/relationships/image" Target="../media/image2077.png"/><Relationship Id="rId638" Type="http://schemas.openxmlformats.org/officeDocument/2006/relationships/image" Target="../media/image2105.png"/><Relationship Id="rId3" Type="http://schemas.openxmlformats.org/officeDocument/2006/relationships/customXml" Target="../ink/ink1863.xml"/><Relationship Id="rId235" Type="http://schemas.openxmlformats.org/officeDocument/2006/relationships/customXml" Target="../ink/ink1979.xml"/><Relationship Id="rId277" Type="http://schemas.openxmlformats.org/officeDocument/2006/relationships/customXml" Target="../ink/ink2000.xml"/><Relationship Id="rId400" Type="http://schemas.openxmlformats.org/officeDocument/2006/relationships/customXml" Target="../ink/ink2062.xml"/><Relationship Id="rId442" Type="http://schemas.openxmlformats.org/officeDocument/2006/relationships/image" Target="../media/image2007.png"/><Relationship Id="rId484" Type="http://schemas.openxmlformats.org/officeDocument/2006/relationships/image" Target="../media/image2028.png"/><Relationship Id="rId705" Type="http://schemas.openxmlformats.org/officeDocument/2006/relationships/customXml" Target="../ink/ink2215.xml"/><Relationship Id="rId137" Type="http://schemas.openxmlformats.org/officeDocument/2006/relationships/customXml" Target="../ink/ink1930.xml"/><Relationship Id="rId302" Type="http://schemas.openxmlformats.org/officeDocument/2006/relationships/image" Target="../media/image1938.png"/><Relationship Id="rId344" Type="http://schemas.openxmlformats.org/officeDocument/2006/relationships/customXml" Target="../ink/ink2034.xml"/><Relationship Id="rId691" Type="http://schemas.openxmlformats.org/officeDocument/2006/relationships/customXml" Target="../ink/ink2208.xml"/><Relationship Id="rId747" Type="http://schemas.openxmlformats.org/officeDocument/2006/relationships/customXml" Target="../ink/ink2236.xml"/><Relationship Id="rId41" Type="http://schemas.openxmlformats.org/officeDocument/2006/relationships/customXml" Target="../ink/ink1882.xml"/><Relationship Id="rId83" Type="http://schemas.openxmlformats.org/officeDocument/2006/relationships/customXml" Target="../ink/ink1903.xml"/><Relationship Id="rId179" Type="http://schemas.openxmlformats.org/officeDocument/2006/relationships/customXml" Target="../ink/ink1951.xml"/><Relationship Id="rId386" Type="http://schemas.openxmlformats.org/officeDocument/2006/relationships/customXml" Target="../ink/ink2055.xml"/><Relationship Id="rId551" Type="http://schemas.openxmlformats.org/officeDocument/2006/relationships/customXml" Target="../ink/ink2138.xml"/><Relationship Id="rId593" Type="http://schemas.openxmlformats.org/officeDocument/2006/relationships/customXml" Target="../ink/ink2159.xml"/><Relationship Id="rId607" Type="http://schemas.openxmlformats.org/officeDocument/2006/relationships/customXml" Target="../ink/ink2166.xml"/><Relationship Id="rId649" Type="http://schemas.openxmlformats.org/officeDocument/2006/relationships/customXml" Target="../ink/ink2187.xml"/><Relationship Id="rId190" Type="http://schemas.openxmlformats.org/officeDocument/2006/relationships/image" Target="../media/image1882.png"/><Relationship Id="rId204" Type="http://schemas.openxmlformats.org/officeDocument/2006/relationships/image" Target="../media/image1889.png"/><Relationship Id="rId246" Type="http://schemas.openxmlformats.org/officeDocument/2006/relationships/image" Target="../media/image1910.png"/><Relationship Id="rId288" Type="http://schemas.openxmlformats.org/officeDocument/2006/relationships/image" Target="../media/image1931.png"/><Relationship Id="rId411" Type="http://schemas.openxmlformats.org/officeDocument/2006/relationships/image" Target="../media/image1992.png"/><Relationship Id="rId453" Type="http://schemas.openxmlformats.org/officeDocument/2006/relationships/customXml" Target="../ink/ink2089.xml"/><Relationship Id="rId509" Type="http://schemas.openxmlformats.org/officeDocument/2006/relationships/customXml" Target="../ink/ink2117.xml"/><Relationship Id="rId660" Type="http://schemas.openxmlformats.org/officeDocument/2006/relationships/image" Target="../media/image2116.png"/><Relationship Id="rId106" Type="http://schemas.openxmlformats.org/officeDocument/2006/relationships/image" Target="../media/image1841.png"/><Relationship Id="rId313" Type="http://schemas.openxmlformats.org/officeDocument/2006/relationships/image" Target="../media/image1943.png"/><Relationship Id="rId495" Type="http://schemas.openxmlformats.org/officeDocument/2006/relationships/customXml" Target="../ink/ink2110.xml"/><Relationship Id="rId716" Type="http://schemas.openxmlformats.org/officeDocument/2006/relationships/image" Target="../media/image2144.png"/><Relationship Id="rId758" Type="http://schemas.openxmlformats.org/officeDocument/2006/relationships/image" Target="../media/image2165.png"/><Relationship Id="rId10" Type="http://schemas.openxmlformats.org/officeDocument/2006/relationships/image" Target="../media/image1793.png"/><Relationship Id="rId52" Type="http://schemas.openxmlformats.org/officeDocument/2006/relationships/image" Target="../media/image1814.png"/><Relationship Id="rId94" Type="http://schemas.openxmlformats.org/officeDocument/2006/relationships/image" Target="../media/image1835.png"/><Relationship Id="rId148" Type="http://schemas.openxmlformats.org/officeDocument/2006/relationships/image" Target="../media/image1861.png"/><Relationship Id="rId355" Type="http://schemas.openxmlformats.org/officeDocument/2006/relationships/image" Target="../media/image1964.png"/><Relationship Id="rId397" Type="http://schemas.openxmlformats.org/officeDocument/2006/relationships/image" Target="../media/image1985.png"/><Relationship Id="rId520" Type="http://schemas.openxmlformats.org/officeDocument/2006/relationships/image" Target="../media/image2046.png"/><Relationship Id="rId562" Type="http://schemas.openxmlformats.org/officeDocument/2006/relationships/image" Target="../media/image2067.png"/><Relationship Id="rId618" Type="http://schemas.openxmlformats.org/officeDocument/2006/relationships/image" Target="../media/image2095.png"/><Relationship Id="rId215" Type="http://schemas.openxmlformats.org/officeDocument/2006/relationships/customXml" Target="../ink/ink1969.xml"/><Relationship Id="rId257" Type="http://schemas.openxmlformats.org/officeDocument/2006/relationships/customXml" Target="../ink/ink1990.xml"/><Relationship Id="rId422" Type="http://schemas.openxmlformats.org/officeDocument/2006/relationships/customXml" Target="../ink/ink2073.xml"/><Relationship Id="rId464" Type="http://schemas.openxmlformats.org/officeDocument/2006/relationships/image" Target="../media/image2018.png"/><Relationship Id="rId299" Type="http://schemas.openxmlformats.org/officeDocument/2006/relationships/customXml" Target="../ink/ink2011.xml"/><Relationship Id="rId727" Type="http://schemas.openxmlformats.org/officeDocument/2006/relationships/customXml" Target="../ink/ink2226.xml"/><Relationship Id="rId63" Type="http://schemas.openxmlformats.org/officeDocument/2006/relationships/customXml" Target="../ink/ink1893.xml"/><Relationship Id="rId159" Type="http://schemas.openxmlformats.org/officeDocument/2006/relationships/customXml" Target="../ink/ink1941.xml"/><Relationship Id="rId366" Type="http://schemas.openxmlformats.org/officeDocument/2006/relationships/customXml" Target="../ink/ink2045.xml"/><Relationship Id="rId573" Type="http://schemas.openxmlformats.org/officeDocument/2006/relationships/customXml" Target="../ink/ink2149.xml"/><Relationship Id="rId780" Type="http://schemas.openxmlformats.org/officeDocument/2006/relationships/image" Target="../media/image2176.png"/><Relationship Id="rId226" Type="http://schemas.openxmlformats.org/officeDocument/2006/relationships/image" Target="../media/image1900.png"/><Relationship Id="rId433" Type="http://schemas.openxmlformats.org/officeDocument/2006/relationships/image" Target="../media/image2003.png"/><Relationship Id="rId640" Type="http://schemas.openxmlformats.org/officeDocument/2006/relationships/image" Target="../media/image2106.png"/><Relationship Id="rId738" Type="http://schemas.openxmlformats.org/officeDocument/2006/relationships/image" Target="../media/image2155.png"/><Relationship Id="rId74" Type="http://schemas.openxmlformats.org/officeDocument/2006/relationships/image" Target="../media/image1825.png"/><Relationship Id="rId377" Type="http://schemas.openxmlformats.org/officeDocument/2006/relationships/image" Target="../media/image1975.png"/><Relationship Id="rId500" Type="http://schemas.openxmlformats.org/officeDocument/2006/relationships/image" Target="../media/image2036.png"/><Relationship Id="rId584" Type="http://schemas.openxmlformats.org/officeDocument/2006/relationships/image" Target="../media/image2078.png"/><Relationship Id="rId5" Type="http://schemas.openxmlformats.org/officeDocument/2006/relationships/customXml" Target="../ink/ink1864.xml"/><Relationship Id="rId237" Type="http://schemas.openxmlformats.org/officeDocument/2006/relationships/customXml" Target="../ink/ink1980.xml"/><Relationship Id="rId444" Type="http://schemas.openxmlformats.org/officeDocument/2006/relationships/image" Target="../media/image2008.png"/><Relationship Id="rId651" Type="http://schemas.openxmlformats.org/officeDocument/2006/relationships/customXml" Target="../ink/ink2188.xml"/><Relationship Id="rId749" Type="http://schemas.openxmlformats.org/officeDocument/2006/relationships/customXml" Target="../ink/ink2237.xml"/><Relationship Id="rId290" Type="http://schemas.openxmlformats.org/officeDocument/2006/relationships/image" Target="../media/image1932.png"/><Relationship Id="rId304" Type="http://schemas.openxmlformats.org/officeDocument/2006/relationships/image" Target="../media/image1939.png"/><Relationship Id="rId388" Type="http://schemas.openxmlformats.org/officeDocument/2006/relationships/customXml" Target="../ink/ink2056.xml"/><Relationship Id="rId511" Type="http://schemas.openxmlformats.org/officeDocument/2006/relationships/customXml" Target="../ink/ink2118.xml"/><Relationship Id="rId609" Type="http://schemas.openxmlformats.org/officeDocument/2006/relationships/customXml" Target="../ink/ink2167.xml"/><Relationship Id="rId85" Type="http://schemas.openxmlformats.org/officeDocument/2006/relationships/customXml" Target="../ink/ink1904.xml"/><Relationship Id="rId150" Type="http://schemas.openxmlformats.org/officeDocument/2006/relationships/image" Target="../media/image1862.png"/><Relationship Id="rId595" Type="http://schemas.openxmlformats.org/officeDocument/2006/relationships/customXml" Target="../ink/ink2160.xml"/><Relationship Id="rId248" Type="http://schemas.openxmlformats.org/officeDocument/2006/relationships/image" Target="../media/image1911.png"/><Relationship Id="rId455" Type="http://schemas.openxmlformats.org/officeDocument/2006/relationships/customXml" Target="../ink/ink2090.xml"/><Relationship Id="rId662" Type="http://schemas.openxmlformats.org/officeDocument/2006/relationships/image" Target="../media/image2117.png"/><Relationship Id="rId12" Type="http://schemas.openxmlformats.org/officeDocument/2006/relationships/image" Target="../media/image1794.png"/><Relationship Id="rId108" Type="http://schemas.openxmlformats.org/officeDocument/2006/relationships/image" Target="../media/image1842.png"/><Relationship Id="rId315" Type="http://schemas.openxmlformats.org/officeDocument/2006/relationships/image" Target="../media/image1944.png"/><Relationship Id="rId522" Type="http://schemas.openxmlformats.org/officeDocument/2006/relationships/image" Target="../media/image2047.png"/><Relationship Id="rId96" Type="http://schemas.openxmlformats.org/officeDocument/2006/relationships/image" Target="../media/image1836.png"/><Relationship Id="rId161" Type="http://schemas.openxmlformats.org/officeDocument/2006/relationships/customXml" Target="../ink/ink1942.xml"/><Relationship Id="rId399" Type="http://schemas.openxmlformats.org/officeDocument/2006/relationships/image" Target="../media/image1986.png"/><Relationship Id="rId259" Type="http://schemas.openxmlformats.org/officeDocument/2006/relationships/customXml" Target="../ink/ink1991.xml"/><Relationship Id="rId466" Type="http://schemas.openxmlformats.org/officeDocument/2006/relationships/image" Target="../media/image2019.png"/><Relationship Id="rId673" Type="http://schemas.openxmlformats.org/officeDocument/2006/relationships/customXml" Target="../ink/ink2199.xml"/><Relationship Id="rId23" Type="http://schemas.openxmlformats.org/officeDocument/2006/relationships/customXml" Target="../ink/ink1873.xml"/><Relationship Id="rId119" Type="http://schemas.openxmlformats.org/officeDocument/2006/relationships/customXml" Target="../ink/ink1921.xml"/><Relationship Id="rId326" Type="http://schemas.openxmlformats.org/officeDocument/2006/relationships/customXml" Target="../ink/ink2025.xml"/><Relationship Id="rId533" Type="http://schemas.openxmlformats.org/officeDocument/2006/relationships/customXml" Target="../ink/ink2129.xml"/><Relationship Id="rId740" Type="http://schemas.openxmlformats.org/officeDocument/2006/relationships/image" Target="../media/image2156.png"/><Relationship Id="rId172" Type="http://schemas.openxmlformats.org/officeDocument/2006/relationships/image" Target="../media/image1873.png"/><Relationship Id="rId477" Type="http://schemas.openxmlformats.org/officeDocument/2006/relationships/customXml" Target="../ink/ink2101.xml"/><Relationship Id="rId600" Type="http://schemas.openxmlformats.org/officeDocument/2006/relationships/image" Target="../media/image2086.png"/><Relationship Id="rId684" Type="http://schemas.openxmlformats.org/officeDocument/2006/relationships/image" Target="../media/image2128.png"/><Relationship Id="rId337" Type="http://schemas.openxmlformats.org/officeDocument/2006/relationships/image" Target="../media/image1955.png"/><Relationship Id="rId34" Type="http://schemas.openxmlformats.org/officeDocument/2006/relationships/image" Target="../media/image1805.png"/><Relationship Id="rId544" Type="http://schemas.openxmlformats.org/officeDocument/2006/relationships/image" Target="../media/image2058.png"/><Relationship Id="rId751" Type="http://schemas.openxmlformats.org/officeDocument/2006/relationships/customXml" Target="../ink/ink2238.xml"/><Relationship Id="rId183" Type="http://schemas.openxmlformats.org/officeDocument/2006/relationships/customXml" Target="../ink/ink1953.xml"/><Relationship Id="rId390" Type="http://schemas.openxmlformats.org/officeDocument/2006/relationships/customXml" Target="../ink/ink2057.xml"/><Relationship Id="rId404" Type="http://schemas.openxmlformats.org/officeDocument/2006/relationships/customXml" Target="../ink/ink2064.xml"/><Relationship Id="rId611" Type="http://schemas.openxmlformats.org/officeDocument/2006/relationships/customXml" Target="../ink/ink2168.xml"/><Relationship Id="rId250" Type="http://schemas.openxmlformats.org/officeDocument/2006/relationships/image" Target="../media/image1912.png"/><Relationship Id="rId488" Type="http://schemas.openxmlformats.org/officeDocument/2006/relationships/image" Target="../media/image2030.png"/><Relationship Id="rId695" Type="http://schemas.openxmlformats.org/officeDocument/2006/relationships/customXml" Target="../ink/ink2210.xml"/><Relationship Id="rId709" Type="http://schemas.openxmlformats.org/officeDocument/2006/relationships/customXml" Target="../ink/ink2217.xml"/><Relationship Id="rId45" Type="http://schemas.openxmlformats.org/officeDocument/2006/relationships/customXml" Target="../ink/ink1884.xml"/><Relationship Id="rId110" Type="http://schemas.openxmlformats.org/officeDocument/2006/relationships/image" Target="../media/image1843.png"/><Relationship Id="rId348" Type="http://schemas.openxmlformats.org/officeDocument/2006/relationships/customXml" Target="../ink/ink2036.xml"/><Relationship Id="rId555" Type="http://schemas.openxmlformats.org/officeDocument/2006/relationships/customXml" Target="../ink/ink2140.xml"/><Relationship Id="rId762" Type="http://schemas.openxmlformats.org/officeDocument/2006/relationships/image" Target="../media/image2167.png"/><Relationship Id="rId194" Type="http://schemas.openxmlformats.org/officeDocument/2006/relationships/image" Target="../media/image1884.png"/><Relationship Id="rId208" Type="http://schemas.openxmlformats.org/officeDocument/2006/relationships/image" Target="../media/image1891.png"/><Relationship Id="rId415" Type="http://schemas.openxmlformats.org/officeDocument/2006/relationships/image" Target="../media/image1994.png"/><Relationship Id="rId622" Type="http://schemas.openxmlformats.org/officeDocument/2006/relationships/image" Target="../media/image2097.png"/><Relationship Id="rId261" Type="http://schemas.openxmlformats.org/officeDocument/2006/relationships/customXml" Target="../ink/ink1992.xml"/><Relationship Id="rId499" Type="http://schemas.openxmlformats.org/officeDocument/2006/relationships/customXml" Target="../ink/ink2112.xml"/><Relationship Id="rId56" Type="http://schemas.openxmlformats.org/officeDocument/2006/relationships/image" Target="../media/image1816.png"/><Relationship Id="rId359" Type="http://schemas.openxmlformats.org/officeDocument/2006/relationships/image" Target="../media/image1966.png"/><Relationship Id="rId566" Type="http://schemas.openxmlformats.org/officeDocument/2006/relationships/image" Target="../media/image2069.png"/><Relationship Id="rId773" Type="http://schemas.openxmlformats.org/officeDocument/2006/relationships/customXml" Target="../ink/ink2249.xml"/><Relationship Id="rId121" Type="http://schemas.openxmlformats.org/officeDocument/2006/relationships/customXml" Target="../ink/ink1922.xml"/><Relationship Id="rId219" Type="http://schemas.openxmlformats.org/officeDocument/2006/relationships/customXml" Target="../ink/ink1971.xml"/><Relationship Id="rId426" Type="http://schemas.openxmlformats.org/officeDocument/2006/relationships/customXml" Target="../ink/ink2075.xml"/><Relationship Id="rId633" Type="http://schemas.openxmlformats.org/officeDocument/2006/relationships/customXml" Target="../ink/ink2179.xml"/><Relationship Id="rId67" Type="http://schemas.openxmlformats.org/officeDocument/2006/relationships/customXml" Target="../ink/ink1895.xml"/><Relationship Id="rId272" Type="http://schemas.openxmlformats.org/officeDocument/2006/relationships/image" Target="../media/image1923.png"/><Relationship Id="rId577" Type="http://schemas.openxmlformats.org/officeDocument/2006/relationships/customXml" Target="../ink/ink2151.xml"/><Relationship Id="rId700" Type="http://schemas.openxmlformats.org/officeDocument/2006/relationships/image" Target="../media/image2136.png"/><Relationship Id="rId132" Type="http://schemas.openxmlformats.org/officeDocument/2006/relationships/image" Target="../media/image1853.png"/><Relationship Id="rId437" Type="http://schemas.openxmlformats.org/officeDocument/2006/relationships/customXml" Target="../ink/ink2081.xml"/><Relationship Id="rId644" Type="http://schemas.openxmlformats.org/officeDocument/2006/relationships/image" Target="../media/image2108.png"/><Relationship Id="rId283" Type="http://schemas.openxmlformats.org/officeDocument/2006/relationships/customXml" Target="../ink/ink2003.xml"/><Relationship Id="rId490" Type="http://schemas.openxmlformats.org/officeDocument/2006/relationships/image" Target="../media/image2031.png"/><Relationship Id="rId504" Type="http://schemas.openxmlformats.org/officeDocument/2006/relationships/image" Target="../media/image2038.png"/><Relationship Id="rId711" Type="http://schemas.openxmlformats.org/officeDocument/2006/relationships/customXml" Target="../ink/ink2218.xml"/><Relationship Id="rId78" Type="http://schemas.openxmlformats.org/officeDocument/2006/relationships/image" Target="../media/image1827.png"/><Relationship Id="rId143" Type="http://schemas.openxmlformats.org/officeDocument/2006/relationships/customXml" Target="../ink/ink1933.xml"/><Relationship Id="rId350" Type="http://schemas.openxmlformats.org/officeDocument/2006/relationships/customXml" Target="../ink/ink2037.xml"/><Relationship Id="rId588" Type="http://schemas.openxmlformats.org/officeDocument/2006/relationships/image" Target="../media/image2080.png"/><Relationship Id="rId9" Type="http://schemas.openxmlformats.org/officeDocument/2006/relationships/customXml" Target="../ink/ink1866.xml"/><Relationship Id="rId210" Type="http://schemas.openxmlformats.org/officeDocument/2006/relationships/image" Target="../media/image1892.png"/><Relationship Id="rId448" Type="http://schemas.openxmlformats.org/officeDocument/2006/relationships/image" Target="../media/image2010.png"/><Relationship Id="rId655" Type="http://schemas.openxmlformats.org/officeDocument/2006/relationships/customXml" Target="../ink/ink2190.xml"/><Relationship Id="rId294" Type="http://schemas.openxmlformats.org/officeDocument/2006/relationships/image" Target="../media/image1934.png"/><Relationship Id="rId308" Type="http://schemas.openxmlformats.org/officeDocument/2006/relationships/image" Target="../media/image1941.png"/><Relationship Id="rId515" Type="http://schemas.openxmlformats.org/officeDocument/2006/relationships/customXml" Target="../ink/ink2120.xml"/><Relationship Id="rId722" Type="http://schemas.openxmlformats.org/officeDocument/2006/relationships/image" Target="../media/image2147.png"/><Relationship Id="rId89" Type="http://schemas.openxmlformats.org/officeDocument/2006/relationships/customXml" Target="../ink/ink1906.xml"/><Relationship Id="rId154" Type="http://schemas.openxmlformats.org/officeDocument/2006/relationships/image" Target="../media/image1864.png"/><Relationship Id="rId361" Type="http://schemas.openxmlformats.org/officeDocument/2006/relationships/image" Target="../media/image1967.png"/><Relationship Id="rId599" Type="http://schemas.openxmlformats.org/officeDocument/2006/relationships/customXml" Target="../ink/ink2162.xml"/><Relationship Id="rId459" Type="http://schemas.openxmlformats.org/officeDocument/2006/relationships/customXml" Target="../ink/ink2092.xml"/><Relationship Id="rId666" Type="http://schemas.openxmlformats.org/officeDocument/2006/relationships/image" Target="../media/image2119.png"/><Relationship Id="rId16" Type="http://schemas.openxmlformats.org/officeDocument/2006/relationships/image" Target="../media/image1796.png"/><Relationship Id="rId221" Type="http://schemas.openxmlformats.org/officeDocument/2006/relationships/customXml" Target="../ink/ink1972.xml"/><Relationship Id="rId319" Type="http://schemas.openxmlformats.org/officeDocument/2006/relationships/image" Target="../media/image1946.png"/><Relationship Id="rId526" Type="http://schemas.openxmlformats.org/officeDocument/2006/relationships/image" Target="../media/image2049.png"/><Relationship Id="rId733" Type="http://schemas.openxmlformats.org/officeDocument/2006/relationships/customXml" Target="../ink/ink2229.xml"/><Relationship Id="rId165" Type="http://schemas.openxmlformats.org/officeDocument/2006/relationships/customXml" Target="../ink/ink1944.xml"/><Relationship Id="rId372" Type="http://schemas.openxmlformats.org/officeDocument/2006/relationships/customXml" Target="../ink/ink2048.xml"/><Relationship Id="rId677" Type="http://schemas.openxmlformats.org/officeDocument/2006/relationships/customXml" Target="../ink/ink2201.xml"/><Relationship Id="rId232" Type="http://schemas.openxmlformats.org/officeDocument/2006/relationships/image" Target="../media/image1903.png"/><Relationship Id="rId27" Type="http://schemas.openxmlformats.org/officeDocument/2006/relationships/customXml" Target="../ink/ink1875.xml"/><Relationship Id="rId537" Type="http://schemas.openxmlformats.org/officeDocument/2006/relationships/customXml" Target="../ink/ink2131.xml"/><Relationship Id="rId744" Type="http://schemas.openxmlformats.org/officeDocument/2006/relationships/image" Target="../media/image2158.png"/><Relationship Id="rId80" Type="http://schemas.openxmlformats.org/officeDocument/2006/relationships/image" Target="../media/image1828.png"/><Relationship Id="rId176" Type="http://schemas.openxmlformats.org/officeDocument/2006/relationships/image" Target="../media/image1875.png"/><Relationship Id="rId383" Type="http://schemas.openxmlformats.org/officeDocument/2006/relationships/image" Target="../media/image1978.png"/><Relationship Id="rId590" Type="http://schemas.openxmlformats.org/officeDocument/2006/relationships/image" Target="../media/image2081.png"/><Relationship Id="rId604" Type="http://schemas.openxmlformats.org/officeDocument/2006/relationships/image" Target="../media/image2088.png"/><Relationship Id="rId243" Type="http://schemas.openxmlformats.org/officeDocument/2006/relationships/customXml" Target="../ink/ink1983.xml"/><Relationship Id="rId450" Type="http://schemas.openxmlformats.org/officeDocument/2006/relationships/image" Target="../media/image2011.png"/><Relationship Id="rId688" Type="http://schemas.openxmlformats.org/officeDocument/2006/relationships/image" Target="../media/image2130.png"/><Relationship Id="rId38" Type="http://schemas.openxmlformats.org/officeDocument/2006/relationships/image" Target="../media/image1807.png"/><Relationship Id="rId103" Type="http://schemas.openxmlformats.org/officeDocument/2006/relationships/customXml" Target="../ink/ink1913.xml"/><Relationship Id="rId310" Type="http://schemas.openxmlformats.org/officeDocument/2006/relationships/image" Target="../media/image1942.png"/><Relationship Id="rId548" Type="http://schemas.openxmlformats.org/officeDocument/2006/relationships/image" Target="../media/image2060.png"/><Relationship Id="rId755" Type="http://schemas.openxmlformats.org/officeDocument/2006/relationships/customXml" Target="../ink/ink2240.xml"/><Relationship Id="rId91" Type="http://schemas.openxmlformats.org/officeDocument/2006/relationships/customXml" Target="../ink/ink1907.xml"/><Relationship Id="rId187" Type="http://schemas.openxmlformats.org/officeDocument/2006/relationships/customXml" Target="../ink/ink1955.xml"/><Relationship Id="rId394" Type="http://schemas.openxmlformats.org/officeDocument/2006/relationships/customXml" Target="../ink/ink2059.xml"/><Relationship Id="rId408" Type="http://schemas.openxmlformats.org/officeDocument/2006/relationships/customXml" Target="../ink/ink2066.xml"/><Relationship Id="rId615" Type="http://schemas.openxmlformats.org/officeDocument/2006/relationships/customXml" Target="../ink/ink2170.xml"/><Relationship Id="rId254" Type="http://schemas.openxmlformats.org/officeDocument/2006/relationships/image" Target="../media/image1914.png"/><Relationship Id="rId699" Type="http://schemas.openxmlformats.org/officeDocument/2006/relationships/customXml" Target="../ink/ink2212.xml"/><Relationship Id="rId49" Type="http://schemas.openxmlformats.org/officeDocument/2006/relationships/customXml" Target="../ink/ink1886.xml"/><Relationship Id="rId114" Type="http://schemas.openxmlformats.org/officeDocument/2006/relationships/image" Target="../media/image1845.png"/><Relationship Id="rId461" Type="http://schemas.openxmlformats.org/officeDocument/2006/relationships/customXml" Target="../ink/ink2093.xml"/><Relationship Id="rId559" Type="http://schemas.openxmlformats.org/officeDocument/2006/relationships/customXml" Target="../ink/ink2142.xml"/><Relationship Id="rId766" Type="http://schemas.openxmlformats.org/officeDocument/2006/relationships/image" Target="../media/image2169.png"/><Relationship Id="rId198" Type="http://schemas.openxmlformats.org/officeDocument/2006/relationships/image" Target="../media/image1886.png"/><Relationship Id="rId321" Type="http://schemas.openxmlformats.org/officeDocument/2006/relationships/image" Target="../media/image1947.png"/><Relationship Id="rId419" Type="http://schemas.openxmlformats.org/officeDocument/2006/relationships/image" Target="../media/image1996.png"/><Relationship Id="rId626" Type="http://schemas.openxmlformats.org/officeDocument/2006/relationships/image" Target="../media/image2099.png"/><Relationship Id="rId265" Type="http://schemas.openxmlformats.org/officeDocument/2006/relationships/customXml" Target="../ink/ink1994.xml"/><Relationship Id="rId472" Type="http://schemas.openxmlformats.org/officeDocument/2006/relationships/image" Target="../media/image2022.png"/><Relationship Id="rId125" Type="http://schemas.openxmlformats.org/officeDocument/2006/relationships/customXml" Target="../ink/ink1924.xml"/><Relationship Id="rId332" Type="http://schemas.openxmlformats.org/officeDocument/2006/relationships/customXml" Target="../ink/ink2028.xml"/><Relationship Id="rId777" Type="http://schemas.openxmlformats.org/officeDocument/2006/relationships/customXml" Target="../ink/ink2251.xml"/><Relationship Id="rId637" Type="http://schemas.openxmlformats.org/officeDocument/2006/relationships/customXml" Target="../ink/ink2181.xml"/><Relationship Id="rId276" Type="http://schemas.openxmlformats.org/officeDocument/2006/relationships/image" Target="../media/image1925.png"/><Relationship Id="rId483" Type="http://schemas.openxmlformats.org/officeDocument/2006/relationships/customXml" Target="../ink/ink2104.xml"/><Relationship Id="rId690" Type="http://schemas.openxmlformats.org/officeDocument/2006/relationships/image" Target="../media/image2131.png"/><Relationship Id="rId704" Type="http://schemas.openxmlformats.org/officeDocument/2006/relationships/image" Target="../media/image2138.png"/><Relationship Id="rId40" Type="http://schemas.openxmlformats.org/officeDocument/2006/relationships/image" Target="../media/image1808.png"/><Relationship Id="rId136" Type="http://schemas.openxmlformats.org/officeDocument/2006/relationships/image" Target="../media/image1855.png"/><Relationship Id="rId343" Type="http://schemas.openxmlformats.org/officeDocument/2006/relationships/image" Target="../media/image1958.png"/><Relationship Id="rId550" Type="http://schemas.openxmlformats.org/officeDocument/2006/relationships/image" Target="../media/image2061.png"/><Relationship Id="rId203" Type="http://schemas.openxmlformats.org/officeDocument/2006/relationships/customXml" Target="../ink/ink1963.xml"/><Relationship Id="rId648" Type="http://schemas.openxmlformats.org/officeDocument/2006/relationships/image" Target="../media/image2110.png"/><Relationship Id="rId287" Type="http://schemas.openxmlformats.org/officeDocument/2006/relationships/customXml" Target="../ink/ink2005.xml"/><Relationship Id="rId410" Type="http://schemas.openxmlformats.org/officeDocument/2006/relationships/customXml" Target="../ink/ink2067.xml"/><Relationship Id="rId494" Type="http://schemas.openxmlformats.org/officeDocument/2006/relationships/image" Target="../media/image2033.png"/><Relationship Id="rId508" Type="http://schemas.openxmlformats.org/officeDocument/2006/relationships/image" Target="../media/image2040.png"/><Relationship Id="rId715" Type="http://schemas.openxmlformats.org/officeDocument/2006/relationships/customXml" Target="../ink/ink2220.xml"/><Relationship Id="rId147" Type="http://schemas.openxmlformats.org/officeDocument/2006/relationships/customXml" Target="../ink/ink1935.xml"/><Relationship Id="rId354" Type="http://schemas.openxmlformats.org/officeDocument/2006/relationships/customXml" Target="../ink/ink2039.xml"/><Relationship Id="rId51" Type="http://schemas.openxmlformats.org/officeDocument/2006/relationships/customXml" Target="../ink/ink1887.xml"/><Relationship Id="rId561" Type="http://schemas.openxmlformats.org/officeDocument/2006/relationships/customXml" Target="../ink/ink2143.xml"/><Relationship Id="rId659" Type="http://schemas.openxmlformats.org/officeDocument/2006/relationships/customXml" Target="../ink/ink2192.xml"/><Relationship Id="rId214" Type="http://schemas.openxmlformats.org/officeDocument/2006/relationships/image" Target="../media/image1894.png"/><Relationship Id="rId298" Type="http://schemas.openxmlformats.org/officeDocument/2006/relationships/image" Target="../media/image1936.png"/><Relationship Id="rId421" Type="http://schemas.openxmlformats.org/officeDocument/2006/relationships/image" Target="../media/image1997.png"/><Relationship Id="rId519" Type="http://schemas.openxmlformats.org/officeDocument/2006/relationships/customXml" Target="../ink/ink2122.xml"/><Relationship Id="rId158" Type="http://schemas.openxmlformats.org/officeDocument/2006/relationships/image" Target="../media/image1866.png"/><Relationship Id="rId726" Type="http://schemas.openxmlformats.org/officeDocument/2006/relationships/image" Target="../media/image2149.png"/><Relationship Id="rId62" Type="http://schemas.openxmlformats.org/officeDocument/2006/relationships/image" Target="../media/image1819.png"/><Relationship Id="rId365" Type="http://schemas.openxmlformats.org/officeDocument/2006/relationships/image" Target="../media/image1969.png"/><Relationship Id="rId572" Type="http://schemas.openxmlformats.org/officeDocument/2006/relationships/image" Target="../media/image2072.png"/><Relationship Id="rId225" Type="http://schemas.openxmlformats.org/officeDocument/2006/relationships/customXml" Target="../ink/ink1974.xml"/><Relationship Id="rId432" Type="http://schemas.openxmlformats.org/officeDocument/2006/relationships/customXml" Target="../ink/ink2078.xml"/><Relationship Id="rId737" Type="http://schemas.openxmlformats.org/officeDocument/2006/relationships/customXml" Target="../ink/ink2231.xml"/><Relationship Id="rId73" Type="http://schemas.openxmlformats.org/officeDocument/2006/relationships/customXml" Target="../ink/ink1898.xml"/><Relationship Id="rId169" Type="http://schemas.openxmlformats.org/officeDocument/2006/relationships/customXml" Target="../ink/ink1946.xml"/><Relationship Id="rId376" Type="http://schemas.openxmlformats.org/officeDocument/2006/relationships/customXml" Target="../ink/ink2050.xml"/><Relationship Id="rId583" Type="http://schemas.openxmlformats.org/officeDocument/2006/relationships/customXml" Target="../ink/ink2154.xml"/><Relationship Id="rId4" Type="http://schemas.openxmlformats.org/officeDocument/2006/relationships/image" Target="../media/image1790.png"/><Relationship Id="rId236" Type="http://schemas.openxmlformats.org/officeDocument/2006/relationships/image" Target="../media/image1905.png"/><Relationship Id="rId443" Type="http://schemas.openxmlformats.org/officeDocument/2006/relationships/customXml" Target="../ink/ink2084.xml"/><Relationship Id="rId650" Type="http://schemas.openxmlformats.org/officeDocument/2006/relationships/image" Target="../media/image2111.png"/><Relationship Id="rId303" Type="http://schemas.openxmlformats.org/officeDocument/2006/relationships/customXml" Target="../ink/ink2013.xml"/><Relationship Id="rId748" Type="http://schemas.openxmlformats.org/officeDocument/2006/relationships/image" Target="../media/image2160.png"/><Relationship Id="rId84" Type="http://schemas.openxmlformats.org/officeDocument/2006/relationships/image" Target="../media/image1830.png"/><Relationship Id="rId387" Type="http://schemas.openxmlformats.org/officeDocument/2006/relationships/image" Target="../media/image1980.png"/><Relationship Id="rId510" Type="http://schemas.openxmlformats.org/officeDocument/2006/relationships/image" Target="../media/image2041.png"/><Relationship Id="rId594" Type="http://schemas.openxmlformats.org/officeDocument/2006/relationships/image" Target="../media/image2083.png"/><Relationship Id="rId608" Type="http://schemas.openxmlformats.org/officeDocument/2006/relationships/image" Target="../media/image2090.png"/><Relationship Id="rId247" Type="http://schemas.openxmlformats.org/officeDocument/2006/relationships/customXml" Target="../ink/ink1985.xml"/><Relationship Id="rId107" Type="http://schemas.openxmlformats.org/officeDocument/2006/relationships/customXml" Target="../ink/ink1915.xml"/><Relationship Id="rId454" Type="http://schemas.openxmlformats.org/officeDocument/2006/relationships/image" Target="../media/image2013.png"/><Relationship Id="rId661" Type="http://schemas.openxmlformats.org/officeDocument/2006/relationships/customXml" Target="../ink/ink2193.xml"/><Relationship Id="rId759" Type="http://schemas.openxmlformats.org/officeDocument/2006/relationships/customXml" Target="../ink/ink224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image" Target="../media/image295.png"/><Relationship Id="rId299" Type="http://schemas.openxmlformats.org/officeDocument/2006/relationships/customXml" Target="../ink/ink412.xml"/><Relationship Id="rId21" Type="http://schemas.openxmlformats.org/officeDocument/2006/relationships/customXml" Target="../ink/ink253.xml"/><Relationship Id="rId63" Type="http://schemas.openxmlformats.org/officeDocument/2006/relationships/customXml" Target="../ink/ink274.xml"/><Relationship Id="rId159" Type="http://schemas.openxmlformats.org/officeDocument/2006/relationships/image" Target="../media/image316.png"/><Relationship Id="rId324" Type="http://schemas.openxmlformats.org/officeDocument/2006/relationships/image" Target="../media/image379.png"/><Relationship Id="rId366" Type="http://schemas.openxmlformats.org/officeDocument/2006/relationships/customXml" Target="../ink/ink446.xml"/><Relationship Id="rId170" Type="http://schemas.openxmlformats.org/officeDocument/2006/relationships/customXml" Target="../ink/ink328.xml"/><Relationship Id="rId226" Type="http://schemas.openxmlformats.org/officeDocument/2006/relationships/customXml" Target="../ink/ink368.xml"/><Relationship Id="rId268" Type="http://schemas.openxmlformats.org/officeDocument/2006/relationships/image" Target="../media/image352.png"/><Relationship Id="rId32" Type="http://schemas.openxmlformats.org/officeDocument/2006/relationships/image" Target="../media/image254.png"/><Relationship Id="rId74" Type="http://schemas.openxmlformats.org/officeDocument/2006/relationships/image" Target="../media/image275.png"/><Relationship Id="rId128" Type="http://schemas.openxmlformats.org/officeDocument/2006/relationships/customXml" Target="../ink/ink307.xml"/><Relationship Id="rId335" Type="http://schemas.openxmlformats.org/officeDocument/2006/relationships/customXml" Target="../ink/ink430.xml"/><Relationship Id="rId377" Type="http://schemas.openxmlformats.org/officeDocument/2006/relationships/image" Target="../media/image405.png"/><Relationship Id="rId5" Type="http://schemas.openxmlformats.org/officeDocument/2006/relationships/customXml" Target="../ink/ink245.xml"/><Relationship Id="rId181" Type="http://schemas.openxmlformats.org/officeDocument/2006/relationships/image" Target="../media/image327.png"/><Relationship Id="rId237" Type="http://schemas.openxmlformats.org/officeDocument/2006/relationships/customXml" Target="../ink/ink379.xml"/><Relationship Id="rId402" Type="http://schemas.openxmlformats.org/officeDocument/2006/relationships/customXml" Target="../ink/ink464.xml"/><Relationship Id="rId279" Type="http://schemas.openxmlformats.org/officeDocument/2006/relationships/customXml" Target="../ink/ink402.xml"/><Relationship Id="rId43" Type="http://schemas.openxmlformats.org/officeDocument/2006/relationships/customXml" Target="../ink/ink264.xml"/><Relationship Id="rId139" Type="http://schemas.openxmlformats.org/officeDocument/2006/relationships/image" Target="../media/image306.png"/><Relationship Id="rId290" Type="http://schemas.openxmlformats.org/officeDocument/2006/relationships/image" Target="../media/image362.png"/><Relationship Id="rId304" Type="http://schemas.openxmlformats.org/officeDocument/2006/relationships/image" Target="../media/image369.png"/><Relationship Id="rId346" Type="http://schemas.openxmlformats.org/officeDocument/2006/relationships/image" Target="../media/image390.png"/><Relationship Id="rId388" Type="http://schemas.openxmlformats.org/officeDocument/2006/relationships/customXml" Target="../ink/ink457.xml"/><Relationship Id="rId85" Type="http://schemas.openxmlformats.org/officeDocument/2006/relationships/customXml" Target="../ink/ink285.xml"/><Relationship Id="rId150" Type="http://schemas.openxmlformats.org/officeDocument/2006/relationships/customXml" Target="../ink/ink318.xml"/><Relationship Id="rId192" Type="http://schemas.openxmlformats.org/officeDocument/2006/relationships/customXml" Target="../ink/ink339.xml"/><Relationship Id="rId206" Type="http://schemas.openxmlformats.org/officeDocument/2006/relationships/customXml" Target="../ink/ink348.xml"/><Relationship Id="rId413" Type="http://schemas.openxmlformats.org/officeDocument/2006/relationships/image" Target="../media/image423.png"/><Relationship Id="rId248" Type="http://schemas.openxmlformats.org/officeDocument/2006/relationships/customXml" Target="../ink/ink385.xml"/><Relationship Id="rId12" Type="http://schemas.openxmlformats.org/officeDocument/2006/relationships/image" Target="../media/image244.png"/><Relationship Id="rId108" Type="http://schemas.openxmlformats.org/officeDocument/2006/relationships/customXml" Target="../ink/ink297.xml"/><Relationship Id="rId315" Type="http://schemas.openxmlformats.org/officeDocument/2006/relationships/customXml" Target="../ink/ink420.xml"/><Relationship Id="rId357" Type="http://schemas.openxmlformats.org/officeDocument/2006/relationships/image" Target="../media/image395.png"/><Relationship Id="rId54" Type="http://schemas.openxmlformats.org/officeDocument/2006/relationships/image" Target="../media/image265.png"/><Relationship Id="rId96" Type="http://schemas.openxmlformats.org/officeDocument/2006/relationships/image" Target="../media/image286.png"/><Relationship Id="rId161" Type="http://schemas.openxmlformats.org/officeDocument/2006/relationships/image" Target="../media/image317.png"/><Relationship Id="rId217" Type="http://schemas.openxmlformats.org/officeDocument/2006/relationships/customXml" Target="../ink/ink359.xml"/><Relationship Id="rId399" Type="http://schemas.openxmlformats.org/officeDocument/2006/relationships/image" Target="../media/image416.png"/><Relationship Id="rId259" Type="http://schemas.openxmlformats.org/officeDocument/2006/relationships/customXml" Target="../ink/ink391.xml"/><Relationship Id="rId23" Type="http://schemas.openxmlformats.org/officeDocument/2006/relationships/customXml" Target="../ink/ink254.xml"/><Relationship Id="rId119" Type="http://schemas.openxmlformats.org/officeDocument/2006/relationships/image" Target="../media/image296.png"/><Relationship Id="rId270" Type="http://schemas.openxmlformats.org/officeDocument/2006/relationships/image" Target="../media/image353.png"/><Relationship Id="rId326" Type="http://schemas.openxmlformats.org/officeDocument/2006/relationships/image" Target="../media/image380.png"/><Relationship Id="rId65" Type="http://schemas.openxmlformats.org/officeDocument/2006/relationships/customXml" Target="../ink/ink275.xml"/><Relationship Id="rId130" Type="http://schemas.openxmlformats.org/officeDocument/2006/relationships/customXml" Target="../ink/ink308.xml"/><Relationship Id="rId368" Type="http://schemas.openxmlformats.org/officeDocument/2006/relationships/customXml" Target="../ink/ink447.xml"/><Relationship Id="rId172" Type="http://schemas.openxmlformats.org/officeDocument/2006/relationships/customXml" Target="../ink/ink329.xml"/><Relationship Id="rId228" Type="http://schemas.openxmlformats.org/officeDocument/2006/relationships/customXml" Target="../ink/ink370.xml"/><Relationship Id="rId281" Type="http://schemas.openxmlformats.org/officeDocument/2006/relationships/customXml" Target="../ink/ink403.xml"/><Relationship Id="rId337" Type="http://schemas.openxmlformats.org/officeDocument/2006/relationships/customXml" Target="../ink/ink431.xml"/><Relationship Id="rId34" Type="http://schemas.openxmlformats.org/officeDocument/2006/relationships/image" Target="../media/image255.png"/><Relationship Id="rId76" Type="http://schemas.openxmlformats.org/officeDocument/2006/relationships/image" Target="../media/image276.png"/><Relationship Id="rId141" Type="http://schemas.openxmlformats.org/officeDocument/2006/relationships/image" Target="../media/image307.png"/><Relationship Id="rId379" Type="http://schemas.openxmlformats.org/officeDocument/2006/relationships/image" Target="../media/image406.png"/><Relationship Id="rId7" Type="http://schemas.openxmlformats.org/officeDocument/2006/relationships/customXml" Target="../ink/ink246.xml"/><Relationship Id="rId183" Type="http://schemas.openxmlformats.org/officeDocument/2006/relationships/image" Target="../media/image328.png"/><Relationship Id="rId239" Type="http://schemas.openxmlformats.org/officeDocument/2006/relationships/customXml" Target="../ink/ink380.xml"/><Relationship Id="rId390" Type="http://schemas.openxmlformats.org/officeDocument/2006/relationships/customXml" Target="../ink/ink458.xml"/><Relationship Id="rId404" Type="http://schemas.openxmlformats.org/officeDocument/2006/relationships/customXml" Target="../ink/ink465.xml"/><Relationship Id="rId250" Type="http://schemas.openxmlformats.org/officeDocument/2006/relationships/image" Target="../media/image343.png"/><Relationship Id="rId292" Type="http://schemas.openxmlformats.org/officeDocument/2006/relationships/image" Target="../media/image363.png"/><Relationship Id="rId306" Type="http://schemas.openxmlformats.org/officeDocument/2006/relationships/image" Target="../media/image370.png"/><Relationship Id="rId45" Type="http://schemas.openxmlformats.org/officeDocument/2006/relationships/customXml" Target="../ink/ink265.xml"/><Relationship Id="rId87" Type="http://schemas.openxmlformats.org/officeDocument/2006/relationships/customXml" Target="../ink/ink286.xml"/><Relationship Id="rId110" Type="http://schemas.openxmlformats.org/officeDocument/2006/relationships/customXml" Target="../ink/ink298.xml"/><Relationship Id="rId348" Type="http://schemas.openxmlformats.org/officeDocument/2006/relationships/image" Target="../media/image391.png"/><Relationship Id="rId152" Type="http://schemas.openxmlformats.org/officeDocument/2006/relationships/customXml" Target="../ink/ink319.xml"/><Relationship Id="rId194" Type="http://schemas.openxmlformats.org/officeDocument/2006/relationships/customXml" Target="../ink/ink340.xml"/><Relationship Id="rId208" Type="http://schemas.openxmlformats.org/officeDocument/2006/relationships/customXml" Target="../ink/ink350.xml"/><Relationship Id="rId415" Type="http://schemas.openxmlformats.org/officeDocument/2006/relationships/image" Target="../media/image424.png"/><Relationship Id="rId261" Type="http://schemas.openxmlformats.org/officeDocument/2006/relationships/customXml" Target="../ink/ink392.xml"/><Relationship Id="rId14" Type="http://schemas.openxmlformats.org/officeDocument/2006/relationships/image" Target="../media/image245.png"/><Relationship Id="rId56" Type="http://schemas.openxmlformats.org/officeDocument/2006/relationships/image" Target="../media/image266.png"/><Relationship Id="rId317" Type="http://schemas.openxmlformats.org/officeDocument/2006/relationships/customXml" Target="../ink/ink421.xml"/><Relationship Id="rId359" Type="http://schemas.openxmlformats.org/officeDocument/2006/relationships/image" Target="../media/image396.png"/><Relationship Id="rId98" Type="http://schemas.openxmlformats.org/officeDocument/2006/relationships/image" Target="../media/image287.png"/><Relationship Id="rId121" Type="http://schemas.openxmlformats.org/officeDocument/2006/relationships/image" Target="../media/image297.png"/><Relationship Id="rId163" Type="http://schemas.openxmlformats.org/officeDocument/2006/relationships/image" Target="../media/image318.png"/><Relationship Id="rId219" Type="http://schemas.openxmlformats.org/officeDocument/2006/relationships/customXml" Target="../ink/ink361.xml"/><Relationship Id="rId370" Type="http://schemas.openxmlformats.org/officeDocument/2006/relationships/customXml" Target="../ink/ink448.xml"/><Relationship Id="rId230" Type="http://schemas.openxmlformats.org/officeDocument/2006/relationships/customXml" Target="../ink/ink372.xml"/><Relationship Id="rId25" Type="http://schemas.openxmlformats.org/officeDocument/2006/relationships/customXml" Target="../ink/ink255.xml"/><Relationship Id="rId67" Type="http://schemas.openxmlformats.org/officeDocument/2006/relationships/customXml" Target="../ink/ink276.xml"/><Relationship Id="rId272" Type="http://schemas.openxmlformats.org/officeDocument/2006/relationships/customXml" Target="../ink/ink398.xml"/><Relationship Id="rId328" Type="http://schemas.openxmlformats.org/officeDocument/2006/relationships/image" Target="../media/image381.png"/><Relationship Id="rId132" Type="http://schemas.openxmlformats.org/officeDocument/2006/relationships/customXml" Target="../ink/ink309.xml"/><Relationship Id="rId174" Type="http://schemas.openxmlformats.org/officeDocument/2006/relationships/customXml" Target="../ink/ink330.xml"/><Relationship Id="rId381" Type="http://schemas.openxmlformats.org/officeDocument/2006/relationships/image" Target="../media/image407.png"/><Relationship Id="rId241" Type="http://schemas.openxmlformats.org/officeDocument/2006/relationships/customXml" Target="../ink/ink381.xml"/><Relationship Id="rId36" Type="http://schemas.openxmlformats.org/officeDocument/2006/relationships/image" Target="../media/image256.png"/><Relationship Id="rId283" Type="http://schemas.openxmlformats.org/officeDocument/2006/relationships/customXml" Target="../ink/ink404.xml"/><Relationship Id="rId339" Type="http://schemas.openxmlformats.org/officeDocument/2006/relationships/customXml" Target="../ink/ink432.xml"/><Relationship Id="rId78" Type="http://schemas.openxmlformats.org/officeDocument/2006/relationships/image" Target="../media/image277.png"/><Relationship Id="rId101" Type="http://schemas.openxmlformats.org/officeDocument/2006/relationships/customXml" Target="../ink/ink293.xml"/><Relationship Id="rId143" Type="http://schemas.openxmlformats.org/officeDocument/2006/relationships/image" Target="../media/image308.png"/><Relationship Id="rId185" Type="http://schemas.openxmlformats.org/officeDocument/2006/relationships/image" Target="../media/image329.png"/><Relationship Id="rId350" Type="http://schemas.openxmlformats.org/officeDocument/2006/relationships/image" Target="../media/image392.png"/><Relationship Id="rId406" Type="http://schemas.openxmlformats.org/officeDocument/2006/relationships/customXml" Target="../ink/ink466.xml"/><Relationship Id="rId9" Type="http://schemas.openxmlformats.org/officeDocument/2006/relationships/customXml" Target="../ink/ink247.xml"/><Relationship Id="rId210" Type="http://schemas.openxmlformats.org/officeDocument/2006/relationships/customXml" Target="../ink/ink352.xml"/><Relationship Id="rId392" Type="http://schemas.openxmlformats.org/officeDocument/2006/relationships/customXml" Target="../ink/ink459.xml"/><Relationship Id="rId252" Type="http://schemas.openxmlformats.org/officeDocument/2006/relationships/image" Target="../media/image344.png"/><Relationship Id="rId294" Type="http://schemas.openxmlformats.org/officeDocument/2006/relationships/image" Target="../media/image364.png"/><Relationship Id="rId308" Type="http://schemas.openxmlformats.org/officeDocument/2006/relationships/image" Target="../media/image371.png"/><Relationship Id="rId47" Type="http://schemas.openxmlformats.org/officeDocument/2006/relationships/customXml" Target="../ink/ink266.xml"/><Relationship Id="rId89" Type="http://schemas.openxmlformats.org/officeDocument/2006/relationships/customXml" Target="../ink/ink287.xml"/><Relationship Id="rId112" Type="http://schemas.openxmlformats.org/officeDocument/2006/relationships/customXml" Target="../ink/ink299.xml"/><Relationship Id="rId154" Type="http://schemas.openxmlformats.org/officeDocument/2006/relationships/customXml" Target="../ink/ink320.xml"/><Relationship Id="rId361" Type="http://schemas.openxmlformats.org/officeDocument/2006/relationships/image" Target="../media/image397.png"/><Relationship Id="rId196" Type="http://schemas.openxmlformats.org/officeDocument/2006/relationships/customXml" Target="../ink/ink341.xml"/><Relationship Id="rId417" Type="http://schemas.openxmlformats.org/officeDocument/2006/relationships/image" Target="../media/image425.png"/><Relationship Id="rId16" Type="http://schemas.openxmlformats.org/officeDocument/2006/relationships/image" Target="../media/image246.png"/><Relationship Id="rId221" Type="http://schemas.openxmlformats.org/officeDocument/2006/relationships/customXml" Target="../ink/ink363.xml"/><Relationship Id="rId263" Type="http://schemas.openxmlformats.org/officeDocument/2006/relationships/customXml" Target="../ink/ink393.xml"/><Relationship Id="rId319" Type="http://schemas.openxmlformats.org/officeDocument/2006/relationships/customXml" Target="../ink/ink422.xml"/><Relationship Id="rId58" Type="http://schemas.openxmlformats.org/officeDocument/2006/relationships/image" Target="../media/image267.png"/><Relationship Id="rId123" Type="http://schemas.openxmlformats.org/officeDocument/2006/relationships/image" Target="../media/image298.png"/><Relationship Id="rId330" Type="http://schemas.openxmlformats.org/officeDocument/2006/relationships/image" Target="../media/image382.png"/><Relationship Id="rId165" Type="http://schemas.openxmlformats.org/officeDocument/2006/relationships/image" Target="../media/image319.png"/><Relationship Id="rId372" Type="http://schemas.openxmlformats.org/officeDocument/2006/relationships/customXml" Target="../ink/ink449.xml"/><Relationship Id="rId232" Type="http://schemas.openxmlformats.org/officeDocument/2006/relationships/customXml" Target="../ink/ink374.xml"/><Relationship Id="rId274" Type="http://schemas.openxmlformats.org/officeDocument/2006/relationships/customXml" Target="../ink/ink399.xml"/><Relationship Id="rId27" Type="http://schemas.openxmlformats.org/officeDocument/2006/relationships/customXml" Target="../ink/ink256.xml"/><Relationship Id="rId69" Type="http://schemas.openxmlformats.org/officeDocument/2006/relationships/customXml" Target="../ink/ink277.xml"/><Relationship Id="rId134" Type="http://schemas.openxmlformats.org/officeDocument/2006/relationships/customXml" Target="../ink/ink310.xml"/><Relationship Id="rId80" Type="http://schemas.openxmlformats.org/officeDocument/2006/relationships/image" Target="../media/image278.png"/><Relationship Id="rId176" Type="http://schemas.openxmlformats.org/officeDocument/2006/relationships/customXml" Target="../ink/ink331.xml"/><Relationship Id="rId341" Type="http://schemas.openxmlformats.org/officeDocument/2006/relationships/customXml" Target="../ink/ink433.xml"/><Relationship Id="rId383" Type="http://schemas.openxmlformats.org/officeDocument/2006/relationships/image" Target="../media/image408.png"/><Relationship Id="rId201" Type="http://schemas.openxmlformats.org/officeDocument/2006/relationships/image" Target="../media/image337.png"/><Relationship Id="rId222" Type="http://schemas.openxmlformats.org/officeDocument/2006/relationships/customXml" Target="../ink/ink364.xml"/><Relationship Id="rId243" Type="http://schemas.openxmlformats.org/officeDocument/2006/relationships/customXml" Target="../ink/ink382.xml"/><Relationship Id="rId264" Type="http://schemas.openxmlformats.org/officeDocument/2006/relationships/image" Target="../media/image350.png"/><Relationship Id="rId285" Type="http://schemas.openxmlformats.org/officeDocument/2006/relationships/customXml" Target="../ink/ink405.xml"/><Relationship Id="rId17" Type="http://schemas.openxmlformats.org/officeDocument/2006/relationships/customXml" Target="../ink/ink251.xml"/><Relationship Id="rId38" Type="http://schemas.openxmlformats.org/officeDocument/2006/relationships/image" Target="../media/image257.png"/><Relationship Id="rId59" Type="http://schemas.openxmlformats.org/officeDocument/2006/relationships/customXml" Target="../ink/ink272.xml"/><Relationship Id="rId103" Type="http://schemas.openxmlformats.org/officeDocument/2006/relationships/image" Target="../media/image288.png"/><Relationship Id="rId124" Type="http://schemas.openxmlformats.org/officeDocument/2006/relationships/customXml" Target="../ink/ink305.xml"/><Relationship Id="rId310" Type="http://schemas.openxmlformats.org/officeDocument/2006/relationships/image" Target="../media/image372.png"/><Relationship Id="rId70" Type="http://schemas.openxmlformats.org/officeDocument/2006/relationships/image" Target="../media/image273.png"/><Relationship Id="rId91" Type="http://schemas.openxmlformats.org/officeDocument/2006/relationships/customXml" Target="../ink/ink288.xml"/><Relationship Id="rId145" Type="http://schemas.openxmlformats.org/officeDocument/2006/relationships/image" Target="../media/image309.png"/><Relationship Id="rId166" Type="http://schemas.openxmlformats.org/officeDocument/2006/relationships/customXml" Target="../ink/ink326.xml"/><Relationship Id="rId187" Type="http://schemas.openxmlformats.org/officeDocument/2006/relationships/image" Target="../media/image330.png"/><Relationship Id="rId331" Type="http://schemas.openxmlformats.org/officeDocument/2006/relationships/customXml" Target="../ink/ink428.xml"/><Relationship Id="rId352" Type="http://schemas.openxmlformats.org/officeDocument/2006/relationships/image" Target="../media/image393.png"/><Relationship Id="rId373" Type="http://schemas.openxmlformats.org/officeDocument/2006/relationships/image" Target="../media/image403.png"/><Relationship Id="rId394" Type="http://schemas.openxmlformats.org/officeDocument/2006/relationships/customXml" Target="../ink/ink460.xml"/><Relationship Id="rId408" Type="http://schemas.openxmlformats.org/officeDocument/2006/relationships/customXml" Target="../ink/ink467.xml"/><Relationship Id="rId1" Type="http://schemas.openxmlformats.org/officeDocument/2006/relationships/slideLayout" Target="../slideLayouts/slideLayout7.xml"/><Relationship Id="rId212" Type="http://schemas.openxmlformats.org/officeDocument/2006/relationships/customXml" Target="../ink/ink354.xml"/><Relationship Id="rId233" Type="http://schemas.openxmlformats.org/officeDocument/2006/relationships/customXml" Target="../ink/ink375.xml"/><Relationship Id="rId254" Type="http://schemas.openxmlformats.org/officeDocument/2006/relationships/image" Target="../media/image345.png"/><Relationship Id="rId28" Type="http://schemas.openxmlformats.org/officeDocument/2006/relationships/image" Target="../media/image252.png"/><Relationship Id="rId49" Type="http://schemas.openxmlformats.org/officeDocument/2006/relationships/customXml" Target="../ink/ink267.xml"/><Relationship Id="rId114" Type="http://schemas.openxmlformats.org/officeDocument/2006/relationships/customXml" Target="../ink/ink300.xml"/><Relationship Id="rId275" Type="http://schemas.openxmlformats.org/officeDocument/2006/relationships/image" Target="../media/image355.png"/><Relationship Id="rId296" Type="http://schemas.openxmlformats.org/officeDocument/2006/relationships/image" Target="../media/image365.png"/><Relationship Id="rId300" Type="http://schemas.openxmlformats.org/officeDocument/2006/relationships/image" Target="../media/image367.png"/><Relationship Id="rId60" Type="http://schemas.openxmlformats.org/officeDocument/2006/relationships/image" Target="../media/image268.png"/><Relationship Id="rId81" Type="http://schemas.openxmlformats.org/officeDocument/2006/relationships/customXml" Target="../ink/ink283.xml"/><Relationship Id="rId135" Type="http://schemas.openxmlformats.org/officeDocument/2006/relationships/image" Target="../media/image304.png"/><Relationship Id="rId156" Type="http://schemas.openxmlformats.org/officeDocument/2006/relationships/customXml" Target="../ink/ink321.xml"/><Relationship Id="rId177" Type="http://schemas.openxmlformats.org/officeDocument/2006/relationships/image" Target="../media/image325.png"/><Relationship Id="rId198" Type="http://schemas.openxmlformats.org/officeDocument/2006/relationships/customXml" Target="../ink/ink342.xml"/><Relationship Id="rId321" Type="http://schemas.openxmlformats.org/officeDocument/2006/relationships/customXml" Target="../ink/ink423.xml"/><Relationship Id="rId342" Type="http://schemas.openxmlformats.org/officeDocument/2006/relationships/image" Target="../media/image388.png"/><Relationship Id="rId363" Type="http://schemas.openxmlformats.org/officeDocument/2006/relationships/image" Target="../media/image398.png"/><Relationship Id="rId384" Type="http://schemas.openxmlformats.org/officeDocument/2006/relationships/customXml" Target="../ink/ink455.xml"/><Relationship Id="rId419" Type="http://schemas.openxmlformats.org/officeDocument/2006/relationships/image" Target="../media/image426.png"/><Relationship Id="rId202" Type="http://schemas.openxmlformats.org/officeDocument/2006/relationships/customXml" Target="../ink/ink344.xml"/><Relationship Id="rId223" Type="http://schemas.openxmlformats.org/officeDocument/2006/relationships/customXml" Target="../ink/ink365.xml"/><Relationship Id="rId244" Type="http://schemas.openxmlformats.org/officeDocument/2006/relationships/image" Target="../media/image341.png"/><Relationship Id="rId18" Type="http://schemas.openxmlformats.org/officeDocument/2006/relationships/image" Target="../media/image247.png"/><Relationship Id="rId39" Type="http://schemas.openxmlformats.org/officeDocument/2006/relationships/customXml" Target="../ink/ink262.xml"/><Relationship Id="rId265" Type="http://schemas.openxmlformats.org/officeDocument/2006/relationships/customXml" Target="../ink/ink394.xml"/><Relationship Id="rId286" Type="http://schemas.openxmlformats.org/officeDocument/2006/relationships/image" Target="../media/image360.png"/><Relationship Id="rId50" Type="http://schemas.openxmlformats.org/officeDocument/2006/relationships/image" Target="../media/image263.png"/><Relationship Id="rId104" Type="http://schemas.openxmlformats.org/officeDocument/2006/relationships/customXml" Target="../ink/ink295.xml"/><Relationship Id="rId125" Type="http://schemas.openxmlformats.org/officeDocument/2006/relationships/image" Target="../media/image299.png"/><Relationship Id="rId146" Type="http://schemas.openxmlformats.org/officeDocument/2006/relationships/customXml" Target="../ink/ink316.xml"/><Relationship Id="rId167" Type="http://schemas.openxmlformats.org/officeDocument/2006/relationships/image" Target="../media/image320.png"/><Relationship Id="rId188" Type="http://schemas.openxmlformats.org/officeDocument/2006/relationships/customXml" Target="../ink/ink337.xml"/><Relationship Id="rId311" Type="http://schemas.openxmlformats.org/officeDocument/2006/relationships/customXml" Target="../ink/ink418.xml"/><Relationship Id="rId332" Type="http://schemas.openxmlformats.org/officeDocument/2006/relationships/image" Target="../media/image383.png"/><Relationship Id="rId353" Type="http://schemas.openxmlformats.org/officeDocument/2006/relationships/customXml" Target="../ink/ink439.xml"/><Relationship Id="rId374" Type="http://schemas.openxmlformats.org/officeDocument/2006/relationships/customXml" Target="../ink/ink450.xml"/><Relationship Id="rId395" Type="http://schemas.openxmlformats.org/officeDocument/2006/relationships/image" Target="../media/image414.png"/><Relationship Id="rId409" Type="http://schemas.openxmlformats.org/officeDocument/2006/relationships/image" Target="../media/image421.png"/><Relationship Id="rId71" Type="http://schemas.openxmlformats.org/officeDocument/2006/relationships/customXml" Target="../ink/ink278.xml"/><Relationship Id="rId92" Type="http://schemas.openxmlformats.org/officeDocument/2006/relationships/image" Target="../media/image284.png"/><Relationship Id="rId213" Type="http://schemas.openxmlformats.org/officeDocument/2006/relationships/customXml" Target="../ink/ink355.xml"/><Relationship Id="rId234" Type="http://schemas.openxmlformats.org/officeDocument/2006/relationships/customXml" Target="../ink/ink376.xml"/><Relationship Id="rId2" Type="http://schemas.openxmlformats.org/officeDocument/2006/relationships/notesSlide" Target="../notesSlides/notesSlide3.xml"/><Relationship Id="rId29" Type="http://schemas.openxmlformats.org/officeDocument/2006/relationships/customXml" Target="../ink/ink257.xml"/><Relationship Id="rId255" Type="http://schemas.openxmlformats.org/officeDocument/2006/relationships/customXml" Target="../ink/ink389.xml"/><Relationship Id="rId276" Type="http://schemas.openxmlformats.org/officeDocument/2006/relationships/customXml" Target="../ink/ink400.xml"/><Relationship Id="rId297" Type="http://schemas.openxmlformats.org/officeDocument/2006/relationships/customXml" Target="../ink/ink411.xml"/><Relationship Id="rId40" Type="http://schemas.openxmlformats.org/officeDocument/2006/relationships/image" Target="../media/image258.png"/><Relationship Id="rId115" Type="http://schemas.openxmlformats.org/officeDocument/2006/relationships/image" Target="../media/image294.png"/><Relationship Id="rId136" Type="http://schemas.openxmlformats.org/officeDocument/2006/relationships/customXml" Target="../ink/ink311.xml"/><Relationship Id="rId157" Type="http://schemas.openxmlformats.org/officeDocument/2006/relationships/image" Target="../media/image315.png"/><Relationship Id="rId178" Type="http://schemas.openxmlformats.org/officeDocument/2006/relationships/customXml" Target="../ink/ink332.xml"/><Relationship Id="rId301" Type="http://schemas.openxmlformats.org/officeDocument/2006/relationships/customXml" Target="../ink/ink413.xml"/><Relationship Id="rId322" Type="http://schemas.openxmlformats.org/officeDocument/2006/relationships/image" Target="../media/image378.png"/><Relationship Id="rId343" Type="http://schemas.openxmlformats.org/officeDocument/2006/relationships/customXml" Target="../ink/ink434.xml"/><Relationship Id="rId364" Type="http://schemas.openxmlformats.org/officeDocument/2006/relationships/customXml" Target="../ink/ink445.xml"/><Relationship Id="rId61" Type="http://schemas.openxmlformats.org/officeDocument/2006/relationships/customXml" Target="../ink/ink273.xml"/><Relationship Id="rId82" Type="http://schemas.openxmlformats.org/officeDocument/2006/relationships/image" Target="../media/image279.png"/><Relationship Id="rId199" Type="http://schemas.openxmlformats.org/officeDocument/2006/relationships/image" Target="../media/image336.png"/><Relationship Id="rId203" Type="http://schemas.openxmlformats.org/officeDocument/2006/relationships/customXml" Target="../ink/ink345.xml"/><Relationship Id="rId385" Type="http://schemas.openxmlformats.org/officeDocument/2006/relationships/image" Target="../media/image409.png"/><Relationship Id="rId19" Type="http://schemas.openxmlformats.org/officeDocument/2006/relationships/customXml" Target="../ink/ink252.xml"/><Relationship Id="rId224" Type="http://schemas.openxmlformats.org/officeDocument/2006/relationships/customXml" Target="../ink/ink366.xml"/><Relationship Id="rId245" Type="http://schemas.openxmlformats.org/officeDocument/2006/relationships/customXml" Target="../ink/ink383.xml"/><Relationship Id="rId266" Type="http://schemas.openxmlformats.org/officeDocument/2006/relationships/image" Target="../media/image351.png"/><Relationship Id="rId287" Type="http://schemas.openxmlformats.org/officeDocument/2006/relationships/customXml" Target="../ink/ink406.xml"/><Relationship Id="rId410" Type="http://schemas.openxmlformats.org/officeDocument/2006/relationships/customXml" Target="../ink/ink468.xml"/><Relationship Id="rId30" Type="http://schemas.openxmlformats.org/officeDocument/2006/relationships/image" Target="../media/image253.png"/><Relationship Id="rId105" Type="http://schemas.openxmlformats.org/officeDocument/2006/relationships/image" Target="../media/image289.png"/><Relationship Id="rId126" Type="http://schemas.openxmlformats.org/officeDocument/2006/relationships/customXml" Target="../ink/ink306.xml"/><Relationship Id="rId147" Type="http://schemas.openxmlformats.org/officeDocument/2006/relationships/image" Target="../media/image310.png"/><Relationship Id="rId168" Type="http://schemas.openxmlformats.org/officeDocument/2006/relationships/customXml" Target="../ink/ink327.xml"/><Relationship Id="rId312" Type="http://schemas.openxmlformats.org/officeDocument/2006/relationships/image" Target="../media/image373.png"/><Relationship Id="rId333" Type="http://schemas.openxmlformats.org/officeDocument/2006/relationships/customXml" Target="../ink/ink429.xml"/><Relationship Id="rId354" Type="http://schemas.openxmlformats.org/officeDocument/2006/relationships/customXml" Target="../ink/ink440.xml"/><Relationship Id="rId51" Type="http://schemas.openxmlformats.org/officeDocument/2006/relationships/customXml" Target="../ink/ink268.xml"/><Relationship Id="rId72" Type="http://schemas.openxmlformats.org/officeDocument/2006/relationships/image" Target="../media/image274.png"/><Relationship Id="rId93" Type="http://schemas.openxmlformats.org/officeDocument/2006/relationships/customXml" Target="../ink/ink289.xml"/><Relationship Id="rId189" Type="http://schemas.openxmlformats.org/officeDocument/2006/relationships/image" Target="../media/image331.png"/><Relationship Id="rId375" Type="http://schemas.openxmlformats.org/officeDocument/2006/relationships/image" Target="../media/image404.png"/><Relationship Id="rId396" Type="http://schemas.openxmlformats.org/officeDocument/2006/relationships/customXml" Target="../ink/ink461.xml"/><Relationship Id="rId3" Type="http://schemas.openxmlformats.org/officeDocument/2006/relationships/customXml" Target="../ink/ink244.xml"/><Relationship Id="rId214" Type="http://schemas.openxmlformats.org/officeDocument/2006/relationships/customXml" Target="../ink/ink356.xml"/><Relationship Id="rId235" Type="http://schemas.openxmlformats.org/officeDocument/2006/relationships/customXml" Target="../ink/ink377.xml"/><Relationship Id="rId256" Type="http://schemas.openxmlformats.org/officeDocument/2006/relationships/image" Target="../media/image346.png"/><Relationship Id="rId277" Type="http://schemas.openxmlformats.org/officeDocument/2006/relationships/customXml" Target="../ink/ink401.xml"/><Relationship Id="rId298" Type="http://schemas.openxmlformats.org/officeDocument/2006/relationships/image" Target="../media/image366.png"/><Relationship Id="rId400" Type="http://schemas.openxmlformats.org/officeDocument/2006/relationships/customXml" Target="../ink/ink463.xml"/><Relationship Id="rId116" Type="http://schemas.openxmlformats.org/officeDocument/2006/relationships/customXml" Target="../ink/ink301.xml"/><Relationship Id="rId137" Type="http://schemas.openxmlformats.org/officeDocument/2006/relationships/image" Target="../media/image305.png"/><Relationship Id="rId158" Type="http://schemas.openxmlformats.org/officeDocument/2006/relationships/customXml" Target="../ink/ink322.xml"/><Relationship Id="rId302" Type="http://schemas.openxmlformats.org/officeDocument/2006/relationships/image" Target="../media/image368.png"/><Relationship Id="rId323" Type="http://schemas.openxmlformats.org/officeDocument/2006/relationships/customXml" Target="../ink/ink424.xml"/><Relationship Id="rId344" Type="http://schemas.openxmlformats.org/officeDocument/2006/relationships/image" Target="../media/image389.png"/><Relationship Id="rId20" Type="http://schemas.openxmlformats.org/officeDocument/2006/relationships/image" Target="../media/image248.png"/><Relationship Id="rId41" Type="http://schemas.openxmlformats.org/officeDocument/2006/relationships/customXml" Target="../ink/ink263.xml"/><Relationship Id="rId62" Type="http://schemas.openxmlformats.org/officeDocument/2006/relationships/image" Target="../media/image269.png"/><Relationship Id="rId83" Type="http://schemas.openxmlformats.org/officeDocument/2006/relationships/customXml" Target="../ink/ink284.xml"/><Relationship Id="rId179" Type="http://schemas.openxmlformats.org/officeDocument/2006/relationships/image" Target="../media/image326.png"/><Relationship Id="rId365" Type="http://schemas.openxmlformats.org/officeDocument/2006/relationships/image" Target="../media/image399.png"/><Relationship Id="rId386" Type="http://schemas.openxmlformats.org/officeDocument/2006/relationships/customXml" Target="../ink/ink456.xml"/><Relationship Id="rId190" Type="http://schemas.openxmlformats.org/officeDocument/2006/relationships/customXml" Target="../ink/ink338.xml"/><Relationship Id="rId204" Type="http://schemas.openxmlformats.org/officeDocument/2006/relationships/customXml" Target="../ink/ink346.xml"/><Relationship Id="rId225" Type="http://schemas.openxmlformats.org/officeDocument/2006/relationships/customXml" Target="../ink/ink367.xml"/><Relationship Id="rId246" Type="http://schemas.openxmlformats.org/officeDocument/2006/relationships/image" Target="../media/image342.png"/><Relationship Id="rId267" Type="http://schemas.openxmlformats.org/officeDocument/2006/relationships/customXml" Target="../ink/ink395.xml"/><Relationship Id="rId288" Type="http://schemas.openxmlformats.org/officeDocument/2006/relationships/image" Target="../media/image361.png"/><Relationship Id="rId411" Type="http://schemas.openxmlformats.org/officeDocument/2006/relationships/image" Target="../media/image422.png"/><Relationship Id="rId106" Type="http://schemas.openxmlformats.org/officeDocument/2006/relationships/customXml" Target="../ink/ink296.xml"/><Relationship Id="rId127" Type="http://schemas.openxmlformats.org/officeDocument/2006/relationships/image" Target="../media/image300.png"/><Relationship Id="rId313" Type="http://schemas.openxmlformats.org/officeDocument/2006/relationships/customXml" Target="../ink/ink419.xml"/><Relationship Id="rId10" Type="http://schemas.openxmlformats.org/officeDocument/2006/relationships/image" Target="../media/image243.png"/><Relationship Id="rId31" Type="http://schemas.openxmlformats.org/officeDocument/2006/relationships/customXml" Target="../ink/ink258.xml"/><Relationship Id="rId52" Type="http://schemas.openxmlformats.org/officeDocument/2006/relationships/image" Target="../media/image264.png"/><Relationship Id="rId73" Type="http://schemas.openxmlformats.org/officeDocument/2006/relationships/customXml" Target="../ink/ink279.xml"/><Relationship Id="rId94" Type="http://schemas.openxmlformats.org/officeDocument/2006/relationships/image" Target="../media/image285.png"/><Relationship Id="rId148" Type="http://schemas.openxmlformats.org/officeDocument/2006/relationships/customXml" Target="../ink/ink317.xml"/><Relationship Id="rId169" Type="http://schemas.openxmlformats.org/officeDocument/2006/relationships/image" Target="../media/image321.png"/><Relationship Id="rId334" Type="http://schemas.openxmlformats.org/officeDocument/2006/relationships/image" Target="../media/image384.png"/><Relationship Id="rId355" Type="http://schemas.openxmlformats.org/officeDocument/2006/relationships/image" Target="../media/image394.png"/><Relationship Id="rId376" Type="http://schemas.openxmlformats.org/officeDocument/2006/relationships/customXml" Target="../ink/ink451.xml"/><Relationship Id="rId397" Type="http://schemas.openxmlformats.org/officeDocument/2006/relationships/image" Target="../media/image415.png"/><Relationship Id="rId4" Type="http://schemas.openxmlformats.org/officeDocument/2006/relationships/image" Target="../media/image240.png"/><Relationship Id="rId180" Type="http://schemas.openxmlformats.org/officeDocument/2006/relationships/customXml" Target="../ink/ink333.xml"/><Relationship Id="rId215" Type="http://schemas.openxmlformats.org/officeDocument/2006/relationships/customXml" Target="../ink/ink357.xml"/><Relationship Id="rId236" Type="http://schemas.openxmlformats.org/officeDocument/2006/relationships/customXml" Target="../ink/ink378.xml"/><Relationship Id="rId257" Type="http://schemas.openxmlformats.org/officeDocument/2006/relationships/customXml" Target="../ink/ink390.xml"/><Relationship Id="rId278" Type="http://schemas.openxmlformats.org/officeDocument/2006/relationships/image" Target="../media/image356.png"/><Relationship Id="rId401" Type="http://schemas.openxmlformats.org/officeDocument/2006/relationships/image" Target="../media/image417.png"/><Relationship Id="rId303" Type="http://schemas.openxmlformats.org/officeDocument/2006/relationships/customXml" Target="../ink/ink414.xml"/><Relationship Id="rId42" Type="http://schemas.openxmlformats.org/officeDocument/2006/relationships/image" Target="../media/image259.png"/><Relationship Id="rId84" Type="http://schemas.openxmlformats.org/officeDocument/2006/relationships/image" Target="../media/image280.png"/><Relationship Id="rId138" Type="http://schemas.openxmlformats.org/officeDocument/2006/relationships/customXml" Target="../ink/ink312.xml"/><Relationship Id="rId345" Type="http://schemas.openxmlformats.org/officeDocument/2006/relationships/customXml" Target="../ink/ink435.xml"/><Relationship Id="rId387" Type="http://schemas.openxmlformats.org/officeDocument/2006/relationships/image" Target="../media/image410.png"/><Relationship Id="rId191" Type="http://schemas.openxmlformats.org/officeDocument/2006/relationships/image" Target="../media/image332.png"/><Relationship Id="rId205" Type="http://schemas.openxmlformats.org/officeDocument/2006/relationships/customXml" Target="../ink/ink347.xml"/><Relationship Id="rId247" Type="http://schemas.openxmlformats.org/officeDocument/2006/relationships/customXml" Target="../ink/ink384.xml"/><Relationship Id="rId412" Type="http://schemas.openxmlformats.org/officeDocument/2006/relationships/customXml" Target="../ink/ink469.xml"/><Relationship Id="rId107" Type="http://schemas.openxmlformats.org/officeDocument/2006/relationships/image" Target="../media/image290.png"/><Relationship Id="rId289" Type="http://schemas.openxmlformats.org/officeDocument/2006/relationships/customXml" Target="../ink/ink407.xml"/><Relationship Id="rId11" Type="http://schemas.openxmlformats.org/officeDocument/2006/relationships/customXml" Target="../ink/ink248.xml"/><Relationship Id="rId53" Type="http://schemas.openxmlformats.org/officeDocument/2006/relationships/customXml" Target="../ink/ink269.xml"/><Relationship Id="rId149" Type="http://schemas.openxmlformats.org/officeDocument/2006/relationships/image" Target="../media/image311.png"/><Relationship Id="rId314" Type="http://schemas.openxmlformats.org/officeDocument/2006/relationships/image" Target="../media/image374.png"/><Relationship Id="rId356" Type="http://schemas.openxmlformats.org/officeDocument/2006/relationships/customXml" Target="../ink/ink441.xml"/><Relationship Id="rId398" Type="http://schemas.openxmlformats.org/officeDocument/2006/relationships/customXml" Target="../ink/ink462.xml"/><Relationship Id="rId95" Type="http://schemas.openxmlformats.org/officeDocument/2006/relationships/customXml" Target="../ink/ink290.xml"/><Relationship Id="rId160" Type="http://schemas.openxmlformats.org/officeDocument/2006/relationships/customXml" Target="../ink/ink323.xml"/><Relationship Id="rId216" Type="http://schemas.openxmlformats.org/officeDocument/2006/relationships/customXml" Target="../ink/ink358.xml"/><Relationship Id="rId258" Type="http://schemas.openxmlformats.org/officeDocument/2006/relationships/image" Target="../media/image347.png"/><Relationship Id="rId22" Type="http://schemas.openxmlformats.org/officeDocument/2006/relationships/image" Target="../media/image249.png"/><Relationship Id="rId64" Type="http://schemas.openxmlformats.org/officeDocument/2006/relationships/image" Target="../media/image270.png"/><Relationship Id="rId118" Type="http://schemas.openxmlformats.org/officeDocument/2006/relationships/customXml" Target="../ink/ink302.xml"/><Relationship Id="rId325" Type="http://schemas.openxmlformats.org/officeDocument/2006/relationships/customXml" Target="../ink/ink425.xml"/><Relationship Id="rId367" Type="http://schemas.openxmlformats.org/officeDocument/2006/relationships/image" Target="../media/image400.png"/><Relationship Id="rId171" Type="http://schemas.openxmlformats.org/officeDocument/2006/relationships/image" Target="../media/image322.png"/><Relationship Id="rId227" Type="http://schemas.openxmlformats.org/officeDocument/2006/relationships/customXml" Target="../ink/ink369.xml"/><Relationship Id="rId269" Type="http://schemas.openxmlformats.org/officeDocument/2006/relationships/customXml" Target="../ink/ink396.xml"/><Relationship Id="rId33" Type="http://schemas.openxmlformats.org/officeDocument/2006/relationships/customXml" Target="../ink/ink259.xml"/><Relationship Id="rId129" Type="http://schemas.openxmlformats.org/officeDocument/2006/relationships/image" Target="../media/image301.png"/><Relationship Id="rId280" Type="http://schemas.openxmlformats.org/officeDocument/2006/relationships/image" Target="../media/image357.png"/><Relationship Id="rId336" Type="http://schemas.openxmlformats.org/officeDocument/2006/relationships/image" Target="../media/image385.png"/><Relationship Id="rId75" Type="http://schemas.openxmlformats.org/officeDocument/2006/relationships/customXml" Target="../ink/ink280.xml"/><Relationship Id="rId140" Type="http://schemas.openxmlformats.org/officeDocument/2006/relationships/customXml" Target="../ink/ink313.xml"/><Relationship Id="rId182" Type="http://schemas.openxmlformats.org/officeDocument/2006/relationships/customXml" Target="../ink/ink334.xml"/><Relationship Id="rId378" Type="http://schemas.openxmlformats.org/officeDocument/2006/relationships/customXml" Target="../ink/ink452.xml"/><Relationship Id="rId403" Type="http://schemas.openxmlformats.org/officeDocument/2006/relationships/image" Target="../media/image418.png"/><Relationship Id="rId6" Type="http://schemas.openxmlformats.org/officeDocument/2006/relationships/image" Target="../media/image241.png"/><Relationship Id="rId238" Type="http://schemas.openxmlformats.org/officeDocument/2006/relationships/image" Target="../media/image338.png"/><Relationship Id="rId291" Type="http://schemas.openxmlformats.org/officeDocument/2006/relationships/customXml" Target="../ink/ink408.xml"/><Relationship Id="rId305" Type="http://schemas.openxmlformats.org/officeDocument/2006/relationships/customXml" Target="../ink/ink415.xml"/><Relationship Id="rId347" Type="http://schemas.openxmlformats.org/officeDocument/2006/relationships/customXml" Target="../ink/ink436.xml"/><Relationship Id="rId44" Type="http://schemas.openxmlformats.org/officeDocument/2006/relationships/image" Target="../media/image260.png"/><Relationship Id="rId86" Type="http://schemas.openxmlformats.org/officeDocument/2006/relationships/image" Target="../media/image281.png"/><Relationship Id="rId151" Type="http://schemas.openxmlformats.org/officeDocument/2006/relationships/image" Target="../media/image312.png"/><Relationship Id="rId389" Type="http://schemas.openxmlformats.org/officeDocument/2006/relationships/image" Target="../media/image411.png"/><Relationship Id="rId193" Type="http://schemas.openxmlformats.org/officeDocument/2006/relationships/image" Target="../media/image333.png"/><Relationship Id="rId207" Type="http://schemas.openxmlformats.org/officeDocument/2006/relationships/customXml" Target="../ink/ink349.xml"/><Relationship Id="rId249" Type="http://schemas.openxmlformats.org/officeDocument/2006/relationships/customXml" Target="../ink/ink386.xml"/><Relationship Id="rId414" Type="http://schemas.openxmlformats.org/officeDocument/2006/relationships/customXml" Target="../ink/ink470.xml"/><Relationship Id="rId13" Type="http://schemas.openxmlformats.org/officeDocument/2006/relationships/customXml" Target="../ink/ink249.xml"/><Relationship Id="rId109" Type="http://schemas.openxmlformats.org/officeDocument/2006/relationships/image" Target="../media/image291.png"/><Relationship Id="rId260" Type="http://schemas.openxmlformats.org/officeDocument/2006/relationships/image" Target="../media/image348.png"/><Relationship Id="rId316" Type="http://schemas.openxmlformats.org/officeDocument/2006/relationships/image" Target="../media/image375.png"/><Relationship Id="rId55" Type="http://schemas.openxmlformats.org/officeDocument/2006/relationships/customXml" Target="../ink/ink270.xml"/><Relationship Id="rId97" Type="http://schemas.openxmlformats.org/officeDocument/2006/relationships/customXml" Target="../ink/ink291.xml"/><Relationship Id="rId120" Type="http://schemas.openxmlformats.org/officeDocument/2006/relationships/customXml" Target="../ink/ink303.xml"/><Relationship Id="rId358" Type="http://schemas.openxmlformats.org/officeDocument/2006/relationships/customXml" Target="../ink/ink442.xml"/><Relationship Id="rId162" Type="http://schemas.openxmlformats.org/officeDocument/2006/relationships/customXml" Target="../ink/ink324.xml"/><Relationship Id="rId218" Type="http://schemas.openxmlformats.org/officeDocument/2006/relationships/customXml" Target="../ink/ink360.xml"/><Relationship Id="rId271" Type="http://schemas.openxmlformats.org/officeDocument/2006/relationships/customXml" Target="../ink/ink397.xml"/><Relationship Id="rId24" Type="http://schemas.openxmlformats.org/officeDocument/2006/relationships/image" Target="../media/image250.png"/><Relationship Id="rId66" Type="http://schemas.openxmlformats.org/officeDocument/2006/relationships/image" Target="../media/image271.png"/><Relationship Id="rId131" Type="http://schemas.openxmlformats.org/officeDocument/2006/relationships/image" Target="../media/image302.png"/><Relationship Id="rId327" Type="http://schemas.openxmlformats.org/officeDocument/2006/relationships/customXml" Target="../ink/ink426.xml"/><Relationship Id="rId369" Type="http://schemas.openxmlformats.org/officeDocument/2006/relationships/image" Target="../media/image401.png"/><Relationship Id="rId173" Type="http://schemas.openxmlformats.org/officeDocument/2006/relationships/image" Target="../media/image323.png"/><Relationship Id="rId229" Type="http://schemas.openxmlformats.org/officeDocument/2006/relationships/customXml" Target="../ink/ink371.xml"/><Relationship Id="rId380" Type="http://schemas.openxmlformats.org/officeDocument/2006/relationships/customXml" Target="../ink/ink453.xml"/><Relationship Id="rId240" Type="http://schemas.openxmlformats.org/officeDocument/2006/relationships/image" Target="../media/image339.png"/><Relationship Id="rId35" Type="http://schemas.openxmlformats.org/officeDocument/2006/relationships/customXml" Target="../ink/ink260.xml"/><Relationship Id="rId77" Type="http://schemas.openxmlformats.org/officeDocument/2006/relationships/customXml" Target="../ink/ink281.xml"/><Relationship Id="rId100" Type="http://schemas.openxmlformats.org/officeDocument/2006/relationships/image" Target="../media/image58.png"/><Relationship Id="rId282" Type="http://schemas.openxmlformats.org/officeDocument/2006/relationships/image" Target="../media/image358.png"/><Relationship Id="rId338" Type="http://schemas.openxmlformats.org/officeDocument/2006/relationships/image" Target="../media/image386.png"/><Relationship Id="rId8" Type="http://schemas.openxmlformats.org/officeDocument/2006/relationships/image" Target="../media/image242.png"/><Relationship Id="rId142" Type="http://schemas.openxmlformats.org/officeDocument/2006/relationships/customXml" Target="../ink/ink314.xml"/><Relationship Id="rId184" Type="http://schemas.openxmlformats.org/officeDocument/2006/relationships/customXml" Target="../ink/ink335.xml"/><Relationship Id="rId391" Type="http://schemas.openxmlformats.org/officeDocument/2006/relationships/image" Target="../media/image412.png"/><Relationship Id="rId405" Type="http://schemas.openxmlformats.org/officeDocument/2006/relationships/image" Target="../media/image419.png"/><Relationship Id="rId251" Type="http://schemas.openxmlformats.org/officeDocument/2006/relationships/customXml" Target="../ink/ink387.xml"/><Relationship Id="rId46" Type="http://schemas.openxmlformats.org/officeDocument/2006/relationships/image" Target="../media/image261.png"/><Relationship Id="rId293" Type="http://schemas.openxmlformats.org/officeDocument/2006/relationships/customXml" Target="../ink/ink409.xml"/><Relationship Id="rId307" Type="http://schemas.openxmlformats.org/officeDocument/2006/relationships/customXml" Target="../ink/ink416.xml"/><Relationship Id="rId349" Type="http://schemas.openxmlformats.org/officeDocument/2006/relationships/customXml" Target="../ink/ink437.xml"/><Relationship Id="rId88" Type="http://schemas.openxmlformats.org/officeDocument/2006/relationships/image" Target="../media/image282.png"/><Relationship Id="rId111" Type="http://schemas.openxmlformats.org/officeDocument/2006/relationships/image" Target="../media/image292.png"/><Relationship Id="rId153" Type="http://schemas.openxmlformats.org/officeDocument/2006/relationships/image" Target="../media/image313.png"/><Relationship Id="rId195" Type="http://schemas.openxmlformats.org/officeDocument/2006/relationships/image" Target="../media/image334.png"/><Relationship Id="rId209" Type="http://schemas.openxmlformats.org/officeDocument/2006/relationships/customXml" Target="../ink/ink351.xml"/><Relationship Id="rId360" Type="http://schemas.openxmlformats.org/officeDocument/2006/relationships/customXml" Target="../ink/ink443.xml"/><Relationship Id="rId416" Type="http://schemas.openxmlformats.org/officeDocument/2006/relationships/customXml" Target="../ink/ink471.xml"/><Relationship Id="rId220" Type="http://schemas.openxmlformats.org/officeDocument/2006/relationships/customXml" Target="../ink/ink362.xml"/><Relationship Id="rId15" Type="http://schemas.openxmlformats.org/officeDocument/2006/relationships/customXml" Target="../ink/ink250.xml"/><Relationship Id="rId57" Type="http://schemas.openxmlformats.org/officeDocument/2006/relationships/customXml" Target="../ink/ink271.xml"/><Relationship Id="rId262" Type="http://schemas.openxmlformats.org/officeDocument/2006/relationships/image" Target="../media/image349.png"/><Relationship Id="rId318" Type="http://schemas.openxmlformats.org/officeDocument/2006/relationships/image" Target="../media/image376.png"/><Relationship Id="rId99" Type="http://schemas.openxmlformats.org/officeDocument/2006/relationships/customXml" Target="../ink/ink292.xml"/><Relationship Id="rId122" Type="http://schemas.openxmlformats.org/officeDocument/2006/relationships/customXml" Target="../ink/ink304.xml"/><Relationship Id="rId164" Type="http://schemas.openxmlformats.org/officeDocument/2006/relationships/customXml" Target="../ink/ink325.xml"/><Relationship Id="rId371" Type="http://schemas.openxmlformats.org/officeDocument/2006/relationships/image" Target="../media/image402.png"/><Relationship Id="rId26" Type="http://schemas.openxmlformats.org/officeDocument/2006/relationships/image" Target="../media/image251.png"/><Relationship Id="rId231" Type="http://schemas.openxmlformats.org/officeDocument/2006/relationships/customXml" Target="../ink/ink373.xml"/><Relationship Id="rId273" Type="http://schemas.openxmlformats.org/officeDocument/2006/relationships/image" Target="../media/image354.png"/><Relationship Id="rId329" Type="http://schemas.openxmlformats.org/officeDocument/2006/relationships/customXml" Target="../ink/ink427.xml"/><Relationship Id="rId68" Type="http://schemas.openxmlformats.org/officeDocument/2006/relationships/image" Target="../media/image272.png"/><Relationship Id="rId133" Type="http://schemas.openxmlformats.org/officeDocument/2006/relationships/image" Target="../media/image303.png"/><Relationship Id="rId175" Type="http://schemas.openxmlformats.org/officeDocument/2006/relationships/image" Target="../media/image324.png"/><Relationship Id="rId340" Type="http://schemas.openxmlformats.org/officeDocument/2006/relationships/image" Target="../media/image387.png"/><Relationship Id="rId200" Type="http://schemas.openxmlformats.org/officeDocument/2006/relationships/customXml" Target="../ink/ink343.xml"/><Relationship Id="rId382" Type="http://schemas.openxmlformats.org/officeDocument/2006/relationships/customXml" Target="../ink/ink454.xml"/><Relationship Id="rId242" Type="http://schemas.openxmlformats.org/officeDocument/2006/relationships/image" Target="../media/image340.png"/><Relationship Id="rId284" Type="http://schemas.openxmlformats.org/officeDocument/2006/relationships/image" Target="../media/image359.png"/><Relationship Id="rId37" Type="http://schemas.openxmlformats.org/officeDocument/2006/relationships/customXml" Target="../ink/ink261.xml"/><Relationship Id="rId79" Type="http://schemas.openxmlformats.org/officeDocument/2006/relationships/customXml" Target="../ink/ink282.xml"/><Relationship Id="rId102" Type="http://schemas.openxmlformats.org/officeDocument/2006/relationships/customXml" Target="../ink/ink294.xml"/><Relationship Id="rId144" Type="http://schemas.openxmlformats.org/officeDocument/2006/relationships/customXml" Target="../ink/ink315.xml"/><Relationship Id="rId90" Type="http://schemas.openxmlformats.org/officeDocument/2006/relationships/image" Target="../media/image283.png"/><Relationship Id="rId186" Type="http://schemas.openxmlformats.org/officeDocument/2006/relationships/customXml" Target="../ink/ink336.xml"/><Relationship Id="rId351" Type="http://schemas.openxmlformats.org/officeDocument/2006/relationships/customXml" Target="../ink/ink438.xml"/><Relationship Id="rId393" Type="http://schemas.openxmlformats.org/officeDocument/2006/relationships/image" Target="../media/image413.png"/><Relationship Id="rId407" Type="http://schemas.openxmlformats.org/officeDocument/2006/relationships/image" Target="../media/image420.png"/><Relationship Id="rId211" Type="http://schemas.openxmlformats.org/officeDocument/2006/relationships/customXml" Target="../ink/ink353.xml"/><Relationship Id="rId253" Type="http://schemas.openxmlformats.org/officeDocument/2006/relationships/customXml" Target="../ink/ink388.xml"/><Relationship Id="rId295" Type="http://schemas.openxmlformats.org/officeDocument/2006/relationships/customXml" Target="../ink/ink410.xml"/><Relationship Id="rId309" Type="http://schemas.openxmlformats.org/officeDocument/2006/relationships/customXml" Target="../ink/ink417.xml"/><Relationship Id="rId48" Type="http://schemas.openxmlformats.org/officeDocument/2006/relationships/image" Target="../media/image262.png"/><Relationship Id="rId113" Type="http://schemas.openxmlformats.org/officeDocument/2006/relationships/image" Target="../media/image293.png"/><Relationship Id="rId320" Type="http://schemas.openxmlformats.org/officeDocument/2006/relationships/image" Target="../media/image377.png"/><Relationship Id="rId155" Type="http://schemas.openxmlformats.org/officeDocument/2006/relationships/image" Target="../media/image314.png"/><Relationship Id="rId197" Type="http://schemas.openxmlformats.org/officeDocument/2006/relationships/image" Target="../media/image335.png"/><Relationship Id="rId362" Type="http://schemas.openxmlformats.org/officeDocument/2006/relationships/customXml" Target="../ink/ink444.xml"/><Relationship Id="rId418" Type="http://schemas.openxmlformats.org/officeDocument/2006/relationships/customXml" Target="../ink/ink472.xml"/></Relationships>
</file>

<file path=ppt/slides/_rels/slide30.xml.rels><?xml version="1.0" encoding="UTF-8" standalone="yes"?>
<Relationships xmlns="http://schemas.openxmlformats.org/package/2006/relationships"><Relationship Id="rId26" Type="http://schemas.openxmlformats.org/officeDocument/2006/relationships/customXml" Target="../ink/ink2265.xml"/><Relationship Id="rId21" Type="http://schemas.openxmlformats.org/officeDocument/2006/relationships/image" Target="../media/image2187.png"/><Relationship Id="rId42" Type="http://schemas.openxmlformats.org/officeDocument/2006/relationships/customXml" Target="../ink/ink2273.xml"/><Relationship Id="rId47" Type="http://schemas.openxmlformats.org/officeDocument/2006/relationships/image" Target="../media/image2200.png"/><Relationship Id="rId63" Type="http://schemas.openxmlformats.org/officeDocument/2006/relationships/image" Target="../media/image2208.png"/><Relationship Id="rId68" Type="http://schemas.openxmlformats.org/officeDocument/2006/relationships/customXml" Target="../ink/ink2286.xml"/><Relationship Id="rId84" Type="http://schemas.openxmlformats.org/officeDocument/2006/relationships/customXml" Target="../ink/ink2294.xml"/><Relationship Id="rId89" Type="http://schemas.openxmlformats.org/officeDocument/2006/relationships/image" Target="../media/image2220.png"/><Relationship Id="rId112" Type="http://schemas.openxmlformats.org/officeDocument/2006/relationships/image" Target="../media/image2231.png"/><Relationship Id="rId16" Type="http://schemas.openxmlformats.org/officeDocument/2006/relationships/customXml" Target="../ink/ink2260.xml"/><Relationship Id="rId107" Type="http://schemas.openxmlformats.org/officeDocument/2006/relationships/customXml" Target="../ink/ink2306.xml"/><Relationship Id="rId11" Type="http://schemas.openxmlformats.org/officeDocument/2006/relationships/image" Target="../media/image2182.png"/><Relationship Id="rId32" Type="http://schemas.openxmlformats.org/officeDocument/2006/relationships/customXml" Target="../ink/ink2268.xml"/><Relationship Id="rId37" Type="http://schemas.openxmlformats.org/officeDocument/2006/relationships/image" Target="../media/image2195.png"/><Relationship Id="rId53" Type="http://schemas.openxmlformats.org/officeDocument/2006/relationships/image" Target="../media/image2203.png"/><Relationship Id="rId58" Type="http://schemas.openxmlformats.org/officeDocument/2006/relationships/customXml" Target="../ink/ink2281.xml"/><Relationship Id="rId74" Type="http://schemas.openxmlformats.org/officeDocument/2006/relationships/customXml" Target="../ink/ink2289.xml"/><Relationship Id="rId79" Type="http://schemas.openxmlformats.org/officeDocument/2006/relationships/image" Target="../media/image2215.png"/><Relationship Id="rId102" Type="http://schemas.openxmlformats.org/officeDocument/2006/relationships/customXml" Target="../ink/ink2303.xml"/><Relationship Id="rId5" Type="http://schemas.openxmlformats.org/officeDocument/2006/relationships/image" Target="../media/image2179.png"/><Relationship Id="rId90" Type="http://schemas.openxmlformats.org/officeDocument/2006/relationships/customXml" Target="../ink/ink2297.xml"/><Relationship Id="rId95" Type="http://schemas.openxmlformats.org/officeDocument/2006/relationships/image" Target="../media/image2223.png"/><Relationship Id="rId22" Type="http://schemas.openxmlformats.org/officeDocument/2006/relationships/customXml" Target="../ink/ink2263.xml"/><Relationship Id="rId27" Type="http://schemas.openxmlformats.org/officeDocument/2006/relationships/image" Target="../media/image2190.png"/><Relationship Id="rId43" Type="http://schemas.openxmlformats.org/officeDocument/2006/relationships/image" Target="../media/image2198.png"/><Relationship Id="rId48" Type="http://schemas.openxmlformats.org/officeDocument/2006/relationships/customXml" Target="../ink/ink2276.xml"/><Relationship Id="rId64" Type="http://schemas.openxmlformats.org/officeDocument/2006/relationships/customXml" Target="../ink/ink2284.xml"/><Relationship Id="rId69" Type="http://schemas.openxmlformats.org/officeDocument/2006/relationships/image" Target="../media/image2211.png"/><Relationship Id="rId113" Type="http://schemas.openxmlformats.org/officeDocument/2006/relationships/customXml" Target="../ink/ink2309.xml"/><Relationship Id="rId80" Type="http://schemas.openxmlformats.org/officeDocument/2006/relationships/customXml" Target="../ink/ink2292.xml"/><Relationship Id="rId85" Type="http://schemas.openxmlformats.org/officeDocument/2006/relationships/image" Target="../media/image2218.png"/><Relationship Id="rId12" Type="http://schemas.openxmlformats.org/officeDocument/2006/relationships/customXml" Target="../ink/ink2258.xml"/><Relationship Id="rId17" Type="http://schemas.openxmlformats.org/officeDocument/2006/relationships/image" Target="../media/image2185.png"/><Relationship Id="rId33" Type="http://schemas.openxmlformats.org/officeDocument/2006/relationships/image" Target="../media/image2193.png"/><Relationship Id="rId38" Type="http://schemas.openxmlformats.org/officeDocument/2006/relationships/customXml" Target="../ink/ink2271.xml"/><Relationship Id="rId59" Type="http://schemas.openxmlformats.org/officeDocument/2006/relationships/image" Target="../media/image2206.png"/><Relationship Id="rId103" Type="http://schemas.openxmlformats.org/officeDocument/2006/relationships/image" Target="../media/image2227.png"/><Relationship Id="rId108" Type="http://schemas.openxmlformats.org/officeDocument/2006/relationships/image" Target="../media/image2229.png"/><Relationship Id="rId54" Type="http://schemas.openxmlformats.org/officeDocument/2006/relationships/customXml" Target="../ink/ink2279.xml"/><Relationship Id="rId70" Type="http://schemas.openxmlformats.org/officeDocument/2006/relationships/customXml" Target="../ink/ink2287.xml"/><Relationship Id="rId75" Type="http://schemas.openxmlformats.org/officeDocument/2006/relationships/image" Target="../media/image2213.png"/><Relationship Id="rId91" Type="http://schemas.openxmlformats.org/officeDocument/2006/relationships/image" Target="../media/image2221.png"/><Relationship Id="rId96" Type="http://schemas.openxmlformats.org/officeDocument/2006/relationships/customXml" Target="../ink/ink2300.xml"/><Relationship Id="rId1" Type="http://schemas.openxmlformats.org/officeDocument/2006/relationships/slideLayout" Target="../slideLayouts/slideLayout7.xml"/><Relationship Id="rId6" Type="http://schemas.openxmlformats.org/officeDocument/2006/relationships/customXml" Target="../ink/ink2255.xml"/><Relationship Id="rId15" Type="http://schemas.openxmlformats.org/officeDocument/2006/relationships/image" Target="../media/image2184.png"/><Relationship Id="rId23" Type="http://schemas.openxmlformats.org/officeDocument/2006/relationships/image" Target="../media/image2188.png"/><Relationship Id="rId28" Type="http://schemas.openxmlformats.org/officeDocument/2006/relationships/customXml" Target="../ink/ink2266.xml"/><Relationship Id="rId36" Type="http://schemas.openxmlformats.org/officeDocument/2006/relationships/customXml" Target="../ink/ink2270.xml"/><Relationship Id="rId49" Type="http://schemas.openxmlformats.org/officeDocument/2006/relationships/image" Target="../media/image2201.png"/><Relationship Id="rId57" Type="http://schemas.openxmlformats.org/officeDocument/2006/relationships/image" Target="../media/image2205.png"/><Relationship Id="rId106" Type="http://schemas.openxmlformats.org/officeDocument/2006/relationships/image" Target="../media/image2228.png"/><Relationship Id="rId114" Type="http://schemas.openxmlformats.org/officeDocument/2006/relationships/image" Target="../media/image2232.png"/><Relationship Id="rId10" Type="http://schemas.openxmlformats.org/officeDocument/2006/relationships/customXml" Target="../ink/ink2257.xml"/><Relationship Id="rId31" Type="http://schemas.openxmlformats.org/officeDocument/2006/relationships/image" Target="../media/image2192.png"/><Relationship Id="rId44" Type="http://schemas.openxmlformats.org/officeDocument/2006/relationships/customXml" Target="../ink/ink2274.xml"/><Relationship Id="rId52" Type="http://schemas.openxmlformats.org/officeDocument/2006/relationships/customXml" Target="../ink/ink2278.xml"/><Relationship Id="rId60" Type="http://schemas.openxmlformats.org/officeDocument/2006/relationships/customXml" Target="../ink/ink2282.xml"/><Relationship Id="rId65" Type="http://schemas.openxmlformats.org/officeDocument/2006/relationships/image" Target="../media/image2209.png"/><Relationship Id="rId73" Type="http://schemas.openxmlformats.org/officeDocument/2006/relationships/image" Target="../media/image2212.png"/><Relationship Id="rId78" Type="http://schemas.openxmlformats.org/officeDocument/2006/relationships/customXml" Target="../ink/ink2291.xml"/><Relationship Id="rId81" Type="http://schemas.openxmlformats.org/officeDocument/2006/relationships/image" Target="../media/image2216.png"/><Relationship Id="rId86" Type="http://schemas.openxmlformats.org/officeDocument/2006/relationships/customXml" Target="../ink/ink2295.xml"/><Relationship Id="rId94" Type="http://schemas.openxmlformats.org/officeDocument/2006/relationships/customXml" Target="../ink/ink2299.xml"/><Relationship Id="rId99" Type="http://schemas.openxmlformats.org/officeDocument/2006/relationships/image" Target="../media/image2225.png"/><Relationship Id="rId101" Type="http://schemas.openxmlformats.org/officeDocument/2006/relationships/image" Target="../media/image2226.png"/><Relationship Id="rId4" Type="http://schemas.openxmlformats.org/officeDocument/2006/relationships/customXml" Target="../ink/ink2254.xml"/><Relationship Id="rId9" Type="http://schemas.openxmlformats.org/officeDocument/2006/relationships/image" Target="../media/image2181.png"/><Relationship Id="rId13" Type="http://schemas.openxmlformats.org/officeDocument/2006/relationships/image" Target="../media/image2183.png"/><Relationship Id="rId18" Type="http://schemas.openxmlformats.org/officeDocument/2006/relationships/customXml" Target="../ink/ink2261.xml"/><Relationship Id="rId39" Type="http://schemas.openxmlformats.org/officeDocument/2006/relationships/image" Target="../media/image2196.png"/><Relationship Id="rId109" Type="http://schemas.openxmlformats.org/officeDocument/2006/relationships/customXml" Target="../ink/ink2307.xml"/><Relationship Id="rId34" Type="http://schemas.openxmlformats.org/officeDocument/2006/relationships/customXml" Target="../ink/ink2269.xml"/><Relationship Id="rId50" Type="http://schemas.openxmlformats.org/officeDocument/2006/relationships/customXml" Target="../ink/ink2277.xml"/><Relationship Id="rId55" Type="http://schemas.openxmlformats.org/officeDocument/2006/relationships/image" Target="../media/image2204.png"/><Relationship Id="rId76" Type="http://schemas.openxmlformats.org/officeDocument/2006/relationships/customXml" Target="../ink/ink2290.xml"/><Relationship Id="rId97" Type="http://schemas.openxmlformats.org/officeDocument/2006/relationships/image" Target="../media/image2224.png"/><Relationship Id="rId104" Type="http://schemas.openxmlformats.org/officeDocument/2006/relationships/customXml" Target="../ink/ink2304.xml"/><Relationship Id="rId7" Type="http://schemas.openxmlformats.org/officeDocument/2006/relationships/image" Target="../media/image2180.png"/><Relationship Id="rId71" Type="http://schemas.openxmlformats.org/officeDocument/2006/relationships/image" Target="../media/image1499.png"/><Relationship Id="rId92" Type="http://schemas.openxmlformats.org/officeDocument/2006/relationships/customXml" Target="../ink/ink2298.xml"/><Relationship Id="rId2" Type="http://schemas.openxmlformats.org/officeDocument/2006/relationships/notesSlide" Target="../notesSlides/notesSlide30.xml"/><Relationship Id="rId29" Type="http://schemas.openxmlformats.org/officeDocument/2006/relationships/image" Target="../media/image2191.png"/><Relationship Id="rId24" Type="http://schemas.openxmlformats.org/officeDocument/2006/relationships/customXml" Target="../ink/ink2264.xml"/><Relationship Id="rId40" Type="http://schemas.openxmlformats.org/officeDocument/2006/relationships/customXml" Target="../ink/ink2272.xml"/><Relationship Id="rId45" Type="http://schemas.openxmlformats.org/officeDocument/2006/relationships/image" Target="../media/image2199.png"/><Relationship Id="rId66" Type="http://schemas.openxmlformats.org/officeDocument/2006/relationships/customXml" Target="../ink/ink2285.xml"/><Relationship Id="rId87" Type="http://schemas.openxmlformats.org/officeDocument/2006/relationships/image" Target="../media/image2219.png"/><Relationship Id="rId110" Type="http://schemas.openxmlformats.org/officeDocument/2006/relationships/image" Target="../media/image2230.png"/><Relationship Id="rId115" Type="http://schemas.openxmlformats.org/officeDocument/2006/relationships/customXml" Target="../ink/ink2310.xml"/><Relationship Id="rId61" Type="http://schemas.openxmlformats.org/officeDocument/2006/relationships/image" Target="../media/image2207.png"/><Relationship Id="rId82" Type="http://schemas.openxmlformats.org/officeDocument/2006/relationships/customXml" Target="../ink/ink2293.xml"/><Relationship Id="rId19" Type="http://schemas.openxmlformats.org/officeDocument/2006/relationships/image" Target="../media/image2186.png"/><Relationship Id="rId14" Type="http://schemas.openxmlformats.org/officeDocument/2006/relationships/customXml" Target="../ink/ink2259.xml"/><Relationship Id="rId30" Type="http://schemas.openxmlformats.org/officeDocument/2006/relationships/customXml" Target="../ink/ink2267.xml"/><Relationship Id="rId35" Type="http://schemas.openxmlformats.org/officeDocument/2006/relationships/image" Target="../media/image2194.png"/><Relationship Id="rId56" Type="http://schemas.openxmlformats.org/officeDocument/2006/relationships/customXml" Target="../ink/ink2280.xml"/><Relationship Id="rId77" Type="http://schemas.openxmlformats.org/officeDocument/2006/relationships/image" Target="../media/image2214.png"/><Relationship Id="rId100" Type="http://schemas.openxmlformats.org/officeDocument/2006/relationships/customXml" Target="../ink/ink2302.xml"/><Relationship Id="rId105" Type="http://schemas.openxmlformats.org/officeDocument/2006/relationships/customXml" Target="../ink/ink2305.xml"/><Relationship Id="rId8" Type="http://schemas.openxmlformats.org/officeDocument/2006/relationships/customXml" Target="../ink/ink2256.xml"/><Relationship Id="rId51" Type="http://schemas.openxmlformats.org/officeDocument/2006/relationships/image" Target="../media/image2202.png"/><Relationship Id="rId72" Type="http://schemas.openxmlformats.org/officeDocument/2006/relationships/customXml" Target="../ink/ink2288.xml"/><Relationship Id="rId93" Type="http://schemas.openxmlformats.org/officeDocument/2006/relationships/image" Target="../media/image2222.png"/><Relationship Id="rId98" Type="http://schemas.openxmlformats.org/officeDocument/2006/relationships/customXml" Target="../ink/ink2301.xml"/><Relationship Id="rId3" Type="http://schemas.openxmlformats.org/officeDocument/2006/relationships/image" Target="../media/image2178.png"/><Relationship Id="rId25" Type="http://schemas.openxmlformats.org/officeDocument/2006/relationships/image" Target="../media/image2189.png"/><Relationship Id="rId46" Type="http://schemas.openxmlformats.org/officeDocument/2006/relationships/customXml" Target="../ink/ink2275.xml"/><Relationship Id="rId67" Type="http://schemas.openxmlformats.org/officeDocument/2006/relationships/image" Target="../media/image2210.png"/><Relationship Id="rId116" Type="http://schemas.openxmlformats.org/officeDocument/2006/relationships/image" Target="../media/image2233.png"/><Relationship Id="rId20" Type="http://schemas.openxmlformats.org/officeDocument/2006/relationships/customXml" Target="../ink/ink2262.xml"/><Relationship Id="rId41" Type="http://schemas.openxmlformats.org/officeDocument/2006/relationships/image" Target="../media/image2197.png"/><Relationship Id="rId62" Type="http://schemas.openxmlformats.org/officeDocument/2006/relationships/customXml" Target="../ink/ink2283.xml"/><Relationship Id="rId83" Type="http://schemas.openxmlformats.org/officeDocument/2006/relationships/image" Target="../media/image2217.png"/><Relationship Id="rId88" Type="http://schemas.openxmlformats.org/officeDocument/2006/relationships/customXml" Target="../ink/ink2296.xml"/><Relationship Id="rId111" Type="http://schemas.openxmlformats.org/officeDocument/2006/relationships/customXml" Target="../ink/ink230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hyperlink" Target="https://www.ecb.europa.eu/mopo/implement/pepp/html/index.en.html" TargetMode="External"/><Relationship Id="rId4" Type="http://schemas.openxmlformats.org/officeDocument/2006/relationships/hyperlink" Target="https://www.ecb.europa.eu/mopo/implement/app/html/index.en.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23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235.png"/></Relationships>
</file>

<file path=ppt/slides/_rels/slide35.xml.rels><?xml version="1.0" encoding="UTF-8" standalone="yes"?>
<Relationships xmlns="http://schemas.openxmlformats.org/package/2006/relationships"><Relationship Id="rId3" Type="http://schemas.openxmlformats.org/officeDocument/2006/relationships/image" Target="../media/image223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3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6" Type="http://schemas.openxmlformats.org/officeDocument/2006/relationships/image" Target="../media/image437.png"/><Relationship Id="rId117" Type="http://schemas.openxmlformats.org/officeDocument/2006/relationships/image" Target="../media/image482.png"/><Relationship Id="rId21" Type="http://schemas.openxmlformats.org/officeDocument/2006/relationships/customXml" Target="../ink/ink482.xml"/><Relationship Id="rId42" Type="http://schemas.openxmlformats.org/officeDocument/2006/relationships/image" Target="../media/image445.png"/><Relationship Id="rId47" Type="http://schemas.openxmlformats.org/officeDocument/2006/relationships/customXml" Target="../ink/ink495.xml"/><Relationship Id="rId63" Type="http://schemas.openxmlformats.org/officeDocument/2006/relationships/customXml" Target="../ink/ink503.xml"/><Relationship Id="rId68" Type="http://schemas.openxmlformats.org/officeDocument/2006/relationships/image" Target="../media/image458.png"/><Relationship Id="rId84" Type="http://schemas.openxmlformats.org/officeDocument/2006/relationships/customXml" Target="../ink/ink514.xml"/><Relationship Id="rId89" Type="http://schemas.openxmlformats.org/officeDocument/2006/relationships/image" Target="../media/image468.png"/><Relationship Id="rId112" Type="http://schemas.openxmlformats.org/officeDocument/2006/relationships/customXml" Target="../ink/ink528.xml"/><Relationship Id="rId16" Type="http://schemas.openxmlformats.org/officeDocument/2006/relationships/image" Target="../media/image433.png"/><Relationship Id="rId107" Type="http://schemas.openxmlformats.org/officeDocument/2006/relationships/image" Target="../media/image477.png"/><Relationship Id="rId11" Type="http://schemas.openxmlformats.org/officeDocument/2006/relationships/customXml" Target="../ink/ink477.xml"/><Relationship Id="rId32" Type="http://schemas.openxmlformats.org/officeDocument/2006/relationships/image" Target="../media/image440.png"/><Relationship Id="rId37" Type="http://schemas.openxmlformats.org/officeDocument/2006/relationships/customXml" Target="../ink/ink490.xml"/><Relationship Id="rId53" Type="http://schemas.openxmlformats.org/officeDocument/2006/relationships/customXml" Target="../ink/ink498.xml"/><Relationship Id="rId58" Type="http://schemas.openxmlformats.org/officeDocument/2006/relationships/image" Target="../media/image453.png"/><Relationship Id="rId74" Type="http://schemas.openxmlformats.org/officeDocument/2006/relationships/image" Target="../media/image461.png"/><Relationship Id="rId79" Type="http://schemas.openxmlformats.org/officeDocument/2006/relationships/customXml" Target="../ink/ink511.xml"/><Relationship Id="rId102" Type="http://schemas.openxmlformats.org/officeDocument/2006/relationships/customXml" Target="../ink/ink523.xml"/><Relationship Id="rId5" Type="http://schemas.openxmlformats.org/officeDocument/2006/relationships/customXml" Target="../ink/ink474.xml"/><Relationship Id="rId90" Type="http://schemas.openxmlformats.org/officeDocument/2006/relationships/customXml" Target="../ink/ink517.xml"/><Relationship Id="rId95" Type="http://schemas.openxmlformats.org/officeDocument/2006/relationships/image" Target="../media/image471.png"/><Relationship Id="rId22" Type="http://schemas.openxmlformats.org/officeDocument/2006/relationships/image" Target="../media/image436.png"/><Relationship Id="rId27" Type="http://schemas.openxmlformats.org/officeDocument/2006/relationships/customXml" Target="../ink/ink485.xml"/><Relationship Id="rId43" Type="http://schemas.openxmlformats.org/officeDocument/2006/relationships/customXml" Target="../ink/ink493.xml"/><Relationship Id="rId48" Type="http://schemas.openxmlformats.org/officeDocument/2006/relationships/image" Target="../media/image448.png"/><Relationship Id="rId64" Type="http://schemas.openxmlformats.org/officeDocument/2006/relationships/image" Target="../media/image456.png"/><Relationship Id="rId69" Type="http://schemas.openxmlformats.org/officeDocument/2006/relationships/customXml" Target="../ink/ink506.xml"/><Relationship Id="rId113" Type="http://schemas.openxmlformats.org/officeDocument/2006/relationships/image" Target="../media/image480.png"/><Relationship Id="rId118" Type="http://schemas.openxmlformats.org/officeDocument/2006/relationships/customXml" Target="../ink/ink531.xml"/><Relationship Id="rId80" Type="http://schemas.openxmlformats.org/officeDocument/2006/relationships/image" Target="../media/image464.png"/><Relationship Id="rId85" Type="http://schemas.openxmlformats.org/officeDocument/2006/relationships/image" Target="../media/image466.png"/><Relationship Id="rId12" Type="http://schemas.openxmlformats.org/officeDocument/2006/relationships/image" Target="../media/image431.png"/><Relationship Id="rId17" Type="http://schemas.openxmlformats.org/officeDocument/2006/relationships/customXml" Target="../ink/ink480.xml"/><Relationship Id="rId33" Type="http://schemas.openxmlformats.org/officeDocument/2006/relationships/customXml" Target="../ink/ink488.xml"/><Relationship Id="rId38" Type="http://schemas.openxmlformats.org/officeDocument/2006/relationships/image" Target="../media/image443.png"/><Relationship Id="rId59" Type="http://schemas.openxmlformats.org/officeDocument/2006/relationships/customXml" Target="../ink/ink501.xml"/><Relationship Id="rId103" Type="http://schemas.openxmlformats.org/officeDocument/2006/relationships/image" Target="../media/image475.png"/><Relationship Id="rId108" Type="http://schemas.openxmlformats.org/officeDocument/2006/relationships/customXml" Target="../ink/ink526.xml"/><Relationship Id="rId54" Type="http://schemas.openxmlformats.org/officeDocument/2006/relationships/image" Target="../media/image451.png"/><Relationship Id="rId70" Type="http://schemas.openxmlformats.org/officeDocument/2006/relationships/image" Target="../media/image459.png"/><Relationship Id="rId75" Type="http://schemas.openxmlformats.org/officeDocument/2006/relationships/customXml" Target="../ink/ink509.xml"/><Relationship Id="rId91" Type="http://schemas.openxmlformats.org/officeDocument/2006/relationships/image" Target="../media/image469.png"/><Relationship Id="rId96" Type="http://schemas.openxmlformats.org/officeDocument/2006/relationships/customXml" Target="../ink/ink520.xml"/><Relationship Id="rId1" Type="http://schemas.openxmlformats.org/officeDocument/2006/relationships/slideLayout" Target="../slideLayouts/slideLayout7.xml"/><Relationship Id="rId6" Type="http://schemas.openxmlformats.org/officeDocument/2006/relationships/image" Target="../media/image428.png"/><Relationship Id="rId23" Type="http://schemas.openxmlformats.org/officeDocument/2006/relationships/customXml" Target="../ink/ink483.xml"/><Relationship Id="rId28" Type="http://schemas.openxmlformats.org/officeDocument/2006/relationships/image" Target="../media/image438.png"/><Relationship Id="rId49" Type="http://schemas.openxmlformats.org/officeDocument/2006/relationships/customXml" Target="../ink/ink496.xml"/><Relationship Id="rId114" Type="http://schemas.openxmlformats.org/officeDocument/2006/relationships/customXml" Target="../ink/ink529.xml"/><Relationship Id="rId119" Type="http://schemas.openxmlformats.org/officeDocument/2006/relationships/image" Target="../media/image483.png"/><Relationship Id="rId44" Type="http://schemas.openxmlformats.org/officeDocument/2006/relationships/image" Target="../media/image446.png"/><Relationship Id="rId60" Type="http://schemas.openxmlformats.org/officeDocument/2006/relationships/image" Target="../media/image454.png"/><Relationship Id="rId65" Type="http://schemas.openxmlformats.org/officeDocument/2006/relationships/customXml" Target="../ink/ink504.xml"/><Relationship Id="rId81" Type="http://schemas.openxmlformats.org/officeDocument/2006/relationships/customXml" Target="../ink/ink512.xml"/><Relationship Id="rId86" Type="http://schemas.openxmlformats.org/officeDocument/2006/relationships/customXml" Target="../ink/ink515.xml"/><Relationship Id="rId4" Type="http://schemas.openxmlformats.org/officeDocument/2006/relationships/image" Target="../media/image427.png"/><Relationship Id="rId9" Type="http://schemas.openxmlformats.org/officeDocument/2006/relationships/customXml" Target="../ink/ink476.xml"/><Relationship Id="rId13" Type="http://schemas.openxmlformats.org/officeDocument/2006/relationships/customXml" Target="../ink/ink478.xml"/><Relationship Id="rId18" Type="http://schemas.openxmlformats.org/officeDocument/2006/relationships/image" Target="../media/image434.png"/><Relationship Id="rId39" Type="http://schemas.openxmlformats.org/officeDocument/2006/relationships/customXml" Target="../ink/ink491.xml"/><Relationship Id="rId109" Type="http://schemas.openxmlformats.org/officeDocument/2006/relationships/image" Target="../media/image478.png"/><Relationship Id="rId34" Type="http://schemas.openxmlformats.org/officeDocument/2006/relationships/image" Target="../media/image441.png"/><Relationship Id="rId50" Type="http://schemas.openxmlformats.org/officeDocument/2006/relationships/image" Target="../media/image449.png"/><Relationship Id="rId55" Type="http://schemas.openxmlformats.org/officeDocument/2006/relationships/customXml" Target="../ink/ink499.xml"/><Relationship Id="rId76" Type="http://schemas.openxmlformats.org/officeDocument/2006/relationships/image" Target="../media/image462.png"/><Relationship Id="rId97" Type="http://schemas.openxmlformats.org/officeDocument/2006/relationships/image" Target="../media/image472.png"/><Relationship Id="rId104" Type="http://schemas.openxmlformats.org/officeDocument/2006/relationships/customXml" Target="../ink/ink524.xml"/><Relationship Id="rId120" Type="http://schemas.openxmlformats.org/officeDocument/2006/relationships/customXml" Target="../ink/ink532.xml"/><Relationship Id="rId7" Type="http://schemas.openxmlformats.org/officeDocument/2006/relationships/customXml" Target="../ink/ink475.xml"/><Relationship Id="rId71" Type="http://schemas.openxmlformats.org/officeDocument/2006/relationships/customXml" Target="../ink/ink507.xml"/><Relationship Id="rId92" Type="http://schemas.openxmlformats.org/officeDocument/2006/relationships/customXml" Target="../ink/ink518.xml"/><Relationship Id="rId2" Type="http://schemas.openxmlformats.org/officeDocument/2006/relationships/notesSlide" Target="../notesSlides/notesSlide4.xml"/><Relationship Id="rId29" Type="http://schemas.openxmlformats.org/officeDocument/2006/relationships/customXml" Target="../ink/ink486.xml"/><Relationship Id="rId24" Type="http://schemas.openxmlformats.org/officeDocument/2006/relationships/image" Target="../media/image58.png"/><Relationship Id="rId40" Type="http://schemas.openxmlformats.org/officeDocument/2006/relationships/image" Target="../media/image444.png"/><Relationship Id="rId45" Type="http://schemas.openxmlformats.org/officeDocument/2006/relationships/customXml" Target="../ink/ink494.xml"/><Relationship Id="rId66" Type="http://schemas.openxmlformats.org/officeDocument/2006/relationships/image" Target="../media/image457.png"/><Relationship Id="rId87" Type="http://schemas.openxmlformats.org/officeDocument/2006/relationships/image" Target="../media/image467.png"/><Relationship Id="rId110" Type="http://schemas.openxmlformats.org/officeDocument/2006/relationships/customXml" Target="../ink/ink527.xml"/><Relationship Id="rId115" Type="http://schemas.openxmlformats.org/officeDocument/2006/relationships/image" Target="../media/image481.png"/><Relationship Id="rId61" Type="http://schemas.openxmlformats.org/officeDocument/2006/relationships/customXml" Target="../ink/ink502.xml"/><Relationship Id="rId82" Type="http://schemas.openxmlformats.org/officeDocument/2006/relationships/customXml" Target="../ink/ink513.xml"/><Relationship Id="rId19" Type="http://schemas.openxmlformats.org/officeDocument/2006/relationships/customXml" Target="../ink/ink481.xml"/><Relationship Id="rId14" Type="http://schemas.openxmlformats.org/officeDocument/2006/relationships/image" Target="../media/image432.png"/><Relationship Id="rId30" Type="http://schemas.openxmlformats.org/officeDocument/2006/relationships/image" Target="../media/image439.png"/><Relationship Id="rId35" Type="http://schemas.openxmlformats.org/officeDocument/2006/relationships/customXml" Target="../ink/ink489.xml"/><Relationship Id="rId56" Type="http://schemas.openxmlformats.org/officeDocument/2006/relationships/image" Target="../media/image452.png"/><Relationship Id="rId77" Type="http://schemas.openxmlformats.org/officeDocument/2006/relationships/customXml" Target="../ink/ink510.xml"/><Relationship Id="rId100" Type="http://schemas.openxmlformats.org/officeDocument/2006/relationships/customXml" Target="../ink/ink522.xml"/><Relationship Id="rId105" Type="http://schemas.openxmlformats.org/officeDocument/2006/relationships/image" Target="../media/image476.png"/><Relationship Id="rId8" Type="http://schemas.openxmlformats.org/officeDocument/2006/relationships/image" Target="../media/image429.png"/><Relationship Id="rId51" Type="http://schemas.openxmlformats.org/officeDocument/2006/relationships/customXml" Target="../ink/ink497.xml"/><Relationship Id="rId72" Type="http://schemas.openxmlformats.org/officeDocument/2006/relationships/image" Target="../media/image460.png"/><Relationship Id="rId93" Type="http://schemas.openxmlformats.org/officeDocument/2006/relationships/image" Target="../media/image470.png"/><Relationship Id="rId98" Type="http://schemas.openxmlformats.org/officeDocument/2006/relationships/customXml" Target="../ink/ink521.xml"/><Relationship Id="rId121" Type="http://schemas.openxmlformats.org/officeDocument/2006/relationships/image" Target="../media/image484.png"/><Relationship Id="rId3" Type="http://schemas.openxmlformats.org/officeDocument/2006/relationships/customXml" Target="../ink/ink473.xml"/><Relationship Id="rId25" Type="http://schemas.openxmlformats.org/officeDocument/2006/relationships/customXml" Target="../ink/ink484.xml"/><Relationship Id="rId46" Type="http://schemas.openxmlformats.org/officeDocument/2006/relationships/image" Target="../media/image447.png"/><Relationship Id="rId67" Type="http://schemas.openxmlformats.org/officeDocument/2006/relationships/customXml" Target="../ink/ink505.xml"/><Relationship Id="rId116" Type="http://schemas.openxmlformats.org/officeDocument/2006/relationships/customXml" Target="../ink/ink530.xml"/><Relationship Id="rId20" Type="http://schemas.openxmlformats.org/officeDocument/2006/relationships/image" Target="../media/image435.png"/><Relationship Id="rId41" Type="http://schemas.openxmlformats.org/officeDocument/2006/relationships/customXml" Target="../ink/ink492.xml"/><Relationship Id="rId62" Type="http://schemas.openxmlformats.org/officeDocument/2006/relationships/image" Target="../media/image455.png"/><Relationship Id="rId83" Type="http://schemas.openxmlformats.org/officeDocument/2006/relationships/image" Target="../media/image465.png"/><Relationship Id="rId88" Type="http://schemas.openxmlformats.org/officeDocument/2006/relationships/customXml" Target="../ink/ink516.xml"/><Relationship Id="rId111" Type="http://schemas.openxmlformats.org/officeDocument/2006/relationships/image" Target="../media/image479.png"/><Relationship Id="rId15" Type="http://schemas.openxmlformats.org/officeDocument/2006/relationships/customXml" Target="../ink/ink479.xml"/><Relationship Id="rId36" Type="http://schemas.openxmlformats.org/officeDocument/2006/relationships/image" Target="../media/image442.png"/><Relationship Id="rId57" Type="http://schemas.openxmlformats.org/officeDocument/2006/relationships/customXml" Target="../ink/ink500.xml"/><Relationship Id="rId106" Type="http://schemas.openxmlformats.org/officeDocument/2006/relationships/customXml" Target="../ink/ink525.xml"/><Relationship Id="rId10" Type="http://schemas.openxmlformats.org/officeDocument/2006/relationships/image" Target="../media/image430.png"/><Relationship Id="rId31" Type="http://schemas.openxmlformats.org/officeDocument/2006/relationships/customXml" Target="../ink/ink487.xml"/><Relationship Id="rId52" Type="http://schemas.openxmlformats.org/officeDocument/2006/relationships/image" Target="../media/image450.png"/><Relationship Id="rId73" Type="http://schemas.openxmlformats.org/officeDocument/2006/relationships/customXml" Target="../ink/ink508.xml"/><Relationship Id="rId78" Type="http://schemas.openxmlformats.org/officeDocument/2006/relationships/image" Target="../media/image463.png"/><Relationship Id="rId94" Type="http://schemas.openxmlformats.org/officeDocument/2006/relationships/customXml" Target="../ink/ink519.xml"/><Relationship Id="rId99" Type="http://schemas.openxmlformats.org/officeDocument/2006/relationships/image" Target="../media/image473.png"/><Relationship Id="rId101" Type="http://schemas.openxmlformats.org/officeDocument/2006/relationships/image" Target="../media/image474.png"/></Relationships>
</file>

<file path=ppt/slides/_rels/slide5.xml.rels><?xml version="1.0" encoding="UTF-8" standalone="yes"?>
<Relationships xmlns="http://schemas.openxmlformats.org/package/2006/relationships"><Relationship Id="rId117" Type="http://schemas.openxmlformats.org/officeDocument/2006/relationships/image" Target="../media/image539.png"/><Relationship Id="rId671" Type="http://schemas.openxmlformats.org/officeDocument/2006/relationships/image" Target="../media/image812.png"/><Relationship Id="rId21" Type="http://schemas.openxmlformats.org/officeDocument/2006/relationships/customXml" Target="../ink/ink542.xml"/><Relationship Id="rId324" Type="http://schemas.openxmlformats.org/officeDocument/2006/relationships/customXml" Target="../ink/ink697.xml"/><Relationship Id="rId531" Type="http://schemas.openxmlformats.org/officeDocument/2006/relationships/image" Target="../media/image743.png"/><Relationship Id="rId629" Type="http://schemas.openxmlformats.org/officeDocument/2006/relationships/image" Target="../media/image791.png"/><Relationship Id="rId170" Type="http://schemas.openxmlformats.org/officeDocument/2006/relationships/customXml" Target="../ink/ink619.xml"/><Relationship Id="rId268" Type="http://schemas.openxmlformats.org/officeDocument/2006/relationships/customXml" Target="../ink/ink669.xml"/><Relationship Id="rId475" Type="http://schemas.openxmlformats.org/officeDocument/2006/relationships/image" Target="../media/image715.png"/><Relationship Id="rId682" Type="http://schemas.openxmlformats.org/officeDocument/2006/relationships/customXml" Target="../ink/ink878.xml"/><Relationship Id="rId32" Type="http://schemas.openxmlformats.org/officeDocument/2006/relationships/image" Target="../media/image498.png"/><Relationship Id="rId128" Type="http://schemas.openxmlformats.org/officeDocument/2006/relationships/image" Target="../media/image544.png"/><Relationship Id="rId335" Type="http://schemas.openxmlformats.org/officeDocument/2006/relationships/customXml" Target="../ink/ink703.xml"/><Relationship Id="rId542" Type="http://schemas.openxmlformats.org/officeDocument/2006/relationships/customXml" Target="../ink/ink807.xml"/><Relationship Id="rId181" Type="http://schemas.openxmlformats.org/officeDocument/2006/relationships/customXml" Target="../ink/ink625.xml"/><Relationship Id="rId402" Type="http://schemas.openxmlformats.org/officeDocument/2006/relationships/image" Target="../media/image679.png"/><Relationship Id="rId279" Type="http://schemas.openxmlformats.org/officeDocument/2006/relationships/image" Target="../media/image618.png"/><Relationship Id="rId486" Type="http://schemas.openxmlformats.org/officeDocument/2006/relationships/customXml" Target="../ink/ink779.xml"/><Relationship Id="rId43" Type="http://schemas.openxmlformats.org/officeDocument/2006/relationships/image" Target="../media/image503.png"/><Relationship Id="rId139" Type="http://schemas.openxmlformats.org/officeDocument/2006/relationships/customXml" Target="../ink/ink603.xml"/><Relationship Id="rId346" Type="http://schemas.openxmlformats.org/officeDocument/2006/relationships/image" Target="../media/image651.png"/><Relationship Id="rId553" Type="http://schemas.openxmlformats.org/officeDocument/2006/relationships/customXml" Target="../ink/ink813.xml"/><Relationship Id="rId192" Type="http://schemas.openxmlformats.org/officeDocument/2006/relationships/customXml" Target="../ink/ink631.xml"/><Relationship Id="rId206" Type="http://schemas.openxmlformats.org/officeDocument/2006/relationships/customXml" Target="../ink/ink638.xml"/><Relationship Id="rId413" Type="http://schemas.openxmlformats.org/officeDocument/2006/relationships/customXml" Target="../ink/ink742.xml"/><Relationship Id="rId497" Type="http://schemas.openxmlformats.org/officeDocument/2006/relationships/image" Target="../media/image726.png"/><Relationship Id="rId620" Type="http://schemas.openxmlformats.org/officeDocument/2006/relationships/customXml" Target="../ink/ink847.xml"/><Relationship Id="rId357" Type="http://schemas.openxmlformats.org/officeDocument/2006/relationships/customXml" Target="../ink/ink714.xml"/><Relationship Id="rId54" Type="http://schemas.openxmlformats.org/officeDocument/2006/relationships/customXml" Target="../ink/ink559.xml"/><Relationship Id="rId217" Type="http://schemas.openxmlformats.org/officeDocument/2006/relationships/image" Target="../media/image587.png"/><Relationship Id="rId564" Type="http://schemas.openxmlformats.org/officeDocument/2006/relationships/customXml" Target="../ink/ink819.xml"/><Relationship Id="rId424" Type="http://schemas.openxmlformats.org/officeDocument/2006/relationships/image" Target="../media/image690.png"/><Relationship Id="rId631" Type="http://schemas.openxmlformats.org/officeDocument/2006/relationships/image" Target="../media/image792.png"/><Relationship Id="rId270" Type="http://schemas.openxmlformats.org/officeDocument/2006/relationships/customXml" Target="../ink/ink670.xml"/><Relationship Id="rId65" Type="http://schemas.openxmlformats.org/officeDocument/2006/relationships/image" Target="../media/image514.png"/><Relationship Id="rId130" Type="http://schemas.openxmlformats.org/officeDocument/2006/relationships/image" Target="../media/image545.png"/><Relationship Id="rId368" Type="http://schemas.openxmlformats.org/officeDocument/2006/relationships/image" Target="../media/image662.png"/><Relationship Id="rId575" Type="http://schemas.openxmlformats.org/officeDocument/2006/relationships/image" Target="../media/image764.png"/><Relationship Id="rId228" Type="http://schemas.openxmlformats.org/officeDocument/2006/relationships/customXml" Target="../ink/ink649.xml"/><Relationship Id="rId435" Type="http://schemas.openxmlformats.org/officeDocument/2006/relationships/customXml" Target="../ink/ink753.xml"/><Relationship Id="rId642" Type="http://schemas.openxmlformats.org/officeDocument/2006/relationships/customXml" Target="../ink/ink858.xml"/><Relationship Id="rId281" Type="http://schemas.openxmlformats.org/officeDocument/2006/relationships/image" Target="../media/image619.png"/><Relationship Id="rId502" Type="http://schemas.openxmlformats.org/officeDocument/2006/relationships/customXml" Target="../ink/ink787.xml"/><Relationship Id="rId76" Type="http://schemas.openxmlformats.org/officeDocument/2006/relationships/customXml" Target="../ink/ink570.xml"/><Relationship Id="rId141" Type="http://schemas.openxmlformats.org/officeDocument/2006/relationships/customXml" Target="../ink/ink604.xml"/><Relationship Id="rId379" Type="http://schemas.openxmlformats.org/officeDocument/2006/relationships/customXml" Target="../ink/ink725.xml"/><Relationship Id="rId586" Type="http://schemas.openxmlformats.org/officeDocument/2006/relationships/customXml" Target="../ink/ink830.xml"/><Relationship Id="rId7" Type="http://schemas.openxmlformats.org/officeDocument/2006/relationships/customXml" Target="../ink/ink535.xml"/><Relationship Id="rId239" Type="http://schemas.openxmlformats.org/officeDocument/2006/relationships/image" Target="../media/image598.png"/><Relationship Id="rId446" Type="http://schemas.openxmlformats.org/officeDocument/2006/relationships/image" Target="../media/image701.png"/><Relationship Id="rId653" Type="http://schemas.openxmlformats.org/officeDocument/2006/relationships/image" Target="../media/image803.png"/><Relationship Id="rId292" Type="http://schemas.openxmlformats.org/officeDocument/2006/relationships/customXml" Target="../ink/ink681.xml"/><Relationship Id="rId306" Type="http://schemas.openxmlformats.org/officeDocument/2006/relationships/customXml" Target="../ink/ink688.xml"/><Relationship Id="rId87" Type="http://schemas.openxmlformats.org/officeDocument/2006/relationships/customXml" Target="../ink/ink576.xml"/><Relationship Id="rId513" Type="http://schemas.openxmlformats.org/officeDocument/2006/relationships/image" Target="../media/image734.png"/><Relationship Id="rId597" Type="http://schemas.openxmlformats.org/officeDocument/2006/relationships/image" Target="../media/image775.png"/><Relationship Id="rId152" Type="http://schemas.openxmlformats.org/officeDocument/2006/relationships/customXml" Target="../ink/ink610.xml"/><Relationship Id="rId457" Type="http://schemas.openxmlformats.org/officeDocument/2006/relationships/image" Target="../media/image706.png"/><Relationship Id="rId664" Type="http://schemas.openxmlformats.org/officeDocument/2006/relationships/customXml" Target="../ink/ink869.xml"/><Relationship Id="rId14" Type="http://schemas.openxmlformats.org/officeDocument/2006/relationships/image" Target="../media/image489.png"/><Relationship Id="rId317" Type="http://schemas.openxmlformats.org/officeDocument/2006/relationships/image" Target="../media/image637.png"/><Relationship Id="rId524" Type="http://schemas.openxmlformats.org/officeDocument/2006/relationships/customXml" Target="../ink/ink798.xml"/><Relationship Id="rId98" Type="http://schemas.openxmlformats.org/officeDocument/2006/relationships/image" Target="../media/image530.png"/><Relationship Id="rId163" Type="http://schemas.openxmlformats.org/officeDocument/2006/relationships/image" Target="../media/image561.png"/><Relationship Id="rId370" Type="http://schemas.openxmlformats.org/officeDocument/2006/relationships/image" Target="../media/image663.png"/><Relationship Id="rId230" Type="http://schemas.openxmlformats.org/officeDocument/2006/relationships/customXml" Target="../ink/ink650.xml"/><Relationship Id="rId468" Type="http://schemas.openxmlformats.org/officeDocument/2006/relationships/customXml" Target="../ink/ink770.xml"/><Relationship Id="rId675" Type="http://schemas.openxmlformats.org/officeDocument/2006/relationships/image" Target="../media/image814.png"/><Relationship Id="rId25" Type="http://schemas.openxmlformats.org/officeDocument/2006/relationships/customXml" Target="../ink/ink544.xml"/><Relationship Id="rId328" Type="http://schemas.openxmlformats.org/officeDocument/2006/relationships/customXml" Target="../ink/ink699.xml"/><Relationship Id="rId535" Type="http://schemas.openxmlformats.org/officeDocument/2006/relationships/image" Target="../media/image745.png"/><Relationship Id="rId174" Type="http://schemas.openxmlformats.org/officeDocument/2006/relationships/image" Target="../media/image566.png"/><Relationship Id="rId381" Type="http://schemas.openxmlformats.org/officeDocument/2006/relationships/customXml" Target="../ink/ink726.xml"/><Relationship Id="rId602" Type="http://schemas.openxmlformats.org/officeDocument/2006/relationships/customXml" Target="../ink/ink838.xml"/><Relationship Id="rId241" Type="http://schemas.openxmlformats.org/officeDocument/2006/relationships/image" Target="../media/image599.png"/><Relationship Id="rId479" Type="http://schemas.openxmlformats.org/officeDocument/2006/relationships/image" Target="../media/image717.png"/><Relationship Id="rId36" Type="http://schemas.openxmlformats.org/officeDocument/2006/relationships/image" Target="../media/image500.png"/><Relationship Id="rId339" Type="http://schemas.openxmlformats.org/officeDocument/2006/relationships/customXml" Target="../ink/ink705.xml"/><Relationship Id="rId546" Type="http://schemas.openxmlformats.org/officeDocument/2006/relationships/image" Target="../media/image750.png"/><Relationship Id="rId101" Type="http://schemas.openxmlformats.org/officeDocument/2006/relationships/customXml" Target="../ink/ink583.xml"/><Relationship Id="rId185" Type="http://schemas.openxmlformats.org/officeDocument/2006/relationships/customXml" Target="../ink/ink627.xml"/><Relationship Id="rId406" Type="http://schemas.openxmlformats.org/officeDocument/2006/relationships/image" Target="../media/image681.png"/><Relationship Id="rId392" Type="http://schemas.openxmlformats.org/officeDocument/2006/relationships/image" Target="../media/image674.png"/><Relationship Id="rId613" Type="http://schemas.openxmlformats.org/officeDocument/2006/relationships/image" Target="../media/image783.png"/><Relationship Id="rId252" Type="http://schemas.openxmlformats.org/officeDocument/2006/relationships/customXml" Target="../ink/ink661.xml"/><Relationship Id="rId47" Type="http://schemas.openxmlformats.org/officeDocument/2006/relationships/image" Target="../media/image505.png"/><Relationship Id="rId112" Type="http://schemas.openxmlformats.org/officeDocument/2006/relationships/customXml" Target="../ink/ink589.xml"/><Relationship Id="rId557" Type="http://schemas.openxmlformats.org/officeDocument/2006/relationships/image" Target="../media/image755.png"/><Relationship Id="rId196" Type="http://schemas.openxmlformats.org/officeDocument/2006/relationships/customXml" Target="../ink/ink633.xml"/><Relationship Id="rId417" Type="http://schemas.openxmlformats.org/officeDocument/2006/relationships/customXml" Target="../ink/ink744.xml"/><Relationship Id="rId624" Type="http://schemas.openxmlformats.org/officeDocument/2006/relationships/customXml" Target="../ink/ink849.xml"/><Relationship Id="rId263" Type="http://schemas.openxmlformats.org/officeDocument/2006/relationships/image" Target="../media/image610.png"/><Relationship Id="rId470" Type="http://schemas.openxmlformats.org/officeDocument/2006/relationships/customXml" Target="../ink/ink771.xml"/><Relationship Id="rId58" Type="http://schemas.openxmlformats.org/officeDocument/2006/relationships/customXml" Target="../ink/ink561.xml"/><Relationship Id="rId123" Type="http://schemas.openxmlformats.org/officeDocument/2006/relationships/image" Target="../media/image542.png"/><Relationship Id="rId330" Type="http://schemas.openxmlformats.org/officeDocument/2006/relationships/customXml" Target="../ink/ink700.xml"/><Relationship Id="rId568" Type="http://schemas.openxmlformats.org/officeDocument/2006/relationships/customXml" Target="../ink/ink821.xml"/><Relationship Id="rId428" Type="http://schemas.openxmlformats.org/officeDocument/2006/relationships/image" Target="../media/image692.png"/><Relationship Id="rId635" Type="http://schemas.openxmlformats.org/officeDocument/2006/relationships/image" Target="../media/image794.png"/><Relationship Id="rId274" Type="http://schemas.openxmlformats.org/officeDocument/2006/relationships/customXml" Target="../ink/ink672.xml"/><Relationship Id="rId481" Type="http://schemas.openxmlformats.org/officeDocument/2006/relationships/image" Target="../media/image718.png"/><Relationship Id="rId69" Type="http://schemas.openxmlformats.org/officeDocument/2006/relationships/image" Target="../media/image516.png"/><Relationship Id="rId134" Type="http://schemas.openxmlformats.org/officeDocument/2006/relationships/image" Target="../media/image547.png"/><Relationship Id="rId579" Type="http://schemas.openxmlformats.org/officeDocument/2006/relationships/image" Target="../media/image766.png"/><Relationship Id="rId341" Type="http://schemas.openxmlformats.org/officeDocument/2006/relationships/customXml" Target="../ink/ink706.xml"/><Relationship Id="rId439" Type="http://schemas.openxmlformats.org/officeDocument/2006/relationships/customXml" Target="../ink/ink755.xml"/><Relationship Id="rId646" Type="http://schemas.openxmlformats.org/officeDocument/2006/relationships/customXml" Target="../ink/ink860.xml"/><Relationship Id="rId201" Type="http://schemas.openxmlformats.org/officeDocument/2006/relationships/image" Target="../media/image579.png"/><Relationship Id="rId285" Type="http://schemas.openxmlformats.org/officeDocument/2006/relationships/image" Target="../media/image621.png"/><Relationship Id="rId506" Type="http://schemas.openxmlformats.org/officeDocument/2006/relationships/customXml" Target="../ink/ink789.xml"/><Relationship Id="rId492" Type="http://schemas.openxmlformats.org/officeDocument/2006/relationships/customXml" Target="../ink/ink782.xml"/><Relationship Id="rId91" Type="http://schemas.openxmlformats.org/officeDocument/2006/relationships/customXml" Target="../ink/ink578.xml"/><Relationship Id="rId145" Type="http://schemas.openxmlformats.org/officeDocument/2006/relationships/customXml" Target="../ink/ink606.xml"/><Relationship Id="rId187" Type="http://schemas.openxmlformats.org/officeDocument/2006/relationships/customXml" Target="../ink/ink628.xml"/><Relationship Id="rId352" Type="http://schemas.openxmlformats.org/officeDocument/2006/relationships/image" Target="../media/image654.png"/><Relationship Id="rId394" Type="http://schemas.openxmlformats.org/officeDocument/2006/relationships/image" Target="../media/image675.png"/><Relationship Id="rId408" Type="http://schemas.openxmlformats.org/officeDocument/2006/relationships/image" Target="../media/image682.png"/><Relationship Id="rId615" Type="http://schemas.openxmlformats.org/officeDocument/2006/relationships/image" Target="../media/image784.png"/><Relationship Id="rId212" Type="http://schemas.openxmlformats.org/officeDocument/2006/relationships/customXml" Target="../ink/ink641.xml"/><Relationship Id="rId254" Type="http://schemas.openxmlformats.org/officeDocument/2006/relationships/customXml" Target="../ink/ink662.xml"/><Relationship Id="rId657" Type="http://schemas.openxmlformats.org/officeDocument/2006/relationships/image" Target="../media/image805.png"/><Relationship Id="rId49" Type="http://schemas.openxmlformats.org/officeDocument/2006/relationships/image" Target="../media/image506.png"/><Relationship Id="rId114" Type="http://schemas.openxmlformats.org/officeDocument/2006/relationships/customXml" Target="../ink/ink590.xml"/><Relationship Id="rId296" Type="http://schemas.openxmlformats.org/officeDocument/2006/relationships/customXml" Target="../ink/ink683.xml"/><Relationship Id="rId461" Type="http://schemas.openxmlformats.org/officeDocument/2006/relationships/image" Target="../media/image708.png"/><Relationship Id="rId517" Type="http://schemas.openxmlformats.org/officeDocument/2006/relationships/image" Target="../media/image736.png"/><Relationship Id="rId559" Type="http://schemas.openxmlformats.org/officeDocument/2006/relationships/image" Target="../media/image756.png"/><Relationship Id="rId60" Type="http://schemas.openxmlformats.org/officeDocument/2006/relationships/customXml" Target="../ink/ink562.xml"/><Relationship Id="rId156" Type="http://schemas.openxmlformats.org/officeDocument/2006/relationships/customXml" Target="../ink/ink612.xml"/><Relationship Id="rId198" Type="http://schemas.openxmlformats.org/officeDocument/2006/relationships/customXml" Target="../ink/ink634.xml"/><Relationship Id="rId321" Type="http://schemas.openxmlformats.org/officeDocument/2006/relationships/image" Target="../media/image639.png"/><Relationship Id="rId363" Type="http://schemas.openxmlformats.org/officeDocument/2006/relationships/customXml" Target="../ink/ink717.xml"/><Relationship Id="rId419" Type="http://schemas.openxmlformats.org/officeDocument/2006/relationships/customXml" Target="../ink/ink745.xml"/><Relationship Id="rId570" Type="http://schemas.openxmlformats.org/officeDocument/2006/relationships/customXml" Target="../ink/ink822.xml"/><Relationship Id="rId626" Type="http://schemas.openxmlformats.org/officeDocument/2006/relationships/customXml" Target="../ink/ink850.xml"/><Relationship Id="rId223" Type="http://schemas.openxmlformats.org/officeDocument/2006/relationships/image" Target="../media/image590.png"/><Relationship Id="rId430" Type="http://schemas.openxmlformats.org/officeDocument/2006/relationships/image" Target="../media/image693.png"/><Relationship Id="rId668" Type="http://schemas.openxmlformats.org/officeDocument/2006/relationships/customXml" Target="../ink/ink871.xml"/><Relationship Id="rId18" Type="http://schemas.openxmlformats.org/officeDocument/2006/relationships/image" Target="../media/image491.png"/><Relationship Id="rId265" Type="http://schemas.openxmlformats.org/officeDocument/2006/relationships/image" Target="../media/image611.png"/><Relationship Id="rId472" Type="http://schemas.openxmlformats.org/officeDocument/2006/relationships/customXml" Target="../ink/ink772.xml"/><Relationship Id="rId528" Type="http://schemas.openxmlformats.org/officeDocument/2006/relationships/customXml" Target="../ink/ink800.xml"/><Relationship Id="rId125" Type="http://schemas.openxmlformats.org/officeDocument/2006/relationships/image" Target="../media/image543.png"/><Relationship Id="rId167" Type="http://schemas.openxmlformats.org/officeDocument/2006/relationships/image" Target="../media/image563.png"/><Relationship Id="rId332" Type="http://schemas.openxmlformats.org/officeDocument/2006/relationships/customXml" Target="../ink/ink701.xml"/><Relationship Id="rId374" Type="http://schemas.openxmlformats.org/officeDocument/2006/relationships/image" Target="../media/image665.png"/><Relationship Id="rId581" Type="http://schemas.openxmlformats.org/officeDocument/2006/relationships/image" Target="../media/image767.png"/><Relationship Id="rId71" Type="http://schemas.openxmlformats.org/officeDocument/2006/relationships/image" Target="../media/image517.png"/><Relationship Id="rId234" Type="http://schemas.openxmlformats.org/officeDocument/2006/relationships/customXml" Target="../ink/ink652.xml"/><Relationship Id="rId637" Type="http://schemas.openxmlformats.org/officeDocument/2006/relationships/image" Target="../media/image795.png"/><Relationship Id="rId679" Type="http://schemas.openxmlformats.org/officeDocument/2006/relationships/image" Target="../media/image816.png"/><Relationship Id="rId2" Type="http://schemas.openxmlformats.org/officeDocument/2006/relationships/notesSlide" Target="../notesSlides/notesSlide5.xml"/><Relationship Id="rId29" Type="http://schemas.openxmlformats.org/officeDocument/2006/relationships/customXml" Target="../ink/ink546.xml"/><Relationship Id="rId276" Type="http://schemas.openxmlformats.org/officeDocument/2006/relationships/customXml" Target="../ink/ink673.xml"/><Relationship Id="rId441" Type="http://schemas.openxmlformats.org/officeDocument/2006/relationships/customXml" Target="../ink/ink756.xml"/><Relationship Id="rId483" Type="http://schemas.openxmlformats.org/officeDocument/2006/relationships/image" Target="../media/image719.png"/><Relationship Id="rId539" Type="http://schemas.openxmlformats.org/officeDocument/2006/relationships/image" Target="../media/image747.png"/><Relationship Id="rId40" Type="http://schemas.openxmlformats.org/officeDocument/2006/relationships/image" Target="../media/image502.png"/><Relationship Id="rId136" Type="http://schemas.openxmlformats.org/officeDocument/2006/relationships/image" Target="../media/image548.png"/><Relationship Id="rId178" Type="http://schemas.openxmlformats.org/officeDocument/2006/relationships/image" Target="../media/image568.png"/><Relationship Id="rId301" Type="http://schemas.openxmlformats.org/officeDocument/2006/relationships/image" Target="../media/image629.png"/><Relationship Id="rId343" Type="http://schemas.openxmlformats.org/officeDocument/2006/relationships/customXml" Target="../ink/ink707.xml"/><Relationship Id="rId550" Type="http://schemas.openxmlformats.org/officeDocument/2006/relationships/image" Target="../media/image752.png"/><Relationship Id="rId82" Type="http://schemas.openxmlformats.org/officeDocument/2006/relationships/customXml" Target="../ink/ink573.xml"/><Relationship Id="rId203" Type="http://schemas.openxmlformats.org/officeDocument/2006/relationships/image" Target="../media/image580.png"/><Relationship Id="rId385" Type="http://schemas.openxmlformats.org/officeDocument/2006/relationships/customXml" Target="../ink/ink728.xml"/><Relationship Id="rId592" Type="http://schemas.openxmlformats.org/officeDocument/2006/relationships/customXml" Target="../ink/ink833.xml"/><Relationship Id="rId606" Type="http://schemas.openxmlformats.org/officeDocument/2006/relationships/customXml" Target="../ink/ink840.xml"/><Relationship Id="rId648" Type="http://schemas.openxmlformats.org/officeDocument/2006/relationships/customXml" Target="../ink/ink861.xml"/><Relationship Id="rId245" Type="http://schemas.openxmlformats.org/officeDocument/2006/relationships/image" Target="../media/image601.png"/><Relationship Id="rId287" Type="http://schemas.openxmlformats.org/officeDocument/2006/relationships/image" Target="../media/image622.png"/><Relationship Id="rId410" Type="http://schemas.openxmlformats.org/officeDocument/2006/relationships/image" Target="../media/image683.png"/><Relationship Id="rId452" Type="http://schemas.openxmlformats.org/officeDocument/2006/relationships/customXml" Target="../ink/ink762.xml"/><Relationship Id="rId494" Type="http://schemas.openxmlformats.org/officeDocument/2006/relationships/customXml" Target="../ink/ink783.xml"/><Relationship Id="rId508" Type="http://schemas.openxmlformats.org/officeDocument/2006/relationships/customXml" Target="../ink/ink790.xml"/><Relationship Id="rId105" Type="http://schemas.openxmlformats.org/officeDocument/2006/relationships/customXml" Target="../ink/ink585.xml"/><Relationship Id="rId147" Type="http://schemas.openxmlformats.org/officeDocument/2006/relationships/customXml" Target="../ink/ink607.xml"/><Relationship Id="rId312" Type="http://schemas.openxmlformats.org/officeDocument/2006/relationships/customXml" Target="../ink/ink691.xml"/><Relationship Id="rId354" Type="http://schemas.openxmlformats.org/officeDocument/2006/relationships/image" Target="../media/image655.png"/><Relationship Id="rId51" Type="http://schemas.openxmlformats.org/officeDocument/2006/relationships/image" Target="../media/image507.png"/><Relationship Id="rId93" Type="http://schemas.openxmlformats.org/officeDocument/2006/relationships/customXml" Target="../ink/ink579.xml"/><Relationship Id="rId189" Type="http://schemas.openxmlformats.org/officeDocument/2006/relationships/customXml" Target="../ink/ink629.xml"/><Relationship Id="rId396" Type="http://schemas.openxmlformats.org/officeDocument/2006/relationships/image" Target="../media/image676.png"/><Relationship Id="rId561" Type="http://schemas.openxmlformats.org/officeDocument/2006/relationships/image" Target="../media/image757.png"/><Relationship Id="rId617" Type="http://schemas.openxmlformats.org/officeDocument/2006/relationships/image" Target="../media/image785.png"/><Relationship Id="rId659" Type="http://schemas.openxmlformats.org/officeDocument/2006/relationships/image" Target="../media/image806.png"/><Relationship Id="rId214" Type="http://schemas.openxmlformats.org/officeDocument/2006/relationships/customXml" Target="../ink/ink642.xml"/><Relationship Id="rId256" Type="http://schemas.openxmlformats.org/officeDocument/2006/relationships/customXml" Target="../ink/ink663.xml"/><Relationship Id="rId298" Type="http://schemas.openxmlformats.org/officeDocument/2006/relationships/customXml" Target="../ink/ink684.xml"/><Relationship Id="rId421" Type="http://schemas.openxmlformats.org/officeDocument/2006/relationships/customXml" Target="../ink/ink746.xml"/><Relationship Id="rId463" Type="http://schemas.openxmlformats.org/officeDocument/2006/relationships/image" Target="../media/image709.png"/><Relationship Id="rId519" Type="http://schemas.openxmlformats.org/officeDocument/2006/relationships/image" Target="../media/image737.png"/><Relationship Id="rId670" Type="http://schemas.openxmlformats.org/officeDocument/2006/relationships/customXml" Target="../ink/ink872.xml"/><Relationship Id="rId116" Type="http://schemas.openxmlformats.org/officeDocument/2006/relationships/customXml" Target="../ink/ink591.xml"/><Relationship Id="rId158" Type="http://schemas.openxmlformats.org/officeDocument/2006/relationships/customXml" Target="../ink/ink613.xml"/><Relationship Id="rId323" Type="http://schemas.openxmlformats.org/officeDocument/2006/relationships/image" Target="../media/image640.png"/><Relationship Id="rId530" Type="http://schemas.openxmlformats.org/officeDocument/2006/relationships/customXml" Target="../ink/ink801.xml"/><Relationship Id="rId20" Type="http://schemas.openxmlformats.org/officeDocument/2006/relationships/image" Target="../media/image492.png"/><Relationship Id="rId62" Type="http://schemas.openxmlformats.org/officeDocument/2006/relationships/customXml" Target="../ink/ink563.xml"/><Relationship Id="rId365" Type="http://schemas.openxmlformats.org/officeDocument/2006/relationships/customXml" Target="../ink/ink718.xml"/><Relationship Id="rId572" Type="http://schemas.openxmlformats.org/officeDocument/2006/relationships/customXml" Target="../ink/ink823.xml"/><Relationship Id="rId628" Type="http://schemas.openxmlformats.org/officeDocument/2006/relationships/customXml" Target="../ink/ink851.xml"/><Relationship Id="rId225" Type="http://schemas.openxmlformats.org/officeDocument/2006/relationships/image" Target="../media/image591.png"/><Relationship Id="rId267" Type="http://schemas.openxmlformats.org/officeDocument/2006/relationships/image" Target="../media/image612.png"/><Relationship Id="rId432" Type="http://schemas.openxmlformats.org/officeDocument/2006/relationships/image" Target="../media/image694.png"/><Relationship Id="rId474" Type="http://schemas.openxmlformats.org/officeDocument/2006/relationships/customXml" Target="../ink/ink773.xml"/><Relationship Id="rId127" Type="http://schemas.openxmlformats.org/officeDocument/2006/relationships/customXml" Target="../ink/ink597.xml"/><Relationship Id="rId681" Type="http://schemas.openxmlformats.org/officeDocument/2006/relationships/image" Target="../media/image817.png"/><Relationship Id="rId31" Type="http://schemas.openxmlformats.org/officeDocument/2006/relationships/customXml" Target="../ink/ink547.xml"/><Relationship Id="rId73" Type="http://schemas.openxmlformats.org/officeDocument/2006/relationships/image" Target="../media/image518.png"/><Relationship Id="rId169" Type="http://schemas.openxmlformats.org/officeDocument/2006/relationships/image" Target="../media/image564.png"/><Relationship Id="rId334" Type="http://schemas.openxmlformats.org/officeDocument/2006/relationships/customXml" Target="../ink/ink702.xml"/><Relationship Id="rId376" Type="http://schemas.openxmlformats.org/officeDocument/2006/relationships/image" Target="../media/image666.png"/><Relationship Id="rId541" Type="http://schemas.openxmlformats.org/officeDocument/2006/relationships/image" Target="../media/image748.png"/><Relationship Id="rId583" Type="http://schemas.openxmlformats.org/officeDocument/2006/relationships/image" Target="../media/image768.png"/><Relationship Id="rId639" Type="http://schemas.openxmlformats.org/officeDocument/2006/relationships/image" Target="../media/image796.png"/><Relationship Id="rId4" Type="http://schemas.openxmlformats.org/officeDocument/2006/relationships/image" Target="../media/image485.png"/><Relationship Id="rId180" Type="http://schemas.openxmlformats.org/officeDocument/2006/relationships/image" Target="../media/image569.png"/><Relationship Id="rId236" Type="http://schemas.openxmlformats.org/officeDocument/2006/relationships/customXml" Target="../ink/ink653.xml"/><Relationship Id="rId278" Type="http://schemas.openxmlformats.org/officeDocument/2006/relationships/customXml" Target="../ink/ink674.xml"/><Relationship Id="rId401" Type="http://schemas.openxmlformats.org/officeDocument/2006/relationships/customXml" Target="../ink/ink736.xml"/><Relationship Id="rId443" Type="http://schemas.openxmlformats.org/officeDocument/2006/relationships/customXml" Target="../ink/ink757.xml"/><Relationship Id="rId650" Type="http://schemas.openxmlformats.org/officeDocument/2006/relationships/customXml" Target="../ink/ink862.xml"/><Relationship Id="rId303" Type="http://schemas.openxmlformats.org/officeDocument/2006/relationships/image" Target="../media/image630.png"/><Relationship Id="rId485" Type="http://schemas.openxmlformats.org/officeDocument/2006/relationships/image" Target="../media/image720.png"/><Relationship Id="rId42" Type="http://schemas.openxmlformats.org/officeDocument/2006/relationships/customXml" Target="../ink/ink553.xml"/><Relationship Id="rId84" Type="http://schemas.openxmlformats.org/officeDocument/2006/relationships/image" Target="../media/image523.png"/><Relationship Id="rId138" Type="http://schemas.openxmlformats.org/officeDocument/2006/relationships/image" Target="../media/image549.png"/><Relationship Id="rId345" Type="http://schemas.openxmlformats.org/officeDocument/2006/relationships/customXml" Target="../ink/ink708.xml"/><Relationship Id="rId387" Type="http://schemas.openxmlformats.org/officeDocument/2006/relationships/customXml" Target="../ink/ink729.xml"/><Relationship Id="rId510" Type="http://schemas.openxmlformats.org/officeDocument/2006/relationships/customXml" Target="../ink/ink791.xml"/><Relationship Id="rId552" Type="http://schemas.openxmlformats.org/officeDocument/2006/relationships/image" Target="../media/image753.png"/><Relationship Id="rId594" Type="http://schemas.openxmlformats.org/officeDocument/2006/relationships/customXml" Target="../ink/ink834.xml"/><Relationship Id="rId608" Type="http://schemas.openxmlformats.org/officeDocument/2006/relationships/customXml" Target="../ink/ink841.xml"/><Relationship Id="rId191" Type="http://schemas.openxmlformats.org/officeDocument/2006/relationships/customXml" Target="../ink/ink630.xml"/><Relationship Id="rId205" Type="http://schemas.openxmlformats.org/officeDocument/2006/relationships/image" Target="../media/image581.png"/><Relationship Id="rId247" Type="http://schemas.openxmlformats.org/officeDocument/2006/relationships/image" Target="../media/image602.png"/><Relationship Id="rId412" Type="http://schemas.openxmlformats.org/officeDocument/2006/relationships/image" Target="../media/image684.png"/><Relationship Id="rId107" Type="http://schemas.openxmlformats.org/officeDocument/2006/relationships/customXml" Target="../ink/ink586.xml"/><Relationship Id="rId289" Type="http://schemas.openxmlformats.org/officeDocument/2006/relationships/image" Target="../media/image623.png"/><Relationship Id="rId454" Type="http://schemas.openxmlformats.org/officeDocument/2006/relationships/customXml" Target="../ink/ink763.xml"/><Relationship Id="rId496" Type="http://schemas.openxmlformats.org/officeDocument/2006/relationships/customXml" Target="../ink/ink784.xml"/><Relationship Id="rId661" Type="http://schemas.openxmlformats.org/officeDocument/2006/relationships/image" Target="../media/image807.png"/><Relationship Id="rId11" Type="http://schemas.openxmlformats.org/officeDocument/2006/relationships/customXml" Target="../ink/ink537.xml"/><Relationship Id="rId53" Type="http://schemas.openxmlformats.org/officeDocument/2006/relationships/image" Target="../media/image508.png"/><Relationship Id="rId149" Type="http://schemas.openxmlformats.org/officeDocument/2006/relationships/image" Target="../media/image554.png"/><Relationship Id="rId314" Type="http://schemas.openxmlformats.org/officeDocument/2006/relationships/customXml" Target="../ink/ink692.xml"/><Relationship Id="rId356" Type="http://schemas.openxmlformats.org/officeDocument/2006/relationships/image" Target="../media/image656.png"/><Relationship Id="rId398" Type="http://schemas.openxmlformats.org/officeDocument/2006/relationships/image" Target="../media/image677.png"/><Relationship Id="rId521" Type="http://schemas.openxmlformats.org/officeDocument/2006/relationships/image" Target="../media/image738.png"/><Relationship Id="rId563" Type="http://schemas.openxmlformats.org/officeDocument/2006/relationships/image" Target="../media/image758.png"/><Relationship Id="rId619" Type="http://schemas.openxmlformats.org/officeDocument/2006/relationships/image" Target="../media/image786.png"/><Relationship Id="rId95" Type="http://schemas.openxmlformats.org/officeDocument/2006/relationships/customXml" Target="../ink/ink580.xml"/><Relationship Id="rId160" Type="http://schemas.openxmlformats.org/officeDocument/2006/relationships/customXml" Target="../ink/ink614.xml"/><Relationship Id="rId216" Type="http://schemas.openxmlformats.org/officeDocument/2006/relationships/customXml" Target="../ink/ink643.xml"/><Relationship Id="rId423" Type="http://schemas.openxmlformats.org/officeDocument/2006/relationships/customXml" Target="../ink/ink747.xml"/><Relationship Id="rId258" Type="http://schemas.openxmlformats.org/officeDocument/2006/relationships/customXml" Target="../ink/ink664.xml"/><Relationship Id="rId465" Type="http://schemas.openxmlformats.org/officeDocument/2006/relationships/image" Target="../media/image710.png"/><Relationship Id="rId630" Type="http://schemas.openxmlformats.org/officeDocument/2006/relationships/customXml" Target="../ink/ink852.xml"/><Relationship Id="rId672" Type="http://schemas.openxmlformats.org/officeDocument/2006/relationships/customXml" Target="../ink/ink873.xml"/><Relationship Id="rId22" Type="http://schemas.openxmlformats.org/officeDocument/2006/relationships/image" Target="../media/image493.png"/><Relationship Id="rId64" Type="http://schemas.openxmlformats.org/officeDocument/2006/relationships/customXml" Target="../ink/ink564.xml"/><Relationship Id="rId118" Type="http://schemas.openxmlformats.org/officeDocument/2006/relationships/customXml" Target="../ink/ink592.xml"/><Relationship Id="rId325" Type="http://schemas.openxmlformats.org/officeDocument/2006/relationships/image" Target="../media/image641.png"/><Relationship Id="rId367" Type="http://schemas.openxmlformats.org/officeDocument/2006/relationships/customXml" Target="../ink/ink719.xml"/><Relationship Id="rId532" Type="http://schemas.openxmlformats.org/officeDocument/2006/relationships/customXml" Target="../ink/ink802.xml"/><Relationship Id="rId574" Type="http://schemas.openxmlformats.org/officeDocument/2006/relationships/customXml" Target="../ink/ink824.xml"/><Relationship Id="rId171" Type="http://schemas.openxmlformats.org/officeDocument/2006/relationships/customXml" Target="../ink/ink620.xml"/><Relationship Id="rId227" Type="http://schemas.openxmlformats.org/officeDocument/2006/relationships/image" Target="../media/image592.png"/><Relationship Id="rId269" Type="http://schemas.openxmlformats.org/officeDocument/2006/relationships/image" Target="../media/image613.png"/><Relationship Id="rId434" Type="http://schemas.openxmlformats.org/officeDocument/2006/relationships/image" Target="../media/image695.png"/><Relationship Id="rId476" Type="http://schemas.openxmlformats.org/officeDocument/2006/relationships/customXml" Target="../ink/ink774.xml"/><Relationship Id="rId641" Type="http://schemas.openxmlformats.org/officeDocument/2006/relationships/image" Target="../media/image797.png"/><Relationship Id="rId683" Type="http://schemas.openxmlformats.org/officeDocument/2006/relationships/image" Target="../media/image818.png"/><Relationship Id="rId33" Type="http://schemas.openxmlformats.org/officeDocument/2006/relationships/customXml" Target="../ink/ink548.xml"/><Relationship Id="rId129" Type="http://schemas.openxmlformats.org/officeDocument/2006/relationships/customXml" Target="../ink/ink598.xml"/><Relationship Id="rId280" Type="http://schemas.openxmlformats.org/officeDocument/2006/relationships/customXml" Target="../ink/ink675.xml"/><Relationship Id="rId336" Type="http://schemas.openxmlformats.org/officeDocument/2006/relationships/image" Target="../media/image646.png"/><Relationship Id="rId501" Type="http://schemas.openxmlformats.org/officeDocument/2006/relationships/image" Target="../media/image728.png"/><Relationship Id="rId543" Type="http://schemas.openxmlformats.org/officeDocument/2006/relationships/image" Target="../media/image749.png"/><Relationship Id="rId75" Type="http://schemas.openxmlformats.org/officeDocument/2006/relationships/image" Target="../media/image519.png"/><Relationship Id="rId140" Type="http://schemas.openxmlformats.org/officeDocument/2006/relationships/image" Target="../media/image550.png"/><Relationship Id="rId182" Type="http://schemas.openxmlformats.org/officeDocument/2006/relationships/image" Target="../media/image570.png"/><Relationship Id="rId378" Type="http://schemas.openxmlformats.org/officeDocument/2006/relationships/image" Target="../media/image667.png"/><Relationship Id="rId403" Type="http://schemas.openxmlformats.org/officeDocument/2006/relationships/customXml" Target="../ink/ink737.xml"/><Relationship Id="rId585" Type="http://schemas.openxmlformats.org/officeDocument/2006/relationships/image" Target="../media/image769.png"/><Relationship Id="rId6" Type="http://schemas.openxmlformats.org/officeDocument/2006/relationships/image" Target="../media/image486.png"/><Relationship Id="rId238" Type="http://schemas.openxmlformats.org/officeDocument/2006/relationships/customXml" Target="../ink/ink654.xml"/><Relationship Id="rId445" Type="http://schemas.openxmlformats.org/officeDocument/2006/relationships/customXml" Target="../ink/ink758.xml"/><Relationship Id="rId487" Type="http://schemas.openxmlformats.org/officeDocument/2006/relationships/image" Target="../media/image721.png"/><Relationship Id="rId610" Type="http://schemas.openxmlformats.org/officeDocument/2006/relationships/customXml" Target="../ink/ink842.xml"/><Relationship Id="rId652" Type="http://schemas.openxmlformats.org/officeDocument/2006/relationships/customXml" Target="../ink/ink863.xml"/><Relationship Id="rId291" Type="http://schemas.openxmlformats.org/officeDocument/2006/relationships/image" Target="../media/image624.png"/><Relationship Id="rId305" Type="http://schemas.openxmlformats.org/officeDocument/2006/relationships/image" Target="../media/image631.png"/><Relationship Id="rId347" Type="http://schemas.openxmlformats.org/officeDocument/2006/relationships/customXml" Target="../ink/ink709.xml"/><Relationship Id="rId512" Type="http://schemas.openxmlformats.org/officeDocument/2006/relationships/customXml" Target="../ink/ink792.xml"/><Relationship Id="rId44" Type="http://schemas.openxmlformats.org/officeDocument/2006/relationships/customXml" Target="../ink/ink554.xml"/><Relationship Id="rId86" Type="http://schemas.openxmlformats.org/officeDocument/2006/relationships/image" Target="../media/image524.png"/><Relationship Id="rId151" Type="http://schemas.openxmlformats.org/officeDocument/2006/relationships/image" Target="../media/image555.png"/><Relationship Id="rId389" Type="http://schemas.openxmlformats.org/officeDocument/2006/relationships/customXml" Target="../ink/ink730.xml"/><Relationship Id="rId554" Type="http://schemas.openxmlformats.org/officeDocument/2006/relationships/customXml" Target="../ink/ink814.xml"/><Relationship Id="rId596" Type="http://schemas.openxmlformats.org/officeDocument/2006/relationships/customXml" Target="../ink/ink835.xml"/><Relationship Id="rId193" Type="http://schemas.openxmlformats.org/officeDocument/2006/relationships/image" Target="../media/image575.png"/><Relationship Id="rId207" Type="http://schemas.openxmlformats.org/officeDocument/2006/relationships/image" Target="../media/image582.png"/><Relationship Id="rId249" Type="http://schemas.openxmlformats.org/officeDocument/2006/relationships/image" Target="../media/image603.png"/><Relationship Id="rId414" Type="http://schemas.openxmlformats.org/officeDocument/2006/relationships/image" Target="../media/image685.png"/><Relationship Id="rId456" Type="http://schemas.openxmlformats.org/officeDocument/2006/relationships/customXml" Target="../ink/ink764.xml"/><Relationship Id="rId498" Type="http://schemas.openxmlformats.org/officeDocument/2006/relationships/customXml" Target="../ink/ink785.xml"/><Relationship Id="rId621" Type="http://schemas.openxmlformats.org/officeDocument/2006/relationships/image" Target="../media/image787.png"/><Relationship Id="rId663" Type="http://schemas.openxmlformats.org/officeDocument/2006/relationships/image" Target="../media/image808.png"/><Relationship Id="rId13" Type="http://schemas.openxmlformats.org/officeDocument/2006/relationships/customXml" Target="../ink/ink538.xml"/><Relationship Id="rId109" Type="http://schemas.openxmlformats.org/officeDocument/2006/relationships/customXml" Target="../ink/ink587.xml"/><Relationship Id="rId260" Type="http://schemas.openxmlformats.org/officeDocument/2006/relationships/customXml" Target="../ink/ink665.xml"/><Relationship Id="rId316" Type="http://schemas.openxmlformats.org/officeDocument/2006/relationships/customXml" Target="../ink/ink693.xml"/><Relationship Id="rId523" Type="http://schemas.openxmlformats.org/officeDocument/2006/relationships/image" Target="../media/image739.png"/><Relationship Id="rId55" Type="http://schemas.openxmlformats.org/officeDocument/2006/relationships/image" Target="../media/image509.png"/><Relationship Id="rId97" Type="http://schemas.openxmlformats.org/officeDocument/2006/relationships/customXml" Target="../ink/ink581.xml"/><Relationship Id="rId120" Type="http://schemas.openxmlformats.org/officeDocument/2006/relationships/customXml" Target="../ink/ink593.xml"/><Relationship Id="rId358" Type="http://schemas.openxmlformats.org/officeDocument/2006/relationships/image" Target="../media/image657.png"/><Relationship Id="rId565" Type="http://schemas.openxmlformats.org/officeDocument/2006/relationships/image" Target="../media/image759.png"/><Relationship Id="rId162" Type="http://schemas.openxmlformats.org/officeDocument/2006/relationships/customXml" Target="../ink/ink615.xml"/><Relationship Id="rId218" Type="http://schemas.openxmlformats.org/officeDocument/2006/relationships/customXml" Target="../ink/ink644.xml"/><Relationship Id="rId425" Type="http://schemas.openxmlformats.org/officeDocument/2006/relationships/customXml" Target="../ink/ink748.xml"/><Relationship Id="rId467" Type="http://schemas.openxmlformats.org/officeDocument/2006/relationships/image" Target="../media/image711.png"/><Relationship Id="rId632" Type="http://schemas.openxmlformats.org/officeDocument/2006/relationships/customXml" Target="../ink/ink853.xml"/><Relationship Id="rId271" Type="http://schemas.openxmlformats.org/officeDocument/2006/relationships/image" Target="../media/image614.png"/><Relationship Id="rId674" Type="http://schemas.openxmlformats.org/officeDocument/2006/relationships/customXml" Target="../ink/ink874.xml"/><Relationship Id="rId24" Type="http://schemas.openxmlformats.org/officeDocument/2006/relationships/image" Target="../media/image494.png"/><Relationship Id="rId66" Type="http://schemas.openxmlformats.org/officeDocument/2006/relationships/customXml" Target="../ink/ink565.xml"/><Relationship Id="rId131" Type="http://schemas.openxmlformats.org/officeDocument/2006/relationships/customXml" Target="../ink/ink599.xml"/><Relationship Id="rId327" Type="http://schemas.openxmlformats.org/officeDocument/2006/relationships/image" Target="../media/image642.png"/><Relationship Id="rId369" Type="http://schemas.openxmlformats.org/officeDocument/2006/relationships/customXml" Target="../ink/ink720.xml"/><Relationship Id="rId534" Type="http://schemas.openxmlformats.org/officeDocument/2006/relationships/customXml" Target="../ink/ink803.xml"/><Relationship Id="rId576" Type="http://schemas.openxmlformats.org/officeDocument/2006/relationships/customXml" Target="../ink/ink825.xml"/><Relationship Id="rId173" Type="http://schemas.openxmlformats.org/officeDocument/2006/relationships/customXml" Target="../ink/ink621.xml"/><Relationship Id="rId229" Type="http://schemas.openxmlformats.org/officeDocument/2006/relationships/image" Target="../media/image593.png"/><Relationship Id="rId380" Type="http://schemas.openxmlformats.org/officeDocument/2006/relationships/image" Target="../media/image668.png"/><Relationship Id="rId436" Type="http://schemas.openxmlformats.org/officeDocument/2006/relationships/image" Target="../media/image696.png"/><Relationship Id="rId601" Type="http://schemas.openxmlformats.org/officeDocument/2006/relationships/image" Target="../media/image777.png"/><Relationship Id="rId643" Type="http://schemas.openxmlformats.org/officeDocument/2006/relationships/image" Target="../media/image798.png"/><Relationship Id="rId240" Type="http://schemas.openxmlformats.org/officeDocument/2006/relationships/customXml" Target="../ink/ink655.xml"/><Relationship Id="rId478" Type="http://schemas.openxmlformats.org/officeDocument/2006/relationships/customXml" Target="../ink/ink775.xml"/><Relationship Id="rId35" Type="http://schemas.openxmlformats.org/officeDocument/2006/relationships/customXml" Target="../ink/ink549.xml"/><Relationship Id="rId77" Type="http://schemas.openxmlformats.org/officeDocument/2006/relationships/image" Target="../media/image520.png"/><Relationship Id="rId100" Type="http://schemas.openxmlformats.org/officeDocument/2006/relationships/image" Target="../media/image531.png"/><Relationship Id="rId282" Type="http://schemas.openxmlformats.org/officeDocument/2006/relationships/customXml" Target="../ink/ink676.xml"/><Relationship Id="rId338" Type="http://schemas.openxmlformats.org/officeDocument/2006/relationships/image" Target="../media/image647.png"/><Relationship Id="rId503" Type="http://schemas.openxmlformats.org/officeDocument/2006/relationships/image" Target="../media/image729.png"/><Relationship Id="rId545" Type="http://schemas.openxmlformats.org/officeDocument/2006/relationships/customXml" Target="../ink/ink809.xml"/><Relationship Id="rId587" Type="http://schemas.openxmlformats.org/officeDocument/2006/relationships/image" Target="../media/image770.png"/><Relationship Id="rId8" Type="http://schemas.openxmlformats.org/officeDocument/2006/relationships/image" Target="../media/image487.png"/><Relationship Id="rId142" Type="http://schemas.openxmlformats.org/officeDocument/2006/relationships/image" Target="../media/image551.png"/><Relationship Id="rId184" Type="http://schemas.openxmlformats.org/officeDocument/2006/relationships/image" Target="../media/image571.png"/><Relationship Id="rId391" Type="http://schemas.openxmlformats.org/officeDocument/2006/relationships/customXml" Target="../ink/ink731.xml"/><Relationship Id="rId405" Type="http://schemas.openxmlformats.org/officeDocument/2006/relationships/customXml" Target="../ink/ink738.xml"/><Relationship Id="rId447" Type="http://schemas.openxmlformats.org/officeDocument/2006/relationships/customXml" Target="../ink/ink759.xml"/><Relationship Id="rId612" Type="http://schemas.openxmlformats.org/officeDocument/2006/relationships/customXml" Target="../ink/ink843.xml"/><Relationship Id="rId251" Type="http://schemas.openxmlformats.org/officeDocument/2006/relationships/image" Target="../media/image604.png"/><Relationship Id="rId489" Type="http://schemas.openxmlformats.org/officeDocument/2006/relationships/image" Target="../media/image722.png"/><Relationship Id="rId654" Type="http://schemas.openxmlformats.org/officeDocument/2006/relationships/customXml" Target="../ink/ink864.xml"/><Relationship Id="rId46" Type="http://schemas.openxmlformats.org/officeDocument/2006/relationships/customXml" Target="../ink/ink555.xml"/><Relationship Id="rId293" Type="http://schemas.openxmlformats.org/officeDocument/2006/relationships/image" Target="../media/image625.png"/><Relationship Id="rId307" Type="http://schemas.openxmlformats.org/officeDocument/2006/relationships/image" Target="../media/image632.png"/><Relationship Id="rId349" Type="http://schemas.openxmlformats.org/officeDocument/2006/relationships/customXml" Target="../ink/ink710.xml"/><Relationship Id="rId514" Type="http://schemas.openxmlformats.org/officeDocument/2006/relationships/customXml" Target="../ink/ink793.xml"/><Relationship Id="rId556" Type="http://schemas.openxmlformats.org/officeDocument/2006/relationships/customXml" Target="../ink/ink815.xml"/><Relationship Id="rId88" Type="http://schemas.openxmlformats.org/officeDocument/2006/relationships/image" Target="../media/image525.png"/><Relationship Id="rId111" Type="http://schemas.openxmlformats.org/officeDocument/2006/relationships/image" Target="../media/image536.png"/><Relationship Id="rId153" Type="http://schemas.openxmlformats.org/officeDocument/2006/relationships/image" Target="../media/image556.png"/><Relationship Id="rId195" Type="http://schemas.openxmlformats.org/officeDocument/2006/relationships/image" Target="../media/image576.png"/><Relationship Id="rId209" Type="http://schemas.openxmlformats.org/officeDocument/2006/relationships/image" Target="../media/image583.png"/><Relationship Id="rId360" Type="http://schemas.openxmlformats.org/officeDocument/2006/relationships/image" Target="../media/image658.png"/><Relationship Id="rId416" Type="http://schemas.openxmlformats.org/officeDocument/2006/relationships/image" Target="../media/image686.png"/><Relationship Id="rId598" Type="http://schemas.openxmlformats.org/officeDocument/2006/relationships/customXml" Target="../ink/ink836.xml"/><Relationship Id="rId220" Type="http://schemas.openxmlformats.org/officeDocument/2006/relationships/customXml" Target="../ink/ink645.xml"/><Relationship Id="rId458" Type="http://schemas.openxmlformats.org/officeDocument/2006/relationships/customXml" Target="../ink/ink765.xml"/><Relationship Id="rId623" Type="http://schemas.openxmlformats.org/officeDocument/2006/relationships/image" Target="../media/image788.png"/><Relationship Id="rId665" Type="http://schemas.openxmlformats.org/officeDocument/2006/relationships/image" Target="../media/image809.png"/><Relationship Id="rId15" Type="http://schemas.openxmlformats.org/officeDocument/2006/relationships/customXml" Target="../ink/ink539.xml"/><Relationship Id="rId57" Type="http://schemas.openxmlformats.org/officeDocument/2006/relationships/image" Target="../media/image510.png"/><Relationship Id="rId262" Type="http://schemas.openxmlformats.org/officeDocument/2006/relationships/customXml" Target="../ink/ink666.xml"/><Relationship Id="rId318" Type="http://schemas.openxmlformats.org/officeDocument/2006/relationships/customXml" Target="../ink/ink694.xml"/><Relationship Id="rId525" Type="http://schemas.openxmlformats.org/officeDocument/2006/relationships/image" Target="../media/image740.png"/><Relationship Id="rId567" Type="http://schemas.openxmlformats.org/officeDocument/2006/relationships/image" Target="../media/image760.png"/><Relationship Id="rId99" Type="http://schemas.openxmlformats.org/officeDocument/2006/relationships/customXml" Target="../ink/ink582.xml"/><Relationship Id="rId122" Type="http://schemas.openxmlformats.org/officeDocument/2006/relationships/customXml" Target="../ink/ink594.xml"/><Relationship Id="rId164" Type="http://schemas.openxmlformats.org/officeDocument/2006/relationships/customXml" Target="../ink/ink616.xml"/><Relationship Id="rId371" Type="http://schemas.openxmlformats.org/officeDocument/2006/relationships/customXml" Target="../ink/ink721.xml"/><Relationship Id="rId427" Type="http://schemas.openxmlformats.org/officeDocument/2006/relationships/customXml" Target="../ink/ink749.xml"/><Relationship Id="rId469" Type="http://schemas.openxmlformats.org/officeDocument/2006/relationships/image" Target="../media/image712.png"/><Relationship Id="rId634" Type="http://schemas.openxmlformats.org/officeDocument/2006/relationships/customXml" Target="../ink/ink854.xml"/><Relationship Id="rId676" Type="http://schemas.openxmlformats.org/officeDocument/2006/relationships/customXml" Target="../ink/ink875.xml"/><Relationship Id="rId26" Type="http://schemas.openxmlformats.org/officeDocument/2006/relationships/image" Target="../media/image495.png"/><Relationship Id="rId231" Type="http://schemas.openxmlformats.org/officeDocument/2006/relationships/image" Target="../media/image594.png"/><Relationship Id="rId273" Type="http://schemas.openxmlformats.org/officeDocument/2006/relationships/image" Target="../media/image615.png"/><Relationship Id="rId329" Type="http://schemas.openxmlformats.org/officeDocument/2006/relationships/image" Target="../media/image643.png"/><Relationship Id="rId480" Type="http://schemas.openxmlformats.org/officeDocument/2006/relationships/customXml" Target="../ink/ink776.xml"/><Relationship Id="rId536" Type="http://schemas.openxmlformats.org/officeDocument/2006/relationships/customXml" Target="../ink/ink804.xml"/><Relationship Id="rId68" Type="http://schemas.openxmlformats.org/officeDocument/2006/relationships/customXml" Target="../ink/ink566.xml"/><Relationship Id="rId133" Type="http://schemas.openxmlformats.org/officeDocument/2006/relationships/customXml" Target="../ink/ink600.xml"/><Relationship Id="rId175" Type="http://schemas.openxmlformats.org/officeDocument/2006/relationships/customXml" Target="../ink/ink622.xml"/><Relationship Id="rId340" Type="http://schemas.openxmlformats.org/officeDocument/2006/relationships/image" Target="../media/image648.png"/><Relationship Id="rId578" Type="http://schemas.openxmlformats.org/officeDocument/2006/relationships/customXml" Target="../ink/ink826.xml"/><Relationship Id="rId200" Type="http://schemas.openxmlformats.org/officeDocument/2006/relationships/customXml" Target="../ink/ink635.xml"/><Relationship Id="rId382" Type="http://schemas.openxmlformats.org/officeDocument/2006/relationships/image" Target="../media/image669.png"/><Relationship Id="rId438" Type="http://schemas.openxmlformats.org/officeDocument/2006/relationships/image" Target="../media/image697.png"/><Relationship Id="rId603" Type="http://schemas.openxmlformats.org/officeDocument/2006/relationships/image" Target="../media/image778.png"/><Relationship Id="rId645" Type="http://schemas.openxmlformats.org/officeDocument/2006/relationships/image" Target="../media/image799.png"/><Relationship Id="rId242" Type="http://schemas.openxmlformats.org/officeDocument/2006/relationships/customXml" Target="../ink/ink656.xml"/><Relationship Id="rId284" Type="http://schemas.openxmlformats.org/officeDocument/2006/relationships/customXml" Target="../ink/ink677.xml"/><Relationship Id="rId491" Type="http://schemas.openxmlformats.org/officeDocument/2006/relationships/image" Target="../media/image723.png"/><Relationship Id="rId505" Type="http://schemas.openxmlformats.org/officeDocument/2006/relationships/image" Target="../media/image730.png"/><Relationship Id="rId37" Type="http://schemas.openxmlformats.org/officeDocument/2006/relationships/customXml" Target="../ink/ink550.xml"/><Relationship Id="rId79" Type="http://schemas.openxmlformats.org/officeDocument/2006/relationships/image" Target="../media/image521.png"/><Relationship Id="rId102" Type="http://schemas.openxmlformats.org/officeDocument/2006/relationships/image" Target="../media/image532.png"/><Relationship Id="rId144" Type="http://schemas.openxmlformats.org/officeDocument/2006/relationships/image" Target="../media/image552.png"/><Relationship Id="rId547" Type="http://schemas.openxmlformats.org/officeDocument/2006/relationships/customXml" Target="../ink/ink810.xml"/><Relationship Id="rId589" Type="http://schemas.openxmlformats.org/officeDocument/2006/relationships/image" Target="../media/image771.png"/><Relationship Id="rId90" Type="http://schemas.openxmlformats.org/officeDocument/2006/relationships/image" Target="../media/image526.png"/><Relationship Id="rId186" Type="http://schemas.openxmlformats.org/officeDocument/2006/relationships/image" Target="../media/image572.png"/><Relationship Id="rId351" Type="http://schemas.openxmlformats.org/officeDocument/2006/relationships/customXml" Target="../ink/ink711.xml"/><Relationship Id="rId393" Type="http://schemas.openxmlformats.org/officeDocument/2006/relationships/customXml" Target="../ink/ink732.xml"/><Relationship Id="rId407" Type="http://schemas.openxmlformats.org/officeDocument/2006/relationships/customXml" Target="../ink/ink739.xml"/><Relationship Id="rId449" Type="http://schemas.openxmlformats.org/officeDocument/2006/relationships/customXml" Target="../ink/ink760.xml"/><Relationship Id="rId614" Type="http://schemas.openxmlformats.org/officeDocument/2006/relationships/customXml" Target="../ink/ink844.xml"/><Relationship Id="rId656" Type="http://schemas.openxmlformats.org/officeDocument/2006/relationships/customXml" Target="../ink/ink865.xml"/><Relationship Id="rId211" Type="http://schemas.openxmlformats.org/officeDocument/2006/relationships/image" Target="../media/image584.png"/><Relationship Id="rId253" Type="http://schemas.openxmlformats.org/officeDocument/2006/relationships/image" Target="../media/image605.png"/><Relationship Id="rId295" Type="http://schemas.openxmlformats.org/officeDocument/2006/relationships/image" Target="../media/image626.png"/><Relationship Id="rId309" Type="http://schemas.openxmlformats.org/officeDocument/2006/relationships/image" Target="../media/image633.png"/><Relationship Id="rId460" Type="http://schemas.openxmlformats.org/officeDocument/2006/relationships/customXml" Target="../ink/ink766.xml"/><Relationship Id="rId516" Type="http://schemas.openxmlformats.org/officeDocument/2006/relationships/customXml" Target="../ink/ink794.xml"/><Relationship Id="rId48" Type="http://schemas.openxmlformats.org/officeDocument/2006/relationships/customXml" Target="../ink/ink556.xml"/><Relationship Id="rId113" Type="http://schemas.openxmlformats.org/officeDocument/2006/relationships/image" Target="../media/image537.png"/><Relationship Id="rId320" Type="http://schemas.openxmlformats.org/officeDocument/2006/relationships/customXml" Target="../ink/ink695.xml"/><Relationship Id="rId558" Type="http://schemas.openxmlformats.org/officeDocument/2006/relationships/customXml" Target="../ink/ink816.xml"/><Relationship Id="rId155" Type="http://schemas.openxmlformats.org/officeDocument/2006/relationships/image" Target="../media/image557.png"/><Relationship Id="rId197" Type="http://schemas.openxmlformats.org/officeDocument/2006/relationships/image" Target="../media/image577.png"/><Relationship Id="rId362" Type="http://schemas.openxmlformats.org/officeDocument/2006/relationships/image" Target="../media/image659.png"/><Relationship Id="rId418" Type="http://schemas.openxmlformats.org/officeDocument/2006/relationships/image" Target="../media/image687.png"/><Relationship Id="rId625" Type="http://schemas.openxmlformats.org/officeDocument/2006/relationships/image" Target="../media/image789.png"/><Relationship Id="rId222" Type="http://schemas.openxmlformats.org/officeDocument/2006/relationships/customXml" Target="../ink/ink646.xml"/><Relationship Id="rId264" Type="http://schemas.openxmlformats.org/officeDocument/2006/relationships/customXml" Target="../ink/ink667.xml"/><Relationship Id="rId471" Type="http://schemas.openxmlformats.org/officeDocument/2006/relationships/image" Target="../media/image713.png"/><Relationship Id="rId667" Type="http://schemas.openxmlformats.org/officeDocument/2006/relationships/image" Target="../media/image810.png"/><Relationship Id="rId17" Type="http://schemas.openxmlformats.org/officeDocument/2006/relationships/customXml" Target="../ink/ink540.xml"/><Relationship Id="rId59" Type="http://schemas.openxmlformats.org/officeDocument/2006/relationships/image" Target="../media/image511.png"/><Relationship Id="rId124" Type="http://schemas.openxmlformats.org/officeDocument/2006/relationships/customXml" Target="../ink/ink595.xml"/><Relationship Id="rId527" Type="http://schemas.openxmlformats.org/officeDocument/2006/relationships/image" Target="../media/image741.png"/><Relationship Id="rId569" Type="http://schemas.openxmlformats.org/officeDocument/2006/relationships/image" Target="../media/image761.png"/><Relationship Id="rId70" Type="http://schemas.openxmlformats.org/officeDocument/2006/relationships/customXml" Target="../ink/ink567.xml"/><Relationship Id="rId166" Type="http://schemas.openxmlformats.org/officeDocument/2006/relationships/customXml" Target="../ink/ink617.xml"/><Relationship Id="rId331" Type="http://schemas.openxmlformats.org/officeDocument/2006/relationships/image" Target="../media/image644.png"/><Relationship Id="rId373" Type="http://schemas.openxmlformats.org/officeDocument/2006/relationships/customXml" Target="../ink/ink722.xml"/><Relationship Id="rId429" Type="http://schemas.openxmlformats.org/officeDocument/2006/relationships/customXml" Target="../ink/ink750.xml"/><Relationship Id="rId580" Type="http://schemas.openxmlformats.org/officeDocument/2006/relationships/customXml" Target="../ink/ink827.xml"/><Relationship Id="rId636" Type="http://schemas.openxmlformats.org/officeDocument/2006/relationships/customXml" Target="../ink/ink855.xml"/><Relationship Id="rId1" Type="http://schemas.openxmlformats.org/officeDocument/2006/relationships/slideLayout" Target="../slideLayouts/slideLayout7.xml"/><Relationship Id="rId233" Type="http://schemas.openxmlformats.org/officeDocument/2006/relationships/image" Target="../media/image595.png"/><Relationship Id="rId440" Type="http://schemas.openxmlformats.org/officeDocument/2006/relationships/image" Target="../media/image698.png"/><Relationship Id="rId678" Type="http://schemas.openxmlformats.org/officeDocument/2006/relationships/customXml" Target="../ink/ink876.xml"/><Relationship Id="rId28" Type="http://schemas.openxmlformats.org/officeDocument/2006/relationships/image" Target="../media/image496.png"/><Relationship Id="rId275" Type="http://schemas.openxmlformats.org/officeDocument/2006/relationships/image" Target="../media/image616.png"/><Relationship Id="rId300" Type="http://schemas.openxmlformats.org/officeDocument/2006/relationships/customXml" Target="../ink/ink685.xml"/><Relationship Id="rId482" Type="http://schemas.openxmlformats.org/officeDocument/2006/relationships/customXml" Target="../ink/ink777.xml"/><Relationship Id="rId538" Type="http://schemas.openxmlformats.org/officeDocument/2006/relationships/customXml" Target="../ink/ink805.xml"/><Relationship Id="rId81" Type="http://schemas.openxmlformats.org/officeDocument/2006/relationships/image" Target="../media/image522.png"/><Relationship Id="rId135" Type="http://schemas.openxmlformats.org/officeDocument/2006/relationships/customXml" Target="../ink/ink601.xml"/><Relationship Id="rId177" Type="http://schemas.openxmlformats.org/officeDocument/2006/relationships/customXml" Target="../ink/ink623.xml"/><Relationship Id="rId342" Type="http://schemas.openxmlformats.org/officeDocument/2006/relationships/image" Target="../media/image649.png"/><Relationship Id="rId384" Type="http://schemas.openxmlformats.org/officeDocument/2006/relationships/image" Target="../media/image670.png"/><Relationship Id="rId591" Type="http://schemas.openxmlformats.org/officeDocument/2006/relationships/image" Target="../media/image772.png"/><Relationship Id="rId605" Type="http://schemas.openxmlformats.org/officeDocument/2006/relationships/image" Target="../media/image779.png"/><Relationship Id="rId202" Type="http://schemas.openxmlformats.org/officeDocument/2006/relationships/customXml" Target="../ink/ink636.xml"/><Relationship Id="rId244" Type="http://schemas.openxmlformats.org/officeDocument/2006/relationships/customXml" Target="../ink/ink657.xml"/><Relationship Id="rId647" Type="http://schemas.openxmlformats.org/officeDocument/2006/relationships/image" Target="../media/image800.png"/><Relationship Id="rId39" Type="http://schemas.openxmlformats.org/officeDocument/2006/relationships/customXml" Target="../ink/ink551.xml"/><Relationship Id="rId286" Type="http://schemas.openxmlformats.org/officeDocument/2006/relationships/customXml" Target="../ink/ink678.xml"/><Relationship Id="rId451" Type="http://schemas.openxmlformats.org/officeDocument/2006/relationships/customXml" Target="../ink/ink761.xml"/><Relationship Id="rId493" Type="http://schemas.openxmlformats.org/officeDocument/2006/relationships/image" Target="../media/image724.png"/><Relationship Id="rId507" Type="http://schemas.openxmlformats.org/officeDocument/2006/relationships/image" Target="../media/image731.png"/><Relationship Id="rId549" Type="http://schemas.openxmlformats.org/officeDocument/2006/relationships/customXml" Target="../ink/ink811.xml"/><Relationship Id="rId50" Type="http://schemas.openxmlformats.org/officeDocument/2006/relationships/customXml" Target="../ink/ink557.xml"/><Relationship Id="rId104" Type="http://schemas.openxmlformats.org/officeDocument/2006/relationships/image" Target="../media/image533.png"/><Relationship Id="rId146" Type="http://schemas.openxmlformats.org/officeDocument/2006/relationships/image" Target="../media/image553.png"/><Relationship Id="rId188" Type="http://schemas.openxmlformats.org/officeDocument/2006/relationships/image" Target="../media/image573.png"/><Relationship Id="rId311" Type="http://schemas.openxmlformats.org/officeDocument/2006/relationships/image" Target="../media/image634.png"/><Relationship Id="rId353" Type="http://schemas.openxmlformats.org/officeDocument/2006/relationships/customXml" Target="../ink/ink712.xml"/><Relationship Id="rId395" Type="http://schemas.openxmlformats.org/officeDocument/2006/relationships/customXml" Target="../ink/ink733.xml"/><Relationship Id="rId409" Type="http://schemas.openxmlformats.org/officeDocument/2006/relationships/customXml" Target="../ink/ink740.xml"/><Relationship Id="rId560" Type="http://schemas.openxmlformats.org/officeDocument/2006/relationships/customXml" Target="../ink/ink817.xml"/><Relationship Id="rId92" Type="http://schemas.openxmlformats.org/officeDocument/2006/relationships/image" Target="../media/image527.png"/><Relationship Id="rId213" Type="http://schemas.openxmlformats.org/officeDocument/2006/relationships/image" Target="../media/image585.png"/><Relationship Id="rId420" Type="http://schemas.openxmlformats.org/officeDocument/2006/relationships/image" Target="../media/image688.png"/><Relationship Id="rId616" Type="http://schemas.openxmlformats.org/officeDocument/2006/relationships/customXml" Target="../ink/ink845.xml"/><Relationship Id="rId658" Type="http://schemas.openxmlformats.org/officeDocument/2006/relationships/customXml" Target="../ink/ink866.xml"/><Relationship Id="rId255" Type="http://schemas.openxmlformats.org/officeDocument/2006/relationships/image" Target="../media/image606.png"/><Relationship Id="rId297" Type="http://schemas.openxmlformats.org/officeDocument/2006/relationships/image" Target="../media/image627.png"/><Relationship Id="rId462" Type="http://schemas.openxmlformats.org/officeDocument/2006/relationships/customXml" Target="../ink/ink767.xml"/><Relationship Id="rId518" Type="http://schemas.openxmlformats.org/officeDocument/2006/relationships/customXml" Target="../ink/ink795.xml"/><Relationship Id="rId115" Type="http://schemas.openxmlformats.org/officeDocument/2006/relationships/image" Target="../media/image538.png"/><Relationship Id="rId157" Type="http://schemas.openxmlformats.org/officeDocument/2006/relationships/image" Target="../media/image558.png"/><Relationship Id="rId322" Type="http://schemas.openxmlformats.org/officeDocument/2006/relationships/customXml" Target="../ink/ink696.xml"/><Relationship Id="rId364" Type="http://schemas.openxmlformats.org/officeDocument/2006/relationships/image" Target="../media/image660.png"/><Relationship Id="rId61" Type="http://schemas.openxmlformats.org/officeDocument/2006/relationships/image" Target="../media/image512.png"/><Relationship Id="rId199" Type="http://schemas.openxmlformats.org/officeDocument/2006/relationships/image" Target="../media/image578.png"/><Relationship Id="rId571" Type="http://schemas.openxmlformats.org/officeDocument/2006/relationships/image" Target="../media/image762.png"/><Relationship Id="rId627" Type="http://schemas.openxmlformats.org/officeDocument/2006/relationships/image" Target="../media/image790.png"/><Relationship Id="rId669" Type="http://schemas.openxmlformats.org/officeDocument/2006/relationships/image" Target="../media/image811.png"/><Relationship Id="rId19" Type="http://schemas.openxmlformats.org/officeDocument/2006/relationships/customXml" Target="../ink/ink541.xml"/><Relationship Id="rId224" Type="http://schemas.openxmlformats.org/officeDocument/2006/relationships/customXml" Target="../ink/ink647.xml"/><Relationship Id="rId266" Type="http://schemas.openxmlformats.org/officeDocument/2006/relationships/customXml" Target="../ink/ink668.xml"/><Relationship Id="rId431" Type="http://schemas.openxmlformats.org/officeDocument/2006/relationships/customXml" Target="../ink/ink751.xml"/><Relationship Id="rId473" Type="http://schemas.openxmlformats.org/officeDocument/2006/relationships/image" Target="../media/image714.png"/><Relationship Id="rId529" Type="http://schemas.openxmlformats.org/officeDocument/2006/relationships/image" Target="../media/image742.png"/><Relationship Id="rId680" Type="http://schemas.openxmlformats.org/officeDocument/2006/relationships/customXml" Target="../ink/ink877.xml"/><Relationship Id="rId30" Type="http://schemas.openxmlformats.org/officeDocument/2006/relationships/image" Target="../media/image497.png"/><Relationship Id="rId126" Type="http://schemas.openxmlformats.org/officeDocument/2006/relationships/customXml" Target="../ink/ink596.xml"/><Relationship Id="rId168" Type="http://schemas.openxmlformats.org/officeDocument/2006/relationships/customXml" Target="../ink/ink618.xml"/><Relationship Id="rId333" Type="http://schemas.openxmlformats.org/officeDocument/2006/relationships/image" Target="../media/image645.png"/><Relationship Id="rId540" Type="http://schemas.openxmlformats.org/officeDocument/2006/relationships/customXml" Target="../ink/ink806.xml"/><Relationship Id="rId72" Type="http://schemas.openxmlformats.org/officeDocument/2006/relationships/customXml" Target="../ink/ink568.xml"/><Relationship Id="rId375" Type="http://schemas.openxmlformats.org/officeDocument/2006/relationships/customXml" Target="../ink/ink723.xml"/><Relationship Id="rId582" Type="http://schemas.openxmlformats.org/officeDocument/2006/relationships/customXml" Target="../ink/ink828.xml"/><Relationship Id="rId638" Type="http://schemas.openxmlformats.org/officeDocument/2006/relationships/customXml" Target="../ink/ink856.xml"/><Relationship Id="rId3" Type="http://schemas.openxmlformats.org/officeDocument/2006/relationships/customXml" Target="../ink/ink533.xml"/><Relationship Id="rId235" Type="http://schemas.openxmlformats.org/officeDocument/2006/relationships/image" Target="../media/image596.png"/><Relationship Id="rId277" Type="http://schemas.openxmlformats.org/officeDocument/2006/relationships/image" Target="../media/image617.png"/><Relationship Id="rId400" Type="http://schemas.openxmlformats.org/officeDocument/2006/relationships/image" Target="../media/image678.png"/><Relationship Id="rId442" Type="http://schemas.openxmlformats.org/officeDocument/2006/relationships/image" Target="../media/image699.png"/><Relationship Id="rId484" Type="http://schemas.openxmlformats.org/officeDocument/2006/relationships/customXml" Target="../ink/ink778.xml"/><Relationship Id="rId137" Type="http://schemas.openxmlformats.org/officeDocument/2006/relationships/customXml" Target="../ink/ink602.xml"/><Relationship Id="rId302" Type="http://schemas.openxmlformats.org/officeDocument/2006/relationships/customXml" Target="../ink/ink686.xml"/><Relationship Id="rId344" Type="http://schemas.openxmlformats.org/officeDocument/2006/relationships/image" Target="../media/image650.png"/><Relationship Id="rId41" Type="http://schemas.openxmlformats.org/officeDocument/2006/relationships/customXml" Target="../ink/ink552.xml"/><Relationship Id="rId83" Type="http://schemas.openxmlformats.org/officeDocument/2006/relationships/customXml" Target="../ink/ink574.xml"/><Relationship Id="rId179" Type="http://schemas.openxmlformats.org/officeDocument/2006/relationships/customXml" Target="../ink/ink624.xml"/><Relationship Id="rId386" Type="http://schemas.openxmlformats.org/officeDocument/2006/relationships/image" Target="../media/image671.png"/><Relationship Id="rId551" Type="http://schemas.openxmlformats.org/officeDocument/2006/relationships/customXml" Target="../ink/ink812.xml"/><Relationship Id="rId593" Type="http://schemas.openxmlformats.org/officeDocument/2006/relationships/image" Target="../media/image773.png"/><Relationship Id="rId607" Type="http://schemas.openxmlformats.org/officeDocument/2006/relationships/image" Target="../media/image780.png"/><Relationship Id="rId649" Type="http://schemas.openxmlformats.org/officeDocument/2006/relationships/image" Target="../media/image801.png"/><Relationship Id="rId190" Type="http://schemas.openxmlformats.org/officeDocument/2006/relationships/image" Target="../media/image574.png"/><Relationship Id="rId204" Type="http://schemas.openxmlformats.org/officeDocument/2006/relationships/customXml" Target="../ink/ink637.xml"/><Relationship Id="rId246" Type="http://schemas.openxmlformats.org/officeDocument/2006/relationships/customXml" Target="../ink/ink658.xml"/><Relationship Id="rId288" Type="http://schemas.openxmlformats.org/officeDocument/2006/relationships/customXml" Target="../ink/ink679.xml"/><Relationship Id="rId411" Type="http://schemas.openxmlformats.org/officeDocument/2006/relationships/customXml" Target="../ink/ink741.xml"/><Relationship Id="rId453" Type="http://schemas.openxmlformats.org/officeDocument/2006/relationships/image" Target="../media/image704.png"/><Relationship Id="rId509" Type="http://schemas.openxmlformats.org/officeDocument/2006/relationships/image" Target="../media/image732.png"/><Relationship Id="rId660" Type="http://schemas.openxmlformats.org/officeDocument/2006/relationships/customXml" Target="../ink/ink867.xml"/><Relationship Id="rId106" Type="http://schemas.openxmlformats.org/officeDocument/2006/relationships/image" Target="../media/image534.png"/><Relationship Id="rId313" Type="http://schemas.openxmlformats.org/officeDocument/2006/relationships/image" Target="../media/image635.png"/><Relationship Id="rId495" Type="http://schemas.openxmlformats.org/officeDocument/2006/relationships/image" Target="../media/image725.png"/><Relationship Id="rId10" Type="http://schemas.openxmlformats.org/officeDocument/2006/relationships/image" Target="../media/image488.png"/><Relationship Id="rId52" Type="http://schemas.openxmlformats.org/officeDocument/2006/relationships/customXml" Target="../ink/ink558.xml"/><Relationship Id="rId94" Type="http://schemas.openxmlformats.org/officeDocument/2006/relationships/image" Target="../media/image528.png"/><Relationship Id="rId148" Type="http://schemas.openxmlformats.org/officeDocument/2006/relationships/customXml" Target="../ink/ink608.xml"/><Relationship Id="rId355" Type="http://schemas.openxmlformats.org/officeDocument/2006/relationships/customXml" Target="../ink/ink713.xml"/><Relationship Id="rId397" Type="http://schemas.openxmlformats.org/officeDocument/2006/relationships/customXml" Target="../ink/ink734.xml"/><Relationship Id="rId520" Type="http://schemas.openxmlformats.org/officeDocument/2006/relationships/customXml" Target="../ink/ink796.xml"/><Relationship Id="rId562" Type="http://schemas.openxmlformats.org/officeDocument/2006/relationships/customXml" Target="../ink/ink818.xml"/><Relationship Id="rId618" Type="http://schemas.openxmlformats.org/officeDocument/2006/relationships/customXml" Target="../ink/ink846.xml"/><Relationship Id="rId215" Type="http://schemas.openxmlformats.org/officeDocument/2006/relationships/image" Target="../media/image586.png"/><Relationship Id="rId257" Type="http://schemas.openxmlformats.org/officeDocument/2006/relationships/image" Target="../media/image607.png"/><Relationship Id="rId422" Type="http://schemas.openxmlformats.org/officeDocument/2006/relationships/image" Target="../media/image689.png"/><Relationship Id="rId464" Type="http://schemas.openxmlformats.org/officeDocument/2006/relationships/customXml" Target="../ink/ink768.xml"/><Relationship Id="rId299" Type="http://schemas.openxmlformats.org/officeDocument/2006/relationships/image" Target="../media/image628.png"/><Relationship Id="rId63" Type="http://schemas.openxmlformats.org/officeDocument/2006/relationships/image" Target="../media/image513.png"/><Relationship Id="rId159" Type="http://schemas.openxmlformats.org/officeDocument/2006/relationships/image" Target="../media/image559.png"/><Relationship Id="rId366" Type="http://schemas.openxmlformats.org/officeDocument/2006/relationships/image" Target="../media/image661.png"/><Relationship Id="rId573" Type="http://schemas.openxmlformats.org/officeDocument/2006/relationships/image" Target="../media/image763.png"/><Relationship Id="rId226" Type="http://schemas.openxmlformats.org/officeDocument/2006/relationships/customXml" Target="../ink/ink648.xml"/><Relationship Id="rId433" Type="http://schemas.openxmlformats.org/officeDocument/2006/relationships/customXml" Target="../ink/ink752.xml"/><Relationship Id="rId640" Type="http://schemas.openxmlformats.org/officeDocument/2006/relationships/customXml" Target="../ink/ink857.xml"/><Relationship Id="rId74" Type="http://schemas.openxmlformats.org/officeDocument/2006/relationships/customXml" Target="../ink/ink569.xml"/><Relationship Id="rId377" Type="http://schemas.openxmlformats.org/officeDocument/2006/relationships/customXml" Target="../ink/ink724.xml"/><Relationship Id="rId500" Type="http://schemas.openxmlformats.org/officeDocument/2006/relationships/customXml" Target="../ink/ink786.xml"/><Relationship Id="rId584" Type="http://schemas.openxmlformats.org/officeDocument/2006/relationships/customXml" Target="../ink/ink829.xml"/><Relationship Id="rId5" Type="http://schemas.openxmlformats.org/officeDocument/2006/relationships/customXml" Target="../ink/ink534.xml"/><Relationship Id="rId237" Type="http://schemas.openxmlformats.org/officeDocument/2006/relationships/image" Target="../media/image597.png"/><Relationship Id="rId444" Type="http://schemas.openxmlformats.org/officeDocument/2006/relationships/image" Target="../media/image700.png"/><Relationship Id="rId651" Type="http://schemas.openxmlformats.org/officeDocument/2006/relationships/image" Target="../media/image802.png"/><Relationship Id="rId290" Type="http://schemas.openxmlformats.org/officeDocument/2006/relationships/customXml" Target="../ink/ink680.xml"/><Relationship Id="rId304" Type="http://schemas.openxmlformats.org/officeDocument/2006/relationships/customXml" Target="../ink/ink687.xml"/><Relationship Id="rId388" Type="http://schemas.openxmlformats.org/officeDocument/2006/relationships/image" Target="../media/image672.png"/><Relationship Id="rId511" Type="http://schemas.openxmlformats.org/officeDocument/2006/relationships/image" Target="../media/image733.png"/><Relationship Id="rId609" Type="http://schemas.openxmlformats.org/officeDocument/2006/relationships/image" Target="../media/image781.png"/><Relationship Id="rId85" Type="http://schemas.openxmlformats.org/officeDocument/2006/relationships/customXml" Target="../ink/ink575.xml"/><Relationship Id="rId150" Type="http://schemas.openxmlformats.org/officeDocument/2006/relationships/customXml" Target="../ink/ink609.xml"/><Relationship Id="rId595" Type="http://schemas.openxmlformats.org/officeDocument/2006/relationships/image" Target="../media/image774.png"/><Relationship Id="rId248" Type="http://schemas.openxmlformats.org/officeDocument/2006/relationships/customXml" Target="../ink/ink659.xml"/><Relationship Id="rId455" Type="http://schemas.openxmlformats.org/officeDocument/2006/relationships/image" Target="../media/image705.png"/><Relationship Id="rId662" Type="http://schemas.openxmlformats.org/officeDocument/2006/relationships/customXml" Target="../ink/ink868.xml"/><Relationship Id="rId12" Type="http://schemas.openxmlformats.org/officeDocument/2006/relationships/image" Target="../media/image58.png"/><Relationship Id="rId108" Type="http://schemas.openxmlformats.org/officeDocument/2006/relationships/image" Target="../media/image535.png"/><Relationship Id="rId315" Type="http://schemas.openxmlformats.org/officeDocument/2006/relationships/image" Target="../media/image636.png"/><Relationship Id="rId522" Type="http://schemas.openxmlformats.org/officeDocument/2006/relationships/customXml" Target="../ink/ink797.xml"/><Relationship Id="rId96" Type="http://schemas.openxmlformats.org/officeDocument/2006/relationships/image" Target="../media/image529.png"/><Relationship Id="rId161" Type="http://schemas.openxmlformats.org/officeDocument/2006/relationships/image" Target="../media/image560.png"/><Relationship Id="rId399" Type="http://schemas.openxmlformats.org/officeDocument/2006/relationships/customXml" Target="../ink/ink735.xml"/><Relationship Id="rId259" Type="http://schemas.openxmlformats.org/officeDocument/2006/relationships/image" Target="../media/image608.png"/><Relationship Id="rId466" Type="http://schemas.openxmlformats.org/officeDocument/2006/relationships/customXml" Target="../ink/ink769.xml"/><Relationship Id="rId673" Type="http://schemas.openxmlformats.org/officeDocument/2006/relationships/image" Target="../media/image813.png"/><Relationship Id="rId23" Type="http://schemas.openxmlformats.org/officeDocument/2006/relationships/customXml" Target="../ink/ink543.xml"/><Relationship Id="rId119" Type="http://schemas.openxmlformats.org/officeDocument/2006/relationships/image" Target="../media/image540.png"/><Relationship Id="rId326" Type="http://schemas.openxmlformats.org/officeDocument/2006/relationships/customXml" Target="../ink/ink698.xml"/><Relationship Id="rId533" Type="http://schemas.openxmlformats.org/officeDocument/2006/relationships/image" Target="../media/image744.png"/><Relationship Id="rId172" Type="http://schemas.openxmlformats.org/officeDocument/2006/relationships/image" Target="../media/image565.png"/><Relationship Id="rId477" Type="http://schemas.openxmlformats.org/officeDocument/2006/relationships/image" Target="../media/image716.png"/><Relationship Id="rId600" Type="http://schemas.openxmlformats.org/officeDocument/2006/relationships/customXml" Target="../ink/ink837.xml"/><Relationship Id="rId337" Type="http://schemas.openxmlformats.org/officeDocument/2006/relationships/customXml" Target="../ink/ink704.xml"/><Relationship Id="rId34" Type="http://schemas.openxmlformats.org/officeDocument/2006/relationships/image" Target="../media/image499.png"/><Relationship Id="rId544" Type="http://schemas.openxmlformats.org/officeDocument/2006/relationships/customXml" Target="../ink/ink808.xml"/><Relationship Id="rId183" Type="http://schemas.openxmlformats.org/officeDocument/2006/relationships/customXml" Target="../ink/ink626.xml"/><Relationship Id="rId390" Type="http://schemas.openxmlformats.org/officeDocument/2006/relationships/image" Target="../media/image673.png"/><Relationship Id="rId404" Type="http://schemas.openxmlformats.org/officeDocument/2006/relationships/image" Target="../media/image680.png"/><Relationship Id="rId611" Type="http://schemas.openxmlformats.org/officeDocument/2006/relationships/image" Target="../media/image782.png"/><Relationship Id="rId250" Type="http://schemas.openxmlformats.org/officeDocument/2006/relationships/customXml" Target="../ink/ink660.xml"/><Relationship Id="rId488" Type="http://schemas.openxmlformats.org/officeDocument/2006/relationships/customXml" Target="../ink/ink780.xml"/><Relationship Id="rId45" Type="http://schemas.openxmlformats.org/officeDocument/2006/relationships/image" Target="../media/image504.png"/><Relationship Id="rId110" Type="http://schemas.openxmlformats.org/officeDocument/2006/relationships/customXml" Target="../ink/ink588.xml"/><Relationship Id="rId348" Type="http://schemas.openxmlformats.org/officeDocument/2006/relationships/image" Target="../media/image652.png"/><Relationship Id="rId555" Type="http://schemas.openxmlformats.org/officeDocument/2006/relationships/image" Target="../media/image754.png"/><Relationship Id="rId194" Type="http://schemas.openxmlformats.org/officeDocument/2006/relationships/customXml" Target="../ink/ink632.xml"/><Relationship Id="rId208" Type="http://schemas.openxmlformats.org/officeDocument/2006/relationships/customXml" Target="../ink/ink639.xml"/><Relationship Id="rId415" Type="http://schemas.openxmlformats.org/officeDocument/2006/relationships/customXml" Target="../ink/ink743.xml"/><Relationship Id="rId622" Type="http://schemas.openxmlformats.org/officeDocument/2006/relationships/customXml" Target="../ink/ink848.xml"/><Relationship Id="rId261" Type="http://schemas.openxmlformats.org/officeDocument/2006/relationships/image" Target="../media/image609.png"/><Relationship Id="rId499" Type="http://schemas.openxmlformats.org/officeDocument/2006/relationships/image" Target="../media/image727.png"/><Relationship Id="rId56" Type="http://schemas.openxmlformats.org/officeDocument/2006/relationships/customXml" Target="../ink/ink560.xml"/><Relationship Id="rId359" Type="http://schemas.openxmlformats.org/officeDocument/2006/relationships/customXml" Target="../ink/ink715.xml"/><Relationship Id="rId566" Type="http://schemas.openxmlformats.org/officeDocument/2006/relationships/customXml" Target="../ink/ink820.xml"/><Relationship Id="rId121" Type="http://schemas.openxmlformats.org/officeDocument/2006/relationships/image" Target="../media/image541.png"/><Relationship Id="rId219" Type="http://schemas.openxmlformats.org/officeDocument/2006/relationships/image" Target="../media/image588.png"/><Relationship Id="rId426" Type="http://schemas.openxmlformats.org/officeDocument/2006/relationships/image" Target="../media/image691.png"/><Relationship Id="rId633" Type="http://schemas.openxmlformats.org/officeDocument/2006/relationships/image" Target="../media/image793.png"/><Relationship Id="rId67" Type="http://schemas.openxmlformats.org/officeDocument/2006/relationships/image" Target="../media/image515.png"/><Relationship Id="rId272" Type="http://schemas.openxmlformats.org/officeDocument/2006/relationships/customXml" Target="../ink/ink671.xml"/><Relationship Id="rId577" Type="http://schemas.openxmlformats.org/officeDocument/2006/relationships/image" Target="../media/image765.png"/><Relationship Id="rId132" Type="http://schemas.openxmlformats.org/officeDocument/2006/relationships/image" Target="../media/image546.png"/><Relationship Id="rId437" Type="http://schemas.openxmlformats.org/officeDocument/2006/relationships/customXml" Target="../ink/ink754.xml"/><Relationship Id="rId644" Type="http://schemas.openxmlformats.org/officeDocument/2006/relationships/customXml" Target="../ink/ink859.xml"/><Relationship Id="rId283" Type="http://schemas.openxmlformats.org/officeDocument/2006/relationships/image" Target="../media/image620.png"/><Relationship Id="rId490" Type="http://schemas.openxmlformats.org/officeDocument/2006/relationships/customXml" Target="../ink/ink781.xml"/><Relationship Id="rId504" Type="http://schemas.openxmlformats.org/officeDocument/2006/relationships/customXml" Target="../ink/ink788.xml"/><Relationship Id="rId78" Type="http://schemas.openxmlformats.org/officeDocument/2006/relationships/customXml" Target="../ink/ink571.xml"/><Relationship Id="rId143" Type="http://schemas.openxmlformats.org/officeDocument/2006/relationships/customXml" Target="../ink/ink605.xml"/><Relationship Id="rId350" Type="http://schemas.openxmlformats.org/officeDocument/2006/relationships/image" Target="../media/image653.png"/><Relationship Id="rId588" Type="http://schemas.openxmlformats.org/officeDocument/2006/relationships/customXml" Target="../ink/ink831.xml"/><Relationship Id="rId9" Type="http://schemas.openxmlformats.org/officeDocument/2006/relationships/customXml" Target="../ink/ink536.xml"/><Relationship Id="rId210" Type="http://schemas.openxmlformats.org/officeDocument/2006/relationships/customXml" Target="../ink/ink640.xml"/><Relationship Id="rId448" Type="http://schemas.openxmlformats.org/officeDocument/2006/relationships/image" Target="../media/image702.png"/><Relationship Id="rId655" Type="http://schemas.openxmlformats.org/officeDocument/2006/relationships/image" Target="../media/image804.png"/><Relationship Id="rId294" Type="http://schemas.openxmlformats.org/officeDocument/2006/relationships/customXml" Target="../ink/ink682.xml"/><Relationship Id="rId308" Type="http://schemas.openxmlformats.org/officeDocument/2006/relationships/customXml" Target="../ink/ink689.xml"/><Relationship Id="rId515" Type="http://schemas.openxmlformats.org/officeDocument/2006/relationships/image" Target="../media/image735.png"/><Relationship Id="rId89" Type="http://schemas.openxmlformats.org/officeDocument/2006/relationships/customXml" Target="../ink/ink577.xml"/><Relationship Id="rId154" Type="http://schemas.openxmlformats.org/officeDocument/2006/relationships/customXml" Target="../ink/ink611.xml"/><Relationship Id="rId361" Type="http://schemas.openxmlformats.org/officeDocument/2006/relationships/customXml" Target="../ink/ink716.xml"/><Relationship Id="rId599" Type="http://schemas.openxmlformats.org/officeDocument/2006/relationships/image" Target="../media/image776.png"/><Relationship Id="rId459" Type="http://schemas.openxmlformats.org/officeDocument/2006/relationships/image" Target="../media/image707.png"/><Relationship Id="rId666" Type="http://schemas.openxmlformats.org/officeDocument/2006/relationships/customXml" Target="../ink/ink870.xml"/><Relationship Id="rId16" Type="http://schemas.openxmlformats.org/officeDocument/2006/relationships/image" Target="../media/image490.png"/><Relationship Id="rId221" Type="http://schemas.openxmlformats.org/officeDocument/2006/relationships/image" Target="../media/image589.png"/><Relationship Id="rId319" Type="http://schemas.openxmlformats.org/officeDocument/2006/relationships/image" Target="../media/image638.png"/><Relationship Id="rId526" Type="http://schemas.openxmlformats.org/officeDocument/2006/relationships/customXml" Target="../ink/ink799.xml"/><Relationship Id="rId165" Type="http://schemas.openxmlformats.org/officeDocument/2006/relationships/image" Target="../media/image562.png"/><Relationship Id="rId372" Type="http://schemas.openxmlformats.org/officeDocument/2006/relationships/image" Target="../media/image664.png"/><Relationship Id="rId677" Type="http://schemas.openxmlformats.org/officeDocument/2006/relationships/image" Target="../media/image815.png"/><Relationship Id="rId232" Type="http://schemas.openxmlformats.org/officeDocument/2006/relationships/customXml" Target="../ink/ink651.xml"/><Relationship Id="rId27" Type="http://schemas.openxmlformats.org/officeDocument/2006/relationships/customXml" Target="../ink/ink545.xml"/><Relationship Id="rId537" Type="http://schemas.openxmlformats.org/officeDocument/2006/relationships/image" Target="../media/image746.png"/><Relationship Id="rId80" Type="http://schemas.openxmlformats.org/officeDocument/2006/relationships/customXml" Target="../ink/ink572.xml"/><Relationship Id="rId176" Type="http://schemas.openxmlformats.org/officeDocument/2006/relationships/image" Target="../media/image567.png"/><Relationship Id="rId383" Type="http://schemas.openxmlformats.org/officeDocument/2006/relationships/customXml" Target="../ink/ink727.xml"/><Relationship Id="rId590" Type="http://schemas.openxmlformats.org/officeDocument/2006/relationships/customXml" Target="../ink/ink832.xml"/><Relationship Id="rId604" Type="http://schemas.openxmlformats.org/officeDocument/2006/relationships/customXml" Target="../ink/ink839.xml"/><Relationship Id="rId243" Type="http://schemas.openxmlformats.org/officeDocument/2006/relationships/image" Target="../media/image600.png"/><Relationship Id="rId450" Type="http://schemas.openxmlformats.org/officeDocument/2006/relationships/image" Target="../media/image703.png"/><Relationship Id="rId38" Type="http://schemas.openxmlformats.org/officeDocument/2006/relationships/image" Target="../media/image501.png"/><Relationship Id="rId103" Type="http://schemas.openxmlformats.org/officeDocument/2006/relationships/customXml" Target="../ink/ink584.xml"/><Relationship Id="rId310" Type="http://schemas.openxmlformats.org/officeDocument/2006/relationships/customXml" Target="../ink/ink690.xml"/><Relationship Id="rId548" Type="http://schemas.openxmlformats.org/officeDocument/2006/relationships/image" Target="../media/image751.png"/></Relationships>
</file>

<file path=ppt/slides/_rels/slide6.xml.rels><?xml version="1.0" encoding="UTF-8" standalone="yes"?>
<Relationships xmlns="http://schemas.openxmlformats.org/package/2006/relationships"><Relationship Id="rId8" Type="http://schemas.openxmlformats.org/officeDocument/2006/relationships/image" Target="../media/image821.png"/><Relationship Id="rId13" Type="http://schemas.openxmlformats.org/officeDocument/2006/relationships/customXml" Target="../ink/ink884.xml"/><Relationship Id="rId18" Type="http://schemas.openxmlformats.org/officeDocument/2006/relationships/image" Target="../media/image826.png"/><Relationship Id="rId26" Type="http://schemas.openxmlformats.org/officeDocument/2006/relationships/image" Target="../media/image830.png"/><Relationship Id="rId3" Type="http://schemas.openxmlformats.org/officeDocument/2006/relationships/customXml" Target="../ink/ink879.xml"/><Relationship Id="rId21" Type="http://schemas.openxmlformats.org/officeDocument/2006/relationships/customXml" Target="../ink/ink888.xml"/><Relationship Id="rId7" Type="http://schemas.openxmlformats.org/officeDocument/2006/relationships/customXml" Target="../ink/ink881.xml"/><Relationship Id="rId12" Type="http://schemas.openxmlformats.org/officeDocument/2006/relationships/image" Target="../media/image823.png"/><Relationship Id="rId17" Type="http://schemas.openxmlformats.org/officeDocument/2006/relationships/customXml" Target="../ink/ink886.xml"/><Relationship Id="rId25" Type="http://schemas.openxmlformats.org/officeDocument/2006/relationships/customXml" Target="../ink/ink890.xml"/><Relationship Id="rId2" Type="http://schemas.openxmlformats.org/officeDocument/2006/relationships/notesSlide" Target="../notesSlides/notesSlide6.xml"/><Relationship Id="rId16" Type="http://schemas.openxmlformats.org/officeDocument/2006/relationships/image" Target="../media/image825.png"/><Relationship Id="rId20" Type="http://schemas.openxmlformats.org/officeDocument/2006/relationships/image" Target="../media/image827.png"/><Relationship Id="rId29" Type="http://schemas.openxmlformats.org/officeDocument/2006/relationships/customXml" Target="../ink/ink892.xml"/><Relationship Id="rId1" Type="http://schemas.openxmlformats.org/officeDocument/2006/relationships/slideLayout" Target="../slideLayouts/slideLayout7.xml"/><Relationship Id="rId6" Type="http://schemas.openxmlformats.org/officeDocument/2006/relationships/image" Target="../media/image820.png"/><Relationship Id="rId11" Type="http://schemas.openxmlformats.org/officeDocument/2006/relationships/customXml" Target="../ink/ink883.xml"/><Relationship Id="rId24" Type="http://schemas.openxmlformats.org/officeDocument/2006/relationships/image" Target="../media/image829.png"/><Relationship Id="rId5" Type="http://schemas.openxmlformats.org/officeDocument/2006/relationships/customXml" Target="../ink/ink880.xml"/><Relationship Id="rId15" Type="http://schemas.openxmlformats.org/officeDocument/2006/relationships/customXml" Target="../ink/ink885.xml"/><Relationship Id="rId23" Type="http://schemas.openxmlformats.org/officeDocument/2006/relationships/customXml" Target="../ink/ink889.xml"/><Relationship Id="rId28" Type="http://schemas.openxmlformats.org/officeDocument/2006/relationships/image" Target="../media/image831.png"/><Relationship Id="rId10" Type="http://schemas.openxmlformats.org/officeDocument/2006/relationships/image" Target="../media/image822.png"/><Relationship Id="rId19" Type="http://schemas.openxmlformats.org/officeDocument/2006/relationships/customXml" Target="../ink/ink887.xml"/><Relationship Id="rId4" Type="http://schemas.openxmlformats.org/officeDocument/2006/relationships/image" Target="../media/image819.png"/><Relationship Id="rId9" Type="http://schemas.openxmlformats.org/officeDocument/2006/relationships/customXml" Target="../ink/ink882.xml"/><Relationship Id="rId14" Type="http://schemas.openxmlformats.org/officeDocument/2006/relationships/image" Target="../media/image824.png"/><Relationship Id="rId22" Type="http://schemas.openxmlformats.org/officeDocument/2006/relationships/image" Target="../media/image828.png"/><Relationship Id="rId27" Type="http://schemas.openxmlformats.org/officeDocument/2006/relationships/customXml" Target="../ink/ink891.xml"/><Relationship Id="rId30" Type="http://schemas.openxmlformats.org/officeDocument/2006/relationships/image" Target="../media/image832.png"/></Relationships>
</file>

<file path=ppt/slides/_rels/slide7.xml.rels><?xml version="1.0" encoding="UTF-8" standalone="yes"?>
<Relationships xmlns="http://schemas.openxmlformats.org/package/2006/relationships"><Relationship Id="rId117" Type="http://schemas.openxmlformats.org/officeDocument/2006/relationships/image" Target="../media/image890.png"/><Relationship Id="rId21" Type="http://schemas.openxmlformats.org/officeDocument/2006/relationships/image" Target="../media/image842.png"/><Relationship Id="rId42" Type="http://schemas.openxmlformats.org/officeDocument/2006/relationships/customXml" Target="../ink/ink912.xml"/><Relationship Id="rId63" Type="http://schemas.openxmlformats.org/officeDocument/2006/relationships/image" Target="../media/image863.png"/><Relationship Id="rId84" Type="http://schemas.openxmlformats.org/officeDocument/2006/relationships/customXml" Target="../ink/ink933.xml"/><Relationship Id="rId138" Type="http://schemas.openxmlformats.org/officeDocument/2006/relationships/customXml" Target="../ink/ink960.xml"/><Relationship Id="rId107" Type="http://schemas.openxmlformats.org/officeDocument/2006/relationships/image" Target="../media/image885.png"/><Relationship Id="rId11" Type="http://schemas.openxmlformats.org/officeDocument/2006/relationships/image" Target="../media/image837.png"/><Relationship Id="rId32" Type="http://schemas.openxmlformats.org/officeDocument/2006/relationships/customXml" Target="../ink/ink907.xml"/><Relationship Id="rId53" Type="http://schemas.openxmlformats.org/officeDocument/2006/relationships/image" Target="../media/image858.png"/><Relationship Id="rId74" Type="http://schemas.openxmlformats.org/officeDocument/2006/relationships/customXml" Target="../ink/ink928.xml"/><Relationship Id="rId128" Type="http://schemas.openxmlformats.org/officeDocument/2006/relationships/customXml" Target="../ink/ink955.xml"/><Relationship Id="rId5" Type="http://schemas.openxmlformats.org/officeDocument/2006/relationships/image" Target="../media/image834.png"/><Relationship Id="rId90" Type="http://schemas.openxmlformats.org/officeDocument/2006/relationships/customXml" Target="../ink/ink936.xml"/><Relationship Id="rId95" Type="http://schemas.openxmlformats.org/officeDocument/2006/relationships/image" Target="../media/image879.png"/><Relationship Id="rId22" Type="http://schemas.openxmlformats.org/officeDocument/2006/relationships/customXml" Target="../ink/ink902.xml"/><Relationship Id="rId27" Type="http://schemas.openxmlformats.org/officeDocument/2006/relationships/image" Target="../media/image845.png"/><Relationship Id="rId43" Type="http://schemas.openxmlformats.org/officeDocument/2006/relationships/image" Target="../media/image853.png"/><Relationship Id="rId48" Type="http://schemas.openxmlformats.org/officeDocument/2006/relationships/customXml" Target="../ink/ink915.xml"/><Relationship Id="rId64" Type="http://schemas.openxmlformats.org/officeDocument/2006/relationships/customXml" Target="../ink/ink923.xml"/><Relationship Id="rId69" Type="http://schemas.openxmlformats.org/officeDocument/2006/relationships/image" Target="../media/image866.png"/><Relationship Id="rId113" Type="http://schemas.openxmlformats.org/officeDocument/2006/relationships/image" Target="../media/image888.png"/><Relationship Id="rId118" Type="http://schemas.openxmlformats.org/officeDocument/2006/relationships/customXml" Target="../ink/ink950.xml"/><Relationship Id="rId134" Type="http://schemas.openxmlformats.org/officeDocument/2006/relationships/customXml" Target="../ink/ink958.xml"/><Relationship Id="rId139" Type="http://schemas.openxmlformats.org/officeDocument/2006/relationships/image" Target="../media/image901.png"/><Relationship Id="rId80" Type="http://schemas.openxmlformats.org/officeDocument/2006/relationships/customXml" Target="../ink/ink931.xml"/><Relationship Id="rId85" Type="http://schemas.openxmlformats.org/officeDocument/2006/relationships/image" Target="../media/image874.png"/><Relationship Id="rId12" Type="http://schemas.openxmlformats.org/officeDocument/2006/relationships/customXml" Target="../ink/ink897.xml"/><Relationship Id="rId17" Type="http://schemas.openxmlformats.org/officeDocument/2006/relationships/image" Target="../media/image840.png"/><Relationship Id="rId33" Type="http://schemas.openxmlformats.org/officeDocument/2006/relationships/image" Target="../media/image848.png"/><Relationship Id="rId38" Type="http://schemas.openxmlformats.org/officeDocument/2006/relationships/customXml" Target="../ink/ink910.xml"/><Relationship Id="rId59" Type="http://schemas.openxmlformats.org/officeDocument/2006/relationships/image" Target="../media/image861.png"/><Relationship Id="rId103" Type="http://schemas.openxmlformats.org/officeDocument/2006/relationships/image" Target="../media/image883.png"/><Relationship Id="rId108" Type="http://schemas.openxmlformats.org/officeDocument/2006/relationships/customXml" Target="../ink/ink945.xml"/><Relationship Id="rId124" Type="http://schemas.openxmlformats.org/officeDocument/2006/relationships/customXml" Target="../ink/ink953.xml"/><Relationship Id="rId129" Type="http://schemas.openxmlformats.org/officeDocument/2006/relationships/image" Target="../media/image896.png"/><Relationship Id="rId54" Type="http://schemas.openxmlformats.org/officeDocument/2006/relationships/customXml" Target="../ink/ink918.xml"/><Relationship Id="rId70" Type="http://schemas.openxmlformats.org/officeDocument/2006/relationships/customXml" Target="../ink/ink926.xml"/><Relationship Id="rId75" Type="http://schemas.openxmlformats.org/officeDocument/2006/relationships/image" Target="../media/image869.png"/><Relationship Id="rId91" Type="http://schemas.openxmlformats.org/officeDocument/2006/relationships/image" Target="../media/image877.png"/><Relationship Id="rId96" Type="http://schemas.openxmlformats.org/officeDocument/2006/relationships/customXml" Target="../ink/ink939.xml"/><Relationship Id="rId140" Type="http://schemas.openxmlformats.org/officeDocument/2006/relationships/customXml" Target="../ink/ink961.xml"/><Relationship Id="rId145" Type="http://schemas.openxmlformats.org/officeDocument/2006/relationships/image" Target="../media/image903.png"/><Relationship Id="rId1" Type="http://schemas.openxmlformats.org/officeDocument/2006/relationships/slideLayout" Target="../slideLayouts/slideLayout7.xml"/><Relationship Id="rId6" Type="http://schemas.openxmlformats.org/officeDocument/2006/relationships/customXml" Target="../ink/ink894.xml"/><Relationship Id="rId23" Type="http://schemas.openxmlformats.org/officeDocument/2006/relationships/image" Target="../media/image843.png"/><Relationship Id="rId28" Type="http://schemas.openxmlformats.org/officeDocument/2006/relationships/customXml" Target="../ink/ink905.xml"/><Relationship Id="rId49" Type="http://schemas.openxmlformats.org/officeDocument/2006/relationships/image" Target="../media/image856.png"/><Relationship Id="rId114" Type="http://schemas.openxmlformats.org/officeDocument/2006/relationships/customXml" Target="../ink/ink948.xml"/><Relationship Id="rId119" Type="http://schemas.openxmlformats.org/officeDocument/2006/relationships/image" Target="../media/image891.png"/><Relationship Id="rId44" Type="http://schemas.openxmlformats.org/officeDocument/2006/relationships/customXml" Target="../ink/ink913.xml"/><Relationship Id="rId60" Type="http://schemas.openxmlformats.org/officeDocument/2006/relationships/customXml" Target="../ink/ink921.xml"/><Relationship Id="rId65" Type="http://schemas.openxmlformats.org/officeDocument/2006/relationships/image" Target="../media/image864.png"/><Relationship Id="rId81" Type="http://schemas.openxmlformats.org/officeDocument/2006/relationships/image" Target="../media/image872.png"/><Relationship Id="rId86" Type="http://schemas.openxmlformats.org/officeDocument/2006/relationships/customXml" Target="../ink/ink934.xml"/><Relationship Id="rId130" Type="http://schemas.openxmlformats.org/officeDocument/2006/relationships/customXml" Target="../ink/ink956.xml"/><Relationship Id="rId135" Type="http://schemas.openxmlformats.org/officeDocument/2006/relationships/image" Target="../media/image899.png"/><Relationship Id="rId13" Type="http://schemas.openxmlformats.org/officeDocument/2006/relationships/image" Target="../media/image838.png"/><Relationship Id="rId18" Type="http://schemas.openxmlformats.org/officeDocument/2006/relationships/customXml" Target="../ink/ink900.xml"/><Relationship Id="rId39" Type="http://schemas.openxmlformats.org/officeDocument/2006/relationships/image" Target="../media/image851.png"/><Relationship Id="rId109" Type="http://schemas.openxmlformats.org/officeDocument/2006/relationships/image" Target="../media/image886.png"/><Relationship Id="rId34" Type="http://schemas.openxmlformats.org/officeDocument/2006/relationships/customXml" Target="../ink/ink908.xml"/><Relationship Id="rId50" Type="http://schemas.openxmlformats.org/officeDocument/2006/relationships/customXml" Target="../ink/ink916.xml"/><Relationship Id="rId55" Type="http://schemas.openxmlformats.org/officeDocument/2006/relationships/image" Target="../media/image859.png"/><Relationship Id="rId76" Type="http://schemas.openxmlformats.org/officeDocument/2006/relationships/customXml" Target="../ink/ink929.xml"/><Relationship Id="rId97" Type="http://schemas.openxmlformats.org/officeDocument/2006/relationships/image" Target="../media/image880.png"/><Relationship Id="rId104" Type="http://schemas.openxmlformats.org/officeDocument/2006/relationships/customXml" Target="../ink/ink943.xml"/><Relationship Id="rId120" Type="http://schemas.openxmlformats.org/officeDocument/2006/relationships/customXml" Target="../ink/ink951.xml"/><Relationship Id="rId125" Type="http://schemas.openxmlformats.org/officeDocument/2006/relationships/image" Target="../media/image894.png"/><Relationship Id="rId141" Type="http://schemas.openxmlformats.org/officeDocument/2006/relationships/image" Target="../media/image902.png"/><Relationship Id="rId146" Type="http://schemas.openxmlformats.org/officeDocument/2006/relationships/customXml" Target="../ink/ink964.xml"/><Relationship Id="rId7" Type="http://schemas.openxmlformats.org/officeDocument/2006/relationships/image" Target="../media/image835.png"/><Relationship Id="rId71" Type="http://schemas.openxmlformats.org/officeDocument/2006/relationships/image" Target="../media/image867.png"/><Relationship Id="rId92" Type="http://schemas.openxmlformats.org/officeDocument/2006/relationships/customXml" Target="../ink/ink937.xml"/><Relationship Id="rId2" Type="http://schemas.openxmlformats.org/officeDocument/2006/relationships/notesSlide" Target="../notesSlides/notesSlide7.xml"/><Relationship Id="rId29" Type="http://schemas.openxmlformats.org/officeDocument/2006/relationships/image" Target="../media/image846.png"/><Relationship Id="rId24" Type="http://schemas.openxmlformats.org/officeDocument/2006/relationships/customXml" Target="../ink/ink903.xml"/><Relationship Id="rId40" Type="http://schemas.openxmlformats.org/officeDocument/2006/relationships/customXml" Target="../ink/ink911.xml"/><Relationship Id="rId45" Type="http://schemas.openxmlformats.org/officeDocument/2006/relationships/image" Target="../media/image854.png"/><Relationship Id="rId66" Type="http://schemas.openxmlformats.org/officeDocument/2006/relationships/customXml" Target="../ink/ink924.xml"/><Relationship Id="rId87" Type="http://schemas.openxmlformats.org/officeDocument/2006/relationships/image" Target="../media/image875.png"/><Relationship Id="rId110" Type="http://schemas.openxmlformats.org/officeDocument/2006/relationships/customXml" Target="../ink/ink946.xml"/><Relationship Id="rId115" Type="http://schemas.openxmlformats.org/officeDocument/2006/relationships/image" Target="../media/image889.png"/><Relationship Id="rId131" Type="http://schemas.openxmlformats.org/officeDocument/2006/relationships/image" Target="../media/image897.png"/><Relationship Id="rId136" Type="http://schemas.openxmlformats.org/officeDocument/2006/relationships/customXml" Target="../ink/ink959.xml"/><Relationship Id="rId61" Type="http://schemas.openxmlformats.org/officeDocument/2006/relationships/image" Target="../media/image862.png"/><Relationship Id="rId82" Type="http://schemas.openxmlformats.org/officeDocument/2006/relationships/customXml" Target="../ink/ink932.xml"/><Relationship Id="rId19" Type="http://schemas.openxmlformats.org/officeDocument/2006/relationships/image" Target="../media/image841.png"/><Relationship Id="rId14" Type="http://schemas.openxmlformats.org/officeDocument/2006/relationships/customXml" Target="../ink/ink898.xml"/><Relationship Id="rId30" Type="http://schemas.openxmlformats.org/officeDocument/2006/relationships/customXml" Target="../ink/ink906.xml"/><Relationship Id="rId35" Type="http://schemas.openxmlformats.org/officeDocument/2006/relationships/image" Target="../media/image849.png"/><Relationship Id="rId56" Type="http://schemas.openxmlformats.org/officeDocument/2006/relationships/customXml" Target="../ink/ink919.xml"/><Relationship Id="rId77" Type="http://schemas.openxmlformats.org/officeDocument/2006/relationships/image" Target="../media/image870.png"/><Relationship Id="rId100" Type="http://schemas.openxmlformats.org/officeDocument/2006/relationships/customXml" Target="../ink/ink941.xml"/><Relationship Id="rId105" Type="http://schemas.openxmlformats.org/officeDocument/2006/relationships/image" Target="../media/image884.png"/><Relationship Id="rId126" Type="http://schemas.openxmlformats.org/officeDocument/2006/relationships/customXml" Target="../ink/ink954.xml"/><Relationship Id="rId147" Type="http://schemas.openxmlformats.org/officeDocument/2006/relationships/image" Target="../media/image904.png"/><Relationship Id="rId8" Type="http://schemas.openxmlformats.org/officeDocument/2006/relationships/customXml" Target="../ink/ink895.xml"/><Relationship Id="rId51" Type="http://schemas.openxmlformats.org/officeDocument/2006/relationships/image" Target="../media/image857.png"/><Relationship Id="rId72" Type="http://schemas.openxmlformats.org/officeDocument/2006/relationships/customXml" Target="../ink/ink927.xml"/><Relationship Id="rId93" Type="http://schemas.openxmlformats.org/officeDocument/2006/relationships/image" Target="../media/image878.png"/><Relationship Id="rId98" Type="http://schemas.openxmlformats.org/officeDocument/2006/relationships/customXml" Target="../ink/ink940.xml"/><Relationship Id="rId121" Type="http://schemas.openxmlformats.org/officeDocument/2006/relationships/image" Target="../media/image892.png"/><Relationship Id="rId142" Type="http://schemas.openxmlformats.org/officeDocument/2006/relationships/customXml" Target="../ink/ink962.xml"/><Relationship Id="rId3" Type="http://schemas.openxmlformats.org/officeDocument/2006/relationships/image" Target="../media/image833.png"/><Relationship Id="rId25" Type="http://schemas.openxmlformats.org/officeDocument/2006/relationships/image" Target="../media/image844.png"/><Relationship Id="rId46" Type="http://schemas.openxmlformats.org/officeDocument/2006/relationships/customXml" Target="../ink/ink914.xml"/><Relationship Id="rId67" Type="http://schemas.openxmlformats.org/officeDocument/2006/relationships/image" Target="../media/image865.png"/><Relationship Id="rId116" Type="http://schemas.openxmlformats.org/officeDocument/2006/relationships/customXml" Target="../ink/ink949.xml"/><Relationship Id="rId137" Type="http://schemas.openxmlformats.org/officeDocument/2006/relationships/image" Target="../media/image900.png"/><Relationship Id="rId20" Type="http://schemas.openxmlformats.org/officeDocument/2006/relationships/customXml" Target="../ink/ink901.xml"/><Relationship Id="rId41" Type="http://schemas.openxmlformats.org/officeDocument/2006/relationships/image" Target="../media/image852.png"/><Relationship Id="rId62" Type="http://schemas.openxmlformats.org/officeDocument/2006/relationships/customXml" Target="../ink/ink922.xml"/><Relationship Id="rId83" Type="http://schemas.openxmlformats.org/officeDocument/2006/relationships/image" Target="../media/image873.png"/><Relationship Id="rId88" Type="http://schemas.openxmlformats.org/officeDocument/2006/relationships/customXml" Target="../ink/ink935.xml"/><Relationship Id="rId111" Type="http://schemas.openxmlformats.org/officeDocument/2006/relationships/image" Target="../media/image887.png"/><Relationship Id="rId132" Type="http://schemas.openxmlformats.org/officeDocument/2006/relationships/customXml" Target="../ink/ink957.xml"/><Relationship Id="rId15" Type="http://schemas.openxmlformats.org/officeDocument/2006/relationships/image" Target="../media/image839.png"/><Relationship Id="rId36" Type="http://schemas.openxmlformats.org/officeDocument/2006/relationships/customXml" Target="../ink/ink909.xml"/><Relationship Id="rId57" Type="http://schemas.openxmlformats.org/officeDocument/2006/relationships/image" Target="../media/image860.png"/><Relationship Id="rId106" Type="http://schemas.openxmlformats.org/officeDocument/2006/relationships/customXml" Target="../ink/ink944.xml"/><Relationship Id="rId127" Type="http://schemas.openxmlformats.org/officeDocument/2006/relationships/image" Target="../media/image895.png"/><Relationship Id="rId10" Type="http://schemas.openxmlformats.org/officeDocument/2006/relationships/customXml" Target="../ink/ink896.xml"/><Relationship Id="rId31" Type="http://schemas.openxmlformats.org/officeDocument/2006/relationships/image" Target="../media/image847.png"/><Relationship Id="rId52" Type="http://schemas.openxmlformats.org/officeDocument/2006/relationships/customXml" Target="../ink/ink917.xml"/><Relationship Id="rId73" Type="http://schemas.openxmlformats.org/officeDocument/2006/relationships/image" Target="../media/image868.png"/><Relationship Id="rId78" Type="http://schemas.openxmlformats.org/officeDocument/2006/relationships/customXml" Target="../ink/ink930.xml"/><Relationship Id="rId94" Type="http://schemas.openxmlformats.org/officeDocument/2006/relationships/customXml" Target="../ink/ink938.xml"/><Relationship Id="rId99" Type="http://schemas.openxmlformats.org/officeDocument/2006/relationships/image" Target="../media/image881.png"/><Relationship Id="rId101" Type="http://schemas.openxmlformats.org/officeDocument/2006/relationships/image" Target="../media/image882.png"/><Relationship Id="rId122" Type="http://schemas.openxmlformats.org/officeDocument/2006/relationships/customXml" Target="../ink/ink952.xml"/><Relationship Id="rId143" Type="http://schemas.openxmlformats.org/officeDocument/2006/relationships/image" Target="../media/image58.png"/><Relationship Id="rId4" Type="http://schemas.openxmlformats.org/officeDocument/2006/relationships/customXml" Target="../ink/ink893.xml"/><Relationship Id="rId9" Type="http://schemas.openxmlformats.org/officeDocument/2006/relationships/image" Target="../media/image836.png"/><Relationship Id="rId26" Type="http://schemas.openxmlformats.org/officeDocument/2006/relationships/customXml" Target="../ink/ink904.xml"/><Relationship Id="rId47" Type="http://schemas.openxmlformats.org/officeDocument/2006/relationships/image" Target="../media/image855.png"/><Relationship Id="rId68" Type="http://schemas.openxmlformats.org/officeDocument/2006/relationships/customXml" Target="../ink/ink925.xml"/><Relationship Id="rId89" Type="http://schemas.openxmlformats.org/officeDocument/2006/relationships/image" Target="../media/image876.png"/><Relationship Id="rId112" Type="http://schemas.openxmlformats.org/officeDocument/2006/relationships/customXml" Target="../ink/ink947.xml"/><Relationship Id="rId133" Type="http://schemas.openxmlformats.org/officeDocument/2006/relationships/image" Target="../media/image898.png"/><Relationship Id="rId16" Type="http://schemas.openxmlformats.org/officeDocument/2006/relationships/customXml" Target="../ink/ink899.xml"/><Relationship Id="rId37" Type="http://schemas.openxmlformats.org/officeDocument/2006/relationships/image" Target="../media/image850.png"/><Relationship Id="rId58" Type="http://schemas.openxmlformats.org/officeDocument/2006/relationships/customXml" Target="../ink/ink920.xml"/><Relationship Id="rId79" Type="http://schemas.openxmlformats.org/officeDocument/2006/relationships/image" Target="../media/image871.png"/><Relationship Id="rId102" Type="http://schemas.openxmlformats.org/officeDocument/2006/relationships/customXml" Target="../ink/ink942.xml"/><Relationship Id="rId123" Type="http://schemas.openxmlformats.org/officeDocument/2006/relationships/image" Target="../media/image893.png"/><Relationship Id="rId144" Type="http://schemas.openxmlformats.org/officeDocument/2006/relationships/customXml" Target="../ink/ink963.xml"/></Relationships>
</file>

<file path=ppt/slides/_rels/slide8.xml.rels><?xml version="1.0" encoding="UTF-8" standalone="yes"?>
<Relationships xmlns="http://schemas.openxmlformats.org/package/2006/relationships"><Relationship Id="rId117" Type="http://schemas.openxmlformats.org/officeDocument/2006/relationships/image" Target="../media/image960.png"/><Relationship Id="rId671" Type="http://schemas.openxmlformats.org/officeDocument/2006/relationships/customXml" Target="../ink/ink1302.xml"/><Relationship Id="rId769" Type="http://schemas.openxmlformats.org/officeDocument/2006/relationships/customXml" Target="../ink/ink1352.xml"/><Relationship Id="rId21" Type="http://schemas.openxmlformats.org/officeDocument/2006/relationships/image" Target="../media/image913.png"/><Relationship Id="rId324" Type="http://schemas.openxmlformats.org/officeDocument/2006/relationships/customXml" Target="../ink/ink1127.xml"/><Relationship Id="rId531" Type="http://schemas.openxmlformats.org/officeDocument/2006/relationships/image" Target="../media/image1163.png"/><Relationship Id="rId629" Type="http://schemas.openxmlformats.org/officeDocument/2006/relationships/customXml" Target="../ink/ink1281.xml"/><Relationship Id="rId170" Type="http://schemas.openxmlformats.org/officeDocument/2006/relationships/customXml" Target="../ink/ink1049.xml"/><Relationship Id="rId268" Type="http://schemas.openxmlformats.org/officeDocument/2006/relationships/customXml" Target="../ink/ink1098.xml"/><Relationship Id="rId475" Type="http://schemas.openxmlformats.org/officeDocument/2006/relationships/customXml" Target="../ink/ink1203.xml"/><Relationship Id="rId682" Type="http://schemas.openxmlformats.org/officeDocument/2006/relationships/image" Target="../media/image1237.png"/><Relationship Id="rId32" Type="http://schemas.openxmlformats.org/officeDocument/2006/relationships/customXml" Target="../ink/ink979.xml"/><Relationship Id="rId128" Type="http://schemas.openxmlformats.org/officeDocument/2006/relationships/customXml" Target="../ink/ink1027.xml"/><Relationship Id="rId335" Type="http://schemas.openxmlformats.org/officeDocument/2006/relationships/image" Target="../media/image1066.png"/><Relationship Id="rId542" Type="http://schemas.openxmlformats.org/officeDocument/2006/relationships/customXml" Target="../ink/ink1237.xml"/><Relationship Id="rId181" Type="http://schemas.openxmlformats.org/officeDocument/2006/relationships/image" Target="../media/image990.png"/><Relationship Id="rId402" Type="http://schemas.openxmlformats.org/officeDocument/2006/relationships/customXml" Target="../ink/ink1166.xml"/><Relationship Id="rId279" Type="http://schemas.openxmlformats.org/officeDocument/2006/relationships/customXml" Target="../ink/ink1104.xml"/><Relationship Id="rId486" Type="http://schemas.openxmlformats.org/officeDocument/2006/relationships/image" Target="../media/image1141.png"/><Relationship Id="rId693" Type="http://schemas.openxmlformats.org/officeDocument/2006/relationships/image" Target="../media/image1242.png"/><Relationship Id="rId707" Type="http://schemas.openxmlformats.org/officeDocument/2006/relationships/image" Target="../media/image1249.png"/><Relationship Id="rId43" Type="http://schemas.openxmlformats.org/officeDocument/2006/relationships/image" Target="../media/image923.png"/><Relationship Id="rId139" Type="http://schemas.openxmlformats.org/officeDocument/2006/relationships/image" Target="../media/image969.png"/><Relationship Id="rId346" Type="http://schemas.openxmlformats.org/officeDocument/2006/relationships/customXml" Target="../ink/ink1138.xml"/><Relationship Id="rId553" Type="http://schemas.openxmlformats.org/officeDocument/2006/relationships/image" Target="../media/image1174.png"/><Relationship Id="rId760" Type="http://schemas.openxmlformats.org/officeDocument/2006/relationships/image" Target="../media/image1275.png"/><Relationship Id="rId192" Type="http://schemas.openxmlformats.org/officeDocument/2006/relationships/customXml" Target="../ink/ink1060.xml"/><Relationship Id="rId206" Type="http://schemas.openxmlformats.org/officeDocument/2006/relationships/customXml" Target="../ink/ink1067.xml"/><Relationship Id="rId413" Type="http://schemas.openxmlformats.org/officeDocument/2006/relationships/image" Target="../media/image1105.png"/><Relationship Id="rId497" Type="http://schemas.openxmlformats.org/officeDocument/2006/relationships/customXml" Target="../ink/ink1214.xml"/><Relationship Id="rId620" Type="http://schemas.openxmlformats.org/officeDocument/2006/relationships/image" Target="../media/image1206.png"/><Relationship Id="rId718" Type="http://schemas.openxmlformats.org/officeDocument/2006/relationships/customXml" Target="../ink/ink1326.xml"/><Relationship Id="rId357" Type="http://schemas.openxmlformats.org/officeDocument/2006/relationships/image" Target="../media/image1077.png"/><Relationship Id="rId54" Type="http://schemas.openxmlformats.org/officeDocument/2006/relationships/customXml" Target="../ink/ink990.xml"/><Relationship Id="rId217" Type="http://schemas.openxmlformats.org/officeDocument/2006/relationships/image" Target="../media/image1008.png"/><Relationship Id="rId564" Type="http://schemas.openxmlformats.org/officeDocument/2006/relationships/image" Target="../media/image1179.png"/><Relationship Id="rId424" Type="http://schemas.openxmlformats.org/officeDocument/2006/relationships/customXml" Target="../ink/ink1177.xml"/><Relationship Id="rId631" Type="http://schemas.openxmlformats.org/officeDocument/2006/relationships/customXml" Target="../ink/ink1282.xml"/><Relationship Id="rId729" Type="http://schemas.openxmlformats.org/officeDocument/2006/relationships/customXml" Target="../ink/ink1332.xml"/><Relationship Id="rId270" Type="http://schemas.openxmlformats.org/officeDocument/2006/relationships/customXml" Target="../ink/ink1099.xml"/><Relationship Id="rId65" Type="http://schemas.openxmlformats.org/officeDocument/2006/relationships/image" Target="../media/image934.png"/><Relationship Id="rId130" Type="http://schemas.openxmlformats.org/officeDocument/2006/relationships/image" Target="../media/image965.png"/><Relationship Id="rId368" Type="http://schemas.openxmlformats.org/officeDocument/2006/relationships/customXml" Target="../ink/ink1149.xml"/><Relationship Id="rId575" Type="http://schemas.openxmlformats.org/officeDocument/2006/relationships/customXml" Target="../ink/ink1254.xml"/><Relationship Id="rId228" Type="http://schemas.openxmlformats.org/officeDocument/2006/relationships/customXml" Target="../ink/ink1078.xml"/><Relationship Id="rId435" Type="http://schemas.openxmlformats.org/officeDocument/2006/relationships/customXml" Target="../ink/ink1183.xml"/><Relationship Id="rId642" Type="http://schemas.openxmlformats.org/officeDocument/2006/relationships/image" Target="../media/image1217.png"/><Relationship Id="rId281" Type="http://schemas.openxmlformats.org/officeDocument/2006/relationships/customXml" Target="../ink/ink1105.xml"/><Relationship Id="rId502" Type="http://schemas.openxmlformats.org/officeDocument/2006/relationships/image" Target="../media/image1149.png"/><Relationship Id="rId76" Type="http://schemas.openxmlformats.org/officeDocument/2006/relationships/customXml" Target="../ink/ink1001.xml"/><Relationship Id="rId141" Type="http://schemas.openxmlformats.org/officeDocument/2006/relationships/image" Target="../media/image970.png"/><Relationship Id="rId379" Type="http://schemas.openxmlformats.org/officeDocument/2006/relationships/image" Target="../media/image1088.png"/><Relationship Id="rId586" Type="http://schemas.openxmlformats.org/officeDocument/2006/relationships/image" Target="../media/image1190.png"/><Relationship Id="rId7" Type="http://schemas.openxmlformats.org/officeDocument/2006/relationships/image" Target="../media/image906.png"/><Relationship Id="rId239" Type="http://schemas.openxmlformats.org/officeDocument/2006/relationships/image" Target="../media/image1019.png"/><Relationship Id="rId446" Type="http://schemas.openxmlformats.org/officeDocument/2006/relationships/image" Target="../media/image1121.png"/><Relationship Id="rId653" Type="http://schemas.openxmlformats.org/officeDocument/2006/relationships/customXml" Target="../ink/ink1293.xml"/><Relationship Id="rId292" Type="http://schemas.openxmlformats.org/officeDocument/2006/relationships/customXml" Target="../ink/ink1111.xml"/><Relationship Id="rId306" Type="http://schemas.openxmlformats.org/officeDocument/2006/relationships/customXml" Target="../ink/ink1118.xml"/><Relationship Id="rId87" Type="http://schemas.openxmlformats.org/officeDocument/2006/relationships/image" Target="../media/image945.png"/><Relationship Id="rId513" Type="http://schemas.openxmlformats.org/officeDocument/2006/relationships/image" Target="../media/image1154.png"/><Relationship Id="rId597" Type="http://schemas.openxmlformats.org/officeDocument/2006/relationships/customXml" Target="../ink/ink1265.xml"/><Relationship Id="rId720" Type="http://schemas.openxmlformats.org/officeDocument/2006/relationships/customXml" Target="../ink/ink1327.xml"/><Relationship Id="rId152" Type="http://schemas.openxmlformats.org/officeDocument/2006/relationships/customXml" Target="../ink/ink1040.xml"/><Relationship Id="rId457" Type="http://schemas.openxmlformats.org/officeDocument/2006/relationships/customXml" Target="../ink/ink1194.xml"/><Relationship Id="rId664" Type="http://schemas.openxmlformats.org/officeDocument/2006/relationships/image" Target="../media/image1228.png"/><Relationship Id="rId14" Type="http://schemas.openxmlformats.org/officeDocument/2006/relationships/customXml" Target="../ink/ink970.xml"/><Relationship Id="rId317" Type="http://schemas.openxmlformats.org/officeDocument/2006/relationships/image" Target="../media/image1057.png"/><Relationship Id="rId524" Type="http://schemas.openxmlformats.org/officeDocument/2006/relationships/customXml" Target="../ink/ink1228.xml"/><Relationship Id="rId731" Type="http://schemas.openxmlformats.org/officeDocument/2006/relationships/customXml" Target="../ink/ink1333.xml"/><Relationship Id="rId98" Type="http://schemas.openxmlformats.org/officeDocument/2006/relationships/customXml" Target="../ink/ink1012.xml"/><Relationship Id="rId163" Type="http://schemas.openxmlformats.org/officeDocument/2006/relationships/image" Target="../media/image981.png"/><Relationship Id="rId370" Type="http://schemas.openxmlformats.org/officeDocument/2006/relationships/customXml" Target="../ink/ink1150.xml"/><Relationship Id="rId230" Type="http://schemas.openxmlformats.org/officeDocument/2006/relationships/customXml" Target="../ink/ink1079.xml"/><Relationship Id="rId468" Type="http://schemas.openxmlformats.org/officeDocument/2006/relationships/image" Target="../media/image1132.png"/><Relationship Id="rId675" Type="http://schemas.openxmlformats.org/officeDocument/2006/relationships/customXml" Target="../ink/ink1304.xml"/><Relationship Id="rId25" Type="http://schemas.openxmlformats.org/officeDocument/2006/relationships/image" Target="../media/image915.png"/><Relationship Id="rId328" Type="http://schemas.openxmlformats.org/officeDocument/2006/relationships/customXml" Target="../ink/ink1129.xml"/><Relationship Id="rId535" Type="http://schemas.openxmlformats.org/officeDocument/2006/relationships/image" Target="../media/image1165.png"/><Relationship Id="rId742" Type="http://schemas.openxmlformats.org/officeDocument/2006/relationships/image" Target="../media/image1266.png"/><Relationship Id="rId174" Type="http://schemas.openxmlformats.org/officeDocument/2006/relationships/customXml" Target="../ink/ink1051.xml"/><Relationship Id="rId381" Type="http://schemas.openxmlformats.org/officeDocument/2006/relationships/image" Target="../media/image1089.png"/><Relationship Id="rId602" Type="http://schemas.openxmlformats.org/officeDocument/2006/relationships/image" Target="../media/image1197.png"/><Relationship Id="rId241" Type="http://schemas.openxmlformats.org/officeDocument/2006/relationships/image" Target="../media/image1020.png"/><Relationship Id="rId479" Type="http://schemas.openxmlformats.org/officeDocument/2006/relationships/customXml" Target="../ink/ink1205.xml"/><Relationship Id="rId686" Type="http://schemas.openxmlformats.org/officeDocument/2006/relationships/image" Target="../media/image1239.png"/><Relationship Id="rId36" Type="http://schemas.openxmlformats.org/officeDocument/2006/relationships/customXml" Target="../ink/ink981.xml"/><Relationship Id="rId339" Type="http://schemas.openxmlformats.org/officeDocument/2006/relationships/image" Target="../media/image1068.png"/><Relationship Id="rId546" Type="http://schemas.openxmlformats.org/officeDocument/2006/relationships/customXml" Target="../ink/ink1239.xml"/><Relationship Id="rId753" Type="http://schemas.openxmlformats.org/officeDocument/2006/relationships/customXml" Target="../ink/ink1344.xml"/><Relationship Id="rId101" Type="http://schemas.openxmlformats.org/officeDocument/2006/relationships/image" Target="../media/image952.png"/><Relationship Id="rId185" Type="http://schemas.openxmlformats.org/officeDocument/2006/relationships/image" Target="../media/image992.png"/><Relationship Id="rId406" Type="http://schemas.openxmlformats.org/officeDocument/2006/relationships/customXml" Target="../ink/ink1168.xml"/><Relationship Id="rId392" Type="http://schemas.openxmlformats.org/officeDocument/2006/relationships/customXml" Target="../ink/ink1161.xml"/><Relationship Id="rId613" Type="http://schemas.openxmlformats.org/officeDocument/2006/relationships/customXml" Target="../ink/ink1273.xml"/><Relationship Id="rId697" Type="http://schemas.openxmlformats.org/officeDocument/2006/relationships/image" Target="../media/image1244.png"/><Relationship Id="rId252" Type="http://schemas.openxmlformats.org/officeDocument/2006/relationships/customXml" Target="../ink/ink1090.xml"/><Relationship Id="rId47" Type="http://schemas.openxmlformats.org/officeDocument/2006/relationships/image" Target="../media/image925.png"/><Relationship Id="rId112" Type="http://schemas.openxmlformats.org/officeDocument/2006/relationships/customXml" Target="../ink/ink1019.xml"/><Relationship Id="rId557" Type="http://schemas.openxmlformats.org/officeDocument/2006/relationships/customXml" Target="../ink/ink1245.xml"/><Relationship Id="rId764" Type="http://schemas.openxmlformats.org/officeDocument/2006/relationships/image" Target="../media/image1277.png"/><Relationship Id="rId196" Type="http://schemas.openxmlformats.org/officeDocument/2006/relationships/customXml" Target="../ink/ink1062.xml"/><Relationship Id="rId417" Type="http://schemas.openxmlformats.org/officeDocument/2006/relationships/image" Target="../media/image1107.png"/><Relationship Id="rId624" Type="http://schemas.openxmlformats.org/officeDocument/2006/relationships/image" Target="../media/image1208.png"/><Relationship Id="rId263" Type="http://schemas.openxmlformats.org/officeDocument/2006/relationships/image" Target="../media/image1031.png"/><Relationship Id="rId470" Type="http://schemas.openxmlformats.org/officeDocument/2006/relationships/image" Target="../media/image1133.png"/><Relationship Id="rId58" Type="http://schemas.openxmlformats.org/officeDocument/2006/relationships/customXml" Target="../ink/ink992.xml"/><Relationship Id="rId123" Type="http://schemas.openxmlformats.org/officeDocument/2006/relationships/image" Target="../media/image963.png"/><Relationship Id="rId330" Type="http://schemas.openxmlformats.org/officeDocument/2006/relationships/customXml" Target="../ink/ink1130.xml"/><Relationship Id="rId568" Type="http://schemas.openxmlformats.org/officeDocument/2006/relationships/image" Target="../media/image1181.png"/><Relationship Id="rId428" Type="http://schemas.openxmlformats.org/officeDocument/2006/relationships/image" Target="../media/image1112.png"/><Relationship Id="rId635" Type="http://schemas.openxmlformats.org/officeDocument/2006/relationships/customXml" Target="../ink/ink1284.xml"/><Relationship Id="rId274" Type="http://schemas.openxmlformats.org/officeDocument/2006/relationships/customXml" Target="../ink/ink1101.xml"/><Relationship Id="rId481" Type="http://schemas.openxmlformats.org/officeDocument/2006/relationships/customXml" Target="../ink/ink1206.xml"/><Relationship Id="rId702" Type="http://schemas.openxmlformats.org/officeDocument/2006/relationships/customXml" Target="../ink/ink1318.xml"/><Relationship Id="rId69" Type="http://schemas.openxmlformats.org/officeDocument/2006/relationships/image" Target="../media/image936.png"/><Relationship Id="rId134" Type="http://schemas.openxmlformats.org/officeDocument/2006/relationships/customXml" Target="../ink/ink1031.xml"/><Relationship Id="rId579" Type="http://schemas.openxmlformats.org/officeDocument/2006/relationships/customXml" Target="../ink/ink1256.xml"/><Relationship Id="rId341" Type="http://schemas.openxmlformats.org/officeDocument/2006/relationships/image" Target="../media/image1069.png"/><Relationship Id="rId439" Type="http://schemas.openxmlformats.org/officeDocument/2006/relationships/customXml" Target="../ink/ink1185.xml"/><Relationship Id="rId646" Type="http://schemas.openxmlformats.org/officeDocument/2006/relationships/image" Target="../media/image1219.png"/><Relationship Id="rId201" Type="http://schemas.openxmlformats.org/officeDocument/2006/relationships/image" Target="../media/image1000.png"/><Relationship Id="rId285" Type="http://schemas.openxmlformats.org/officeDocument/2006/relationships/customXml" Target="../ink/ink1107.xml"/><Relationship Id="rId506" Type="http://schemas.openxmlformats.org/officeDocument/2006/relationships/customXml" Target="../ink/ink1219.xml"/><Relationship Id="rId492" Type="http://schemas.openxmlformats.org/officeDocument/2006/relationships/image" Target="../media/image1144.png"/><Relationship Id="rId713" Type="http://schemas.openxmlformats.org/officeDocument/2006/relationships/image" Target="../media/image1252.png"/><Relationship Id="rId145" Type="http://schemas.openxmlformats.org/officeDocument/2006/relationships/image" Target="../media/image972.png"/><Relationship Id="rId352" Type="http://schemas.openxmlformats.org/officeDocument/2006/relationships/customXml" Target="../ink/ink1141.xml"/><Relationship Id="rId212" Type="http://schemas.openxmlformats.org/officeDocument/2006/relationships/customXml" Target="../ink/ink1070.xml"/><Relationship Id="rId657" Type="http://schemas.openxmlformats.org/officeDocument/2006/relationships/customXml" Target="../ink/ink1295.xml"/><Relationship Id="rId296" Type="http://schemas.openxmlformats.org/officeDocument/2006/relationships/customXml" Target="../ink/ink1113.xml"/><Relationship Id="rId517" Type="http://schemas.openxmlformats.org/officeDocument/2006/relationships/image" Target="../media/image1156.png"/><Relationship Id="rId724" Type="http://schemas.openxmlformats.org/officeDocument/2006/relationships/customXml" Target="../ink/ink1329.xml"/><Relationship Id="rId60" Type="http://schemas.openxmlformats.org/officeDocument/2006/relationships/customXml" Target="../ink/ink993.xml"/><Relationship Id="rId156" Type="http://schemas.openxmlformats.org/officeDocument/2006/relationships/customXml" Target="../ink/ink1042.xml"/><Relationship Id="rId363" Type="http://schemas.openxmlformats.org/officeDocument/2006/relationships/image" Target="../media/image1080.png"/><Relationship Id="rId570" Type="http://schemas.openxmlformats.org/officeDocument/2006/relationships/image" Target="../media/image1182.png"/><Relationship Id="rId223" Type="http://schemas.openxmlformats.org/officeDocument/2006/relationships/image" Target="../media/image1011.png"/><Relationship Id="rId430" Type="http://schemas.openxmlformats.org/officeDocument/2006/relationships/image" Target="../media/image1113.png"/><Relationship Id="rId668" Type="http://schemas.openxmlformats.org/officeDocument/2006/relationships/image" Target="../media/image1230.png"/><Relationship Id="rId18" Type="http://schemas.openxmlformats.org/officeDocument/2006/relationships/customXml" Target="../ink/ink972.xml"/><Relationship Id="rId528" Type="http://schemas.openxmlformats.org/officeDocument/2006/relationships/customXml" Target="../ink/ink1230.xml"/><Relationship Id="rId735" Type="http://schemas.openxmlformats.org/officeDocument/2006/relationships/customXml" Target="../ink/ink1335.xml"/><Relationship Id="rId167" Type="http://schemas.openxmlformats.org/officeDocument/2006/relationships/image" Target="../media/image983.png"/><Relationship Id="rId374" Type="http://schemas.openxmlformats.org/officeDocument/2006/relationships/customXml" Target="../ink/ink1152.xml"/><Relationship Id="rId581" Type="http://schemas.openxmlformats.org/officeDocument/2006/relationships/customXml" Target="../ink/ink1257.xml"/><Relationship Id="rId71" Type="http://schemas.openxmlformats.org/officeDocument/2006/relationships/image" Target="../media/image937.png"/><Relationship Id="rId234" Type="http://schemas.openxmlformats.org/officeDocument/2006/relationships/customXml" Target="../ink/ink1081.xml"/><Relationship Id="rId679" Type="http://schemas.openxmlformats.org/officeDocument/2006/relationships/customXml" Target="../ink/ink1306.xml"/><Relationship Id="rId2" Type="http://schemas.openxmlformats.org/officeDocument/2006/relationships/notesSlide" Target="../notesSlides/notesSlide8.xml"/><Relationship Id="rId29" Type="http://schemas.openxmlformats.org/officeDocument/2006/relationships/image" Target="../media/image58.png"/><Relationship Id="rId441" Type="http://schemas.openxmlformats.org/officeDocument/2006/relationships/customXml" Target="../ink/ink1186.xml"/><Relationship Id="rId539" Type="http://schemas.openxmlformats.org/officeDocument/2006/relationships/image" Target="../media/image1167.png"/><Relationship Id="rId746" Type="http://schemas.openxmlformats.org/officeDocument/2006/relationships/image" Target="../media/image1268.png"/><Relationship Id="rId178" Type="http://schemas.openxmlformats.org/officeDocument/2006/relationships/customXml" Target="../ink/ink1053.xml"/><Relationship Id="rId301" Type="http://schemas.openxmlformats.org/officeDocument/2006/relationships/image" Target="../media/image1049.png"/><Relationship Id="rId82" Type="http://schemas.openxmlformats.org/officeDocument/2006/relationships/customXml" Target="../ink/ink1004.xml"/><Relationship Id="rId385" Type="http://schemas.openxmlformats.org/officeDocument/2006/relationships/image" Target="../media/image1091.png"/><Relationship Id="rId592" Type="http://schemas.openxmlformats.org/officeDocument/2006/relationships/image" Target="../media/image1193.png"/><Relationship Id="rId606" Type="http://schemas.openxmlformats.org/officeDocument/2006/relationships/image" Target="../media/image1199.png"/><Relationship Id="rId245" Type="http://schemas.openxmlformats.org/officeDocument/2006/relationships/image" Target="../media/image1022.png"/><Relationship Id="rId452" Type="http://schemas.openxmlformats.org/officeDocument/2006/relationships/image" Target="../media/image1124.png"/><Relationship Id="rId105" Type="http://schemas.openxmlformats.org/officeDocument/2006/relationships/image" Target="../media/image954.png"/><Relationship Id="rId312" Type="http://schemas.openxmlformats.org/officeDocument/2006/relationships/customXml" Target="../ink/ink1121.xml"/><Relationship Id="rId757" Type="http://schemas.openxmlformats.org/officeDocument/2006/relationships/customXml" Target="../ink/ink1346.xml"/><Relationship Id="rId93" Type="http://schemas.openxmlformats.org/officeDocument/2006/relationships/image" Target="../media/image948.png"/><Relationship Id="rId189" Type="http://schemas.openxmlformats.org/officeDocument/2006/relationships/image" Target="../media/image994.png"/><Relationship Id="rId396" Type="http://schemas.openxmlformats.org/officeDocument/2006/relationships/customXml" Target="../ink/ink1163.xml"/><Relationship Id="rId617" Type="http://schemas.openxmlformats.org/officeDocument/2006/relationships/customXml" Target="../ink/ink1275.xml"/><Relationship Id="rId256" Type="http://schemas.openxmlformats.org/officeDocument/2006/relationships/customXml" Target="../ink/ink1092.xml"/><Relationship Id="rId463" Type="http://schemas.openxmlformats.org/officeDocument/2006/relationships/customXml" Target="../ink/ink1197.xml"/><Relationship Id="rId670" Type="http://schemas.openxmlformats.org/officeDocument/2006/relationships/image" Target="../media/image1231.png"/><Relationship Id="rId116" Type="http://schemas.openxmlformats.org/officeDocument/2006/relationships/customXml" Target="../ink/ink1021.xml"/><Relationship Id="rId323" Type="http://schemas.openxmlformats.org/officeDocument/2006/relationships/image" Target="../media/image1060.png"/><Relationship Id="rId530" Type="http://schemas.openxmlformats.org/officeDocument/2006/relationships/customXml" Target="../ink/ink1231.xml"/><Relationship Id="rId768" Type="http://schemas.openxmlformats.org/officeDocument/2006/relationships/image" Target="../media/image1279.png"/><Relationship Id="rId20" Type="http://schemas.openxmlformats.org/officeDocument/2006/relationships/customXml" Target="../ink/ink973.xml"/><Relationship Id="rId628" Type="http://schemas.openxmlformats.org/officeDocument/2006/relationships/image" Target="../media/image1210.png"/><Relationship Id="rId267" Type="http://schemas.openxmlformats.org/officeDocument/2006/relationships/image" Target="../media/image1033.png"/><Relationship Id="rId474" Type="http://schemas.openxmlformats.org/officeDocument/2006/relationships/image" Target="../media/image1135.png"/><Relationship Id="rId127" Type="http://schemas.openxmlformats.org/officeDocument/2006/relationships/image" Target="../media/image964.png"/><Relationship Id="rId681" Type="http://schemas.openxmlformats.org/officeDocument/2006/relationships/customXml" Target="../ink/ink1307.xml"/><Relationship Id="rId31" Type="http://schemas.openxmlformats.org/officeDocument/2006/relationships/image" Target="../media/image917.png"/><Relationship Id="rId334" Type="http://schemas.openxmlformats.org/officeDocument/2006/relationships/customXml" Target="../ink/ink1132.xml"/><Relationship Id="rId541" Type="http://schemas.openxmlformats.org/officeDocument/2006/relationships/image" Target="../media/image1168.png"/><Relationship Id="rId639" Type="http://schemas.openxmlformats.org/officeDocument/2006/relationships/customXml" Target="../ink/ink1286.xml"/><Relationship Id="rId180" Type="http://schemas.openxmlformats.org/officeDocument/2006/relationships/customXml" Target="../ink/ink1054.xml"/><Relationship Id="rId278" Type="http://schemas.openxmlformats.org/officeDocument/2006/relationships/customXml" Target="../ink/ink1103.xml"/><Relationship Id="rId401" Type="http://schemas.openxmlformats.org/officeDocument/2006/relationships/image" Target="../media/image1099.png"/><Relationship Id="rId485" Type="http://schemas.openxmlformats.org/officeDocument/2006/relationships/customXml" Target="../ink/ink1208.xml"/><Relationship Id="rId692" Type="http://schemas.openxmlformats.org/officeDocument/2006/relationships/customXml" Target="../ink/ink1313.xml"/><Relationship Id="rId706" Type="http://schemas.openxmlformats.org/officeDocument/2006/relationships/customXml" Target="../ink/ink1320.xml"/><Relationship Id="rId42" Type="http://schemas.openxmlformats.org/officeDocument/2006/relationships/customXml" Target="../ink/ink984.xml"/><Relationship Id="rId84" Type="http://schemas.openxmlformats.org/officeDocument/2006/relationships/customXml" Target="../ink/ink1005.xml"/><Relationship Id="rId138" Type="http://schemas.openxmlformats.org/officeDocument/2006/relationships/customXml" Target="../ink/ink1033.xml"/><Relationship Id="rId345" Type="http://schemas.openxmlformats.org/officeDocument/2006/relationships/image" Target="../media/image1071.png"/><Relationship Id="rId387" Type="http://schemas.openxmlformats.org/officeDocument/2006/relationships/image" Target="../media/image1092.png"/><Relationship Id="rId510" Type="http://schemas.openxmlformats.org/officeDocument/2006/relationships/customXml" Target="../ink/ink1221.xml"/><Relationship Id="rId552" Type="http://schemas.openxmlformats.org/officeDocument/2006/relationships/customXml" Target="../ink/ink1242.xml"/><Relationship Id="rId594" Type="http://schemas.openxmlformats.org/officeDocument/2006/relationships/image" Target="../media/image1194.png"/><Relationship Id="rId608" Type="http://schemas.openxmlformats.org/officeDocument/2006/relationships/image" Target="../media/image1200.png"/><Relationship Id="rId191" Type="http://schemas.openxmlformats.org/officeDocument/2006/relationships/image" Target="../media/image995.png"/><Relationship Id="rId205" Type="http://schemas.openxmlformats.org/officeDocument/2006/relationships/image" Target="../media/image1002.png"/><Relationship Id="rId247" Type="http://schemas.openxmlformats.org/officeDocument/2006/relationships/image" Target="../media/image1023.png"/><Relationship Id="rId412" Type="http://schemas.openxmlformats.org/officeDocument/2006/relationships/customXml" Target="../ink/ink1171.xml"/><Relationship Id="rId107" Type="http://schemas.openxmlformats.org/officeDocument/2006/relationships/image" Target="../media/image955.png"/><Relationship Id="rId289" Type="http://schemas.openxmlformats.org/officeDocument/2006/relationships/image" Target="../media/image1043.png"/><Relationship Id="rId454" Type="http://schemas.openxmlformats.org/officeDocument/2006/relationships/image" Target="../media/image1125.png"/><Relationship Id="rId496" Type="http://schemas.openxmlformats.org/officeDocument/2006/relationships/image" Target="../media/image1146.png"/><Relationship Id="rId661" Type="http://schemas.openxmlformats.org/officeDocument/2006/relationships/customXml" Target="../ink/ink1297.xml"/><Relationship Id="rId717" Type="http://schemas.openxmlformats.org/officeDocument/2006/relationships/image" Target="../media/image1254.png"/><Relationship Id="rId759" Type="http://schemas.openxmlformats.org/officeDocument/2006/relationships/customXml" Target="../ink/ink1347.xml"/><Relationship Id="rId11" Type="http://schemas.openxmlformats.org/officeDocument/2006/relationships/image" Target="../media/image908.png"/><Relationship Id="rId53" Type="http://schemas.openxmlformats.org/officeDocument/2006/relationships/image" Target="../media/image928.png"/><Relationship Id="rId149" Type="http://schemas.openxmlformats.org/officeDocument/2006/relationships/image" Target="../media/image974.png"/><Relationship Id="rId314" Type="http://schemas.openxmlformats.org/officeDocument/2006/relationships/customXml" Target="../ink/ink1122.xml"/><Relationship Id="rId356" Type="http://schemas.openxmlformats.org/officeDocument/2006/relationships/customXml" Target="../ink/ink1143.xml"/><Relationship Id="rId398" Type="http://schemas.openxmlformats.org/officeDocument/2006/relationships/customXml" Target="../ink/ink1164.xml"/><Relationship Id="rId521" Type="http://schemas.openxmlformats.org/officeDocument/2006/relationships/image" Target="../media/image1158.png"/><Relationship Id="rId563" Type="http://schemas.openxmlformats.org/officeDocument/2006/relationships/customXml" Target="../ink/ink1248.xml"/><Relationship Id="rId619" Type="http://schemas.openxmlformats.org/officeDocument/2006/relationships/customXml" Target="../ink/ink1276.xml"/><Relationship Id="rId770" Type="http://schemas.openxmlformats.org/officeDocument/2006/relationships/image" Target="../media/image1280.png"/><Relationship Id="rId95" Type="http://schemas.openxmlformats.org/officeDocument/2006/relationships/image" Target="../media/image949.png"/><Relationship Id="rId160" Type="http://schemas.openxmlformats.org/officeDocument/2006/relationships/customXml" Target="../ink/ink1044.xml"/><Relationship Id="rId216" Type="http://schemas.openxmlformats.org/officeDocument/2006/relationships/customXml" Target="../ink/ink1072.xml"/><Relationship Id="rId423" Type="http://schemas.openxmlformats.org/officeDocument/2006/relationships/image" Target="../media/image1110.png"/><Relationship Id="rId258" Type="http://schemas.openxmlformats.org/officeDocument/2006/relationships/customXml" Target="../ink/ink1093.xml"/><Relationship Id="rId465" Type="http://schemas.openxmlformats.org/officeDocument/2006/relationships/customXml" Target="../ink/ink1198.xml"/><Relationship Id="rId630" Type="http://schemas.openxmlformats.org/officeDocument/2006/relationships/image" Target="../media/image1211.png"/><Relationship Id="rId672" Type="http://schemas.openxmlformats.org/officeDocument/2006/relationships/image" Target="../media/image1232.png"/><Relationship Id="rId728" Type="http://schemas.openxmlformats.org/officeDocument/2006/relationships/customXml" Target="../ink/ink1331.xml"/><Relationship Id="rId22" Type="http://schemas.openxmlformats.org/officeDocument/2006/relationships/customXml" Target="../ink/ink974.xml"/><Relationship Id="rId64" Type="http://schemas.openxmlformats.org/officeDocument/2006/relationships/customXml" Target="../ink/ink995.xml"/><Relationship Id="rId118" Type="http://schemas.openxmlformats.org/officeDocument/2006/relationships/customXml" Target="../ink/ink1022.xml"/><Relationship Id="rId325" Type="http://schemas.openxmlformats.org/officeDocument/2006/relationships/image" Target="../media/image1061.png"/><Relationship Id="rId367" Type="http://schemas.openxmlformats.org/officeDocument/2006/relationships/image" Target="../media/image1082.png"/><Relationship Id="rId532" Type="http://schemas.openxmlformats.org/officeDocument/2006/relationships/customXml" Target="../ink/ink1232.xml"/><Relationship Id="rId574" Type="http://schemas.openxmlformats.org/officeDocument/2006/relationships/image" Target="../media/image1184.png"/><Relationship Id="rId171" Type="http://schemas.openxmlformats.org/officeDocument/2006/relationships/image" Target="../media/image985.png"/><Relationship Id="rId227" Type="http://schemas.openxmlformats.org/officeDocument/2006/relationships/image" Target="../media/image1013.png"/><Relationship Id="rId269" Type="http://schemas.openxmlformats.org/officeDocument/2006/relationships/image" Target="../media/image1034.png"/><Relationship Id="rId434" Type="http://schemas.openxmlformats.org/officeDocument/2006/relationships/image" Target="../media/image1115.png"/><Relationship Id="rId476" Type="http://schemas.openxmlformats.org/officeDocument/2006/relationships/image" Target="../media/image1136.png"/><Relationship Id="rId641" Type="http://schemas.openxmlformats.org/officeDocument/2006/relationships/customXml" Target="../ink/ink1287.xml"/><Relationship Id="rId683" Type="http://schemas.openxmlformats.org/officeDocument/2006/relationships/customXml" Target="../ink/ink1308.xml"/><Relationship Id="rId739" Type="http://schemas.openxmlformats.org/officeDocument/2006/relationships/customXml" Target="../ink/ink1337.xml"/><Relationship Id="rId33" Type="http://schemas.openxmlformats.org/officeDocument/2006/relationships/image" Target="../media/image918.png"/><Relationship Id="rId129" Type="http://schemas.openxmlformats.org/officeDocument/2006/relationships/customXml" Target="../ink/ink1028.xml"/><Relationship Id="rId280" Type="http://schemas.openxmlformats.org/officeDocument/2006/relationships/image" Target="../media/image1039.png"/><Relationship Id="rId336" Type="http://schemas.openxmlformats.org/officeDocument/2006/relationships/customXml" Target="../ink/ink1133.xml"/><Relationship Id="rId501" Type="http://schemas.openxmlformats.org/officeDocument/2006/relationships/customXml" Target="../ink/ink1216.xml"/><Relationship Id="rId543" Type="http://schemas.openxmlformats.org/officeDocument/2006/relationships/image" Target="../media/image1169.png"/><Relationship Id="rId75" Type="http://schemas.openxmlformats.org/officeDocument/2006/relationships/image" Target="../media/image939.png"/><Relationship Id="rId140" Type="http://schemas.openxmlformats.org/officeDocument/2006/relationships/customXml" Target="../ink/ink1034.xml"/><Relationship Id="rId182" Type="http://schemas.openxmlformats.org/officeDocument/2006/relationships/customXml" Target="../ink/ink1055.xml"/><Relationship Id="rId378" Type="http://schemas.openxmlformats.org/officeDocument/2006/relationships/customXml" Target="../ink/ink1154.xml"/><Relationship Id="rId403" Type="http://schemas.openxmlformats.org/officeDocument/2006/relationships/image" Target="../media/image1100.png"/><Relationship Id="rId585" Type="http://schemas.openxmlformats.org/officeDocument/2006/relationships/customXml" Target="../ink/ink1259.xml"/><Relationship Id="rId750" Type="http://schemas.openxmlformats.org/officeDocument/2006/relationships/image" Target="../media/image1270.png"/><Relationship Id="rId6" Type="http://schemas.openxmlformats.org/officeDocument/2006/relationships/customXml" Target="../ink/ink966.xml"/><Relationship Id="rId238" Type="http://schemas.openxmlformats.org/officeDocument/2006/relationships/customXml" Target="../ink/ink1083.xml"/><Relationship Id="rId445" Type="http://schemas.openxmlformats.org/officeDocument/2006/relationships/customXml" Target="../ink/ink1188.xml"/><Relationship Id="rId487" Type="http://schemas.openxmlformats.org/officeDocument/2006/relationships/customXml" Target="../ink/ink1209.xml"/><Relationship Id="rId610" Type="http://schemas.openxmlformats.org/officeDocument/2006/relationships/image" Target="../media/image1201.png"/><Relationship Id="rId652" Type="http://schemas.openxmlformats.org/officeDocument/2006/relationships/image" Target="../media/image1222.png"/><Relationship Id="rId694" Type="http://schemas.openxmlformats.org/officeDocument/2006/relationships/customXml" Target="../ink/ink1314.xml"/><Relationship Id="rId708" Type="http://schemas.openxmlformats.org/officeDocument/2006/relationships/customXml" Target="../ink/ink1321.xml"/><Relationship Id="rId291" Type="http://schemas.openxmlformats.org/officeDocument/2006/relationships/image" Target="../media/image1044.png"/><Relationship Id="rId305" Type="http://schemas.openxmlformats.org/officeDocument/2006/relationships/image" Target="../media/image1051.png"/><Relationship Id="rId347" Type="http://schemas.openxmlformats.org/officeDocument/2006/relationships/image" Target="../media/image1072.png"/><Relationship Id="rId512" Type="http://schemas.openxmlformats.org/officeDocument/2006/relationships/customXml" Target="../ink/ink1222.xml"/><Relationship Id="rId44" Type="http://schemas.openxmlformats.org/officeDocument/2006/relationships/customXml" Target="../ink/ink985.xml"/><Relationship Id="rId86" Type="http://schemas.openxmlformats.org/officeDocument/2006/relationships/customXml" Target="../ink/ink1006.xml"/><Relationship Id="rId151" Type="http://schemas.openxmlformats.org/officeDocument/2006/relationships/image" Target="../media/image975.png"/><Relationship Id="rId389" Type="http://schemas.openxmlformats.org/officeDocument/2006/relationships/image" Target="../media/image1093.png"/><Relationship Id="rId554" Type="http://schemas.openxmlformats.org/officeDocument/2006/relationships/customXml" Target="../ink/ink1243.xml"/><Relationship Id="rId596" Type="http://schemas.openxmlformats.org/officeDocument/2006/relationships/image" Target="../media/image1195.png"/><Relationship Id="rId761" Type="http://schemas.openxmlformats.org/officeDocument/2006/relationships/customXml" Target="../ink/ink1348.xml"/><Relationship Id="rId193" Type="http://schemas.openxmlformats.org/officeDocument/2006/relationships/image" Target="../media/image996.png"/><Relationship Id="rId207" Type="http://schemas.openxmlformats.org/officeDocument/2006/relationships/image" Target="../media/image1003.png"/><Relationship Id="rId249" Type="http://schemas.openxmlformats.org/officeDocument/2006/relationships/image" Target="../media/image1024.png"/><Relationship Id="rId414" Type="http://schemas.openxmlformats.org/officeDocument/2006/relationships/customXml" Target="../ink/ink1172.xml"/><Relationship Id="rId456" Type="http://schemas.openxmlformats.org/officeDocument/2006/relationships/image" Target="../media/image1126.png"/><Relationship Id="rId498" Type="http://schemas.openxmlformats.org/officeDocument/2006/relationships/image" Target="../media/image1147.png"/><Relationship Id="rId621" Type="http://schemas.openxmlformats.org/officeDocument/2006/relationships/customXml" Target="../ink/ink1277.xml"/><Relationship Id="rId663" Type="http://schemas.openxmlformats.org/officeDocument/2006/relationships/customXml" Target="../ink/ink1298.xml"/><Relationship Id="rId13" Type="http://schemas.openxmlformats.org/officeDocument/2006/relationships/image" Target="../media/image909.png"/><Relationship Id="rId109" Type="http://schemas.openxmlformats.org/officeDocument/2006/relationships/image" Target="../media/image956.png"/><Relationship Id="rId260" Type="http://schemas.openxmlformats.org/officeDocument/2006/relationships/customXml" Target="../ink/ink1094.xml"/><Relationship Id="rId316" Type="http://schemas.openxmlformats.org/officeDocument/2006/relationships/customXml" Target="../ink/ink1123.xml"/><Relationship Id="rId523" Type="http://schemas.openxmlformats.org/officeDocument/2006/relationships/image" Target="../media/image1159.png"/><Relationship Id="rId719" Type="http://schemas.openxmlformats.org/officeDocument/2006/relationships/image" Target="../media/image1255.png"/><Relationship Id="rId55" Type="http://schemas.openxmlformats.org/officeDocument/2006/relationships/image" Target="../media/image929.png"/><Relationship Id="rId97" Type="http://schemas.openxmlformats.org/officeDocument/2006/relationships/image" Target="../media/image950.png"/><Relationship Id="rId120" Type="http://schemas.openxmlformats.org/officeDocument/2006/relationships/customXml" Target="../ink/ink1023.xml"/><Relationship Id="rId358" Type="http://schemas.openxmlformats.org/officeDocument/2006/relationships/customXml" Target="../ink/ink1144.xml"/><Relationship Id="rId565" Type="http://schemas.openxmlformats.org/officeDocument/2006/relationships/customXml" Target="../ink/ink1249.xml"/><Relationship Id="rId730" Type="http://schemas.openxmlformats.org/officeDocument/2006/relationships/image" Target="../media/image1260.png"/><Relationship Id="rId162" Type="http://schemas.openxmlformats.org/officeDocument/2006/relationships/customXml" Target="../ink/ink1045.xml"/><Relationship Id="rId218" Type="http://schemas.openxmlformats.org/officeDocument/2006/relationships/customXml" Target="../ink/ink1073.xml"/><Relationship Id="rId425" Type="http://schemas.openxmlformats.org/officeDocument/2006/relationships/customXml" Target="../ink/ink1178.xml"/><Relationship Id="rId467" Type="http://schemas.openxmlformats.org/officeDocument/2006/relationships/customXml" Target="../ink/ink1199.xml"/><Relationship Id="rId632" Type="http://schemas.openxmlformats.org/officeDocument/2006/relationships/image" Target="../media/image1212.png"/><Relationship Id="rId271" Type="http://schemas.openxmlformats.org/officeDocument/2006/relationships/image" Target="../media/image1035.png"/><Relationship Id="rId674" Type="http://schemas.openxmlformats.org/officeDocument/2006/relationships/image" Target="../media/image1233.png"/><Relationship Id="rId24" Type="http://schemas.openxmlformats.org/officeDocument/2006/relationships/customXml" Target="../ink/ink975.xml"/><Relationship Id="rId66" Type="http://schemas.openxmlformats.org/officeDocument/2006/relationships/customXml" Target="../ink/ink996.xml"/><Relationship Id="rId131" Type="http://schemas.openxmlformats.org/officeDocument/2006/relationships/customXml" Target="../ink/ink1029.xml"/><Relationship Id="rId327" Type="http://schemas.openxmlformats.org/officeDocument/2006/relationships/image" Target="../media/image1062.png"/><Relationship Id="rId369" Type="http://schemas.openxmlformats.org/officeDocument/2006/relationships/image" Target="../media/image1083.png"/><Relationship Id="rId534" Type="http://schemas.openxmlformats.org/officeDocument/2006/relationships/customXml" Target="../ink/ink1233.xml"/><Relationship Id="rId576" Type="http://schemas.openxmlformats.org/officeDocument/2006/relationships/image" Target="../media/image1185.png"/><Relationship Id="rId741" Type="http://schemas.openxmlformats.org/officeDocument/2006/relationships/customXml" Target="../ink/ink1338.xml"/><Relationship Id="rId173" Type="http://schemas.openxmlformats.org/officeDocument/2006/relationships/image" Target="../media/image986.png"/><Relationship Id="rId229" Type="http://schemas.openxmlformats.org/officeDocument/2006/relationships/image" Target="../media/image1014.png"/><Relationship Id="rId380" Type="http://schemas.openxmlformats.org/officeDocument/2006/relationships/customXml" Target="../ink/ink1155.xml"/><Relationship Id="rId436" Type="http://schemas.openxmlformats.org/officeDocument/2006/relationships/image" Target="../media/image1116.png"/><Relationship Id="rId601" Type="http://schemas.openxmlformats.org/officeDocument/2006/relationships/customXml" Target="../ink/ink1267.xml"/><Relationship Id="rId643" Type="http://schemas.openxmlformats.org/officeDocument/2006/relationships/customXml" Target="../ink/ink1288.xml"/><Relationship Id="rId240" Type="http://schemas.openxmlformats.org/officeDocument/2006/relationships/customXml" Target="../ink/ink1084.xml"/><Relationship Id="rId478" Type="http://schemas.openxmlformats.org/officeDocument/2006/relationships/image" Target="../media/image1137.png"/><Relationship Id="rId685" Type="http://schemas.openxmlformats.org/officeDocument/2006/relationships/customXml" Target="../ink/ink1309.xml"/><Relationship Id="rId35" Type="http://schemas.openxmlformats.org/officeDocument/2006/relationships/image" Target="../media/image919.png"/><Relationship Id="rId77" Type="http://schemas.openxmlformats.org/officeDocument/2006/relationships/image" Target="../media/image940.png"/><Relationship Id="rId100" Type="http://schemas.openxmlformats.org/officeDocument/2006/relationships/customXml" Target="../ink/ink1013.xml"/><Relationship Id="rId282" Type="http://schemas.openxmlformats.org/officeDocument/2006/relationships/image" Target="../media/image1040.png"/><Relationship Id="rId338" Type="http://schemas.openxmlformats.org/officeDocument/2006/relationships/customXml" Target="../ink/ink1134.xml"/><Relationship Id="rId503" Type="http://schemas.openxmlformats.org/officeDocument/2006/relationships/customXml" Target="../ink/ink1217.xml"/><Relationship Id="rId545" Type="http://schemas.openxmlformats.org/officeDocument/2006/relationships/image" Target="../media/image1170.png"/><Relationship Id="rId587" Type="http://schemas.openxmlformats.org/officeDocument/2006/relationships/customXml" Target="../ink/ink1260.xml"/><Relationship Id="rId710" Type="http://schemas.openxmlformats.org/officeDocument/2006/relationships/customXml" Target="../ink/ink1322.xml"/><Relationship Id="rId752" Type="http://schemas.openxmlformats.org/officeDocument/2006/relationships/image" Target="../media/image1271.png"/><Relationship Id="rId8" Type="http://schemas.openxmlformats.org/officeDocument/2006/relationships/customXml" Target="../ink/ink967.xml"/><Relationship Id="rId142" Type="http://schemas.openxmlformats.org/officeDocument/2006/relationships/customXml" Target="../ink/ink1035.xml"/><Relationship Id="rId184" Type="http://schemas.openxmlformats.org/officeDocument/2006/relationships/customXml" Target="../ink/ink1056.xml"/><Relationship Id="rId391" Type="http://schemas.openxmlformats.org/officeDocument/2006/relationships/image" Target="../media/image1094.png"/><Relationship Id="rId405" Type="http://schemas.openxmlformats.org/officeDocument/2006/relationships/image" Target="../media/image1101.png"/><Relationship Id="rId447" Type="http://schemas.openxmlformats.org/officeDocument/2006/relationships/customXml" Target="../ink/ink1189.xml"/><Relationship Id="rId612" Type="http://schemas.openxmlformats.org/officeDocument/2006/relationships/image" Target="../media/image1202.png"/><Relationship Id="rId251" Type="http://schemas.openxmlformats.org/officeDocument/2006/relationships/image" Target="../media/image1025.png"/><Relationship Id="rId489" Type="http://schemas.openxmlformats.org/officeDocument/2006/relationships/customXml" Target="../ink/ink1210.xml"/><Relationship Id="rId654" Type="http://schemas.openxmlformats.org/officeDocument/2006/relationships/image" Target="../media/image1223.png"/><Relationship Id="rId696" Type="http://schemas.openxmlformats.org/officeDocument/2006/relationships/customXml" Target="../ink/ink1315.xml"/><Relationship Id="rId46" Type="http://schemas.openxmlformats.org/officeDocument/2006/relationships/customXml" Target="../ink/ink986.xml"/><Relationship Id="rId293" Type="http://schemas.openxmlformats.org/officeDocument/2006/relationships/image" Target="../media/image1045.png"/><Relationship Id="rId307" Type="http://schemas.openxmlformats.org/officeDocument/2006/relationships/image" Target="../media/image1052.png"/><Relationship Id="rId349" Type="http://schemas.openxmlformats.org/officeDocument/2006/relationships/image" Target="../media/image1073.png"/><Relationship Id="rId514" Type="http://schemas.openxmlformats.org/officeDocument/2006/relationships/customXml" Target="../ink/ink1223.xml"/><Relationship Id="rId556" Type="http://schemas.openxmlformats.org/officeDocument/2006/relationships/customXml" Target="../ink/ink1244.xml"/><Relationship Id="rId721" Type="http://schemas.openxmlformats.org/officeDocument/2006/relationships/image" Target="../media/image1256.png"/><Relationship Id="rId763" Type="http://schemas.openxmlformats.org/officeDocument/2006/relationships/customXml" Target="../ink/ink1349.xml"/><Relationship Id="rId88" Type="http://schemas.openxmlformats.org/officeDocument/2006/relationships/customXml" Target="../ink/ink1007.xml"/><Relationship Id="rId111" Type="http://schemas.openxmlformats.org/officeDocument/2006/relationships/image" Target="../media/image957.png"/><Relationship Id="rId153" Type="http://schemas.openxmlformats.org/officeDocument/2006/relationships/image" Target="../media/image976.png"/><Relationship Id="rId195" Type="http://schemas.openxmlformats.org/officeDocument/2006/relationships/image" Target="../media/image997.png"/><Relationship Id="rId209" Type="http://schemas.openxmlformats.org/officeDocument/2006/relationships/image" Target="../media/image1004.png"/><Relationship Id="rId360" Type="http://schemas.openxmlformats.org/officeDocument/2006/relationships/customXml" Target="../ink/ink1145.xml"/><Relationship Id="rId416" Type="http://schemas.openxmlformats.org/officeDocument/2006/relationships/customXml" Target="../ink/ink1173.xml"/><Relationship Id="rId598" Type="http://schemas.openxmlformats.org/officeDocument/2006/relationships/image" Target="../media/image450.png"/><Relationship Id="rId220" Type="http://schemas.openxmlformats.org/officeDocument/2006/relationships/customXml" Target="../ink/ink1074.xml"/><Relationship Id="rId458" Type="http://schemas.openxmlformats.org/officeDocument/2006/relationships/image" Target="../media/image1127.png"/><Relationship Id="rId623" Type="http://schemas.openxmlformats.org/officeDocument/2006/relationships/customXml" Target="../ink/ink1278.xml"/><Relationship Id="rId665" Type="http://schemas.openxmlformats.org/officeDocument/2006/relationships/customXml" Target="../ink/ink1299.xml"/><Relationship Id="rId15" Type="http://schemas.openxmlformats.org/officeDocument/2006/relationships/image" Target="../media/image910.png"/><Relationship Id="rId57" Type="http://schemas.openxmlformats.org/officeDocument/2006/relationships/image" Target="../media/image930.png"/><Relationship Id="rId262" Type="http://schemas.openxmlformats.org/officeDocument/2006/relationships/customXml" Target="../ink/ink1095.xml"/><Relationship Id="rId318" Type="http://schemas.openxmlformats.org/officeDocument/2006/relationships/customXml" Target="../ink/ink1124.xml"/><Relationship Id="rId525" Type="http://schemas.openxmlformats.org/officeDocument/2006/relationships/image" Target="../media/image1160.png"/><Relationship Id="rId567" Type="http://schemas.openxmlformats.org/officeDocument/2006/relationships/customXml" Target="../ink/ink1250.xml"/><Relationship Id="rId732" Type="http://schemas.openxmlformats.org/officeDocument/2006/relationships/image" Target="../media/image1261.png"/><Relationship Id="rId99" Type="http://schemas.openxmlformats.org/officeDocument/2006/relationships/image" Target="../media/image951.png"/><Relationship Id="rId122" Type="http://schemas.openxmlformats.org/officeDocument/2006/relationships/customXml" Target="../ink/ink1024.xml"/><Relationship Id="rId164" Type="http://schemas.openxmlformats.org/officeDocument/2006/relationships/customXml" Target="../ink/ink1046.xml"/><Relationship Id="rId371" Type="http://schemas.openxmlformats.org/officeDocument/2006/relationships/image" Target="../media/image1084.png"/><Relationship Id="rId427" Type="http://schemas.openxmlformats.org/officeDocument/2006/relationships/customXml" Target="../ink/ink1179.xml"/><Relationship Id="rId469" Type="http://schemas.openxmlformats.org/officeDocument/2006/relationships/customXml" Target="../ink/ink1200.xml"/><Relationship Id="rId634" Type="http://schemas.openxmlformats.org/officeDocument/2006/relationships/image" Target="../media/image1213.png"/><Relationship Id="rId676" Type="http://schemas.openxmlformats.org/officeDocument/2006/relationships/image" Target="../media/image1234.png"/><Relationship Id="rId26" Type="http://schemas.openxmlformats.org/officeDocument/2006/relationships/customXml" Target="../ink/ink976.xml"/><Relationship Id="rId231" Type="http://schemas.openxmlformats.org/officeDocument/2006/relationships/image" Target="../media/image1015.png"/><Relationship Id="rId273" Type="http://schemas.openxmlformats.org/officeDocument/2006/relationships/image" Target="../media/image1036.png"/><Relationship Id="rId329" Type="http://schemas.openxmlformats.org/officeDocument/2006/relationships/image" Target="../media/image1063.png"/><Relationship Id="rId480" Type="http://schemas.openxmlformats.org/officeDocument/2006/relationships/image" Target="../media/image1138.png"/><Relationship Id="rId536" Type="http://schemas.openxmlformats.org/officeDocument/2006/relationships/customXml" Target="../ink/ink1234.xml"/><Relationship Id="rId701" Type="http://schemas.openxmlformats.org/officeDocument/2006/relationships/image" Target="../media/image1246.png"/><Relationship Id="rId68" Type="http://schemas.openxmlformats.org/officeDocument/2006/relationships/customXml" Target="../ink/ink997.xml"/><Relationship Id="rId133" Type="http://schemas.openxmlformats.org/officeDocument/2006/relationships/customXml" Target="../ink/ink1030.xml"/><Relationship Id="rId175" Type="http://schemas.openxmlformats.org/officeDocument/2006/relationships/image" Target="../media/image987.png"/><Relationship Id="rId340" Type="http://schemas.openxmlformats.org/officeDocument/2006/relationships/customXml" Target="../ink/ink1135.xml"/><Relationship Id="rId578" Type="http://schemas.openxmlformats.org/officeDocument/2006/relationships/image" Target="../media/image1186.png"/><Relationship Id="rId743" Type="http://schemas.openxmlformats.org/officeDocument/2006/relationships/customXml" Target="../ink/ink1339.xml"/><Relationship Id="rId200" Type="http://schemas.openxmlformats.org/officeDocument/2006/relationships/customXml" Target="../ink/ink1064.xml"/><Relationship Id="rId382" Type="http://schemas.openxmlformats.org/officeDocument/2006/relationships/customXml" Target="../ink/ink1156.xml"/><Relationship Id="rId438" Type="http://schemas.openxmlformats.org/officeDocument/2006/relationships/image" Target="../media/image1117.png"/><Relationship Id="rId603" Type="http://schemas.openxmlformats.org/officeDocument/2006/relationships/customXml" Target="../ink/ink1268.xml"/><Relationship Id="rId645" Type="http://schemas.openxmlformats.org/officeDocument/2006/relationships/customXml" Target="../ink/ink1289.xml"/><Relationship Id="rId687" Type="http://schemas.openxmlformats.org/officeDocument/2006/relationships/customXml" Target="../ink/ink1310.xml"/><Relationship Id="rId242" Type="http://schemas.openxmlformats.org/officeDocument/2006/relationships/customXml" Target="../ink/ink1085.xml"/><Relationship Id="rId284" Type="http://schemas.openxmlformats.org/officeDocument/2006/relationships/image" Target="../media/image1041.png"/><Relationship Id="rId491" Type="http://schemas.openxmlformats.org/officeDocument/2006/relationships/customXml" Target="../ink/ink1211.xml"/><Relationship Id="rId505" Type="http://schemas.openxmlformats.org/officeDocument/2006/relationships/customXml" Target="../ink/ink1218.xml"/><Relationship Id="rId712" Type="http://schemas.openxmlformats.org/officeDocument/2006/relationships/customXml" Target="../ink/ink1323.xml"/><Relationship Id="rId37" Type="http://schemas.openxmlformats.org/officeDocument/2006/relationships/image" Target="../media/image920.png"/><Relationship Id="rId79" Type="http://schemas.openxmlformats.org/officeDocument/2006/relationships/image" Target="../media/image941.png"/><Relationship Id="rId102" Type="http://schemas.openxmlformats.org/officeDocument/2006/relationships/customXml" Target="../ink/ink1014.xml"/><Relationship Id="rId144" Type="http://schemas.openxmlformats.org/officeDocument/2006/relationships/customXml" Target="../ink/ink1036.xml"/><Relationship Id="rId547" Type="http://schemas.openxmlformats.org/officeDocument/2006/relationships/image" Target="../media/image1171.png"/><Relationship Id="rId589" Type="http://schemas.openxmlformats.org/officeDocument/2006/relationships/customXml" Target="../ink/ink1261.xml"/><Relationship Id="rId754" Type="http://schemas.openxmlformats.org/officeDocument/2006/relationships/image" Target="../media/image1272.png"/><Relationship Id="rId90" Type="http://schemas.openxmlformats.org/officeDocument/2006/relationships/customXml" Target="../ink/ink1008.xml"/><Relationship Id="rId186" Type="http://schemas.openxmlformats.org/officeDocument/2006/relationships/customXml" Target="../ink/ink1057.xml"/><Relationship Id="rId351" Type="http://schemas.openxmlformats.org/officeDocument/2006/relationships/image" Target="../media/image1074.png"/><Relationship Id="rId393" Type="http://schemas.openxmlformats.org/officeDocument/2006/relationships/image" Target="../media/image1095.png"/><Relationship Id="rId407" Type="http://schemas.openxmlformats.org/officeDocument/2006/relationships/image" Target="../media/image1102.png"/><Relationship Id="rId449" Type="http://schemas.openxmlformats.org/officeDocument/2006/relationships/customXml" Target="../ink/ink1190.xml"/><Relationship Id="rId614" Type="http://schemas.openxmlformats.org/officeDocument/2006/relationships/image" Target="../media/image1203.png"/><Relationship Id="rId656" Type="http://schemas.openxmlformats.org/officeDocument/2006/relationships/image" Target="../media/image1224.png"/><Relationship Id="rId211" Type="http://schemas.openxmlformats.org/officeDocument/2006/relationships/image" Target="../media/image1005.png"/><Relationship Id="rId253" Type="http://schemas.openxmlformats.org/officeDocument/2006/relationships/image" Target="../media/image1026.png"/><Relationship Id="rId295" Type="http://schemas.openxmlformats.org/officeDocument/2006/relationships/image" Target="../media/image1046.png"/><Relationship Id="rId309" Type="http://schemas.openxmlformats.org/officeDocument/2006/relationships/image" Target="../media/image1053.png"/><Relationship Id="rId460" Type="http://schemas.openxmlformats.org/officeDocument/2006/relationships/image" Target="../media/image1128.png"/><Relationship Id="rId516" Type="http://schemas.openxmlformats.org/officeDocument/2006/relationships/customXml" Target="../ink/ink1224.xml"/><Relationship Id="rId698" Type="http://schemas.openxmlformats.org/officeDocument/2006/relationships/customXml" Target="../ink/ink1316.xml"/><Relationship Id="rId48" Type="http://schemas.openxmlformats.org/officeDocument/2006/relationships/customXml" Target="../ink/ink987.xml"/><Relationship Id="rId113" Type="http://schemas.openxmlformats.org/officeDocument/2006/relationships/image" Target="../media/image958.png"/><Relationship Id="rId320" Type="http://schemas.openxmlformats.org/officeDocument/2006/relationships/customXml" Target="../ink/ink1125.xml"/><Relationship Id="rId558" Type="http://schemas.openxmlformats.org/officeDocument/2006/relationships/image" Target="../media/image1176.png"/><Relationship Id="rId723" Type="http://schemas.openxmlformats.org/officeDocument/2006/relationships/image" Target="../media/image1257.png"/><Relationship Id="rId765" Type="http://schemas.openxmlformats.org/officeDocument/2006/relationships/customXml" Target="../ink/ink1350.xml"/><Relationship Id="rId155" Type="http://schemas.openxmlformats.org/officeDocument/2006/relationships/image" Target="../media/image977.png"/><Relationship Id="rId197" Type="http://schemas.openxmlformats.org/officeDocument/2006/relationships/image" Target="../media/image998.png"/><Relationship Id="rId362" Type="http://schemas.openxmlformats.org/officeDocument/2006/relationships/customXml" Target="../ink/ink1146.xml"/><Relationship Id="rId418" Type="http://schemas.openxmlformats.org/officeDocument/2006/relationships/customXml" Target="../ink/ink1174.xml"/><Relationship Id="rId625" Type="http://schemas.openxmlformats.org/officeDocument/2006/relationships/customXml" Target="../ink/ink1279.xml"/><Relationship Id="rId222" Type="http://schemas.openxmlformats.org/officeDocument/2006/relationships/customXml" Target="../ink/ink1075.xml"/><Relationship Id="rId264" Type="http://schemas.openxmlformats.org/officeDocument/2006/relationships/customXml" Target="../ink/ink1096.xml"/><Relationship Id="rId471" Type="http://schemas.openxmlformats.org/officeDocument/2006/relationships/customXml" Target="../ink/ink1201.xml"/><Relationship Id="rId667" Type="http://schemas.openxmlformats.org/officeDocument/2006/relationships/customXml" Target="../ink/ink1300.xml"/><Relationship Id="rId17" Type="http://schemas.openxmlformats.org/officeDocument/2006/relationships/image" Target="../media/image911.png"/><Relationship Id="rId59" Type="http://schemas.openxmlformats.org/officeDocument/2006/relationships/image" Target="../media/image931.png"/><Relationship Id="rId124" Type="http://schemas.openxmlformats.org/officeDocument/2006/relationships/customXml" Target="../ink/ink1025.xml"/><Relationship Id="rId527" Type="http://schemas.openxmlformats.org/officeDocument/2006/relationships/image" Target="../media/image1161.png"/><Relationship Id="rId569" Type="http://schemas.openxmlformats.org/officeDocument/2006/relationships/customXml" Target="../ink/ink1251.xml"/><Relationship Id="rId734" Type="http://schemas.openxmlformats.org/officeDocument/2006/relationships/image" Target="../media/image1262.png"/><Relationship Id="rId70" Type="http://schemas.openxmlformats.org/officeDocument/2006/relationships/customXml" Target="../ink/ink998.xml"/><Relationship Id="rId166" Type="http://schemas.openxmlformats.org/officeDocument/2006/relationships/customXml" Target="../ink/ink1047.xml"/><Relationship Id="rId331" Type="http://schemas.openxmlformats.org/officeDocument/2006/relationships/image" Target="../media/image1064.png"/><Relationship Id="rId373" Type="http://schemas.openxmlformats.org/officeDocument/2006/relationships/image" Target="../media/image1085.png"/><Relationship Id="rId429" Type="http://schemas.openxmlformats.org/officeDocument/2006/relationships/customXml" Target="../ink/ink1180.xml"/><Relationship Id="rId580" Type="http://schemas.openxmlformats.org/officeDocument/2006/relationships/image" Target="../media/image1187.png"/><Relationship Id="rId636" Type="http://schemas.openxmlformats.org/officeDocument/2006/relationships/image" Target="../media/image1214.png"/><Relationship Id="rId1" Type="http://schemas.openxmlformats.org/officeDocument/2006/relationships/slideLayout" Target="../slideLayouts/slideLayout7.xml"/><Relationship Id="rId233" Type="http://schemas.openxmlformats.org/officeDocument/2006/relationships/image" Target="../media/image1016.png"/><Relationship Id="rId440" Type="http://schemas.openxmlformats.org/officeDocument/2006/relationships/image" Target="../media/image1118.png"/><Relationship Id="rId678" Type="http://schemas.openxmlformats.org/officeDocument/2006/relationships/image" Target="../media/image1235.png"/><Relationship Id="rId28" Type="http://schemas.openxmlformats.org/officeDocument/2006/relationships/customXml" Target="../ink/ink977.xml"/><Relationship Id="rId275" Type="http://schemas.openxmlformats.org/officeDocument/2006/relationships/image" Target="../media/image1037.png"/><Relationship Id="rId300" Type="http://schemas.openxmlformats.org/officeDocument/2006/relationships/customXml" Target="../ink/ink1115.xml"/><Relationship Id="rId482" Type="http://schemas.openxmlformats.org/officeDocument/2006/relationships/image" Target="../media/image1139.png"/><Relationship Id="rId538" Type="http://schemas.openxmlformats.org/officeDocument/2006/relationships/customXml" Target="../ink/ink1235.xml"/><Relationship Id="rId703" Type="http://schemas.openxmlformats.org/officeDocument/2006/relationships/image" Target="../media/image1247.png"/><Relationship Id="rId745" Type="http://schemas.openxmlformats.org/officeDocument/2006/relationships/customXml" Target="../ink/ink1340.xml"/><Relationship Id="rId81" Type="http://schemas.openxmlformats.org/officeDocument/2006/relationships/image" Target="../media/image942.png"/><Relationship Id="rId135" Type="http://schemas.openxmlformats.org/officeDocument/2006/relationships/image" Target="../media/image967.png"/><Relationship Id="rId177" Type="http://schemas.openxmlformats.org/officeDocument/2006/relationships/image" Target="../media/image988.png"/><Relationship Id="rId342" Type="http://schemas.openxmlformats.org/officeDocument/2006/relationships/customXml" Target="../ink/ink1136.xml"/><Relationship Id="rId384" Type="http://schemas.openxmlformats.org/officeDocument/2006/relationships/customXml" Target="../ink/ink1157.xml"/><Relationship Id="rId591" Type="http://schemas.openxmlformats.org/officeDocument/2006/relationships/customXml" Target="../ink/ink1262.xml"/><Relationship Id="rId605" Type="http://schemas.openxmlformats.org/officeDocument/2006/relationships/customXml" Target="../ink/ink1269.xml"/><Relationship Id="rId202" Type="http://schemas.openxmlformats.org/officeDocument/2006/relationships/customXml" Target="../ink/ink1065.xml"/><Relationship Id="rId244" Type="http://schemas.openxmlformats.org/officeDocument/2006/relationships/customXml" Target="../ink/ink1086.xml"/><Relationship Id="rId647" Type="http://schemas.openxmlformats.org/officeDocument/2006/relationships/customXml" Target="../ink/ink1290.xml"/><Relationship Id="rId689" Type="http://schemas.openxmlformats.org/officeDocument/2006/relationships/customXml" Target="../ink/ink1311.xml"/><Relationship Id="rId39" Type="http://schemas.openxmlformats.org/officeDocument/2006/relationships/image" Target="../media/image921.png"/><Relationship Id="rId286" Type="http://schemas.openxmlformats.org/officeDocument/2006/relationships/customXml" Target="../ink/ink1108.xml"/><Relationship Id="rId451" Type="http://schemas.openxmlformats.org/officeDocument/2006/relationships/customXml" Target="../ink/ink1191.xml"/><Relationship Id="rId493" Type="http://schemas.openxmlformats.org/officeDocument/2006/relationships/customXml" Target="../ink/ink1212.xml"/><Relationship Id="rId507" Type="http://schemas.openxmlformats.org/officeDocument/2006/relationships/image" Target="../media/image1151.png"/><Relationship Id="rId549" Type="http://schemas.openxmlformats.org/officeDocument/2006/relationships/image" Target="../media/image1172.png"/><Relationship Id="rId714" Type="http://schemas.openxmlformats.org/officeDocument/2006/relationships/customXml" Target="../ink/ink1324.xml"/><Relationship Id="rId756" Type="http://schemas.openxmlformats.org/officeDocument/2006/relationships/image" Target="../media/image1273.png"/><Relationship Id="rId50" Type="http://schemas.openxmlformats.org/officeDocument/2006/relationships/customXml" Target="../ink/ink988.xml"/><Relationship Id="rId104" Type="http://schemas.openxmlformats.org/officeDocument/2006/relationships/customXml" Target="../ink/ink1015.xml"/><Relationship Id="rId146" Type="http://schemas.openxmlformats.org/officeDocument/2006/relationships/customXml" Target="../ink/ink1037.xml"/><Relationship Id="rId188" Type="http://schemas.openxmlformats.org/officeDocument/2006/relationships/customXml" Target="../ink/ink1058.xml"/><Relationship Id="rId311" Type="http://schemas.openxmlformats.org/officeDocument/2006/relationships/image" Target="../media/image1054.png"/><Relationship Id="rId353" Type="http://schemas.openxmlformats.org/officeDocument/2006/relationships/image" Target="../media/image1075.png"/><Relationship Id="rId395" Type="http://schemas.openxmlformats.org/officeDocument/2006/relationships/image" Target="../media/image1096.png"/><Relationship Id="rId409" Type="http://schemas.openxmlformats.org/officeDocument/2006/relationships/image" Target="../media/image1103.png"/><Relationship Id="rId560" Type="http://schemas.openxmlformats.org/officeDocument/2006/relationships/image" Target="../media/image1177.png"/><Relationship Id="rId92" Type="http://schemas.openxmlformats.org/officeDocument/2006/relationships/customXml" Target="../ink/ink1009.xml"/><Relationship Id="rId213" Type="http://schemas.openxmlformats.org/officeDocument/2006/relationships/image" Target="../media/image1006.png"/><Relationship Id="rId420" Type="http://schemas.openxmlformats.org/officeDocument/2006/relationships/customXml" Target="../ink/ink1175.xml"/><Relationship Id="rId616" Type="http://schemas.openxmlformats.org/officeDocument/2006/relationships/image" Target="../media/image1204.png"/><Relationship Id="rId658" Type="http://schemas.openxmlformats.org/officeDocument/2006/relationships/image" Target="../media/image1225.png"/><Relationship Id="rId255" Type="http://schemas.openxmlformats.org/officeDocument/2006/relationships/image" Target="../media/image1027.png"/><Relationship Id="rId297" Type="http://schemas.openxmlformats.org/officeDocument/2006/relationships/image" Target="../media/image1047.png"/><Relationship Id="rId462" Type="http://schemas.openxmlformats.org/officeDocument/2006/relationships/image" Target="../media/image1129.png"/><Relationship Id="rId518" Type="http://schemas.openxmlformats.org/officeDocument/2006/relationships/customXml" Target="../ink/ink1225.xml"/><Relationship Id="rId725" Type="http://schemas.openxmlformats.org/officeDocument/2006/relationships/image" Target="../media/image1258.png"/><Relationship Id="rId115" Type="http://schemas.openxmlformats.org/officeDocument/2006/relationships/image" Target="../media/image959.png"/><Relationship Id="rId157" Type="http://schemas.openxmlformats.org/officeDocument/2006/relationships/image" Target="../media/image978.png"/><Relationship Id="rId322" Type="http://schemas.openxmlformats.org/officeDocument/2006/relationships/customXml" Target="../ink/ink1126.xml"/><Relationship Id="rId364" Type="http://schemas.openxmlformats.org/officeDocument/2006/relationships/customXml" Target="../ink/ink1147.xml"/><Relationship Id="rId767" Type="http://schemas.openxmlformats.org/officeDocument/2006/relationships/customXml" Target="../ink/ink1351.xml"/><Relationship Id="rId61" Type="http://schemas.openxmlformats.org/officeDocument/2006/relationships/image" Target="../media/image932.png"/><Relationship Id="rId199" Type="http://schemas.openxmlformats.org/officeDocument/2006/relationships/image" Target="../media/image999.png"/><Relationship Id="rId571" Type="http://schemas.openxmlformats.org/officeDocument/2006/relationships/customXml" Target="../ink/ink1252.xml"/><Relationship Id="rId627" Type="http://schemas.openxmlformats.org/officeDocument/2006/relationships/customXml" Target="../ink/ink1280.xml"/><Relationship Id="rId669" Type="http://schemas.openxmlformats.org/officeDocument/2006/relationships/customXml" Target="../ink/ink1301.xml"/><Relationship Id="rId19" Type="http://schemas.openxmlformats.org/officeDocument/2006/relationships/image" Target="../media/image912.png"/><Relationship Id="rId224" Type="http://schemas.openxmlformats.org/officeDocument/2006/relationships/customXml" Target="../ink/ink1076.xml"/><Relationship Id="rId266" Type="http://schemas.openxmlformats.org/officeDocument/2006/relationships/customXml" Target="../ink/ink1097.xml"/><Relationship Id="rId431" Type="http://schemas.openxmlformats.org/officeDocument/2006/relationships/customXml" Target="../ink/ink1181.xml"/><Relationship Id="rId473" Type="http://schemas.openxmlformats.org/officeDocument/2006/relationships/customXml" Target="../ink/ink1202.xml"/><Relationship Id="rId529" Type="http://schemas.openxmlformats.org/officeDocument/2006/relationships/image" Target="../media/image1162.png"/><Relationship Id="rId680" Type="http://schemas.openxmlformats.org/officeDocument/2006/relationships/image" Target="../media/image1236.png"/><Relationship Id="rId736" Type="http://schemas.openxmlformats.org/officeDocument/2006/relationships/image" Target="../media/image1263.png"/><Relationship Id="rId30" Type="http://schemas.openxmlformats.org/officeDocument/2006/relationships/customXml" Target="../ink/ink978.xml"/><Relationship Id="rId126" Type="http://schemas.openxmlformats.org/officeDocument/2006/relationships/customXml" Target="../ink/ink1026.xml"/><Relationship Id="rId168" Type="http://schemas.openxmlformats.org/officeDocument/2006/relationships/customXml" Target="../ink/ink1048.xml"/><Relationship Id="rId333" Type="http://schemas.openxmlformats.org/officeDocument/2006/relationships/image" Target="../media/image1065.png"/><Relationship Id="rId540" Type="http://schemas.openxmlformats.org/officeDocument/2006/relationships/customXml" Target="../ink/ink1236.xml"/><Relationship Id="rId72" Type="http://schemas.openxmlformats.org/officeDocument/2006/relationships/customXml" Target="../ink/ink999.xml"/><Relationship Id="rId375" Type="http://schemas.openxmlformats.org/officeDocument/2006/relationships/image" Target="../media/image1086.png"/><Relationship Id="rId582" Type="http://schemas.openxmlformats.org/officeDocument/2006/relationships/image" Target="../media/image1188.png"/><Relationship Id="rId638" Type="http://schemas.openxmlformats.org/officeDocument/2006/relationships/image" Target="../media/image1215.png"/><Relationship Id="rId3" Type="http://schemas.openxmlformats.org/officeDocument/2006/relationships/image" Target="../media/image3210.png"/><Relationship Id="rId235" Type="http://schemas.openxmlformats.org/officeDocument/2006/relationships/image" Target="../media/image1017.png"/><Relationship Id="rId277" Type="http://schemas.openxmlformats.org/officeDocument/2006/relationships/image" Target="../media/image1038.png"/><Relationship Id="rId400" Type="http://schemas.openxmlformats.org/officeDocument/2006/relationships/customXml" Target="../ink/ink1165.xml"/><Relationship Id="rId442" Type="http://schemas.openxmlformats.org/officeDocument/2006/relationships/image" Target="../media/image1119.png"/><Relationship Id="rId484" Type="http://schemas.openxmlformats.org/officeDocument/2006/relationships/image" Target="../media/image1140.png"/><Relationship Id="rId705" Type="http://schemas.openxmlformats.org/officeDocument/2006/relationships/image" Target="../media/image1248.png"/><Relationship Id="rId137" Type="http://schemas.openxmlformats.org/officeDocument/2006/relationships/image" Target="../media/image968.png"/><Relationship Id="rId302" Type="http://schemas.openxmlformats.org/officeDocument/2006/relationships/customXml" Target="../ink/ink1116.xml"/><Relationship Id="rId344" Type="http://schemas.openxmlformats.org/officeDocument/2006/relationships/customXml" Target="../ink/ink1137.xml"/><Relationship Id="rId691" Type="http://schemas.openxmlformats.org/officeDocument/2006/relationships/customXml" Target="../ink/ink1312.xml"/><Relationship Id="rId747" Type="http://schemas.openxmlformats.org/officeDocument/2006/relationships/customXml" Target="../ink/ink1341.xml"/><Relationship Id="rId41" Type="http://schemas.openxmlformats.org/officeDocument/2006/relationships/image" Target="../media/image922.png"/><Relationship Id="rId83" Type="http://schemas.openxmlformats.org/officeDocument/2006/relationships/image" Target="../media/image943.png"/><Relationship Id="rId179" Type="http://schemas.openxmlformats.org/officeDocument/2006/relationships/image" Target="../media/image989.png"/><Relationship Id="rId386" Type="http://schemas.openxmlformats.org/officeDocument/2006/relationships/customXml" Target="../ink/ink1158.xml"/><Relationship Id="rId551" Type="http://schemas.openxmlformats.org/officeDocument/2006/relationships/image" Target="../media/image1173.png"/><Relationship Id="rId593" Type="http://schemas.openxmlformats.org/officeDocument/2006/relationships/customXml" Target="../ink/ink1263.xml"/><Relationship Id="rId607" Type="http://schemas.openxmlformats.org/officeDocument/2006/relationships/customXml" Target="../ink/ink1270.xml"/><Relationship Id="rId649" Type="http://schemas.openxmlformats.org/officeDocument/2006/relationships/customXml" Target="../ink/ink1291.xml"/><Relationship Id="rId190" Type="http://schemas.openxmlformats.org/officeDocument/2006/relationships/customXml" Target="../ink/ink1059.xml"/><Relationship Id="rId204" Type="http://schemas.openxmlformats.org/officeDocument/2006/relationships/customXml" Target="../ink/ink1066.xml"/><Relationship Id="rId246" Type="http://schemas.openxmlformats.org/officeDocument/2006/relationships/customXml" Target="../ink/ink1087.xml"/><Relationship Id="rId288" Type="http://schemas.openxmlformats.org/officeDocument/2006/relationships/customXml" Target="../ink/ink1109.xml"/><Relationship Id="rId411" Type="http://schemas.openxmlformats.org/officeDocument/2006/relationships/image" Target="../media/image1104.png"/><Relationship Id="rId453" Type="http://schemas.openxmlformats.org/officeDocument/2006/relationships/customXml" Target="../ink/ink1192.xml"/><Relationship Id="rId509" Type="http://schemas.openxmlformats.org/officeDocument/2006/relationships/image" Target="../media/image1152.png"/><Relationship Id="rId660" Type="http://schemas.openxmlformats.org/officeDocument/2006/relationships/image" Target="../media/image1226.png"/><Relationship Id="rId106" Type="http://schemas.openxmlformats.org/officeDocument/2006/relationships/customXml" Target="../ink/ink1016.xml"/><Relationship Id="rId313" Type="http://schemas.openxmlformats.org/officeDocument/2006/relationships/image" Target="../media/image1055.png"/><Relationship Id="rId495" Type="http://schemas.openxmlformats.org/officeDocument/2006/relationships/customXml" Target="../ink/ink1213.xml"/><Relationship Id="rId716" Type="http://schemas.openxmlformats.org/officeDocument/2006/relationships/customXml" Target="../ink/ink1325.xml"/><Relationship Id="rId758" Type="http://schemas.openxmlformats.org/officeDocument/2006/relationships/image" Target="../media/image1274.png"/><Relationship Id="rId10" Type="http://schemas.openxmlformats.org/officeDocument/2006/relationships/customXml" Target="../ink/ink968.xml"/><Relationship Id="rId52" Type="http://schemas.openxmlformats.org/officeDocument/2006/relationships/customXml" Target="../ink/ink989.xml"/><Relationship Id="rId94" Type="http://schemas.openxmlformats.org/officeDocument/2006/relationships/customXml" Target="../ink/ink1010.xml"/><Relationship Id="rId148" Type="http://schemas.openxmlformats.org/officeDocument/2006/relationships/customXml" Target="../ink/ink1038.xml"/><Relationship Id="rId355" Type="http://schemas.openxmlformats.org/officeDocument/2006/relationships/image" Target="../media/image1076.png"/><Relationship Id="rId397" Type="http://schemas.openxmlformats.org/officeDocument/2006/relationships/image" Target="../media/image1097.png"/><Relationship Id="rId520" Type="http://schemas.openxmlformats.org/officeDocument/2006/relationships/customXml" Target="../ink/ink1226.xml"/><Relationship Id="rId562" Type="http://schemas.openxmlformats.org/officeDocument/2006/relationships/image" Target="../media/image1178.png"/><Relationship Id="rId618" Type="http://schemas.openxmlformats.org/officeDocument/2006/relationships/image" Target="../media/image1205.png"/><Relationship Id="rId215" Type="http://schemas.openxmlformats.org/officeDocument/2006/relationships/image" Target="../media/image1007.png"/><Relationship Id="rId257" Type="http://schemas.openxmlformats.org/officeDocument/2006/relationships/image" Target="../media/image1028.png"/><Relationship Id="rId422" Type="http://schemas.openxmlformats.org/officeDocument/2006/relationships/customXml" Target="../ink/ink1176.xml"/><Relationship Id="rId464" Type="http://schemas.openxmlformats.org/officeDocument/2006/relationships/image" Target="../media/image1130.png"/><Relationship Id="rId299" Type="http://schemas.openxmlformats.org/officeDocument/2006/relationships/image" Target="../media/image1048.png"/><Relationship Id="rId727" Type="http://schemas.openxmlformats.org/officeDocument/2006/relationships/image" Target="../media/image1259.png"/><Relationship Id="rId63" Type="http://schemas.openxmlformats.org/officeDocument/2006/relationships/image" Target="../media/image933.png"/><Relationship Id="rId159" Type="http://schemas.openxmlformats.org/officeDocument/2006/relationships/image" Target="../media/image979.png"/><Relationship Id="rId366" Type="http://schemas.openxmlformats.org/officeDocument/2006/relationships/customXml" Target="../ink/ink1148.xml"/><Relationship Id="rId573" Type="http://schemas.openxmlformats.org/officeDocument/2006/relationships/customXml" Target="../ink/ink1253.xml"/><Relationship Id="rId226" Type="http://schemas.openxmlformats.org/officeDocument/2006/relationships/customXml" Target="../ink/ink1077.xml"/><Relationship Id="rId433" Type="http://schemas.openxmlformats.org/officeDocument/2006/relationships/customXml" Target="../ink/ink1182.xml"/><Relationship Id="rId640" Type="http://schemas.openxmlformats.org/officeDocument/2006/relationships/image" Target="../media/image1216.png"/><Relationship Id="rId738" Type="http://schemas.openxmlformats.org/officeDocument/2006/relationships/image" Target="../media/image1264.png"/><Relationship Id="rId74" Type="http://schemas.openxmlformats.org/officeDocument/2006/relationships/customXml" Target="../ink/ink1000.xml"/><Relationship Id="rId377" Type="http://schemas.openxmlformats.org/officeDocument/2006/relationships/image" Target="../media/image1087.png"/><Relationship Id="rId500" Type="http://schemas.openxmlformats.org/officeDocument/2006/relationships/image" Target="../media/image1148.png"/><Relationship Id="rId584" Type="http://schemas.openxmlformats.org/officeDocument/2006/relationships/image" Target="../media/image1189.png"/><Relationship Id="rId5" Type="http://schemas.openxmlformats.org/officeDocument/2006/relationships/image" Target="../media/image905.png"/><Relationship Id="rId237" Type="http://schemas.openxmlformats.org/officeDocument/2006/relationships/image" Target="../media/image1018.png"/><Relationship Id="rId444" Type="http://schemas.openxmlformats.org/officeDocument/2006/relationships/image" Target="../media/image1120.png"/><Relationship Id="rId651" Type="http://schemas.openxmlformats.org/officeDocument/2006/relationships/customXml" Target="../ink/ink1292.xml"/><Relationship Id="rId749" Type="http://schemas.openxmlformats.org/officeDocument/2006/relationships/customXml" Target="../ink/ink1342.xml"/><Relationship Id="rId290" Type="http://schemas.openxmlformats.org/officeDocument/2006/relationships/customXml" Target="../ink/ink1110.xml"/><Relationship Id="rId304" Type="http://schemas.openxmlformats.org/officeDocument/2006/relationships/customXml" Target="../ink/ink1117.xml"/><Relationship Id="rId388" Type="http://schemas.openxmlformats.org/officeDocument/2006/relationships/customXml" Target="../ink/ink1159.xml"/><Relationship Id="rId511" Type="http://schemas.openxmlformats.org/officeDocument/2006/relationships/image" Target="../media/image1153.png"/><Relationship Id="rId609" Type="http://schemas.openxmlformats.org/officeDocument/2006/relationships/customXml" Target="../ink/ink1271.xml"/><Relationship Id="rId85" Type="http://schemas.openxmlformats.org/officeDocument/2006/relationships/image" Target="../media/image944.png"/><Relationship Id="rId150" Type="http://schemas.openxmlformats.org/officeDocument/2006/relationships/customXml" Target="../ink/ink1039.xml"/><Relationship Id="rId595" Type="http://schemas.openxmlformats.org/officeDocument/2006/relationships/customXml" Target="../ink/ink1264.xml"/><Relationship Id="rId248" Type="http://schemas.openxmlformats.org/officeDocument/2006/relationships/customXml" Target="../ink/ink1088.xml"/><Relationship Id="rId455" Type="http://schemas.openxmlformats.org/officeDocument/2006/relationships/customXml" Target="../ink/ink1193.xml"/><Relationship Id="rId662" Type="http://schemas.openxmlformats.org/officeDocument/2006/relationships/image" Target="../media/image1227.png"/><Relationship Id="rId12" Type="http://schemas.openxmlformats.org/officeDocument/2006/relationships/customXml" Target="../ink/ink969.xml"/><Relationship Id="rId108" Type="http://schemas.openxmlformats.org/officeDocument/2006/relationships/customXml" Target="../ink/ink1017.xml"/><Relationship Id="rId315" Type="http://schemas.openxmlformats.org/officeDocument/2006/relationships/image" Target="../media/image1056.png"/><Relationship Id="rId522" Type="http://schemas.openxmlformats.org/officeDocument/2006/relationships/customXml" Target="../ink/ink1227.xml"/><Relationship Id="rId96" Type="http://schemas.openxmlformats.org/officeDocument/2006/relationships/customXml" Target="../ink/ink1011.xml"/><Relationship Id="rId161" Type="http://schemas.openxmlformats.org/officeDocument/2006/relationships/image" Target="../media/image980.png"/><Relationship Id="rId399" Type="http://schemas.openxmlformats.org/officeDocument/2006/relationships/image" Target="../media/image1098.png"/><Relationship Id="rId259" Type="http://schemas.openxmlformats.org/officeDocument/2006/relationships/image" Target="../media/image1029.png"/><Relationship Id="rId466" Type="http://schemas.openxmlformats.org/officeDocument/2006/relationships/image" Target="../media/image1131.png"/><Relationship Id="rId673" Type="http://schemas.openxmlformats.org/officeDocument/2006/relationships/customXml" Target="../ink/ink1303.xml"/><Relationship Id="rId23" Type="http://schemas.openxmlformats.org/officeDocument/2006/relationships/image" Target="../media/image914.png"/><Relationship Id="rId119" Type="http://schemas.openxmlformats.org/officeDocument/2006/relationships/image" Target="../media/image961.png"/><Relationship Id="rId326" Type="http://schemas.openxmlformats.org/officeDocument/2006/relationships/customXml" Target="../ink/ink1128.xml"/><Relationship Id="rId533" Type="http://schemas.openxmlformats.org/officeDocument/2006/relationships/image" Target="../media/image1164.png"/><Relationship Id="rId740" Type="http://schemas.openxmlformats.org/officeDocument/2006/relationships/image" Target="../media/image1265.png"/><Relationship Id="rId172" Type="http://schemas.openxmlformats.org/officeDocument/2006/relationships/customXml" Target="../ink/ink1050.xml"/><Relationship Id="rId477" Type="http://schemas.openxmlformats.org/officeDocument/2006/relationships/customXml" Target="../ink/ink1204.xml"/><Relationship Id="rId600" Type="http://schemas.openxmlformats.org/officeDocument/2006/relationships/image" Target="../media/image1196.png"/><Relationship Id="rId684" Type="http://schemas.openxmlformats.org/officeDocument/2006/relationships/image" Target="../media/image1238.png"/><Relationship Id="rId337" Type="http://schemas.openxmlformats.org/officeDocument/2006/relationships/image" Target="../media/image1067.png"/><Relationship Id="rId34" Type="http://schemas.openxmlformats.org/officeDocument/2006/relationships/customXml" Target="../ink/ink980.xml"/><Relationship Id="rId544" Type="http://schemas.openxmlformats.org/officeDocument/2006/relationships/customXml" Target="../ink/ink1238.xml"/><Relationship Id="rId751" Type="http://schemas.openxmlformats.org/officeDocument/2006/relationships/customXml" Target="../ink/ink1343.xml"/><Relationship Id="rId183" Type="http://schemas.openxmlformats.org/officeDocument/2006/relationships/image" Target="../media/image991.png"/><Relationship Id="rId390" Type="http://schemas.openxmlformats.org/officeDocument/2006/relationships/customXml" Target="../ink/ink1160.xml"/><Relationship Id="rId404" Type="http://schemas.openxmlformats.org/officeDocument/2006/relationships/customXml" Target="../ink/ink1167.xml"/><Relationship Id="rId611" Type="http://schemas.openxmlformats.org/officeDocument/2006/relationships/customXml" Target="../ink/ink1272.xml"/><Relationship Id="rId250" Type="http://schemas.openxmlformats.org/officeDocument/2006/relationships/customXml" Target="../ink/ink1089.xml"/><Relationship Id="rId488" Type="http://schemas.openxmlformats.org/officeDocument/2006/relationships/image" Target="../media/image1142.png"/><Relationship Id="rId695" Type="http://schemas.openxmlformats.org/officeDocument/2006/relationships/image" Target="../media/image1243.png"/><Relationship Id="rId709" Type="http://schemas.openxmlformats.org/officeDocument/2006/relationships/image" Target="../media/image1250.png"/><Relationship Id="rId45" Type="http://schemas.openxmlformats.org/officeDocument/2006/relationships/image" Target="../media/image924.png"/><Relationship Id="rId110" Type="http://schemas.openxmlformats.org/officeDocument/2006/relationships/customXml" Target="../ink/ink1018.xml"/><Relationship Id="rId348" Type="http://schemas.openxmlformats.org/officeDocument/2006/relationships/customXml" Target="../ink/ink1139.xml"/><Relationship Id="rId555" Type="http://schemas.openxmlformats.org/officeDocument/2006/relationships/image" Target="../media/image1175.png"/><Relationship Id="rId762" Type="http://schemas.openxmlformats.org/officeDocument/2006/relationships/image" Target="../media/image1276.png"/><Relationship Id="rId194" Type="http://schemas.openxmlformats.org/officeDocument/2006/relationships/customXml" Target="../ink/ink1061.xml"/><Relationship Id="rId208" Type="http://schemas.openxmlformats.org/officeDocument/2006/relationships/customXml" Target="../ink/ink1068.xml"/><Relationship Id="rId415" Type="http://schemas.openxmlformats.org/officeDocument/2006/relationships/image" Target="../media/image1106.png"/><Relationship Id="rId622" Type="http://schemas.openxmlformats.org/officeDocument/2006/relationships/image" Target="../media/image1207.png"/><Relationship Id="rId261" Type="http://schemas.openxmlformats.org/officeDocument/2006/relationships/image" Target="../media/image1030.png"/><Relationship Id="rId499" Type="http://schemas.openxmlformats.org/officeDocument/2006/relationships/customXml" Target="../ink/ink1215.xml"/><Relationship Id="rId56" Type="http://schemas.openxmlformats.org/officeDocument/2006/relationships/customXml" Target="../ink/ink991.xml"/><Relationship Id="rId359" Type="http://schemas.openxmlformats.org/officeDocument/2006/relationships/image" Target="../media/image1078.png"/><Relationship Id="rId566" Type="http://schemas.openxmlformats.org/officeDocument/2006/relationships/image" Target="../media/image1180.png"/><Relationship Id="rId121" Type="http://schemas.openxmlformats.org/officeDocument/2006/relationships/image" Target="../media/image962.png"/><Relationship Id="rId219" Type="http://schemas.openxmlformats.org/officeDocument/2006/relationships/image" Target="../media/image1009.png"/><Relationship Id="rId426" Type="http://schemas.openxmlformats.org/officeDocument/2006/relationships/image" Target="../media/image1111.png"/><Relationship Id="rId633" Type="http://schemas.openxmlformats.org/officeDocument/2006/relationships/customXml" Target="../ink/ink1283.xml"/><Relationship Id="rId67" Type="http://schemas.openxmlformats.org/officeDocument/2006/relationships/image" Target="../media/image935.png"/><Relationship Id="rId272" Type="http://schemas.openxmlformats.org/officeDocument/2006/relationships/customXml" Target="../ink/ink1100.xml"/><Relationship Id="rId577" Type="http://schemas.openxmlformats.org/officeDocument/2006/relationships/customXml" Target="../ink/ink1255.xml"/><Relationship Id="rId700" Type="http://schemas.openxmlformats.org/officeDocument/2006/relationships/customXml" Target="../ink/ink1317.xml"/><Relationship Id="rId132" Type="http://schemas.openxmlformats.org/officeDocument/2006/relationships/image" Target="../media/image966.png"/><Relationship Id="rId437" Type="http://schemas.openxmlformats.org/officeDocument/2006/relationships/customXml" Target="../ink/ink1184.xml"/><Relationship Id="rId644" Type="http://schemas.openxmlformats.org/officeDocument/2006/relationships/image" Target="../media/image1218.png"/><Relationship Id="rId283" Type="http://schemas.openxmlformats.org/officeDocument/2006/relationships/customXml" Target="../ink/ink1106.xml"/><Relationship Id="rId490" Type="http://schemas.openxmlformats.org/officeDocument/2006/relationships/image" Target="../media/image1143.png"/><Relationship Id="rId504" Type="http://schemas.openxmlformats.org/officeDocument/2006/relationships/image" Target="../media/image1150.png"/><Relationship Id="rId711" Type="http://schemas.openxmlformats.org/officeDocument/2006/relationships/image" Target="../media/image1251.png"/><Relationship Id="rId78" Type="http://schemas.openxmlformats.org/officeDocument/2006/relationships/customXml" Target="../ink/ink1002.xml"/><Relationship Id="rId143" Type="http://schemas.openxmlformats.org/officeDocument/2006/relationships/image" Target="../media/image971.png"/><Relationship Id="rId350" Type="http://schemas.openxmlformats.org/officeDocument/2006/relationships/customXml" Target="../ink/ink1140.xml"/><Relationship Id="rId588" Type="http://schemas.openxmlformats.org/officeDocument/2006/relationships/image" Target="../media/image1191.png"/><Relationship Id="rId9" Type="http://schemas.openxmlformats.org/officeDocument/2006/relationships/image" Target="../media/image907.png"/><Relationship Id="rId210" Type="http://schemas.openxmlformats.org/officeDocument/2006/relationships/customXml" Target="../ink/ink1069.xml"/><Relationship Id="rId448" Type="http://schemas.openxmlformats.org/officeDocument/2006/relationships/image" Target="../media/image1122.png"/><Relationship Id="rId655" Type="http://schemas.openxmlformats.org/officeDocument/2006/relationships/customXml" Target="../ink/ink1294.xml"/><Relationship Id="rId294" Type="http://schemas.openxmlformats.org/officeDocument/2006/relationships/customXml" Target="../ink/ink1112.xml"/><Relationship Id="rId308" Type="http://schemas.openxmlformats.org/officeDocument/2006/relationships/customXml" Target="../ink/ink1119.xml"/><Relationship Id="rId515" Type="http://schemas.openxmlformats.org/officeDocument/2006/relationships/image" Target="../media/image1155.png"/><Relationship Id="rId722" Type="http://schemas.openxmlformats.org/officeDocument/2006/relationships/customXml" Target="../ink/ink1328.xml"/><Relationship Id="rId89" Type="http://schemas.openxmlformats.org/officeDocument/2006/relationships/image" Target="../media/image946.png"/><Relationship Id="rId154" Type="http://schemas.openxmlformats.org/officeDocument/2006/relationships/customXml" Target="../ink/ink1041.xml"/><Relationship Id="rId361" Type="http://schemas.openxmlformats.org/officeDocument/2006/relationships/image" Target="../media/image1079.png"/><Relationship Id="rId599" Type="http://schemas.openxmlformats.org/officeDocument/2006/relationships/customXml" Target="../ink/ink1266.xml"/><Relationship Id="rId459" Type="http://schemas.openxmlformats.org/officeDocument/2006/relationships/customXml" Target="../ink/ink1195.xml"/><Relationship Id="rId666" Type="http://schemas.openxmlformats.org/officeDocument/2006/relationships/image" Target="../media/image1229.png"/><Relationship Id="rId16" Type="http://schemas.openxmlformats.org/officeDocument/2006/relationships/customXml" Target="../ink/ink971.xml"/><Relationship Id="rId221" Type="http://schemas.openxmlformats.org/officeDocument/2006/relationships/image" Target="../media/image1010.png"/><Relationship Id="rId319" Type="http://schemas.openxmlformats.org/officeDocument/2006/relationships/image" Target="../media/image1058.png"/><Relationship Id="rId526" Type="http://schemas.openxmlformats.org/officeDocument/2006/relationships/customXml" Target="../ink/ink1229.xml"/><Relationship Id="rId733" Type="http://schemas.openxmlformats.org/officeDocument/2006/relationships/customXml" Target="../ink/ink1334.xml"/><Relationship Id="rId165" Type="http://schemas.openxmlformats.org/officeDocument/2006/relationships/image" Target="../media/image982.png"/><Relationship Id="rId372" Type="http://schemas.openxmlformats.org/officeDocument/2006/relationships/customXml" Target="../ink/ink1151.xml"/><Relationship Id="rId677" Type="http://schemas.openxmlformats.org/officeDocument/2006/relationships/customXml" Target="../ink/ink1305.xml"/><Relationship Id="rId232" Type="http://schemas.openxmlformats.org/officeDocument/2006/relationships/customXml" Target="../ink/ink1080.xml"/><Relationship Id="rId27" Type="http://schemas.openxmlformats.org/officeDocument/2006/relationships/image" Target="../media/image916.png"/><Relationship Id="rId537" Type="http://schemas.openxmlformats.org/officeDocument/2006/relationships/image" Target="../media/image1166.png"/><Relationship Id="rId744" Type="http://schemas.openxmlformats.org/officeDocument/2006/relationships/image" Target="../media/image1267.png"/><Relationship Id="rId80" Type="http://schemas.openxmlformats.org/officeDocument/2006/relationships/customXml" Target="../ink/ink1003.xml"/><Relationship Id="rId176" Type="http://schemas.openxmlformats.org/officeDocument/2006/relationships/customXml" Target="../ink/ink1052.xml"/><Relationship Id="rId383" Type="http://schemas.openxmlformats.org/officeDocument/2006/relationships/image" Target="../media/image1090.png"/><Relationship Id="rId590" Type="http://schemas.openxmlformats.org/officeDocument/2006/relationships/image" Target="../media/image1192.png"/><Relationship Id="rId604" Type="http://schemas.openxmlformats.org/officeDocument/2006/relationships/image" Target="../media/image1198.png"/><Relationship Id="rId243" Type="http://schemas.openxmlformats.org/officeDocument/2006/relationships/image" Target="../media/image1021.png"/><Relationship Id="rId450" Type="http://schemas.openxmlformats.org/officeDocument/2006/relationships/image" Target="../media/image1123.png"/><Relationship Id="rId688" Type="http://schemas.openxmlformats.org/officeDocument/2006/relationships/image" Target="../media/image1240.png"/><Relationship Id="rId38" Type="http://schemas.openxmlformats.org/officeDocument/2006/relationships/customXml" Target="../ink/ink982.xml"/><Relationship Id="rId103" Type="http://schemas.openxmlformats.org/officeDocument/2006/relationships/image" Target="../media/image953.png"/><Relationship Id="rId310" Type="http://schemas.openxmlformats.org/officeDocument/2006/relationships/customXml" Target="../ink/ink1120.xml"/><Relationship Id="rId548" Type="http://schemas.openxmlformats.org/officeDocument/2006/relationships/customXml" Target="../ink/ink1240.xml"/><Relationship Id="rId755" Type="http://schemas.openxmlformats.org/officeDocument/2006/relationships/customXml" Target="../ink/ink1345.xml"/><Relationship Id="rId91" Type="http://schemas.openxmlformats.org/officeDocument/2006/relationships/image" Target="../media/image947.png"/><Relationship Id="rId187" Type="http://schemas.openxmlformats.org/officeDocument/2006/relationships/image" Target="../media/image993.png"/><Relationship Id="rId394" Type="http://schemas.openxmlformats.org/officeDocument/2006/relationships/customXml" Target="../ink/ink1162.xml"/><Relationship Id="rId408" Type="http://schemas.openxmlformats.org/officeDocument/2006/relationships/customXml" Target="../ink/ink1169.xml"/><Relationship Id="rId615" Type="http://schemas.openxmlformats.org/officeDocument/2006/relationships/customXml" Target="../ink/ink1274.xml"/><Relationship Id="rId254" Type="http://schemas.openxmlformats.org/officeDocument/2006/relationships/customXml" Target="../ink/ink1091.xml"/><Relationship Id="rId699" Type="http://schemas.openxmlformats.org/officeDocument/2006/relationships/image" Target="../media/image1245.png"/><Relationship Id="rId49" Type="http://schemas.openxmlformats.org/officeDocument/2006/relationships/image" Target="../media/image926.png"/><Relationship Id="rId114" Type="http://schemas.openxmlformats.org/officeDocument/2006/relationships/customXml" Target="../ink/ink1020.xml"/><Relationship Id="rId461" Type="http://schemas.openxmlformats.org/officeDocument/2006/relationships/customXml" Target="../ink/ink1196.xml"/><Relationship Id="rId559" Type="http://schemas.openxmlformats.org/officeDocument/2006/relationships/customXml" Target="../ink/ink1246.xml"/><Relationship Id="rId766" Type="http://schemas.openxmlformats.org/officeDocument/2006/relationships/image" Target="../media/image1278.png"/><Relationship Id="rId198" Type="http://schemas.openxmlformats.org/officeDocument/2006/relationships/customXml" Target="../ink/ink1063.xml"/><Relationship Id="rId321" Type="http://schemas.openxmlformats.org/officeDocument/2006/relationships/image" Target="../media/image1059.png"/><Relationship Id="rId419" Type="http://schemas.openxmlformats.org/officeDocument/2006/relationships/image" Target="../media/image1108.png"/><Relationship Id="rId626" Type="http://schemas.openxmlformats.org/officeDocument/2006/relationships/image" Target="../media/image1209.png"/><Relationship Id="rId265" Type="http://schemas.openxmlformats.org/officeDocument/2006/relationships/image" Target="../media/image1032.png"/><Relationship Id="rId472" Type="http://schemas.openxmlformats.org/officeDocument/2006/relationships/image" Target="../media/image1134.png"/><Relationship Id="rId125" Type="http://schemas.openxmlformats.org/officeDocument/2006/relationships/image" Target="../media/image662.png"/><Relationship Id="rId332" Type="http://schemas.openxmlformats.org/officeDocument/2006/relationships/customXml" Target="../ink/ink1131.xml"/><Relationship Id="rId637" Type="http://schemas.openxmlformats.org/officeDocument/2006/relationships/customXml" Target="../ink/ink1285.xml"/><Relationship Id="rId276" Type="http://schemas.openxmlformats.org/officeDocument/2006/relationships/customXml" Target="../ink/ink1102.xml"/><Relationship Id="rId483" Type="http://schemas.openxmlformats.org/officeDocument/2006/relationships/customXml" Target="../ink/ink1207.xml"/><Relationship Id="rId690" Type="http://schemas.openxmlformats.org/officeDocument/2006/relationships/image" Target="../media/image1241.png"/><Relationship Id="rId704" Type="http://schemas.openxmlformats.org/officeDocument/2006/relationships/customXml" Target="../ink/ink1319.xml"/><Relationship Id="rId40" Type="http://schemas.openxmlformats.org/officeDocument/2006/relationships/customXml" Target="../ink/ink983.xml"/><Relationship Id="rId136" Type="http://schemas.openxmlformats.org/officeDocument/2006/relationships/customXml" Target="../ink/ink1032.xml"/><Relationship Id="rId343" Type="http://schemas.openxmlformats.org/officeDocument/2006/relationships/image" Target="../media/image1070.png"/><Relationship Id="rId550" Type="http://schemas.openxmlformats.org/officeDocument/2006/relationships/customXml" Target="../ink/ink1241.xml"/><Relationship Id="rId203" Type="http://schemas.openxmlformats.org/officeDocument/2006/relationships/image" Target="../media/image1001.png"/><Relationship Id="rId648" Type="http://schemas.openxmlformats.org/officeDocument/2006/relationships/image" Target="../media/image1220.png"/><Relationship Id="rId287" Type="http://schemas.openxmlformats.org/officeDocument/2006/relationships/image" Target="../media/image1042.png"/><Relationship Id="rId410" Type="http://schemas.openxmlformats.org/officeDocument/2006/relationships/customXml" Target="../ink/ink1170.xml"/><Relationship Id="rId494" Type="http://schemas.openxmlformats.org/officeDocument/2006/relationships/image" Target="../media/image1145.png"/><Relationship Id="rId508" Type="http://schemas.openxmlformats.org/officeDocument/2006/relationships/customXml" Target="../ink/ink1220.xml"/><Relationship Id="rId715" Type="http://schemas.openxmlformats.org/officeDocument/2006/relationships/image" Target="../media/image1253.png"/><Relationship Id="rId147" Type="http://schemas.openxmlformats.org/officeDocument/2006/relationships/image" Target="../media/image973.png"/><Relationship Id="rId354" Type="http://schemas.openxmlformats.org/officeDocument/2006/relationships/customXml" Target="../ink/ink1142.xml"/><Relationship Id="rId51" Type="http://schemas.openxmlformats.org/officeDocument/2006/relationships/image" Target="../media/image927.png"/><Relationship Id="rId561" Type="http://schemas.openxmlformats.org/officeDocument/2006/relationships/customXml" Target="../ink/ink1247.xml"/><Relationship Id="rId659" Type="http://schemas.openxmlformats.org/officeDocument/2006/relationships/customXml" Target="../ink/ink1296.xml"/><Relationship Id="rId214" Type="http://schemas.openxmlformats.org/officeDocument/2006/relationships/customXml" Target="../ink/ink1071.xml"/><Relationship Id="rId298" Type="http://schemas.openxmlformats.org/officeDocument/2006/relationships/customXml" Target="../ink/ink1114.xml"/><Relationship Id="rId421" Type="http://schemas.openxmlformats.org/officeDocument/2006/relationships/image" Target="../media/image1109.png"/><Relationship Id="rId519" Type="http://schemas.openxmlformats.org/officeDocument/2006/relationships/image" Target="../media/image1157.png"/><Relationship Id="rId158" Type="http://schemas.openxmlformats.org/officeDocument/2006/relationships/customXml" Target="../ink/ink1043.xml"/><Relationship Id="rId726" Type="http://schemas.openxmlformats.org/officeDocument/2006/relationships/customXml" Target="../ink/ink1330.xml"/><Relationship Id="rId62" Type="http://schemas.openxmlformats.org/officeDocument/2006/relationships/customXml" Target="../ink/ink994.xml"/><Relationship Id="rId365" Type="http://schemas.openxmlformats.org/officeDocument/2006/relationships/image" Target="../media/image1081.png"/><Relationship Id="rId572" Type="http://schemas.openxmlformats.org/officeDocument/2006/relationships/image" Target="../media/image1183.png"/><Relationship Id="rId225" Type="http://schemas.openxmlformats.org/officeDocument/2006/relationships/image" Target="../media/image1012.png"/><Relationship Id="rId432" Type="http://schemas.openxmlformats.org/officeDocument/2006/relationships/image" Target="../media/image1114.png"/><Relationship Id="rId737" Type="http://schemas.openxmlformats.org/officeDocument/2006/relationships/customXml" Target="../ink/ink1336.xml"/><Relationship Id="rId73" Type="http://schemas.openxmlformats.org/officeDocument/2006/relationships/image" Target="../media/image938.png"/><Relationship Id="rId169" Type="http://schemas.openxmlformats.org/officeDocument/2006/relationships/image" Target="../media/image984.png"/><Relationship Id="rId376" Type="http://schemas.openxmlformats.org/officeDocument/2006/relationships/customXml" Target="../ink/ink1153.xml"/><Relationship Id="rId583" Type="http://schemas.openxmlformats.org/officeDocument/2006/relationships/customXml" Target="../ink/ink1258.xml"/><Relationship Id="rId4" Type="http://schemas.openxmlformats.org/officeDocument/2006/relationships/customXml" Target="../ink/ink965.xml"/><Relationship Id="rId236" Type="http://schemas.openxmlformats.org/officeDocument/2006/relationships/customXml" Target="../ink/ink1082.xml"/><Relationship Id="rId443" Type="http://schemas.openxmlformats.org/officeDocument/2006/relationships/customXml" Target="../ink/ink1187.xml"/><Relationship Id="rId650" Type="http://schemas.openxmlformats.org/officeDocument/2006/relationships/image" Target="../media/image1221.png"/><Relationship Id="rId303" Type="http://schemas.openxmlformats.org/officeDocument/2006/relationships/image" Target="../media/image1050.png"/><Relationship Id="rId748" Type="http://schemas.openxmlformats.org/officeDocument/2006/relationships/image" Target="../media/image1269.png"/></Relationships>
</file>

<file path=ppt/slides/_rels/slide9.xml.rels><?xml version="1.0" encoding="UTF-8" standalone="yes"?>
<Relationships xmlns="http://schemas.openxmlformats.org/package/2006/relationships"><Relationship Id="rId3" Type="http://schemas.openxmlformats.org/officeDocument/2006/relationships/customXml" Target="../ink/ink1353.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8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1351430" cy="564050"/>
          </a:xfrm>
          <a:prstGeom prst="rect">
            <a:avLst/>
          </a:prstGeom>
          <a:noFill/>
          <a:ln>
            <a:noFill/>
          </a:ln>
        </p:spPr>
        <p:txBody>
          <a:bodyPr vert="horz" wrap="none" lIns="81646" tIns="40823" rIns="81646" bIns="40823" anchorCtr="0" compatLnSpc="0">
            <a:spAutoFit/>
          </a:bodyPr>
          <a:lstStyle/>
          <a:p>
            <a:r>
              <a:rPr lang="de-DE" sz="3266"/>
              <a:t>Money</a:t>
            </a:r>
            <a:endParaRPr lang="de-DE" sz="3266" dirty="0"/>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Properties </a:t>
            </a:r>
            <a:r>
              <a:rPr lang="de-DE" sz="2540" dirty="0" err="1"/>
              <a:t>of</a:t>
            </a:r>
            <a:r>
              <a:rPr lang="de-DE" sz="2540" dirty="0"/>
              <a:t> </a:t>
            </a:r>
            <a:r>
              <a:rPr lang="de-DE" sz="2540" dirty="0" err="1"/>
              <a:t>goods</a:t>
            </a:r>
            <a:r>
              <a:rPr lang="de-DE" sz="2540" dirty="0"/>
              <a:t> in </a:t>
            </a:r>
            <a:r>
              <a:rPr lang="de-DE" sz="2540" dirty="0" err="1"/>
              <a:t>order</a:t>
            </a:r>
            <a:r>
              <a:rPr lang="de-DE" sz="2540" dirty="0"/>
              <a:t> </a:t>
            </a:r>
            <a:r>
              <a:rPr lang="de-DE" sz="2540" dirty="0" err="1"/>
              <a:t>to</a:t>
            </a:r>
            <a:r>
              <a:rPr lang="de-DE" sz="2540" dirty="0"/>
              <a:t> </a:t>
            </a:r>
            <a:r>
              <a:rPr lang="de-DE" sz="2540" dirty="0" err="1"/>
              <a:t>have</a:t>
            </a:r>
            <a:r>
              <a:rPr lang="de-DE" sz="2540" dirty="0"/>
              <a:t> </a:t>
            </a:r>
            <a:r>
              <a:rPr lang="de-DE" sz="2540" dirty="0" err="1"/>
              <a:t>the</a:t>
            </a:r>
            <a:r>
              <a:rPr lang="de-DE" sz="2540" dirty="0"/>
              <a:t> </a:t>
            </a:r>
            <a:r>
              <a:rPr lang="de-DE" sz="2540" dirty="0" err="1"/>
              <a:t>character</a:t>
            </a:r>
            <a:r>
              <a:rPr lang="de-DE" sz="2540" dirty="0"/>
              <a:t> </a:t>
            </a:r>
            <a:r>
              <a:rPr lang="de-DE" sz="2540" dirty="0" err="1"/>
              <a:t>of</a:t>
            </a:r>
            <a:r>
              <a:rPr lang="de-DE" sz="2540" dirty="0"/>
              <a:t> </a:t>
            </a:r>
            <a:r>
              <a:rPr lang="de-DE" sz="2540" dirty="0" err="1"/>
              <a:t>money</a:t>
            </a:r>
            <a:r>
              <a:rPr lang="de-DE" sz="2540" dirty="0"/>
              <a: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err="1"/>
              <a:t>Scarcity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err="1"/>
              <a:t>Divisibility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err="1"/>
              <a:t>Equality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err="1"/>
              <a:t>Storability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err="1"/>
              <a:t>Transferability</a:t>
            </a:r>
            <a:endParaRPr lang="de-DE" sz="2540" dirty="0"/>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E1EFF7D-2F9F-4725-ADF9-66FBEC62B121}"/>
                  </a:ext>
                </a:extLst>
              </p14:cNvPr>
              <p14:cNvContentPartPr/>
              <p14:nvPr/>
            </p14:nvContentPartPr>
            <p14:xfrm>
              <a:off x="1698760" y="2153227"/>
              <a:ext cx="1536120" cy="35640"/>
            </p14:xfrm>
          </p:contentPart>
        </mc:Choice>
        <mc:Fallback xmlns="">
          <p:pic>
            <p:nvPicPr>
              <p:cNvPr id="2" name="Freihand 1">
                <a:extLst>
                  <a:ext uri="{FF2B5EF4-FFF2-40B4-BE49-F238E27FC236}">
                    <a16:creationId xmlns:a16="http://schemas.microsoft.com/office/drawing/2014/main" id="{AE1EFF7D-2F9F-4725-ADF9-66FBEC62B121}"/>
                  </a:ext>
                </a:extLst>
              </p:cNvPr>
              <p:cNvPicPr/>
              <p:nvPr/>
            </p:nvPicPr>
            <p:blipFill>
              <a:blip r:embed="rId4"/>
              <a:stretch>
                <a:fillRect/>
              </a:stretch>
            </p:blipFill>
            <p:spPr>
              <a:xfrm>
                <a:off x="1694440" y="2148907"/>
                <a:ext cx="15447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47CD8175-5DF2-4E08-A930-653840C4469C}"/>
                  </a:ext>
                </a:extLst>
              </p14:cNvPr>
              <p14:cNvContentPartPr/>
              <p14:nvPr/>
            </p14:nvContentPartPr>
            <p14:xfrm>
              <a:off x="1891000" y="2106427"/>
              <a:ext cx="1370160" cy="114120"/>
            </p14:xfrm>
          </p:contentPart>
        </mc:Choice>
        <mc:Fallback xmlns="">
          <p:pic>
            <p:nvPicPr>
              <p:cNvPr id="5" name="Freihand 4">
                <a:extLst>
                  <a:ext uri="{FF2B5EF4-FFF2-40B4-BE49-F238E27FC236}">
                    <a16:creationId xmlns:a16="http://schemas.microsoft.com/office/drawing/2014/main" id="{47CD8175-5DF2-4E08-A930-653840C4469C}"/>
                  </a:ext>
                </a:extLst>
              </p:cNvPr>
              <p:cNvPicPr/>
              <p:nvPr/>
            </p:nvPicPr>
            <p:blipFill>
              <a:blip r:embed="rId6"/>
              <a:stretch>
                <a:fillRect/>
              </a:stretch>
            </p:blipFill>
            <p:spPr>
              <a:xfrm>
                <a:off x="1886680" y="2102107"/>
                <a:ext cx="1378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3ED02049-D012-4ACE-9C1E-6207BB7F0449}"/>
                  </a:ext>
                </a:extLst>
              </p14:cNvPr>
              <p14:cNvContentPartPr/>
              <p14:nvPr/>
            </p14:nvContentPartPr>
            <p14:xfrm>
              <a:off x="1880200" y="2898427"/>
              <a:ext cx="1506960" cy="55080"/>
            </p14:xfrm>
          </p:contentPart>
        </mc:Choice>
        <mc:Fallback xmlns="">
          <p:pic>
            <p:nvPicPr>
              <p:cNvPr id="6" name="Freihand 5">
                <a:extLst>
                  <a:ext uri="{FF2B5EF4-FFF2-40B4-BE49-F238E27FC236}">
                    <a16:creationId xmlns:a16="http://schemas.microsoft.com/office/drawing/2014/main" id="{3ED02049-D012-4ACE-9C1E-6207BB7F0449}"/>
                  </a:ext>
                </a:extLst>
              </p:cNvPr>
              <p:cNvPicPr/>
              <p:nvPr/>
            </p:nvPicPr>
            <p:blipFill>
              <a:blip r:embed="rId8"/>
              <a:stretch>
                <a:fillRect/>
              </a:stretch>
            </p:blipFill>
            <p:spPr>
              <a:xfrm>
                <a:off x="1875880" y="2894107"/>
                <a:ext cx="15156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574E93DA-C92E-41BA-84EB-E21D5528BD88}"/>
                  </a:ext>
                </a:extLst>
              </p14:cNvPr>
              <p14:cNvContentPartPr/>
              <p14:nvPr/>
            </p14:nvContentPartPr>
            <p14:xfrm>
              <a:off x="1812520" y="3633187"/>
              <a:ext cx="1850760" cy="120960"/>
            </p14:xfrm>
          </p:contentPart>
        </mc:Choice>
        <mc:Fallback xmlns="">
          <p:pic>
            <p:nvPicPr>
              <p:cNvPr id="7" name="Freihand 6">
                <a:extLst>
                  <a:ext uri="{FF2B5EF4-FFF2-40B4-BE49-F238E27FC236}">
                    <a16:creationId xmlns:a16="http://schemas.microsoft.com/office/drawing/2014/main" id="{574E93DA-C92E-41BA-84EB-E21D5528BD88}"/>
                  </a:ext>
                </a:extLst>
              </p:cNvPr>
              <p:cNvPicPr/>
              <p:nvPr/>
            </p:nvPicPr>
            <p:blipFill>
              <a:blip r:embed="rId10"/>
              <a:stretch>
                <a:fillRect/>
              </a:stretch>
            </p:blipFill>
            <p:spPr>
              <a:xfrm>
                <a:off x="1808200" y="3628867"/>
                <a:ext cx="18594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75496569-189B-46F6-858F-B08E2B88079E}"/>
                  </a:ext>
                </a:extLst>
              </p14:cNvPr>
              <p14:cNvContentPartPr/>
              <p14:nvPr/>
            </p14:nvContentPartPr>
            <p14:xfrm>
              <a:off x="1874440" y="4347427"/>
              <a:ext cx="1713960" cy="113760"/>
            </p14:xfrm>
          </p:contentPart>
        </mc:Choice>
        <mc:Fallback xmlns="">
          <p:pic>
            <p:nvPicPr>
              <p:cNvPr id="8" name="Freihand 7">
                <a:extLst>
                  <a:ext uri="{FF2B5EF4-FFF2-40B4-BE49-F238E27FC236}">
                    <a16:creationId xmlns:a16="http://schemas.microsoft.com/office/drawing/2014/main" id="{75496569-189B-46F6-858F-B08E2B88079E}"/>
                  </a:ext>
                </a:extLst>
              </p:cNvPr>
              <p:cNvPicPr/>
              <p:nvPr/>
            </p:nvPicPr>
            <p:blipFill>
              <a:blip r:embed="rId12"/>
              <a:stretch>
                <a:fillRect/>
              </a:stretch>
            </p:blipFill>
            <p:spPr>
              <a:xfrm>
                <a:off x="1870120" y="4343107"/>
                <a:ext cx="17226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F9E98E35-2D5A-4955-ACEE-F6A46797F03C}"/>
                  </a:ext>
                </a:extLst>
              </p14:cNvPr>
              <p14:cNvContentPartPr/>
              <p14:nvPr/>
            </p14:nvContentPartPr>
            <p14:xfrm>
              <a:off x="1917280" y="5022427"/>
              <a:ext cx="1976760" cy="154440"/>
            </p14:xfrm>
          </p:contentPart>
        </mc:Choice>
        <mc:Fallback xmlns="">
          <p:pic>
            <p:nvPicPr>
              <p:cNvPr id="9" name="Freihand 8">
                <a:extLst>
                  <a:ext uri="{FF2B5EF4-FFF2-40B4-BE49-F238E27FC236}">
                    <a16:creationId xmlns:a16="http://schemas.microsoft.com/office/drawing/2014/main" id="{F9E98E35-2D5A-4955-ACEE-F6A46797F03C}"/>
                  </a:ext>
                </a:extLst>
              </p:cNvPr>
              <p:cNvPicPr/>
              <p:nvPr/>
            </p:nvPicPr>
            <p:blipFill>
              <a:blip r:embed="rId14"/>
              <a:stretch>
                <a:fillRect/>
              </a:stretch>
            </p:blipFill>
            <p:spPr>
              <a:xfrm>
                <a:off x="1912960" y="5018107"/>
                <a:ext cx="19854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2AABBE2C-EE67-41D0-865B-34C11183513F}"/>
                  </a:ext>
                </a:extLst>
              </p14:cNvPr>
              <p14:cNvContentPartPr/>
              <p14:nvPr/>
            </p14:nvContentPartPr>
            <p14:xfrm>
              <a:off x="1059760" y="1305067"/>
              <a:ext cx="3153240" cy="4195440"/>
            </p14:xfrm>
          </p:contentPart>
        </mc:Choice>
        <mc:Fallback xmlns="">
          <p:pic>
            <p:nvPicPr>
              <p:cNvPr id="11" name="Freihand 10">
                <a:extLst>
                  <a:ext uri="{FF2B5EF4-FFF2-40B4-BE49-F238E27FC236}">
                    <a16:creationId xmlns:a16="http://schemas.microsoft.com/office/drawing/2014/main" id="{2AABBE2C-EE67-41D0-865B-34C11183513F}"/>
                  </a:ext>
                </a:extLst>
              </p:cNvPr>
              <p:cNvPicPr/>
              <p:nvPr/>
            </p:nvPicPr>
            <p:blipFill>
              <a:blip r:embed="rId16"/>
              <a:stretch>
                <a:fillRect/>
              </a:stretch>
            </p:blipFill>
            <p:spPr>
              <a:xfrm>
                <a:off x="1055440" y="1300747"/>
                <a:ext cx="3161880" cy="4204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AC7F680C-867A-40F2-AA12-BC991915D2C0}"/>
                  </a:ext>
                </a:extLst>
              </p14:cNvPr>
              <p14:cNvContentPartPr/>
              <p14:nvPr/>
            </p14:nvContentPartPr>
            <p14:xfrm>
              <a:off x="1266400" y="1467427"/>
              <a:ext cx="2794680" cy="4005360"/>
            </p14:xfrm>
          </p:contentPart>
        </mc:Choice>
        <mc:Fallback xmlns="">
          <p:pic>
            <p:nvPicPr>
              <p:cNvPr id="12" name="Freihand 11">
                <a:extLst>
                  <a:ext uri="{FF2B5EF4-FFF2-40B4-BE49-F238E27FC236}">
                    <a16:creationId xmlns:a16="http://schemas.microsoft.com/office/drawing/2014/main" id="{AC7F680C-867A-40F2-AA12-BC991915D2C0}"/>
                  </a:ext>
                </a:extLst>
              </p:cNvPr>
              <p:cNvPicPr/>
              <p:nvPr/>
            </p:nvPicPr>
            <p:blipFill>
              <a:blip r:embed="rId18"/>
              <a:stretch>
                <a:fillRect/>
              </a:stretch>
            </p:blipFill>
            <p:spPr>
              <a:xfrm>
                <a:off x="1262080" y="1463107"/>
                <a:ext cx="2803320" cy="4014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4247534D-E797-4151-A3CA-23B3BF5E828B}"/>
                  </a:ext>
                </a:extLst>
              </p14:cNvPr>
              <p14:cNvContentPartPr/>
              <p14:nvPr/>
            </p14:nvContentPartPr>
            <p14:xfrm>
              <a:off x="1070560" y="1607467"/>
              <a:ext cx="2703600" cy="3746880"/>
            </p14:xfrm>
          </p:contentPart>
        </mc:Choice>
        <mc:Fallback xmlns="">
          <p:pic>
            <p:nvPicPr>
              <p:cNvPr id="13" name="Freihand 12">
                <a:extLst>
                  <a:ext uri="{FF2B5EF4-FFF2-40B4-BE49-F238E27FC236}">
                    <a16:creationId xmlns:a16="http://schemas.microsoft.com/office/drawing/2014/main" id="{4247534D-E797-4151-A3CA-23B3BF5E828B}"/>
                  </a:ext>
                </a:extLst>
              </p:cNvPr>
              <p:cNvPicPr/>
              <p:nvPr/>
            </p:nvPicPr>
            <p:blipFill>
              <a:blip r:embed="rId20"/>
              <a:stretch>
                <a:fillRect/>
              </a:stretch>
            </p:blipFill>
            <p:spPr>
              <a:xfrm>
                <a:off x="1066240" y="1603147"/>
                <a:ext cx="2712240" cy="3755520"/>
              </a:xfrm>
              <a:prstGeom prst="rect">
                <a:avLst/>
              </a:prstGeom>
            </p:spPr>
          </p:pic>
        </mc:Fallback>
      </mc:AlternateContent>
      <p:grpSp>
        <p:nvGrpSpPr>
          <p:cNvPr id="18" name="Gruppieren 17">
            <a:extLst>
              <a:ext uri="{FF2B5EF4-FFF2-40B4-BE49-F238E27FC236}">
                <a16:creationId xmlns:a16="http://schemas.microsoft.com/office/drawing/2014/main" id="{87D195C3-87D0-4AAD-A4EF-46BA9D502931}"/>
              </a:ext>
            </a:extLst>
          </p:cNvPr>
          <p:cNvGrpSpPr/>
          <p:nvPr/>
        </p:nvGrpSpPr>
        <p:grpSpPr>
          <a:xfrm>
            <a:off x="5271760" y="2800507"/>
            <a:ext cx="855360" cy="405360"/>
            <a:chOff x="5271760" y="2800507"/>
            <a:chExt cx="855360" cy="405360"/>
          </a:xfrm>
        </p:grpSpPr>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182CB94C-8136-43BB-A072-1DE98B736B9E}"/>
                    </a:ext>
                  </a:extLst>
                </p14:cNvPr>
                <p14:cNvContentPartPr/>
                <p14:nvPr/>
              </p14:nvContentPartPr>
              <p14:xfrm>
                <a:off x="5271760" y="2852347"/>
                <a:ext cx="302040" cy="353520"/>
              </p14:xfrm>
            </p:contentPart>
          </mc:Choice>
          <mc:Fallback xmlns="">
            <p:pic>
              <p:nvPicPr>
                <p:cNvPr id="14" name="Freihand 13">
                  <a:extLst>
                    <a:ext uri="{FF2B5EF4-FFF2-40B4-BE49-F238E27FC236}">
                      <a16:creationId xmlns:a16="http://schemas.microsoft.com/office/drawing/2014/main" id="{182CB94C-8136-43BB-A072-1DE98B736B9E}"/>
                    </a:ext>
                  </a:extLst>
                </p:cNvPr>
                <p:cNvPicPr/>
                <p:nvPr/>
              </p:nvPicPr>
              <p:blipFill>
                <a:blip r:embed="rId22"/>
                <a:stretch>
                  <a:fillRect/>
                </a:stretch>
              </p:blipFill>
              <p:spPr>
                <a:xfrm>
                  <a:off x="5267440" y="2848027"/>
                  <a:ext cx="31068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0355C9A5-5EB2-4EF8-B028-999EC69F14DA}"/>
                    </a:ext>
                  </a:extLst>
                </p14:cNvPr>
                <p14:cNvContentPartPr/>
                <p14:nvPr/>
              </p14:nvContentPartPr>
              <p14:xfrm>
                <a:off x="5654800" y="2970427"/>
                <a:ext cx="140040" cy="168840"/>
              </p14:xfrm>
            </p:contentPart>
          </mc:Choice>
          <mc:Fallback xmlns="">
            <p:pic>
              <p:nvPicPr>
                <p:cNvPr id="15" name="Freihand 14">
                  <a:extLst>
                    <a:ext uri="{FF2B5EF4-FFF2-40B4-BE49-F238E27FC236}">
                      <a16:creationId xmlns:a16="http://schemas.microsoft.com/office/drawing/2014/main" id="{0355C9A5-5EB2-4EF8-B028-999EC69F14DA}"/>
                    </a:ext>
                  </a:extLst>
                </p:cNvPr>
                <p:cNvPicPr/>
                <p:nvPr/>
              </p:nvPicPr>
              <p:blipFill>
                <a:blip r:embed="rId24"/>
                <a:stretch>
                  <a:fillRect/>
                </a:stretch>
              </p:blipFill>
              <p:spPr>
                <a:xfrm>
                  <a:off x="5650480" y="2966107"/>
                  <a:ext cx="1486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63C426C9-79D6-43D5-ACF7-3ECC955D922A}"/>
                    </a:ext>
                  </a:extLst>
                </p14:cNvPr>
                <p14:cNvContentPartPr/>
                <p14:nvPr/>
              </p14:nvContentPartPr>
              <p14:xfrm>
                <a:off x="5825080" y="2800507"/>
                <a:ext cx="99720" cy="334440"/>
              </p14:xfrm>
            </p:contentPart>
          </mc:Choice>
          <mc:Fallback xmlns="">
            <p:pic>
              <p:nvPicPr>
                <p:cNvPr id="16" name="Freihand 15">
                  <a:extLst>
                    <a:ext uri="{FF2B5EF4-FFF2-40B4-BE49-F238E27FC236}">
                      <a16:creationId xmlns:a16="http://schemas.microsoft.com/office/drawing/2014/main" id="{63C426C9-79D6-43D5-ACF7-3ECC955D922A}"/>
                    </a:ext>
                  </a:extLst>
                </p:cNvPr>
                <p:cNvPicPr/>
                <p:nvPr/>
              </p:nvPicPr>
              <p:blipFill>
                <a:blip r:embed="rId26"/>
                <a:stretch>
                  <a:fillRect/>
                </a:stretch>
              </p:blipFill>
              <p:spPr>
                <a:xfrm>
                  <a:off x="5820760" y="2796187"/>
                  <a:ext cx="10836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F6869A32-7F4B-485E-B53F-351462473020}"/>
                    </a:ext>
                  </a:extLst>
                </p14:cNvPr>
                <p14:cNvContentPartPr/>
                <p14:nvPr/>
              </p14:nvContentPartPr>
              <p14:xfrm>
                <a:off x="5922280" y="2801227"/>
                <a:ext cx="204840" cy="320400"/>
              </p14:xfrm>
            </p:contentPart>
          </mc:Choice>
          <mc:Fallback xmlns="">
            <p:pic>
              <p:nvPicPr>
                <p:cNvPr id="17" name="Freihand 16">
                  <a:extLst>
                    <a:ext uri="{FF2B5EF4-FFF2-40B4-BE49-F238E27FC236}">
                      <a16:creationId xmlns:a16="http://schemas.microsoft.com/office/drawing/2014/main" id="{F6869A32-7F4B-485E-B53F-351462473020}"/>
                    </a:ext>
                  </a:extLst>
                </p:cNvPr>
                <p:cNvPicPr/>
                <p:nvPr/>
              </p:nvPicPr>
              <p:blipFill>
                <a:blip r:embed="rId28"/>
                <a:stretch>
                  <a:fillRect/>
                </a:stretch>
              </p:blipFill>
              <p:spPr>
                <a:xfrm>
                  <a:off x="5917960" y="2796907"/>
                  <a:ext cx="213480" cy="329040"/>
                </a:xfrm>
                <a:prstGeom prst="rect">
                  <a:avLst/>
                </a:prstGeom>
              </p:spPr>
            </p:pic>
          </mc:Fallback>
        </mc:AlternateContent>
      </p:grpSp>
      <p:grpSp>
        <p:nvGrpSpPr>
          <p:cNvPr id="38" name="Gruppieren 37">
            <a:extLst>
              <a:ext uri="{FF2B5EF4-FFF2-40B4-BE49-F238E27FC236}">
                <a16:creationId xmlns:a16="http://schemas.microsoft.com/office/drawing/2014/main" id="{227ECBA6-148A-4DCF-8829-F48876773DC1}"/>
              </a:ext>
            </a:extLst>
          </p:cNvPr>
          <p:cNvGrpSpPr/>
          <p:nvPr/>
        </p:nvGrpSpPr>
        <p:grpSpPr>
          <a:xfrm>
            <a:off x="6422680" y="2726707"/>
            <a:ext cx="513720" cy="324000"/>
            <a:chOff x="6422680" y="2726707"/>
            <a:chExt cx="513720" cy="324000"/>
          </a:xfrm>
        </p:grpSpPr>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E102BCD4-46F0-4932-96DA-945E44E23810}"/>
                    </a:ext>
                  </a:extLst>
                </p14:cNvPr>
                <p14:cNvContentPartPr/>
                <p14:nvPr/>
              </p14:nvContentPartPr>
              <p14:xfrm>
                <a:off x="6422680" y="2726707"/>
                <a:ext cx="163440" cy="275040"/>
              </p14:xfrm>
            </p:contentPart>
          </mc:Choice>
          <mc:Fallback xmlns="">
            <p:pic>
              <p:nvPicPr>
                <p:cNvPr id="19" name="Freihand 18">
                  <a:extLst>
                    <a:ext uri="{FF2B5EF4-FFF2-40B4-BE49-F238E27FC236}">
                      <a16:creationId xmlns:a16="http://schemas.microsoft.com/office/drawing/2014/main" id="{E102BCD4-46F0-4932-96DA-945E44E23810}"/>
                    </a:ext>
                  </a:extLst>
                </p:cNvPr>
                <p:cNvPicPr/>
                <p:nvPr/>
              </p:nvPicPr>
              <p:blipFill>
                <a:blip r:embed="rId30"/>
                <a:stretch>
                  <a:fillRect/>
                </a:stretch>
              </p:blipFill>
              <p:spPr>
                <a:xfrm>
                  <a:off x="6418360" y="2722387"/>
                  <a:ext cx="17208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ACEA32E8-7AAD-4259-87D5-0ADE675BB660}"/>
                    </a:ext>
                  </a:extLst>
                </p14:cNvPr>
                <p14:cNvContentPartPr/>
                <p14:nvPr/>
              </p14:nvContentPartPr>
              <p14:xfrm>
                <a:off x="6599080" y="2884747"/>
                <a:ext cx="121320" cy="145440"/>
              </p14:xfrm>
            </p:contentPart>
          </mc:Choice>
          <mc:Fallback xmlns="">
            <p:pic>
              <p:nvPicPr>
                <p:cNvPr id="20" name="Freihand 19">
                  <a:extLst>
                    <a:ext uri="{FF2B5EF4-FFF2-40B4-BE49-F238E27FC236}">
                      <a16:creationId xmlns:a16="http://schemas.microsoft.com/office/drawing/2014/main" id="{ACEA32E8-7AAD-4259-87D5-0ADE675BB660}"/>
                    </a:ext>
                  </a:extLst>
                </p:cNvPr>
                <p:cNvPicPr/>
                <p:nvPr/>
              </p:nvPicPr>
              <p:blipFill>
                <a:blip r:embed="rId32"/>
                <a:stretch>
                  <a:fillRect/>
                </a:stretch>
              </p:blipFill>
              <p:spPr>
                <a:xfrm>
                  <a:off x="6594760" y="2880427"/>
                  <a:ext cx="1299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D12CBFB1-8785-4484-8C1E-2925D159EBF5}"/>
                    </a:ext>
                  </a:extLst>
                </p14:cNvPr>
                <p14:cNvContentPartPr/>
                <p14:nvPr/>
              </p14:nvContentPartPr>
              <p14:xfrm>
                <a:off x="6797080" y="2899147"/>
                <a:ext cx="139320" cy="151560"/>
              </p14:xfrm>
            </p:contentPart>
          </mc:Choice>
          <mc:Fallback xmlns="">
            <p:pic>
              <p:nvPicPr>
                <p:cNvPr id="21" name="Freihand 20">
                  <a:extLst>
                    <a:ext uri="{FF2B5EF4-FFF2-40B4-BE49-F238E27FC236}">
                      <a16:creationId xmlns:a16="http://schemas.microsoft.com/office/drawing/2014/main" id="{D12CBFB1-8785-4484-8C1E-2925D159EBF5}"/>
                    </a:ext>
                  </a:extLst>
                </p:cNvPr>
                <p:cNvPicPr/>
                <p:nvPr/>
              </p:nvPicPr>
              <p:blipFill>
                <a:blip r:embed="rId34"/>
                <a:stretch>
                  <a:fillRect/>
                </a:stretch>
              </p:blipFill>
              <p:spPr>
                <a:xfrm>
                  <a:off x="6792760" y="2894827"/>
                  <a:ext cx="147960" cy="160200"/>
                </a:xfrm>
                <a:prstGeom prst="rect">
                  <a:avLst/>
                </a:prstGeom>
              </p:spPr>
            </p:pic>
          </mc:Fallback>
        </mc:AlternateContent>
      </p:grpSp>
      <p:grpSp>
        <p:nvGrpSpPr>
          <p:cNvPr id="37" name="Gruppieren 36">
            <a:extLst>
              <a:ext uri="{FF2B5EF4-FFF2-40B4-BE49-F238E27FC236}">
                <a16:creationId xmlns:a16="http://schemas.microsoft.com/office/drawing/2014/main" id="{29F60212-9051-4277-BB93-B6933C603600}"/>
              </a:ext>
            </a:extLst>
          </p:cNvPr>
          <p:cNvGrpSpPr/>
          <p:nvPr/>
        </p:nvGrpSpPr>
        <p:grpSpPr>
          <a:xfrm>
            <a:off x="7181920" y="2770627"/>
            <a:ext cx="366480" cy="262440"/>
            <a:chOff x="7181920" y="2770627"/>
            <a:chExt cx="366480" cy="262440"/>
          </a:xfrm>
        </p:grpSpPr>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98548066-0205-4AE3-8A13-BFE79F0E3971}"/>
                    </a:ext>
                  </a:extLst>
                </p14:cNvPr>
                <p14:cNvContentPartPr/>
                <p14:nvPr/>
              </p14:nvContentPartPr>
              <p14:xfrm>
                <a:off x="7181920" y="2904187"/>
                <a:ext cx="175320" cy="128880"/>
              </p14:xfrm>
            </p:contentPart>
          </mc:Choice>
          <mc:Fallback xmlns="">
            <p:pic>
              <p:nvPicPr>
                <p:cNvPr id="22" name="Freihand 21">
                  <a:extLst>
                    <a:ext uri="{FF2B5EF4-FFF2-40B4-BE49-F238E27FC236}">
                      <a16:creationId xmlns:a16="http://schemas.microsoft.com/office/drawing/2014/main" id="{98548066-0205-4AE3-8A13-BFE79F0E3971}"/>
                    </a:ext>
                  </a:extLst>
                </p:cNvPr>
                <p:cNvPicPr/>
                <p:nvPr/>
              </p:nvPicPr>
              <p:blipFill>
                <a:blip r:embed="rId36"/>
                <a:stretch>
                  <a:fillRect/>
                </a:stretch>
              </p:blipFill>
              <p:spPr>
                <a:xfrm>
                  <a:off x="7177600" y="2899867"/>
                  <a:ext cx="1839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6A3A848B-49C4-4B70-ADF1-4AE0FF5A89EA}"/>
                    </a:ext>
                  </a:extLst>
                </p14:cNvPr>
                <p14:cNvContentPartPr/>
                <p14:nvPr/>
              </p14:nvContentPartPr>
              <p14:xfrm>
                <a:off x="7413760" y="2770627"/>
                <a:ext cx="134640" cy="261720"/>
              </p14:xfrm>
            </p:contentPart>
          </mc:Choice>
          <mc:Fallback xmlns="">
            <p:pic>
              <p:nvPicPr>
                <p:cNvPr id="23" name="Freihand 22">
                  <a:extLst>
                    <a:ext uri="{FF2B5EF4-FFF2-40B4-BE49-F238E27FC236}">
                      <a16:creationId xmlns:a16="http://schemas.microsoft.com/office/drawing/2014/main" id="{6A3A848B-49C4-4B70-ADF1-4AE0FF5A89EA}"/>
                    </a:ext>
                  </a:extLst>
                </p:cNvPr>
                <p:cNvPicPr/>
                <p:nvPr/>
              </p:nvPicPr>
              <p:blipFill>
                <a:blip r:embed="rId38"/>
                <a:stretch>
                  <a:fillRect/>
                </a:stretch>
              </p:blipFill>
              <p:spPr>
                <a:xfrm>
                  <a:off x="7409440" y="2766307"/>
                  <a:ext cx="143280" cy="27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
            <p14:nvContentPartPr>
              <p14:cNvPr id="39" name="Freihand 38">
                <a:extLst>
                  <a:ext uri="{FF2B5EF4-FFF2-40B4-BE49-F238E27FC236}">
                    <a16:creationId xmlns:a16="http://schemas.microsoft.com/office/drawing/2014/main" id="{6214400D-F915-494D-9575-ABBDE3746B64}"/>
                  </a:ext>
                </a:extLst>
              </p14:cNvPr>
              <p14:cNvContentPartPr/>
              <p14:nvPr/>
            </p14:nvContentPartPr>
            <p14:xfrm>
              <a:off x="1858600" y="2104627"/>
              <a:ext cx="1387440" cy="115200"/>
            </p14:xfrm>
          </p:contentPart>
        </mc:Choice>
        <mc:Fallback xmlns="">
          <p:pic>
            <p:nvPicPr>
              <p:cNvPr id="39" name="Freihand 38">
                <a:extLst>
                  <a:ext uri="{FF2B5EF4-FFF2-40B4-BE49-F238E27FC236}">
                    <a16:creationId xmlns:a16="http://schemas.microsoft.com/office/drawing/2014/main" id="{6214400D-F915-494D-9575-ABBDE3746B64}"/>
                  </a:ext>
                </a:extLst>
              </p:cNvPr>
              <p:cNvPicPr/>
              <p:nvPr/>
            </p:nvPicPr>
            <p:blipFill>
              <a:blip r:embed="rId40"/>
              <a:stretch>
                <a:fillRect/>
              </a:stretch>
            </p:blipFill>
            <p:spPr>
              <a:xfrm>
                <a:off x="1854280" y="2100307"/>
                <a:ext cx="13960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0" name="Freihand 39">
                <a:extLst>
                  <a:ext uri="{FF2B5EF4-FFF2-40B4-BE49-F238E27FC236}">
                    <a16:creationId xmlns:a16="http://schemas.microsoft.com/office/drawing/2014/main" id="{C33304EB-C38F-46C0-8BC1-F79FCBC95AC2}"/>
                  </a:ext>
                </a:extLst>
              </p14:cNvPr>
              <p14:cNvContentPartPr/>
              <p14:nvPr/>
            </p14:nvContentPartPr>
            <p14:xfrm>
              <a:off x="1846000" y="2890507"/>
              <a:ext cx="1649880" cy="129240"/>
            </p14:xfrm>
          </p:contentPart>
        </mc:Choice>
        <mc:Fallback xmlns="">
          <p:pic>
            <p:nvPicPr>
              <p:cNvPr id="40" name="Freihand 39">
                <a:extLst>
                  <a:ext uri="{FF2B5EF4-FFF2-40B4-BE49-F238E27FC236}">
                    <a16:creationId xmlns:a16="http://schemas.microsoft.com/office/drawing/2014/main" id="{C33304EB-C38F-46C0-8BC1-F79FCBC95AC2}"/>
                  </a:ext>
                </a:extLst>
              </p:cNvPr>
              <p:cNvPicPr/>
              <p:nvPr/>
            </p:nvPicPr>
            <p:blipFill>
              <a:blip r:embed="rId42"/>
              <a:stretch>
                <a:fillRect/>
              </a:stretch>
            </p:blipFill>
            <p:spPr>
              <a:xfrm>
                <a:off x="1841680" y="2886187"/>
                <a:ext cx="16585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1" name="Freihand 40">
                <a:extLst>
                  <a:ext uri="{FF2B5EF4-FFF2-40B4-BE49-F238E27FC236}">
                    <a16:creationId xmlns:a16="http://schemas.microsoft.com/office/drawing/2014/main" id="{6680D460-82D2-4791-8D2E-953E3AC4ED22}"/>
                  </a:ext>
                </a:extLst>
              </p14:cNvPr>
              <p14:cNvContentPartPr/>
              <p14:nvPr/>
            </p14:nvContentPartPr>
            <p14:xfrm>
              <a:off x="1829080" y="3634627"/>
              <a:ext cx="1406160" cy="154800"/>
            </p14:xfrm>
          </p:contentPart>
        </mc:Choice>
        <mc:Fallback xmlns="">
          <p:pic>
            <p:nvPicPr>
              <p:cNvPr id="41" name="Freihand 40">
                <a:extLst>
                  <a:ext uri="{FF2B5EF4-FFF2-40B4-BE49-F238E27FC236}">
                    <a16:creationId xmlns:a16="http://schemas.microsoft.com/office/drawing/2014/main" id="{6680D460-82D2-4791-8D2E-953E3AC4ED22}"/>
                  </a:ext>
                </a:extLst>
              </p:cNvPr>
              <p:cNvPicPr/>
              <p:nvPr/>
            </p:nvPicPr>
            <p:blipFill>
              <a:blip r:embed="rId44"/>
              <a:stretch>
                <a:fillRect/>
              </a:stretch>
            </p:blipFill>
            <p:spPr>
              <a:xfrm>
                <a:off x="1824760" y="3630307"/>
                <a:ext cx="14148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2" name="Freihand 41">
                <a:extLst>
                  <a:ext uri="{FF2B5EF4-FFF2-40B4-BE49-F238E27FC236}">
                    <a16:creationId xmlns:a16="http://schemas.microsoft.com/office/drawing/2014/main" id="{DAB02871-9B9F-49F8-9A58-CB7613C69092}"/>
                  </a:ext>
                </a:extLst>
              </p14:cNvPr>
              <p14:cNvContentPartPr/>
              <p14:nvPr/>
            </p14:nvContentPartPr>
            <p14:xfrm>
              <a:off x="1816120" y="3594667"/>
              <a:ext cx="2183040" cy="118080"/>
            </p14:xfrm>
          </p:contentPart>
        </mc:Choice>
        <mc:Fallback xmlns="">
          <p:pic>
            <p:nvPicPr>
              <p:cNvPr id="42" name="Freihand 41">
                <a:extLst>
                  <a:ext uri="{FF2B5EF4-FFF2-40B4-BE49-F238E27FC236}">
                    <a16:creationId xmlns:a16="http://schemas.microsoft.com/office/drawing/2014/main" id="{DAB02871-9B9F-49F8-9A58-CB7613C69092}"/>
                  </a:ext>
                </a:extLst>
              </p:cNvPr>
              <p:cNvPicPr/>
              <p:nvPr/>
            </p:nvPicPr>
            <p:blipFill>
              <a:blip r:embed="rId46"/>
              <a:stretch>
                <a:fillRect/>
              </a:stretch>
            </p:blipFill>
            <p:spPr>
              <a:xfrm>
                <a:off x="1811800" y="3590347"/>
                <a:ext cx="2191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3" name="Freihand 42">
                <a:extLst>
                  <a:ext uri="{FF2B5EF4-FFF2-40B4-BE49-F238E27FC236}">
                    <a16:creationId xmlns:a16="http://schemas.microsoft.com/office/drawing/2014/main" id="{D3F240C0-0BE0-44D2-A2EF-76CC19CDC246}"/>
                  </a:ext>
                </a:extLst>
              </p14:cNvPr>
              <p14:cNvContentPartPr/>
              <p14:nvPr/>
            </p14:nvContentPartPr>
            <p14:xfrm>
              <a:off x="1796320" y="3658387"/>
              <a:ext cx="1301040" cy="224280"/>
            </p14:xfrm>
          </p:contentPart>
        </mc:Choice>
        <mc:Fallback xmlns="">
          <p:pic>
            <p:nvPicPr>
              <p:cNvPr id="43" name="Freihand 42">
                <a:extLst>
                  <a:ext uri="{FF2B5EF4-FFF2-40B4-BE49-F238E27FC236}">
                    <a16:creationId xmlns:a16="http://schemas.microsoft.com/office/drawing/2014/main" id="{D3F240C0-0BE0-44D2-A2EF-76CC19CDC246}"/>
                  </a:ext>
                </a:extLst>
              </p:cNvPr>
              <p:cNvPicPr/>
              <p:nvPr/>
            </p:nvPicPr>
            <p:blipFill>
              <a:blip r:embed="rId48"/>
              <a:stretch>
                <a:fillRect/>
              </a:stretch>
            </p:blipFill>
            <p:spPr>
              <a:xfrm>
                <a:off x="1792000" y="3654067"/>
                <a:ext cx="13096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4" name="Freihand 43">
                <a:extLst>
                  <a:ext uri="{FF2B5EF4-FFF2-40B4-BE49-F238E27FC236}">
                    <a16:creationId xmlns:a16="http://schemas.microsoft.com/office/drawing/2014/main" id="{8AD9FC63-961B-422E-A5A4-46EECDE98F93}"/>
                  </a:ext>
                </a:extLst>
              </p14:cNvPr>
              <p14:cNvContentPartPr/>
              <p14:nvPr/>
            </p14:nvContentPartPr>
            <p14:xfrm>
              <a:off x="1833760" y="4454707"/>
              <a:ext cx="1422000" cy="91800"/>
            </p14:xfrm>
          </p:contentPart>
        </mc:Choice>
        <mc:Fallback xmlns="">
          <p:pic>
            <p:nvPicPr>
              <p:cNvPr id="44" name="Freihand 43">
                <a:extLst>
                  <a:ext uri="{FF2B5EF4-FFF2-40B4-BE49-F238E27FC236}">
                    <a16:creationId xmlns:a16="http://schemas.microsoft.com/office/drawing/2014/main" id="{8AD9FC63-961B-422E-A5A4-46EECDE98F93}"/>
                  </a:ext>
                </a:extLst>
              </p:cNvPr>
              <p:cNvPicPr/>
              <p:nvPr/>
            </p:nvPicPr>
            <p:blipFill>
              <a:blip r:embed="rId50"/>
              <a:stretch>
                <a:fillRect/>
              </a:stretch>
            </p:blipFill>
            <p:spPr>
              <a:xfrm>
                <a:off x="1829440" y="4450387"/>
                <a:ext cx="14306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5" name="Freihand 44">
                <a:extLst>
                  <a:ext uri="{FF2B5EF4-FFF2-40B4-BE49-F238E27FC236}">
                    <a16:creationId xmlns:a16="http://schemas.microsoft.com/office/drawing/2014/main" id="{AFD49E09-2665-4569-AE06-97A8B70BB778}"/>
                  </a:ext>
                </a:extLst>
              </p14:cNvPr>
              <p14:cNvContentPartPr/>
              <p14:nvPr/>
            </p14:nvContentPartPr>
            <p14:xfrm>
              <a:off x="1902160" y="4407907"/>
              <a:ext cx="1622880" cy="90360"/>
            </p14:xfrm>
          </p:contentPart>
        </mc:Choice>
        <mc:Fallback xmlns="">
          <p:pic>
            <p:nvPicPr>
              <p:cNvPr id="45" name="Freihand 44">
                <a:extLst>
                  <a:ext uri="{FF2B5EF4-FFF2-40B4-BE49-F238E27FC236}">
                    <a16:creationId xmlns:a16="http://schemas.microsoft.com/office/drawing/2014/main" id="{AFD49E09-2665-4569-AE06-97A8B70BB778}"/>
                  </a:ext>
                </a:extLst>
              </p:cNvPr>
              <p:cNvPicPr/>
              <p:nvPr/>
            </p:nvPicPr>
            <p:blipFill>
              <a:blip r:embed="rId52"/>
              <a:stretch>
                <a:fillRect/>
              </a:stretch>
            </p:blipFill>
            <p:spPr>
              <a:xfrm>
                <a:off x="1897840" y="4403587"/>
                <a:ext cx="16315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6" name="Freihand 45">
                <a:extLst>
                  <a:ext uri="{FF2B5EF4-FFF2-40B4-BE49-F238E27FC236}">
                    <a16:creationId xmlns:a16="http://schemas.microsoft.com/office/drawing/2014/main" id="{D9CBDC5A-0629-4A97-9630-437E85AB195E}"/>
                  </a:ext>
                </a:extLst>
              </p14:cNvPr>
              <p14:cNvContentPartPr/>
              <p14:nvPr/>
            </p14:nvContentPartPr>
            <p14:xfrm>
              <a:off x="1827640" y="5098387"/>
              <a:ext cx="2004840" cy="228240"/>
            </p14:xfrm>
          </p:contentPart>
        </mc:Choice>
        <mc:Fallback xmlns="">
          <p:pic>
            <p:nvPicPr>
              <p:cNvPr id="46" name="Freihand 45">
                <a:extLst>
                  <a:ext uri="{FF2B5EF4-FFF2-40B4-BE49-F238E27FC236}">
                    <a16:creationId xmlns:a16="http://schemas.microsoft.com/office/drawing/2014/main" id="{D9CBDC5A-0629-4A97-9630-437E85AB195E}"/>
                  </a:ext>
                </a:extLst>
              </p:cNvPr>
              <p:cNvPicPr/>
              <p:nvPr/>
            </p:nvPicPr>
            <p:blipFill>
              <a:blip r:embed="rId54"/>
              <a:stretch>
                <a:fillRect/>
              </a:stretch>
            </p:blipFill>
            <p:spPr>
              <a:xfrm>
                <a:off x="1823320" y="5094067"/>
                <a:ext cx="2013480" cy="236880"/>
              </a:xfrm>
              <a:prstGeom prst="rect">
                <a:avLst/>
              </a:prstGeom>
            </p:spPr>
          </p:pic>
        </mc:Fallback>
      </mc:AlternateContent>
      <p:grpSp>
        <p:nvGrpSpPr>
          <p:cNvPr id="54" name="Gruppieren 53">
            <a:extLst>
              <a:ext uri="{FF2B5EF4-FFF2-40B4-BE49-F238E27FC236}">
                <a16:creationId xmlns:a16="http://schemas.microsoft.com/office/drawing/2014/main" id="{00B2A82C-85E9-469F-B7D0-FF7351206CB8}"/>
              </a:ext>
            </a:extLst>
          </p:cNvPr>
          <p:cNvGrpSpPr/>
          <p:nvPr/>
        </p:nvGrpSpPr>
        <p:grpSpPr>
          <a:xfrm>
            <a:off x="4879000" y="3337267"/>
            <a:ext cx="836640" cy="348480"/>
            <a:chOff x="4879000" y="3337267"/>
            <a:chExt cx="836640" cy="348480"/>
          </a:xfrm>
        </p:grpSpPr>
        <mc:AlternateContent xmlns:mc="http://schemas.openxmlformats.org/markup-compatibility/2006" xmlns:p14="http://schemas.microsoft.com/office/powerpoint/2010/main">
          <mc:Choice Requires="p14">
            <p:contentPart p14:bwMode="auto" r:id="rId55">
              <p14:nvContentPartPr>
                <p14:cNvPr id="47" name="Freihand 46">
                  <a:extLst>
                    <a:ext uri="{FF2B5EF4-FFF2-40B4-BE49-F238E27FC236}">
                      <a16:creationId xmlns:a16="http://schemas.microsoft.com/office/drawing/2014/main" id="{F4374DB6-8713-4B93-801F-A5A00C22EA6E}"/>
                    </a:ext>
                  </a:extLst>
                </p14:cNvPr>
                <p14:cNvContentPartPr/>
                <p14:nvPr/>
              </p14:nvContentPartPr>
              <p14:xfrm>
                <a:off x="4879000" y="3421507"/>
                <a:ext cx="93240" cy="157680"/>
              </p14:xfrm>
            </p:contentPart>
          </mc:Choice>
          <mc:Fallback xmlns="">
            <p:pic>
              <p:nvPicPr>
                <p:cNvPr id="47" name="Freihand 46">
                  <a:extLst>
                    <a:ext uri="{FF2B5EF4-FFF2-40B4-BE49-F238E27FC236}">
                      <a16:creationId xmlns:a16="http://schemas.microsoft.com/office/drawing/2014/main" id="{F4374DB6-8713-4B93-801F-A5A00C22EA6E}"/>
                    </a:ext>
                  </a:extLst>
                </p:cNvPr>
                <p:cNvPicPr/>
                <p:nvPr/>
              </p:nvPicPr>
              <p:blipFill>
                <a:blip r:embed="rId56"/>
                <a:stretch>
                  <a:fillRect/>
                </a:stretch>
              </p:blipFill>
              <p:spPr>
                <a:xfrm>
                  <a:off x="4874680" y="3417187"/>
                  <a:ext cx="1018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8" name="Freihand 47">
                  <a:extLst>
                    <a:ext uri="{FF2B5EF4-FFF2-40B4-BE49-F238E27FC236}">
                      <a16:creationId xmlns:a16="http://schemas.microsoft.com/office/drawing/2014/main" id="{791D6DEF-A012-41F5-A720-D2409FAC999B}"/>
                    </a:ext>
                  </a:extLst>
                </p14:cNvPr>
                <p14:cNvContentPartPr/>
                <p14:nvPr/>
              </p14:nvContentPartPr>
              <p14:xfrm>
                <a:off x="5003200" y="3337267"/>
                <a:ext cx="120600" cy="211320"/>
              </p14:xfrm>
            </p:contentPart>
          </mc:Choice>
          <mc:Fallback xmlns="">
            <p:pic>
              <p:nvPicPr>
                <p:cNvPr id="48" name="Freihand 47">
                  <a:extLst>
                    <a:ext uri="{FF2B5EF4-FFF2-40B4-BE49-F238E27FC236}">
                      <a16:creationId xmlns:a16="http://schemas.microsoft.com/office/drawing/2014/main" id="{791D6DEF-A012-41F5-A720-D2409FAC999B}"/>
                    </a:ext>
                  </a:extLst>
                </p:cNvPr>
                <p:cNvPicPr/>
                <p:nvPr/>
              </p:nvPicPr>
              <p:blipFill>
                <a:blip r:embed="rId58"/>
                <a:stretch>
                  <a:fillRect/>
                </a:stretch>
              </p:blipFill>
              <p:spPr>
                <a:xfrm>
                  <a:off x="4998880" y="3332947"/>
                  <a:ext cx="1292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0" name="Freihand 49">
                  <a:extLst>
                    <a:ext uri="{FF2B5EF4-FFF2-40B4-BE49-F238E27FC236}">
                      <a16:creationId xmlns:a16="http://schemas.microsoft.com/office/drawing/2014/main" id="{483D1C27-EC62-4D3D-B363-3D91913A94DB}"/>
                    </a:ext>
                  </a:extLst>
                </p14:cNvPr>
                <p14:cNvContentPartPr/>
                <p14:nvPr/>
              </p14:nvContentPartPr>
              <p14:xfrm>
                <a:off x="5146480" y="3352027"/>
                <a:ext cx="398160" cy="161640"/>
              </p14:xfrm>
            </p:contentPart>
          </mc:Choice>
          <mc:Fallback xmlns="">
            <p:pic>
              <p:nvPicPr>
                <p:cNvPr id="50" name="Freihand 49">
                  <a:extLst>
                    <a:ext uri="{FF2B5EF4-FFF2-40B4-BE49-F238E27FC236}">
                      <a16:creationId xmlns:a16="http://schemas.microsoft.com/office/drawing/2014/main" id="{483D1C27-EC62-4D3D-B363-3D91913A94DB}"/>
                    </a:ext>
                  </a:extLst>
                </p:cNvPr>
                <p:cNvPicPr/>
                <p:nvPr/>
              </p:nvPicPr>
              <p:blipFill>
                <a:blip r:embed="rId60"/>
                <a:stretch>
                  <a:fillRect/>
                </a:stretch>
              </p:blipFill>
              <p:spPr>
                <a:xfrm>
                  <a:off x="5142160" y="3347707"/>
                  <a:ext cx="4068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1" name="Freihand 50">
                  <a:extLst>
                    <a:ext uri="{FF2B5EF4-FFF2-40B4-BE49-F238E27FC236}">
                      <a16:creationId xmlns:a16="http://schemas.microsoft.com/office/drawing/2014/main" id="{9E4957DC-60CC-4D39-B8FA-372BC38F98F4}"/>
                    </a:ext>
                  </a:extLst>
                </p14:cNvPr>
                <p14:cNvContentPartPr/>
                <p14:nvPr/>
              </p14:nvContentPartPr>
              <p14:xfrm>
                <a:off x="5536360" y="3390547"/>
                <a:ext cx="36360" cy="5040"/>
              </p14:xfrm>
            </p:contentPart>
          </mc:Choice>
          <mc:Fallback xmlns="">
            <p:pic>
              <p:nvPicPr>
                <p:cNvPr id="51" name="Freihand 50">
                  <a:extLst>
                    <a:ext uri="{FF2B5EF4-FFF2-40B4-BE49-F238E27FC236}">
                      <a16:creationId xmlns:a16="http://schemas.microsoft.com/office/drawing/2014/main" id="{9E4957DC-60CC-4D39-B8FA-372BC38F98F4}"/>
                    </a:ext>
                  </a:extLst>
                </p:cNvPr>
                <p:cNvPicPr/>
                <p:nvPr/>
              </p:nvPicPr>
              <p:blipFill>
                <a:blip r:embed="rId62"/>
                <a:stretch>
                  <a:fillRect/>
                </a:stretch>
              </p:blipFill>
              <p:spPr>
                <a:xfrm>
                  <a:off x="5532040" y="3386227"/>
                  <a:ext cx="450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2" name="Freihand 51">
                  <a:extLst>
                    <a:ext uri="{FF2B5EF4-FFF2-40B4-BE49-F238E27FC236}">
                      <a16:creationId xmlns:a16="http://schemas.microsoft.com/office/drawing/2014/main" id="{41232AD8-5C0F-4F9D-A23F-85CAE1113847}"/>
                    </a:ext>
                  </a:extLst>
                </p14:cNvPr>
                <p14:cNvContentPartPr/>
                <p14:nvPr/>
              </p14:nvContentPartPr>
              <p14:xfrm>
                <a:off x="5600080" y="3426187"/>
                <a:ext cx="115560" cy="259560"/>
              </p14:xfrm>
            </p:contentPart>
          </mc:Choice>
          <mc:Fallback xmlns="">
            <p:pic>
              <p:nvPicPr>
                <p:cNvPr id="52" name="Freihand 51">
                  <a:extLst>
                    <a:ext uri="{FF2B5EF4-FFF2-40B4-BE49-F238E27FC236}">
                      <a16:creationId xmlns:a16="http://schemas.microsoft.com/office/drawing/2014/main" id="{41232AD8-5C0F-4F9D-A23F-85CAE1113847}"/>
                    </a:ext>
                  </a:extLst>
                </p:cNvPr>
                <p:cNvPicPr/>
                <p:nvPr/>
              </p:nvPicPr>
              <p:blipFill>
                <a:blip r:embed="rId64"/>
                <a:stretch>
                  <a:fillRect/>
                </a:stretch>
              </p:blipFill>
              <p:spPr>
                <a:xfrm>
                  <a:off x="5595760" y="3421867"/>
                  <a:ext cx="124200" cy="26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53" name="Freihand 52">
                <a:extLst>
                  <a:ext uri="{FF2B5EF4-FFF2-40B4-BE49-F238E27FC236}">
                    <a16:creationId xmlns:a16="http://schemas.microsoft.com/office/drawing/2014/main" id="{CD067EAF-A78E-478B-BC51-60307C441AD7}"/>
                  </a:ext>
                </a:extLst>
              </p14:cNvPr>
              <p14:cNvContentPartPr/>
              <p14:nvPr/>
            </p14:nvContentPartPr>
            <p14:xfrm>
              <a:off x="6024520" y="3351667"/>
              <a:ext cx="193320" cy="83160"/>
            </p14:xfrm>
          </p:contentPart>
        </mc:Choice>
        <mc:Fallback xmlns="">
          <p:pic>
            <p:nvPicPr>
              <p:cNvPr id="53" name="Freihand 52">
                <a:extLst>
                  <a:ext uri="{FF2B5EF4-FFF2-40B4-BE49-F238E27FC236}">
                    <a16:creationId xmlns:a16="http://schemas.microsoft.com/office/drawing/2014/main" id="{CD067EAF-A78E-478B-BC51-60307C441AD7}"/>
                  </a:ext>
                </a:extLst>
              </p:cNvPr>
              <p:cNvPicPr/>
              <p:nvPr/>
            </p:nvPicPr>
            <p:blipFill>
              <a:blip r:embed="rId66"/>
              <a:stretch>
                <a:fillRect/>
              </a:stretch>
            </p:blipFill>
            <p:spPr>
              <a:xfrm>
                <a:off x="6020200" y="3347347"/>
                <a:ext cx="201960" cy="91800"/>
              </a:xfrm>
              <a:prstGeom prst="rect">
                <a:avLst/>
              </a:prstGeom>
            </p:spPr>
          </p:pic>
        </mc:Fallback>
      </mc:AlternateContent>
      <p:grpSp>
        <p:nvGrpSpPr>
          <p:cNvPr id="58" name="Gruppieren 57">
            <a:extLst>
              <a:ext uri="{FF2B5EF4-FFF2-40B4-BE49-F238E27FC236}">
                <a16:creationId xmlns:a16="http://schemas.microsoft.com/office/drawing/2014/main" id="{6768CC61-B68D-46ED-B1F0-391E9B2F70B6}"/>
              </a:ext>
            </a:extLst>
          </p:cNvPr>
          <p:cNvGrpSpPr/>
          <p:nvPr/>
        </p:nvGrpSpPr>
        <p:grpSpPr>
          <a:xfrm>
            <a:off x="6418000" y="3246187"/>
            <a:ext cx="430200" cy="195120"/>
            <a:chOff x="6418000" y="3246187"/>
            <a:chExt cx="430200" cy="195120"/>
          </a:xfrm>
        </p:grpSpPr>
        <mc:AlternateContent xmlns:mc="http://schemas.openxmlformats.org/markup-compatibility/2006" xmlns:p14="http://schemas.microsoft.com/office/powerpoint/2010/main">
          <mc:Choice Requires="p14">
            <p:contentPart p14:bwMode="auto" r:id="rId67">
              <p14:nvContentPartPr>
                <p14:cNvPr id="55" name="Freihand 54">
                  <a:extLst>
                    <a:ext uri="{FF2B5EF4-FFF2-40B4-BE49-F238E27FC236}">
                      <a16:creationId xmlns:a16="http://schemas.microsoft.com/office/drawing/2014/main" id="{303AAF98-5418-451C-BC9D-58F9703BEFA1}"/>
                    </a:ext>
                  </a:extLst>
                </p14:cNvPr>
                <p14:cNvContentPartPr/>
                <p14:nvPr/>
              </p14:nvContentPartPr>
              <p14:xfrm>
                <a:off x="6418000" y="3246187"/>
                <a:ext cx="142200" cy="195120"/>
              </p14:xfrm>
            </p:contentPart>
          </mc:Choice>
          <mc:Fallback xmlns="">
            <p:pic>
              <p:nvPicPr>
                <p:cNvPr id="55" name="Freihand 54">
                  <a:extLst>
                    <a:ext uri="{FF2B5EF4-FFF2-40B4-BE49-F238E27FC236}">
                      <a16:creationId xmlns:a16="http://schemas.microsoft.com/office/drawing/2014/main" id="{303AAF98-5418-451C-BC9D-58F9703BEFA1}"/>
                    </a:ext>
                  </a:extLst>
                </p:cNvPr>
                <p:cNvPicPr/>
                <p:nvPr/>
              </p:nvPicPr>
              <p:blipFill>
                <a:blip r:embed="rId68"/>
                <a:stretch>
                  <a:fillRect/>
                </a:stretch>
              </p:blipFill>
              <p:spPr>
                <a:xfrm>
                  <a:off x="6413680" y="3241867"/>
                  <a:ext cx="1508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6" name="Freihand 55">
                  <a:extLst>
                    <a:ext uri="{FF2B5EF4-FFF2-40B4-BE49-F238E27FC236}">
                      <a16:creationId xmlns:a16="http://schemas.microsoft.com/office/drawing/2014/main" id="{078B2456-2557-416C-85FC-779C10312842}"/>
                    </a:ext>
                  </a:extLst>
                </p14:cNvPr>
                <p14:cNvContentPartPr/>
                <p14:nvPr/>
              </p14:nvContentPartPr>
              <p14:xfrm>
                <a:off x="6581080" y="3268867"/>
                <a:ext cx="115560" cy="113040"/>
              </p14:xfrm>
            </p:contentPart>
          </mc:Choice>
          <mc:Fallback xmlns="">
            <p:pic>
              <p:nvPicPr>
                <p:cNvPr id="56" name="Freihand 55">
                  <a:extLst>
                    <a:ext uri="{FF2B5EF4-FFF2-40B4-BE49-F238E27FC236}">
                      <a16:creationId xmlns:a16="http://schemas.microsoft.com/office/drawing/2014/main" id="{078B2456-2557-416C-85FC-779C10312842}"/>
                    </a:ext>
                  </a:extLst>
                </p:cNvPr>
                <p:cNvPicPr/>
                <p:nvPr/>
              </p:nvPicPr>
              <p:blipFill>
                <a:blip r:embed="rId70"/>
                <a:stretch>
                  <a:fillRect/>
                </a:stretch>
              </p:blipFill>
              <p:spPr>
                <a:xfrm>
                  <a:off x="6576760" y="3264547"/>
                  <a:ext cx="1242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7" name="Freihand 56">
                  <a:extLst>
                    <a:ext uri="{FF2B5EF4-FFF2-40B4-BE49-F238E27FC236}">
                      <a16:creationId xmlns:a16="http://schemas.microsoft.com/office/drawing/2014/main" id="{B9027F5C-C93F-40BA-A2A8-AE4F4CF36612}"/>
                    </a:ext>
                  </a:extLst>
                </p14:cNvPr>
                <p14:cNvContentPartPr/>
                <p14:nvPr/>
              </p14:nvContentPartPr>
              <p14:xfrm>
                <a:off x="6722560" y="3253027"/>
                <a:ext cx="125640" cy="103320"/>
              </p14:xfrm>
            </p:contentPart>
          </mc:Choice>
          <mc:Fallback xmlns="">
            <p:pic>
              <p:nvPicPr>
                <p:cNvPr id="57" name="Freihand 56">
                  <a:extLst>
                    <a:ext uri="{FF2B5EF4-FFF2-40B4-BE49-F238E27FC236}">
                      <a16:creationId xmlns:a16="http://schemas.microsoft.com/office/drawing/2014/main" id="{B9027F5C-C93F-40BA-A2A8-AE4F4CF36612}"/>
                    </a:ext>
                  </a:extLst>
                </p:cNvPr>
                <p:cNvPicPr/>
                <p:nvPr/>
              </p:nvPicPr>
              <p:blipFill>
                <a:blip r:embed="rId72"/>
                <a:stretch>
                  <a:fillRect/>
                </a:stretch>
              </p:blipFill>
              <p:spPr>
                <a:xfrm>
                  <a:off x="6718240" y="3248707"/>
                  <a:ext cx="134280" cy="111960"/>
                </a:xfrm>
                <a:prstGeom prst="rect">
                  <a:avLst/>
                </a:prstGeom>
              </p:spPr>
            </p:pic>
          </mc:Fallback>
        </mc:AlternateContent>
      </p:grpSp>
      <p:grpSp>
        <p:nvGrpSpPr>
          <p:cNvPr id="62" name="Gruppieren 61">
            <a:extLst>
              <a:ext uri="{FF2B5EF4-FFF2-40B4-BE49-F238E27FC236}">
                <a16:creationId xmlns:a16="http://schemas.microsoft.com/office/drawing/2014/main" id="{433E069A-DD6E-4477-A25B-DEF36C68E46F}"/>
              </a:ext>
            </a:extLst>
          </p:cNvPr>
          <p:cNvGrpSpPr/>
          <p:nvPr/>
        </p:nvGrpSpPr>
        <p:grpSpPr>
          <a:xfrm>
            <a:off x="7009120" y="3188947"/>
            <a:ext cx="467280" cy="169560"/>
            <a:chOff x="7009120" y="3188947"/>
            <a:chExt cx="467280" cy="169560"/>
          </a:xfrm>
        </p:grpSpPr>
        <mc:AlternateContent xmlns:mc="http://schemas.openxmlformats.org/markup-compatibility/2006" xmlns:p14="http://schemas.microsoft.com/office/powerpoint/2010/main">
          <mc:Choice Requires="p14">
            <p:contentPart p14:bwMode="auto" r:id="rId73">
              <p14:nvContentPartPr>
                <p14:cNvPr id="59" name="Freihand 58">
                  <a:extLst>
                    <a:ext uri="{FF2B5EF4-FFF2-40B4-BE49-F238E27FC236}">
                      <a16:creationId xmlns:a16="http://schemas.microsoft.com/office/drawing/2014/main" id="{04CACFBF-55EF-44E9-AA7D-284AFF491508}"/>
                    </a:ext>
                  </a:extLst>
                </p14:cNvPr>
                <p14:cNvContentPartPr/>
                <p14:nvPr/>
              </p14:nvContentPartPr>
              <p14:xfrm>
                <a:off x="7009120" y="3188947"/>
                <a:ext cx="109800" cy="169560"/>
              </p14:xfrm>
            </p:contentPart>
          </mc:Choice>
          <mc:Fallback xmlns="">
            <p:pic>
              <p:nvPicPr>
                <p:cNvPr id="59" name="Freihand 58">
                  <a:extLst>
                    <a:ext uri="{FF2B5EF4-FFF2-40B4-BE49-F238E27FC236}">
                      <a16:creationId xmlns:a16="http://schemas.microsoft.com/office/drawing/2014/main" id="{04CACFBF-55EF-44E9-AA7D-284AFF491508}"/>
                    </a:ext>
                  </a:extLst>
                </p:cNvPr>
                <p:cNvPicPr/>
                <p:nvPr/>
              </p:nvPicPr>
              <p:blipFill>
                <a:blip r:embed="rId74"/>
                <a:stretch>
                  <a:fillRect/>
                </a:stretch>
              </p:blipFill>
              <p:spPr>
                <a:xfrm>
                  <a:off x="7004800" y="3184627"/>
                  <a:ext cx="1184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0" name="Freihand 59">
                  <a:extLst>
                    <a:ext uri="{FF2B5EF4-FFF2-40B4-BE49-F238E27FC236}">
                      <a16:creationId xmlns:a16="http://schemas.microsoft.com/office/drawing/2014/main" id="{33FCEC54-5A80-41D7-BDB8-AC6E84FA273B}"/>
                    </a:ext>
                  </a:extLst>
                </p14:cNvPr>
                <p14:cNvContentPartPr/>
                <p14:nvPr/>
              </p14:nvContentPartPr>
              <p14:xfrm>
                <a:off x="7194520" y="3327907"/>
                <a:ext cx="3240" cy="1440"/>
              </p14:xfrm>
            </p:contentPart>
          </mc:Choice>
          <mc:Fallback xmlns="">
            <p:pic>
              <p:nvPicPr>
                <p:cNvPr id="60" name="Freihand 59">
                  <a:extLst>
                    <a:ext uri="{FF2B5EF4-FFF2-40B4-BE49-F238E27FC236}">
                      <a16:creationId xmlns:a16="http://schemas.microsoft.com/office/drawing/2014/main" id="{33FCEC54-5A80-41D7-BDB8-AC6E84FA273B}"/>
                    </a:ext>
                  </a:extLst>
                </p:cNvPr>
                <p:cNvPicPr/>
                <p:nvPr/>
              </p:nvPicPr>
              <p:blipFill>
                <a:blip r:embed="rId76"/>
                <a:stretch>
                  <a:fillRect/>
                </a:stretch>
              </p:blipFill>
              <p:spPr>
                <a:xfrm>
                  <a:off x="7190200" y="3323587"/>
                  <a:ext cx="1188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1" name="Freihand 60">
                  <a:extLst>
                    <a:ext uri="{FF2B5EF4-FFF2-40B4-BE49-F238E27FC236}">
                      <a16:creationId xmlns:a16="http://schemas.microsoft.com/office/drawing/2014/main" id="{C9335D5C-8467-4E23-ABD6-D9E7FE509F1A}"/>
                    </a:ext>
                  </a:extLst>
                </p14:cNvPr>
                <p14:cNvContentPartPr/>
                <p14:nvPr/>
              </p14:nvContentPartPr>
              <p14:xfrm>
                <a:off x="7260400" y="3234667"/>
                <a:ext cx="216000" cy="88200"/>
              </p14:xfrm>
            </p:contentPart>
          </mc:Choice>
          <mc:Fallback xmlns="">
            <p:pic>
              <p:nvPicPr>
                <p:cNvPr id="61" name="Freihand 60">
                  <a:extLst>
                    <a:ext uri="{FF2B5EF4-FFF2-40B4-BE49-F238E27FC236}">
                      <a16:creationId xmlns:a16="http://schemas.microsoft.com/office/drawing/2014/main" id="{C9335D5C-8467-4E23-ABD6-D9E7FE509F1A}"/>
                    </a:ext>
                  </a:extLst>
                </p:cNvPr>
                <p:cNvPicPr/>
                <p:nvPr/>
              </p:nvPicPr>
              <p:blipFill>
                <a:blip r:embed="rId78"/>
                <a:stretch>
                  <a:fillRect/>
                </a:stretch>
              </p:blipFill>
              <p:spPr>
                <a:xfrm>
                  <a:off x="7256080" y="3230347"/>
                  <a:ext cx="224640" cy="96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89" name="Freihand 88">
                <a:extLst>
                  <a:ext uri="{FF2B5EF4-FFF2-40B4-BE49-F238E27FC236}">
                    <a16:creationId xmlns:a16="http://schemas.microsoft.com/office/drawing/2014/main" id="{0CF673E9-7806-49C9-8055-6728EB839356}"/>
                  </a:ext>
                </a:extLst>
              </p14:cNvPr>
              <p14:cNvContentPartPr/>
              <p14:nvPr/>
            </p14:nvContentPartPr>
            <p14:xfrm>
              <a:off x="10543600" y="3066547"/>
              <a:ext cx="100800" cy="84600"/>
            </p14:xfrm>
          </p:contentPart>
        </mc:Choice>
        <mc:Fallback xmlns="">
          <p:pic>
            <p:nvPicPr>
              <p:cNvPr id="89" name="Freihand 88">
                <a:extLst>
                  <a:ext uri="{FF2B5EF4-FFF2-40B4-BE49-F238E27FC236}">
                    <a16:creationId xmlns:a16="http://schemas.microsoft.com/office/drawing/2014/main" id="{0CF673E9-7806-49C9-8055-6728EB839356}"/>
                  </a:ext>
                </a:extLst>
              </p:cNvPr>
              <p:cNvPicPr/>
              <p:nvPr/>
            </p:nvPicPr>
            <p:blipFill>
              <a:blip r:embed="rId80"/>
              <a:stretch>
                <a:fillRect/>
              </a:stretch>
            </p:blipFill>
            <p:spPr>
              <a:xfrm>
                <a:off x="10539280" y="3062227"/>
                <a:ext cx="1094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90" name="Freihand 89">
                <a:extLst>
                  <a:ext uri="{FF2B5EF4-FFF2-40B4-BE49-F238E27FC236}">
                    <a16:creationId xmlns:a16="http://schemas.microsoft.com/office/drawing/2014/main" id="{BDCF607F-2614-46C9-89C7-AA3381B8E6EF}"/>
                  </a:ext>
                </a:extLst>
              </p14:cNvPr>
              <p14:cNvContentPartPr/>
              <p14:nvPr/>
            </p14:nvContentPartPr>
            <p14:xfrm>
              <a:off x="10639000" y="3053227"/>
              <a:ext cx="72720" cy="71640"/>
            </p14:xfrm>
          </p:contentPart>
        </mc:Choice>
        <mc:Fallback xmlns="">
          <p:pic>
            <p:nvPicPr>
              <p:cNvPr id="90" name="Freihand 89">
                <a:extLst>
                  <a:ext uri="{FF2B5EF4-FFF2-40B4-BE49-F238E27FC236}">
                    <a16:creationId xmlns:a16="http://schemas.microsoft.com/office/drawing/2014/main" id="{BDCF607F-2614-46C9-89C7-AA3381B8E6EF}"/>
                  </a:ext>
                </a:extLst>
              </p:cNvPr>
              <p:cNvPicPr/>
              <p:nvPr/>
            </p:nvPicPr>
            <p:blipFill>
              <a:blip r:embed="rId82"/>
              <a:stretch>
                <a:fillRect/>
              </a:stretch>
            </p:blipFill>
            <p:spPr>
              <a:xfrm>
                <a:off x="10634680" y="3048907"/>
                <a:ext cx="813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95" name="Freihand 94">
                <a:extLst>
                  <a:ext uri="{FF2B5EF4-FFF2-40B4-BE49-F238E27FC236}">
                    <a16:creationId xmlns:a16="http://schemas.microsoft.com/office/drawing/2014/main" id="{A8B7C458-6212-41D7-B7FE-8EC59077C7BA}"/>
                  </a:ext>
                </a:extLst>
              </p14:cNvPr>
              <p14:cNvContentPartPr/>
              <p14:nvPr/>
            </p14:nvContentPartPr>
            <p14:xfrm>
              <a:off x="10313200" y="2945227"/>
              <a:ext cx="156960" cy="218520"/>
            </p14:xfrm>
          </p:contentPart>
        </mc:Choice>
        <mc:Fallback xmlns="">
          <p:pic>
            <p:nvPicPr>
              <p:cNvPr id="95" name="Freihand 94">
                <a:extLst>
                  <a:ext uri="{FF2B5EF4-FFF2-40B4-BE49-F238E27FC236}">
                    <a16:creationId xmlns:a16="http://schemas.microsoft.com/office/drawing/2014/main" id="{A8B7C458-6212-41D7-B7FE-8EC59077C7BA}"/>
                  </a:ext>
                </a:extLst>
              </p:cNvPr>
              <p:cNvPicPr/>
              <p:nvPr/>
            </p:nvPicPr>
            <p:blipFill>
              <a:blip r:embed="rId84"/>
              <a:stretch>
                <a:fillRect/>
              </a:stretch>
            </p:blipFill>
            <p:spPr>
              <a:xfrm>
                <a:off x="10308880" y="2940907"/>
                <a:ext cx="1656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96" name="Freihand 95">
                <a:extLst>
                  <a:ext uri="{FF2B5EF4-FFF2-40B4-BE49-F238E27FC236}">
                    <a16:creationId xmlns:a16="http://schemas.microsoft.com/office/drawing/2014/main" id="{BCC2134E-3FFD-4425-B716-7F779E45EE2D}"/>
                  </a:ext>
                </a:extLst>
              </p14:cNvPr>
              <p14:cNvContentPartPr/>
              <p14:nvPr/>
            </p14:nvContentPartPr>
            <p14:xfrm>
              <a:off x="10739440" y="3037387"/>
              <a:ext cx="117360" cy="83160"/>
            </p14:xfrm>
          </p:contentPart>
        </mc:Choice>
        <mc:Fallback xmlns="">
          <p:pic>
            <p:nvPicPr>
              <p:cNvPr id="96" name="Freihand 95">
                <a:extLst>
                  <a:ext uri="{FF2B5EF4-FFF2-40B4-BE49-F238E27FC236}">
                    <a16:creationId xmlns:a16="http://schemas.microsoft.com/office/drawing/2014/main" id="{BCC2134E-3FFD-4425-B716-7F779E45EE2D}"/>
                  </a:ext>
                </a:extLst>
              </p:cNvPr>
              <p:cNvPicPr/>
              <p:nvPr/>
            </p:nvPicPr>
            <p:blipFill>
              <a:blip r:embed="rId86"/>
              <a:stretch>
                <a:fillRect/>
              </a:stretch>
            </p:blipFill>
            <p:spPr>
              <a:xfrm>
                <a:off x="10735120" y="3033067"/>
                <a:ext cx="126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7" name="Freihand 96">
                <a:extLst>
                  <a:ext uri="{FF2B5EF4-FFF2-40B4-BE49-F238E27FC236}">
                    <a16:creationId xmlns:a16="http://schemas.microsoft.com/office/drawing/2014/main" id="{EE5B10CD-AC49-4F53-B996-FD9CE022693D}"/>
                  </a:ext>
                </a:extLst>
              </p14:cNvPr>
              <p14:cNvContentPartPr/>
              <p14:nvPr/>
            </p14:nvContentPartPr>
            <p14:xfrm>
              <a:off x="10871560" y="3026587"/>
              <a:ext cx="91080" cy="108000"/>
            </p14:xfrm>
          </p:contentPart>
        </mc:Choice>
        <mc:Fallback xmlns="">
          <p:pic>
            <p:nvPicPr>
              <p:cNvPr id="97" name="Freihand 96">
                <a:extLst>
                  <a:ext uri="{FF2B5EF4-FFF2-40B4-BE49-F238E27FC236}">
                    <a16:creationId xmlns:a16="http://schemas.microsoft.com/office/drawing/2014/main" id="{EE5B10CD-AC49-4F53-B996-FD9CE022693D}"/>
                  </a:ext>
                </a:extLst>
              </p:cNvPr>
              <p:cNvPicPr/>
              <p:nvPr/>
            </p:nvPicPr>
            <p:blipFill>
              <a:blip r:embed="rId88"/>
              <a:stretch>
                <a:fillRect/>
              </a:stretch>
            </p:blipFill>
            <p:spPr>
              <a:xfrm>
                <a:off x="10867240" y="3022267"/>
                <a:ext cx="997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98" name="Freihand 97">
                <a:extLst>
                  <a:ext uri="{FF2B5EF4-FFF2-40B4-BE49-F238E27FC236}">
                    <a16:creationId xmlns:a16="http://schemas.microsoft.com/office/drawing/2014/main" id="{9834CBAE-7938-4191-9F5D-D4A1CED32238}"/>
                  </a:ext>
                </a:extLst>
              </p14:cNvPr>
              <p14:cNvContentPartPr/>
              <p14:nvPr/>
            </p14:nvContentPartPr>
            <p14:xfrm>
              <a:off x="10989280" y="3016147"/>
              <a:ext cx="136800" cy="98280"/>
            </p14:xfrm>
          </p:contentPart>
        </mc:Choice>
        <mc:Fallback xmlns="">
          <p:pic>
            <p:nvPicPr>
              <p:cNvPr id="98" name="Freihand 97">
                <a:extLst>
                  <a:ext uri="{FF2B5EF4-FFF2-40B4-BE49-F238E27FC236}">
                    <a16:creationId xmlns:a16="http://schemas.microsoft.com/office/drawing/2014/main" id="{9834CBAE-7938-4191-9F5D-D4A1CED32238}"/>
                  </a:ext>
                </a:extLst>
              </p:cNvPr>
              <p:cNvPicPr/>
              <p:nvPr/>
            </p:nvPicPr>
            <p:blipFill>
              <a:blip r:embed="rId90"/>
              <a:stretch>
                <a:fillRect/>
              </a:stretch>
            </p:blipFill>
            <p:spPr>
              <a:xfrm>
                <a:off x="10984960" y="3011827"/>
                <a:ext cx="1454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9" name="Freihand 98">
                <a:extLst>
                  <a:ext uri="{FF2B5EF4-FFF2-40B4-BE49-F238E27FC236}">
                    <a16:creationId xmlns:a16="http://schemas.microsoft.com/office/drawing/2014/main" id="{B19CBA2E-04F7-4411-8BFB-7479550522E7}"/>
                  </a:ext>
                </a:extLst>
              </p14:cNvPr>
              <p14:cNvContentPartPr/>
              <p14:nvPr/>
            </p14:nvContentPartPr>
            <p14:xfrm>
              <a:off x="11124280" y="3017587"/>
              <a:ext cx="137520" cy="108360"/>
            </p14:xfrm>
          </p:contentPart>
        </mc:Choice>
        <mc:Fallback xmlns="">
          <p:pic>
            <p:nvPicPr>
              <p:cNvPr id="99" name="Freihand 98">
                <a:extLst>
                  <a:ext uri="{FF2B5EF4-FFF2-40B4-BE49-F238E27FC236}">
                    <a16:creationId xmlns:a16="http://schemas.microsoft.com/office/drawing/2014/main" id="{B19CBA2E-04F7-4411-8BFB-7479550522E7}"/>
                  </a:ext>
                </a:extLst>
              </p:cNvPr>
              <p:cNvPicPr/>
              <p:nvPr/>
            </p:nvPicPr>
            <p:blipFill>
              <a:blip r:embed="rId92"/>
              <a:stretch>
                <a:fillRect/>
              </a:stretch>
            </p:blipFill>
            <p:spPr>
              <a:xfrm>
                <a:off x="11119960" y="3013267"/>
                <a:ext cx="146160" cy="117000"/>
              </a:xfrm>
              <a:prstGeom prst="rect">
                <a:avLst/>
              </a:prstGeom>
            </p:spPr>
          </p:pic>
        </mc:Fallback>
      </mc:AlternateContent>
      <p:grpSp>
        <p:nvGrpSpPr>
          <p:cNvPr id="103" name="Gruppieren 102">
            <a:extLst>
              <a:ext uri="{FF2B5EF4-FFF2-40B4-BE49-F238E27FC236}">
                <a16:creationId xmlns:a16="http://schemas.microsoft.com/office/drawing/2014/main" id="{0504FF97-A1FD-4E83-A4BE-C517A3A3DF08}"/>
              </a:ext>
            </a:extLst>
          </p:cNvPr>
          <p:cNvGrpSpPr/>
          <p:nvPr/>
        </p:nvGrpSpPr>
        <p:grpSpPr>
          <a:xfrm>
            <a:off x="7729120" y="2668747"/>
            <a:ext cx="2433240" cy="685800"/>
            <a:chOff x="7729120" y="2668747"/>
            <a:chExt cx="2433240" cy="685800"/>
          </a:xfrm>
        </p:grpSpPr>
        <mc:AlternateContent xmlns:mc="http://schemas.openxmlformats.org/markup-compatibility/2006" xmlns:p14="http://schemas.microsoft.com/office/powerpoint/2010/main">
          <mc:Choice Requires="p14">
            <p:contentPart p14:bwMode="auto" r:id="rId93">
              <p14:nvContentPartPr>
                <p14:cNvPr id="24" name="Freihand 23">
                  <a:extLst>
                    <a:ext uri="{FF2B5EF4-FFF2-40B4-BE49-F238E27FC236}">
                      <a16:creationId xmlns:a16="http://schemas.microsoft.com/office/drawing/2014/main" id="{5C319CF1-3F4E-475D-B8A4-A9ABFD1BF818}"/>
                    </a:ext>
                  </a:extLst>
                </p14:cNvPr>
                <p14:cNvContentPartPr/>
                <p14:nvPr/>
              </p14:nvContentPartPr>
              <p14:xfrm>
                <a:off x="7840000" y="2767747"/>
                <a:ext cx="181440" cy="283680"/>
              </p14:xfrm>
            </p:contentPart>
          </mc:Choice>
          <mc:Fallback xmlns="">
            <p:pic>
              <p:nvPicPr>
                <p:cNvPr id="24" name="Freihand 23">
                  <a:extLst>
                    <a:ext uri="{FF2B5EF4-FFF2-40B4-BE49-F238E27FC236}">
                      <a16:creationId xmlns:a16="http://schemas.microsoft.com/office/drawing/2014/main" id="{5C319CF1-3F4E-475D-B8A4-A9ABFD1BF818}"/>
                    </a:ext>
                  </a:extLst>
                </p:cNvPr>
                <p:cNvPicPr/>
                <p:nvPr/>
              </p:nvPicPr>
              <p:blipFill>
                <a:blip r:embed="rId94"/>
                <a:stretch>
                  <a:fillRect/>
                </a:stretch>
              </p:blipFill>
              <p:spPr>
                <a:xfrm>
                  <a:off x="7835680" y="2763427"/>
                  <a:ext cx="19008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5" name="Freihand 24">
                  <a:extLst>
                    <a:ext uri="{FF2B5EF4-FFF2-40B4-BE49-F238E27FC236}">
                      <a16:creationId xmlns:a16="http://schemas.microsoft.com/office/drawing/2014/main" id="{8686EC3D-471E-4116-A9BA-1D1528F48E80}"/>
                    </a:ext>
                  </a:extLst>
                </p14:cNvPr>
                <p14:cNvContentPartPr/>
                <p14:nvPr/>
              </p14:nvContentPartPr>
              <p14:xfrm>
                <a:off x="8059600" y="2870707"/>
                <a:ext cx="74160" cy="116640"/>
              </p14:xfrm>
            </p:contentPart>
          </mc:Choice>
          <mc:Fallback xmlns="">
            <p:pic>
              <p:nvPicPr>
                <p:cNvPr id="25" name="Freihand 24">
                  <a:extLst>
                    <a:ext uri="{FF2B5EF4-FFF2-40B4-BE49-F238E27FC236}">
                      <a16:creationId xmlns:a16="http://schemas.microsoft.com/office/drawing/2014/main" id="{8686EC3D-471E-4116-A9BA-1D1528F48E80}"/>
                    </a:ext>
                  </a:extLst>
                </p:cNvPr>
                <p:cNvPicPr/>
                <p:nvPr/>
              </p:nvPicPr>
              <p:blipFill>
                <a:blip r:embed="rId96"/>
                <a:stretch>
                  <a:fillRect/>
                </a:stretch>
              </p:blipFill>
              <p:spPr>
                <a:xfrm>
                  <a:off x="8055280" y="2866387"/>
                  <a:ext cx="828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6" name="Freihand 25">
                  <a:extLst>
                    <a:ext uri="{FF2B5EF4-FFF2-40B4-BE49-F238E27FC236}">
                      <a16:creationId xmlns:a16="http://schemas.microsoft.com/office/drawing/2014/main" id="{06FBF6CF-8881-4018-9FDC-E3A6013D51BF}"/>
                    </a:ext>
                  </a:extLst>
                </p14:cNvPr>
                <p14:cNvContentPartPr/>
                <p14:nvPr/>
              </p14:nvContentPartPr>
              <p14:xfrm>
                <a:off x="8188840" y="2856667"/>
                <a:ext cx="104760" cy="150120"/>
              </p14:xfrm>
            </p:contentPart>
          </mc:Choice>
          <mc:Fallback xmlns="">
            <p:pic>
              <p:nvPicPr>
                <p:cNvPr id="26" name="Freihand 25">
                  <a:extLst>
                    <a:ext uri="{FF2B5EF4-FFF2-40B4-BE49-F238E27FC236}">
                      <a16:creationId xmlns:a16="http://schemas.microsoft.com/office/drawing/2014/main" id="{06FBF6CF-8881-4018-9FDC-E3A6013D51BF}"/>
                    </a:ext>
                  </a:extLst>
                </p:cNvPr>
                <p:cNvPicPr/>
                <p:nvPr/>
              </p:nvPicPr>
              <p:blipFill>
                <a:blip r:embed="rId98"/>
                <a:stretch>
                  <a:fillRect/>
                </a:stretch>
              </p:blipFill>
              <p:spPr>
                <a:xfrm>
                  <a:off x="8184520" y="2852347"/>
                  <a:ext cx="1134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7" name="Freihand 26">
                  <a:extLst>
                    <a:ext uri="{FF2B5EF4-FFF2-40B4-BE49-F238E27FC236}">
                      <a16:creationId xmlns:a16="http://schemas.microsoft.com/office/drawing/2014/main" id="{D723E30E-6D79-4B09-9F21-A71247FF4233}"/>
                    </a:ext>
                  </a:extLst>
                </p14:cNvPr>
                <p14:cNvContentPartPr/>
                <p14:nvPr/>
              </p14:nvContentPartPr>
              <p14:xfrm>
                <a:off x="8303320" y="2859187"/>
                <a:ext cx="109080" cy="122400"/>
              </p14:xfrm>
            </p:contentPart>
          </mc:Choice>
          <mc:Fallback xmlns="">
            <p:pic>
              <p:nvPicPr>
                <p:cNvPr id="27" name="Freihand 26">
                  <a:extLst>
                    <a:ext uri="{FF2B5EF4-FFF2-40B4-BE49-F238E27FC236}">
                      <a16:creationId xmlns:a16="http://schemas.microsoft.com/office/drawing/2014/main" id="{D723E30E-6D79-4B09-9F21-A71247FF4233}"/>
                    </a:ext>
                  </a:extLst>
                </p:cNvPr>
                <p:cNvPicPr/>
                <p:nvPr/>
              </p:nvPicPr>
              <p:blipFill>
                <a:blip r:embed="rId100"/>
                <a:stretch>
                  <a:fillRect/>
                </a:stretch>
              </p:blipFill>
              <p:spPr>
                <a:xfrm>
                  <a:off x="8299000" y="2854867"/>
                  <a:ext cx="1177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8" name="Freihand 27">
                  <a:extLst>
                    <a:ext uri="{FF2B5EF4-FFF2-40B4-BE49-F238E27FC236}">
                      <a16:creationId xmlns:a16="http://schemas.microsoft.com/office/drawing/2014/main" id="{240B8AFC-7568-433E-9132-6E60C1896DE9}"/>
                    </a:ext>
                  </a:extLst>
                </p14:cNvPr>
                <p14:cNvContentPartPr/>
                <p14:nvPr/>
              </p14:nvContentPartPr>
              <p14:xfrm>
                <a:off x="8865640" y="2858827"/>
                <a:ext cx="95400" cy="288720"/>
              </p14:xfrm>
            </p:contentPart>
          </mc:Choice>
          <mc:Fallback xmlns="">
            <p:pic>
              <p:nvPicPr>
                <p:cNvPr id="28" name="Freihand 27">
                  <a:extLst>
                    <a:ext uri="{FF2B5EF4-FFF2-40B4-BE49-F238E27FC236}">
                      <a16:creationId xmlns:a16="http://schemas.microsoft.com/office/drawing/2014/main" id="{240B8AFC-7568-433E-9132-6E60C1896DE9}"/>
                    </a:ext>
                  </a:extLst>
                </p:cNvPr>
                <p:cNvPicPr/>
                <p:nvPr/>
              </p:nvPicPr>
              <p:blipFill>
                <a:blip r:embed="rId102"/>
                <a:stretch>
                  <a:fillRect/>
                </a:stretch>
              </p:blipFill>
              <p:spPr>
                <a:xfrm>
                  <a:off x="8861320" y="2854507"/>
                  <a:ext cx="10404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9" name="Freihand 28">
                  <a:extLst>
                    <a:ext uri="{FF2B5EF4-FFF2-40B4-BE49-F238E27FC236}">
                      <a16:creationId xmlns:a16="http://schemas.microsoft.com/office/drawing/2014/main" id="{ADFC857C-8BA9-43B5-BA15-5A501F03F61E}"/>
                    </a:ext>
                  </a:extLst>
                </p14:cNvPr>
                <p14:cNvContentPartPr/>
                <p14:nvPr/>
              </p14:nvContentPartPr>
              <p14:xfrm>
                <a:off x="9008560" y="2846587"/>
                <a:ext cx="180000" cy="137160"/>
              </p14:xfrm>
            </p:contentPart>
          </mc:Choice>
          <mc:Fallback xmlns="">
            <p:pic>
              <p:nvPicPr>
                <p:cNvPr id="29" name="Freihand 28">
                  <a:extLst>
                    <a:ext uri="{FF2B5EF4-FFF2-40B4-BE49-F238E27FC236}">
                      <a16:creationId xmlns:a16="http://schemas.microsoft.com/office/drawing/2014/main" id="{ADFC857C-8BA9-43B5-BA15-5A501F03F61E}"/>
                    </a:ext>
                  </a:extLst>
                </p:cNvPr>
                <p:cNvPicPr/>
                <p:nvPr/>
              </p:nvPicPr>
              <p:blipFill>
                <a:blip r:embed="rId104"/>
                <a:stretch>
                  <a:fillRect/>
                </a:stretch>
              </p:blipFill>
              <p:spPr>
                <a:xfrm>
                  <a:off x="9004240" y="2842267"/>
                  <a:ext cx="1886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0" name="Freihand 29">
                  <a:extLst>
                    <a:ext uri="{FF2B5EF4-FFF2-40B4-BE49-F238E27FC236}">
                      <a16:creationId xmlns:a16="http://schemas.microsoft.com/office/drawing/2014/main" id="{F1252EC9-2887-413D-B097-14C1E39EC0AE}"/>
                    </a:ext>
                  </a:extLst>
                </p14:cNvPr>
                <p14:cNvContentPartPr/>
                <p14:nvPr/>
              </p14:nvContentPartPr>
              <p14:xfrm>
                <a:off x="9268480" y="2837227"/>
                <a:ext cx="89640" cy="251640"/>
              </p14:xfrm>
            </p:contentPart>
          </mc:Choice>
          <mc:Fallback xmlns="">
            <p:pic>
              <p:nvPicPr>
                <p:cNvPr id="30" name="Freihand 29">
                  <a:extLst>
                    <a:ext uri="{FF2B5EF4-FFF2-40B4-BE49-F238E27FC236}">
                      <a16:creationId xmlns:a16="http://schemas.microsoft.com/office/drawing/2014/main" id="{F1252EC9-2887-413D-B097-14C1E39EC0AE}"/>
                    </a:ext>
                  </a:extLst>
                </p:cNvPr>
                <p:cNvPicPr/>
                <p:nvPr/>
              </p:nvPicPr>
              <p:blipFill>
                <a:blip r:embed="rId106"/>
                <a:stretch>
                  <a:fillRect/>
                </a:stretch>
              </p:blipFill>
              <p:spPr>
                <a:xfrm>
                  <a:off x="9264160" y="2832907"/>
                  <a:ext cx="9828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1" name="Freihand 30">
                  <a:extLst>
                    <a:ext uri="{FF2B5EF4-FFF2-40B4-BE49-F238E27FC236}">
                      <a16:creationId xmlns:a16="http://schemas.microsoft.com/office/drawing/2014/main" id="{5A5CD9A6-B36F-4EF2-BC62-19D10B63034E}"/>
                    </a:ext>
                  </a:extLst>
                </p14:cNvPr>
                <p14:cNvContentPartPr/>
                <p14:nvPr/>
              </p14:nvContentPartPr>
              <p14:xfrm>
                <a:off x="9389080" y="2820307"/>
                <a:ext cx="185400" cy="80640"/>
              </p14:xfrm>
            </p:contentPart>
          </mc:Choice>
          <mc:Fallback xmlns="">
            <p:pic>
              <p:nvPicPr>
                <p:cNvPr id="31" name="Freihand 30">
                  <a:extLst>
                    <a:ext uri="{FF2B5EF4-FFF2-40B4-BE49-F238E27FC236}">
                      <a16:creationId xmlns:a16="http://schemas.microsoft.com/office/drawing/2014/main" id="{5A5CD9A6-B36F-4EF2-BC62-19D10B63034E}"/>
                    </a:ext>
                  </a:extLst>
                </p:cNvPr>
                <p:cNvPicPr/>
                <p:nvPr/>
              </p:nvPicPr>
              <p:blipFill>
                <a:blip r:embed="rId108"/>
                <a:stretch>
                  <a:fillRect/>
                </a:stretch>
              </p:blipFill>
              <p:spPr>
                <a:xfrm>
                  <a:off x="9384760" y="2815987"/>
                  <a:ext cx="1940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2" name="Freihand 31">
                  <a:extLst>
                    <a:ext uri="{FF2B5EF4-FFF2-40B4-BE49-F238E27FC236}">
                      <a16:creationId xmlns:a16="http://schemas.microsoft.com/office/drawing/2014/main" id="{EB1E118D-603D-4DEF-92F6-721BF0C0D620}"/>
                    </a:ext>
                  </a:extLst>
                </p14:cNvPr>
                <p14:cNvContentPartPr/>
                <p14:nvPr/>
              </p14:nvContentPartPr>
              <p14:xfrm>
                <a:off x="9616240" y="2692507"/>
                <a:ext cx="236160" cy="218160"/>
              </p14:xfrm>
            </p:contentPart>
          </mc:Choice>
          <mc:Fallback xmlns="">
            <p:pic>
              <p:nvPicPr>
                <p:cNvPr id="32" name="Freihand 31">
                  <a:extLst>
                    <a:ext uri="{FF2B5EF4-FFF2-40B4-BE49-F238E27FC236}">
                      <a16:creationId xmlns:a16="http://schemas.microsoft.com/office/drawing/2014/main" id="{EB1E118D-603D-4DEF-92F6-721BF0C0D620}"/>
                    </a:ext>
                  </a:extLst>
                </p:cNvPr>
                <p:cNvPicPr/>
                <p:nvPr/>
              </p:nvPicPr>
              <p:blipFill>
                <a:blip r:embed="rId110"/>
                <a:stretch>
                  <a:fillRect/>
                </a:stretch>
              </p:blipFill>
              <p:spPr>
                <a:xfrm>
                  <a:off x="9611920" y="2688187"/>
                  <a:ext cx="2448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3" name="Freihand 32">
                  <a:extLst>
                    <a:ext uri="{FF2B5EF4-FFF2-40B4-BE49-F238E27FC236}">
                      <a16:creationId xmlns:a16="http://schemas.microsoft.com/office/drawing/2014/main" id="{93E3B207-B2E8-45E6-9731-0933C9CFFA13}"/>
                    </a:ext>
                  </a:extLst>
                </p14:cNvPr>
                <p14:cNvContentPartPr/>
                <p14:nvPr/>
              </p14:nvContentPartPr>
              <p14:xfrm>
                <a:off x="9777880" y="2668747"/>
                <a:ext cx="73800" cy="35640"/>
              </p14:xfrm>
            </p:contentPart>
          </mc:Choice>
          <mc:Fallback xmlns="">
            <p:pic>
              <p:nvPicPr>
                <p:cNvPr id="33" name="Freihand 32">
                  <a:extLst>
                    <a:ext uri="{FF2B5EF4-FFF2-40B4-BE49-F238E27FC236}">
                      <a16:creationId xmlns:a16="http://schemas.microsoft.com/office/drawing/2014/main" id="{93E3B207-B2E8-45E6-9731-0933C9CFFA13}"/>
                    </a:ext>
                  </a:extLst>
                </p:cNvPr>
                <p:cNvPicPr/>
                <p:nvPr/>
              </p:nvPicPr>
              <p:blipFill>
                <a:blip r:embed="rId112"/>
                <a:stretch>
                  <a:fillRect/>
                </a:stretch>
              </p:blipFill>
              <p:spPr>
                <a:xfrm>
                  <a:off x="9773560" y="2664427"/>
                  <a:ext cx="824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4" name="Freihand 33">
                  <a:extLst>
                    <a:ext uri="{FF2B5EF4-FFF2-40B4-BE49-F238E27FC236}">
                      <a16:creationId xmlns:a16="http://schemas.microsoft.com/office/drawing/2014/main" id="{94882555-FE67-4E4D-9A6B-ED6651CBAAA0}"/>
                    </a:ext>
                  </a:extLst>
                </p14:cNvPr>
                <p14:cNvContentPartPr/>
                <p14:nvPr/>
              </p14:nvContentPartPr>
              <p14:xfrm>
                <a:off x="9864280" y="2729227"/>
                <a:ext cx="119160" cy="150840"/>
              </p14:xfrm>
            </p:contentPart>
          </mc:Choice>
          <mc:Fallback xmlns="">
            <p:pic>
              <p:nvPicPr>
                <p:cNvPr id="34" name="Freihand 33">
                  <a:extLst>
                    <a:ext uri="{FF2B5EF4-FFF2-40B4-BE49-F238E27FC236}">
                      <a16:creationId xmlns:a16="http://schemas.microsoft.com/office/drawing/2014/main" id="{94882555-FE67-4E4D-9A6B-ED6651CBAAA0}"/>
                    </a:ext>
                  </a:extLst>
                </p:cNvPr>
                <p:cNvPicPr/>
                <p:nvPr/>
              </p:nvPicPr>
              <p:blipFill>
                <a:blip r:embed="rId114"/>
                <a:stretch>
                  <a:fillRect/>
                </a:stretch>
              </p:blipFill>
              <p:spPr>
                <a:xfrm>
                  <a:off x="9859960" y="2724907"/>
                  <a:ext cx="127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3" name="Freihand 62">
                  <a:extLst>
                    <a:ext uri="{FF2B5EF4-FFF2-40B4-BE49-F238E27FC236}">
                      <a16:creationId xmlns:a16="http://schemas.microsoft.com/office/drawing/2014/main" id="{2247A526-F09A-417E-90F5-1B0153ADF458}"/>
                    </a:ext>
                  </a:extLst>
                </p14:cNvPr>
                <p14:cNvContentPartPr/>
                <p14:nvPr/>
              </p14:nvContentPartPr>
              <p14:xfrm>
                <a:off x="7729120" y="3220987"/>
                <a:ext cx="219960" cy="90720"/>
              </p14:xfrm>
            </p:contentPart>
          </mc:Choice>
          <mc:Fallback xmlns="">
            <p:pic>
              <p:nvPicPr>
                <p:cNvPr id="63" name="Freihand 62">
                  <a:extLst>
                    <a:ext uri="{FF2B5EF4-FFF2-40B4-BE49-F238E27FC236}">
                      <a16:creationId xmlns:a16="http://schemas.microsoft.com/office/drawing/2014/main" id="{2247A526-F09A-417E-90F5-1B0153ADF458}"/>
                    </a:ext>
                  </a:extLst>
                </p:cNvPr>
                <p:cNvPicPr/>
                <p:nvPr/>
              </p:nvPicPr>
              <p:blipFill>
                <a:blip r:embed="rId116"/>
                <a:stretch>
                  <a:fillRect/>
                </a:stretch>
              </p:blipFill>
              <p:spPr>
                <a:xfrm>
                  <a:off x="7724800" y="3216667"/>
                  <a:ext cx="228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4" name="Freihand 63">
                  <a:extLst>
                    <a:ext uri="{FF2B5EF4-FFF2-40B4-BE49-F238E27FC236}">
                      <a16:creationId xmlns:a16="http://schemas.microsoft.com/office/drawing/2014/main" id="{E11F48D2-51E8-4084-A39B-1F4D3591BD4E}"/>
                    </a:ext>
                  </a:extLst>
                </p14:cNvPr>
                <p14:cNvContentPartPr/>
                <p14:nvPr/>
              </p14:nvContentPartPr>
              <p14:xfrm>
                <a:off x="7903000" y="3163027"/>
                <a:ext cx="360" cy="360"/>
              </p14:xfrm>
            </p:contentPart>
          </mc:Choice>
          <mc:Fallback xmlns="">
            <p:pic>
              <p:nvPicPr>
                <p:cNvPr id="64" name="Freihand 63">
                  <a:extLst>
                    <a:ext uri="{FF2B5EF4-FFF2-40B4-BE49-F238E27FC236}">
                      <a16:creationId xmlns:a16="http://schemas.microsoft.com/office/drawing/2014/main" id="{E11F48D2-51E8-4084-A39B-1F4D3591BD4E}"/>
                    </a:ext>
                  </a:extLst>
                </p:cNvPr>
                <p:cNvPicPr/>
                <p:nvPr/>
              </p:nvPicPr>
              <p:blipFill>
                <a:blip r:embed="rId118"/>
                <a:stretch>
                  <a:fillRect/>
                </a:stretch>
              </p:blipFill>
              <p:spPr>
                <a:xfrm>
                  <a:off x="7898680" y="3158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5" name="Freihand 64">
                  <a:extLst>
                    <a:ext uri="{FF2B5EF4-FFF2-40B4-BE49-F238E27FC236}">
                      <a16:creationId xmlns:a16="http://schemas.microsoft.com/office/drawing/2014/main" id="{0874A428-3099-44D6-A109-5A20DB1BD612}"/>
                    </a:ext>
                  </a:extLst>
                </p14:cNvPr>
                <p14:cNvContentPartPr/>
                <p14:nvPr/>
              </p14:nvContentPartPr>
              <p14:xfrm>
                <a:off x="8222680" y="3225307"/>
                <a:ext cx="360" cy="360"/>
              </p14:xfrm>
            </p:contentPart>
          </mc:Choice>
          <mc:Fallback xmlns="">
            <p:pic>
              <p:nvPicPr>
                <p:cNvPr id="65" name="Freihand 64">
                  <a:extLst>
                    <a:ext uri="{FF2B5EF4-FFF2-40B4-BE49-F238E27FC236}">
                      <a16:creationId xmlns:a16="http://schemas.microsoft.com/office/drawing/2014/main" id="{0874A428-3099-44D6-A109-5A20DB1BD612}"/>
                    </a:ext>
                  </a:extLst>
                </p:cNvPr>
                <p:cNvPicPr/>
                <p:nvPr/>
              </p:nvPicPr>
              <p:blipFill>
                <a:blip r:embed="rId118"/>
                <a:stretch>
                  <a:fillRect/>
                </a:stretch>
              </p:blipFill>
              <p:spPr>
                <a:xfrm>
                  <a:off x="8218360" y="3220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6" name="Freihand 65">
                  <a:extLst>
                    <a:ext uri="{FF2B5EF4-FFF2-40B4-BE49-F238E27FC236}">
                      <a16:creationId xmlns:a16="http://schemas.microsoft.com/office/drawing/2014/main" id="{0C6356AB-A144-4C77-9218-CCA36C2194CB}"/>
                    </a:ext>
                  </a:extLst>
                </p14:cNvPr>
                <p14:cNvContentPartPr/>
                <p14:nvPr/>
              </p14:nvContentPartPr>
              <p14:xfrm>
                <a:off x="8192440" y="3140347"/>
                <a:ext cx="189720" cy="186480"/>
              </p14:xfrm>
            </p:contentPart>
          </mc:Choice>
          <mc:Fallback xmlns="">
            <p:pic>
              <p:nvPicPr>
                <p:cNvPr id="66" name="Freihand 65">
                  <a:extLst>
                    <a:ext uri="{FF2B5EF4-FFF2-40B4-BE49-F238E27FC236}">
                      <a16:creationId xmlns:a16="http://schemas.microsoft.com/office/drawing/2014/main" id="{0C6356AB-A144-4C77-9218-CCA36C2194CB}"/>
                    </a:ext>
                  </a:extLst>
                </p:cNvPr>
                <p:cNvPicPr/>
                <p:nvPr/>
              </p:nvPicPr>
              <p:blipFill>
                <a:blip r:embed="rId121"/>
                <a:stretch>
                  <a:fillRect/>
                </a:stretch>
              </p:blipFill>
              <p:spPr>
                <a:xfrm>
                  <a:off x="8188120" y="3136027"/>
                  <a:ext cx="1983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7" name="Freihand 66">
                  <a:extLst>
                    <a:ext uri="{FF2B5EF4-FFF2-40B4-BE49-F238E27FC236}">
                      <a16:creationId xmlns:a16="http://schemas.microsoft.com/office/drawing/2014/main" id="{32FE1F82-36C9-4D93-922D-F0E60BA1229D}"/>
                    </a:ext>
                  </a:extLst>
                </p14:cNvPr>
                <p14:cNvContentPartPr/>
                <p14:nvPr/>
              </p14:nvContentPartPr>
              <p14:xfrm>
                <a:off x="8438680" y="3204427"/>
                <a:ext cx="179640" cy="117360"/>
              </p14:xfrm>
            </p:contentPart>
          </mc:Choice>
          <mc:Fallback xmlns="">
            <p:pic>
              <p:nvPicPr>
                <p:cNvPr id="67" name="Freihand 66">
                  <a:extLst>
                    <a:ext uri="{FF2B5EF4-FFF2-40B4-BE49-F238E27FC236}">
                      <a16:creationId xmlns:a16="http://schemas.microsoft.com/office/drawing/2014/main" id="{32FE1F82-36C9-4D93-922D-F0E60BA1229D}"/>
                    </a:ext>
                  </a:extLst>
                </p:cNvPr>
                <p:cNvPicPr/>
                <p:nvPr/>
              </p:nvPicPr>
              <p:blipFill>
                <a:blip r:embed="rId123"/>
                <a:stretch>
                  <a:fillRect/>
                </a:stretch>
              </p:blipFill>
              <p:spPr>
                <a:xfrm>
                  <a:off x="8434360" y="3200107"/>
                  <a:ext cx="188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8" name="Freihand 67">
                  <a:extLst>
                    <a:ext uri="{FF2B5EF4-FFF2-40B4-BE49-F238E27FC236}">
                      <a16:creationId xmlns:a16="http://schemas.microsoft.com/office/drawing/2014/main" id="{DDF28C5D-9638-4644-AB67-F573379D4247}"/>
                    </a:ext>
                  </a:extLst>
                </p14:cNvPr>
                <p14:cNvContentPartPr/>
                <p14:nvPr/>
              </p14:nvContentPartPr>
              <p14:xfrm>
                <a:off x="8585200" y="3193987"/>
                <a:ext cx="135000" cy="101880"/>
              </p14:xfrm>
            </p:contentPart>
          </mc:Choice>
          <mc:Fallback xmlns="">
            <p:pic>
              <p:nvPicPr>
                <p:cNvPr id="68" name="Freihand 67">
                  <a:extLst>
                    <a:ext uri="{FF2B5EF4-FFF2-40B4-BE49-F238E27FC236}">
                      <a16:creationId xmlns:a16="http://schemas.microsoft.com/office/drawing/2014/main" id="{DDF28C5D-9638-4644-AB67-F573379D4247}"/>
                    </a:ext>
                  </a:extLst>
                </p:cNvPr>
                <p:cNvPicPr/>
                <p:nvPr/>
              </p:nvPicPr>
              <p:blipFill>
                <a:blip r:embed="rId125"/>
                <a:stretch>
                  <a:fillRect/>
                </a:stretch>
              </p:blipFill>
              <p:spPr>
                <a:xfrm>
                  <a:off x="8580880" y="3189667"/>
                  <a:ext cx="1436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9" name="Freihand 68">
                  <a:extLst>
                    <a:ext uri="{FF2B5EF4-FFF2-40B4-BE49-F238E27FC236}">
                      <a16:creationId xmlns:a16="http://schemas.microsoft.com/office/drawing/2014/main" id="{75685A07-1513-443F-B68D-9FB9F3A41AEB}"/>
                    </a:ext>
                  </a:extLst>
                </p14:cNvPr>
                <p14:cNvContentPartPr/>
                <p14:nvPr/>
              </p14:nvContentPartPr>
              <p14:xfrm>
                <a:off x="8756920" y="3173107"/>
                <a:ext cx="142560" cy="110160"/>
              </p14:xfrm>
            </p:contentPart>
          </mc:Choice>
          <mc:Fallback xmlns="">
            <p:pic>
              <p:nvPicPr>
                <p:cNvPr id="69" name="Freihand 68">
                  <a:extLst>
                    <a:ext uri="{FF2B5EF4-FFF2-40B4-BE49-F238E27FC236}">
                      <a16:creationId xmlns:a16="http://schemas.microsoft.com/office/drawing/2014/main" id="{75685A07-1513-443F-B68D-9FB9F3A41AEB}"/>
                    </a:ext>
                  </a:extLst>
                </p:cNvPr>
                <p:cNvPicPr/>
                <p:nvPr/>
              </p:nvPicPr>
              <p:blipFill>
                <a:blip r:embed="rId127"/>
                <a:stretch>
                  <a:fillRect/>
                </a:stretch>
              </p:blipFill>
              <p:spPr>
                <a:xfrm>
                  <a:off x="8752600" y="3168787"/>
                  <a:ext cx="1512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0" name="Freihand 69">
                  <a:extLst>
                    <a:ext uri="{FF2B5EF4-FFF2-40B4-BE49-F238E27FC236}">
                      <a16:creationId xmlns:a16="http://schemas.microsoft.com/office/drawing/2014/main" id="{5223571E-D6E0-419D-BD80-7E9721680E73}"/>
                    </a:ext>
                  </a:extLst>
                </p14:cNvPr>
                <p14:cNvContentPartPr/>
                <p14:nvPr/>
              </p14:nvContentPartPr>
              <p14:xfrm>
                <a:off x="8895160" y="3158347"/>
                <a:ext cx="240480" cy="117720"/>
              </p14:xfrm>
            </p:contentPart>
          </mc:Choice>
          <mc:Fallback xmlns="">
            <p:pic>
              <p:nvPicPr>
                <p:cNvPr id="70" name="Freihand 69">
                  <a:extLst>
                    <a:ext uri="{FF2B5EF4-FFF2-40B4-BE49-F238E27FC236}">
                      <a16:creationId xmlns:a16="http://schemas.microsoft.com/office/drawing/2014/main" id="{5223571E-D6E0-419D-BD80-7E9721680E73}"/>
                    </a:ext>
                  </a:extLst>
                </p:cNvPr>
                <p:cNvPicPr/>
                <p:nvPr/>
              </p:nvPicPr>
              <p:blipFill>
                <a:blip r:embed="rId129"/>
                <a:stretch>
                  <a:fillRect/>
                </a:stretch>
              </p:blipFill>
              <p:spPr>
                <a:xfrm>
                  <a:off x="8890840" y="3154027"/>
                  <a:ext cx="2491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2" name="Freihand 71">
                  <a:extLst>
                    <a:ext uri="{FF2B5EF4-FFF2-40B4-BE49-F238E27FC236}">
                      <a16:creationId xmlns:a16="http://schemas.microsoft.com/office/drawing/2014/main" id="{AD083353-0BBB-4B63-B04D-DEC2AF2B8AA3}"/>
                    </a:ext>
                  </a:extLst>
                </p14:cNvPr>
                <p14:cNvContentPartPr/>
                <p14:nvPr/>
              </p14:nvContentPartPr>
              <p14:xfrm>
                <a:off x="9303400" y="3138547"/>
                <a:ext cx="360" cy="360"/>
              </p14:xfrm>
            </p:contentPart>
          </mc:Choice>
          <mc:Fallback xmlns="">
            <p:pic>
              <p:nvPicPr>
                <p:cNvPr id="72" name="Freihand 71">
                  <a:extLst>
                    <a:ext uri="{FF2B5EF4-FFF2-40B4-BE49-F238E27FC236}">
                      <a16:creationId xmlns:a16="http://schemas.microsoft.com/office/drawing/2014/main" id="{AD083353-0BBB-4B63-B04D-DEC2AF2B8AA3}"/>
                    </a:ext>
                  </a:extLst>
                </p:cNvPr>
                <p:cNvPicPr/>
                <p:nvPr/>
              </p:nvPicPr>
              <p:blipFill>
                <a:blip r:embed="rId118"/>
                <a:stretch>
                  <a:fillRect/>
                </a:stretch>
              </p:blipFill>
              <p:spPr>
                <a:xfrm>
                  <a:off x="9299080" y="3134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3" name="Freihand 72">
                  <a:extLst>
                    <a:ext uri="{FF2B5EF4-FFF2-40B4-BE49-F238E27FC236}">
                      <a16:creationId xmlns:a16="http://schemas.microsoft.com/office/drawing/2014/main" id="{72C043AA-E83F-4352-8F50-CF1B7197E361}"/>
                    </a:ext>
                  </a:extLst>
                </p14:cNvPr>
                <p14:cNvContentPartPr/>
                <p14:nvPr/>
              </p14:nvContentPartPr>
              <p14:xfrm>
                <a:off x="9312760" y="3213787"/>
                <a:ext cx="360" cy="360"/>
              </p14:xfrm>
            </p:contentPart>
          </mc:Choice>
          <mc:Fallback xmlns="">
            <p:pic>
              <p:nvPicPr>
                <p:cNvPr id="73" name="Freihand 72">
                  <a:extLst>
                    <a:ext uri="{FF2B5EF4-FFF2-40B4-BE49-F238E27FC236}">
                      <a16:creationId xmlns:a16="http://schemas.microsoft.com/office/drawing/2014/main" id="{72C043AA-E83F-4352-8F50-CF1B7197E361}"/>
                    </a:ext>
                  </a:extLst>
                </p:cNvPr>
                <p:cNvPicPr/>
                <p:nvPr/>
              </p:nvPicPr>
              <p:blipFill>
                <a:blip r:embed="rId118"/>
                <a:stretch>
                  <a:fillRect/>
                </a:stretch>
              </p:blipFill>
              <p:spPr>
                <a:xfrm>
                  <a:off x="9308440" y="3209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2" name="Freihand 81">
                  <a:extLst>
                    <a:ext uri="{FF2B5EF4-FFF2-40B4-BE49-F238E27FC236}">
                      <a16:creationId xmlns:a16="http://schemas.microsoft.com/office/drawing/2014/main" id="{2BE20AF1-2C0C-47AE-BB07-CA8CF6CFC19A}"/>
                    </a:ext>
                  </a:extLst>
                </p14:cNvPr>
                <p14:cNvContentPartPr/>
                <p14:nvPr/>
              </p14:nvContentPartPr>
              <p14:xfrm>
                <a:off x="9569440" y="3061507"/>
                <a:ext cx="143640" cy="167760"/>
              </p14:xfrm>
            </p:contentPart>
          </mc:Choice>
          <mc:Fallback xmlns="">
            <p:pic>
              <p:nvPicPr>
                <p:cNvPr id="82" name="Freihand 81">
                  <a:extLst>
                    <a:ext uri="{FF2B5EF4-FFF2-40B4-BE49-F238E27FC236}">
                      <a16:creationId xmlns:a16="http://schemas.microsoft.com/office/drawing/2014/main" id="{2BE20AF1-2C0C-47AE-BB07-CA8CF6CFC19A}"/>
                    </a:ext>
                  </a:extLst>
                </p:cNvPr>
                <p:cNvPicPr/>
                <p:nvPr/>
              </p:nvPicPr>
              <p:blipFill>
                <a:blip r:embed="rId133"/>
                <a:stretch>
                  <a:fillRect/>
                </a:stretch>
              </p:blipFill>
              <p:spPr>
                <a:xfrm>
                  <a:off x="9565120" y="3057187"/>
                  <a:ext cx="1522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3" name="Freihand 82">
                  <a:extLst>
                    <a:ext uri="{FF2B5EF4-FFF2-40B4-BE49-F238E27FC236}">
                      <a16:creationId xmlns:a16="http://schemas.microsoft.com/office/drawing/2014/main" id="{7CB88FE3-67D6-4865-82D3-9B6F821B3C19}"/>
                    </a:ext>
                  </a:extLst>
                </p14:cNvPr>
                <p14:cNvContentPartPr/>
                <p14:nvPr/>
              </p14:nvContentPartPr>
              <p14:xfrm>
                <a:off x="9655120" y="3140707"/>
                <a:ext cx="66600" cy="81720"/>
              </p14:xfrm>
            </p:contentPart>
          </mc:Choice>
          <mc:Fallback xmlns="">
            <p:pic>
              <p:nvPicPr>
                <p:cNvPr id="83" name="Freihand 82">
                  <a:extLst>
                    <a:ext uri="{FF2B5EF4-FFF2-40B4-BE49-F238E27FC236}">
                      <a16:creationId xmlns:a16="http://schemas.microsoft.com/office/drawing/2014/main" id="{7CB88FE3-67D6-4865-82D3-9B6F821B3C19}"/>
                    </a:ext>
                  </a:extLst>
                </p:cNvPr>
                <p:cNvPicPr/>
                <p:nvPr/>
              </p:nvPicPr>
              <p:blipFill>
                <a:blip r:embed="rId135"/>
                <a:stretch>
                  <a:fillRect/>
                </a:stretch>
              </p:blipFill>
              <p:spPr>
                <a:xfrm>
                  <a:off x="9650800" y="3136387"/>
                  <a:ext cx="752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4" name="Freihand 83">
                  <a:extLst>
                    <a:ext uri="{FF2B5EF4-FFF2-40B4-BE49-F238E27FC236}">
                      <a16:creationId xmlns:a16="http://schemas.microsoft.com/office/drawing/2014/main" id="{776AB685-A68B-4F91-B63C-04299AFCE39B}"/>
                    </a:ext>
                  </a:extLst>
                </p14:cNvPr>
                <p14:cNvContentPartPr/>
                <p14:nvPr/>
              </p14:nvContentPartPr>
              <p14:xfrm>
                <a:off x="9784720" y="3118027"/>
                <a:ext cx="179640" cy="101160"/>
              </p14:xfrm>
            </p:contentPart>
          </mc:Choice>
          <mc:Fallback xmlns="">
            <p:pic>
              <p:nvPicPr>
                <p:cNvPr id="84" name="Freihand 83">
                  <a:extLst>
                    <a:ext uri="{FF2B5EF4-FFF2-40B4-BE49-F238E27FC236}">
                      <a16:creationId xmlns:a16="http://schemas.microsoft.com/office/drawing/2014/main" id="{776AB685-A68B-4F91-B63C-04299AFCE39B}"/>
                    </a:ext>
                  </a:extLst>
                </p:cNvPr>
                <p:cNvPicPr/>
                <p:nvPr/>
              </p:nvPicPr>
              <p:blipFill>
                <a:blip r:embed="rId137"/>
                <a:stretch>
                  <a:fillRect/>
                </a:stretch>
              </p:blipFill>
              <p:spPr>
                <a:xfrm>
                  <a:off x="9780400" y="3113707"/>
                  <a:ext cx="1882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5" name="Freihand 84">
                  <a:extLst>
                    <a:ext uri="{FF2B5EF4-FFF2-40B4-BE49-F238E27FC236}">
                      <a16:creationId xmlns:a16="http://schemas.microsoft.com/office/drawing/2014/main" id="{A8390C74-DF5D-41AE-93BF-021FC83AFF37}"/>
                    </a:ext>
                  </a:extLst>
                </p14:cNvPr>
                <p14:cNvContentPartPr/>
                <p14:nvPr/>
              </p14:nvContentPartPr>
              <p14:xfrm>
                <a:off x="9932680" y="3067987"/>
                <a:ext cx="47520" cy="14760"/>
              </p14:xfrm>
            </p:contentPart>
          </mc:Choice>
          <mc:Fallback xmlns="">
            <p:pic>
              <p:nvPicPr>
                <p:cNvPr id="85" name="Freihand 84">
                  <a:extLst>
                    <a:ext uri="{FF2B5EF4-FFF2-40B4-BE49-F238E27FC236}">
                      <a16:creationId xmlns:a16="http://schemas.microsoft.com/office/drawing/2014/main" id="{A8390C74-DF5D-41AE-93BF-021FC83AFF37}"/>
                    </a:ext>
                  </a:extLst>
                </p:cNvPr>
                <p:cNvPicPr/>
                <p:nvPr/>
              </p:nvPicPr>
              <p:blipFill>
                <a:blip r:embed="rId139"/>
                <a:stretch>
                  <a:fillRect/>
                </a:stretch>
              </p:blipFill>
              <p:spPr>
                <a:xfrm>
                  <a:off x="9928360" y="3063667"/>
                  <a:ext cx="561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6" name="Freihand 85">
                  <a:extLst>
                    <a:ext uri="{FF2B5EF4-FFF2-40B4-BE49-F238E27FC236}">
                      <a16:creationId xmlns:a16="http://schemas.microsoft.com/office/drawing/2014/main" id="{9880E1A8-15D5-43EB-9311-BC23391AF3E8}"/>
                    </a:ext>
                  </a:extLst>
                </p14:cNvPr>
                <p14:cNvContentPartPr/>
                <p14:nvPr/>
              </p14:nvContentPartPr>
              <p14:xfrm>
                <a:off x="10013320" y="3122707"/>
                <a:ext cx="149040" cy="231840"/>
              </p14:xfrm>
            </p:contentPart>
          </mc:Choice>
          <mc:Fallback xmlns="">
            <p:pic>
              <p:nvPicPr>
                <p:cNvPr id="86" name="Freihand 85">
                  <a:extLst>
                    <a:ext uri="{FF2B5EF4-FFF2-40B4-BE49-F238E27FC236}">
                      <a16:creationId xmlns:a16="http://schemas.microsoft.com/office/drawing/2014/main" id="{9880E1A8-15D5-43EB-9311-BC23391AF3E8}"/>
                    </a:ext>
                  </a:extLst>
                </p:cNvPr>
                <p:cNvPicPr/>
                <p:nvPr/>
              </p:nvPicPr>
              <p:blipFill>
                <a:blip r:embed="rId141"/>
                <a:stretch>
                  <a:fillRect/>
                </a:stretch>
              </p:blipFill>
              <p:spPr>
                <a:xfrm>
                  <a:off x="10009000" y="3118387"/>
                  <a:ext cx="1576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1" name="Freihand 100">
                  <a:extLst>
                    <a:ext uri="{FF2B5EF4-FFF2-40B4-BE49-F238E27FC236}">
                      <a16:creationId xmlns:a16="http://schemas.microsoft.com/office/drawing/2014/main" id="{21B97C67-64BE-4BB8-B756-65D04B912D86}"/>
                    </a:ext>
                  </a:extLst>
                </p14:cNvPr>
                <p14:cNvContentPartPr/>
                <p14:nvPr/>
              </p14:nvContentPartPr>
              <p14:xfrm>
                <a:off x="9389440" y="3214147"/>
                <a:ext cx="117720" cy="80280"/>
              </p14:xfrm>
            </p:contentPart>
          </mc:Choice>
          <mc:Fallback xmlns="">
            <p:pic>
              <p:nvPicPr>
                <p:cNvPr id="101" name="Freihand 100">
                  <a:extLst>
                    <a:ext uri="{FF2B5EF4-FFF2-40B4-BE49-F238E27FC236}">
                      <a16:creationId xmlns:a16="http://schemas.microsoft.com/office/drawing/2014/main" id="{21B97C67-64BE-4BB8-B756-65D04B912D86}"/>
                    </a:ext>
                  </a:extLst>
                </p:cNvPr>
                <p:cNvPicPr/>
                <p:nvPr/>
              </p:nvPicPr>
              <p:blipFill>
                <a:blip r:embed="rId143"/>
                <a:stretch>
                  <a:fillRect/>
                </a:stretch>
              </p:blipFill>
              <p:spPr>
                <a:xfrm>
                  <a:off x="9385120" y="3209827"/>
                  <a:ext cx="126360" cy="88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4">
            <p14:nvContentPartPr>
              <p14:cNvPr id="102" name="Freihand 101">
                <a:extLst>
                  <a:ext uri="{FF2B5EF4-FFF2-40B4-BE49-F238E27FC236}">
                    <a16:creationId xmlns:a16="http://schemas.microsoft.com/office/drawing/2014/main" id="{18596479-9E83-4DC3-B24F-290C08CA427F}"/>
                  </a:ext>
                </a:extLst>
              </p14:cNvPr>
              <p14:cNvContentPartPr/>
              <p14:nvPr/>
            </p14:nvContentPartPr>
            <p14:xfrm>
              <a:off x="11330200" y="2782147"/>
              <a:ext cx="105840" cy="108360"/>
            </p14:xfrm>
          </p:contentPart>
        </mc:Choice>
        <mc:Fallback xmlns="">
          <p:pic>
            <p:nvPicPr>
              <p:cNvPr id="102" name="Freihand 101">
                <a:extLst>
                  <a:ext uri="{FF2B5EF4-FFF2-40B4-BE49-F238E27FC236}">
                    <a16:creationId xmlns:a16="http://schemas.microsoft.com/office/drawing/2014/main" id="{18596479-9E83-4DC3-B24F-290C08CA427F}"/>
                  </a:ext>
                </a:extLst>
              </p:cNvPr>
              <p:cNvPicPr/>
              <p:nvPr/>
            </p:nvPicPr>
            <p:blipFill>
              <a:blip r:embed="rId145"/>
              <a:stretch>
                <a:fillRect/>
              </a:stretch>
            </p:blipFill>
            <p:spPr>
              <a:xfrm>
                <a:off x="11325880" y="2777827"/>
                <a:ext cx="114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4" name="Freihand 103">
                <a:extLst>
                  <a:ext uri="{FF2B5EF4-FFF2-40B4-BE49-F238E27FC236}">
                    <a16:creationId xmlns:a16="http://schemas.microsoft.com/office/drawing/2014/main" id="{FEBF85B5-ADD2-4971-AF76-3E1A78E5B0D1}"/>
                  </a:ext>
                </a:extLst>
              </p14:cNvPr>
              <p14:cNvContentPartPr/>
              <p14:nvPr/>
            </p14:nvContentPartPr>
            <p14:xfrm>
              <a:off x="1689400" y="2071507"/>
              <a:ext cx="1515240" cy="161640"/>
            </p14:xfrm>
          </p:contentPart>
        </mc:Choice>
        <mc:Fallback xmlns="">
          <p:pic>
            <p:nvPicPr>
              <p:cNvPr id="104" name="Freihand 103">
                <a:extLst>
                  <a:ext uri="{FF2B5EF4-FFF2-40B4-BE49-F238E27FC236}">
                    <a16:creationId xmlns:a16="http://schemas.microsoft.com/office/drawing/2014/main" id="{FEBF85B5-ADD2-4971-AF76-3E1A78E5B0D1}"/>
                  </a:ext>
                </a:extLst>
              </p:cNvPr>
              <p:cNvPicPr/>
              <p:nvPr/>
            </p:nvPicPr>
            <p:blipFill>
              <a:blip r:embed="rId147"/>
              <a:stretch>
                <a:fillRect/>
              </a:stretch>
            </p:blipFill>
            <p:spPr>
              <a:xfrm>
                <a:off x="1685080" y="2067187"/>
                <a:ext cx="1523880" cy="170280"/>
              </a:xfrm>
              <a:prstGeom prst="rect">
                <a:avLst/>
              </a:prstGeom>
            </p:spPr>
          </p:pic>
        </mc:Fallback>
      </mc:AlternateContent>
    </p:spTree>
    <p:extLst>
      <p:ext uri="{BB962C8B-B14F-4D97-AF65-F5344CB8AC3E}">
        <p14:creationId xmlns:p14="http://schemas.microsoft.com/office/powerpoint/2010/main" val="3588700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688480" cy="564050"/>
          </a:xfrm>
          <a:prstGeom prst="rect">
            <a:avLst/>
          </a:prstGeom>
          <a:noFill/>
          <a:ln>
            <a:noFill/>
          </a:ln>
        </p:spPr>
        <p:txBody>
          <a:bodyPr vert="horz" wrap="none" lIns="81646" tIns="40823" rIns="81646" bIns="40823" anchorCtr="0" compatLnSpc="0">
            <a:spAutoFit/>
          </a:bodyPr>
          <a:lstStyle/>
          <a:p>
            <a:r>
              <a:rPr lang="de-DE" sz="3266"/>
              <a:t>Monetary aggregates</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a:t>M0</a:t>
            </a:r>
            <a:r>
              <a:rPr lang="de-DE" sz="2177" dirty="0"/>
              <a:t>	: </a:t>
            </a:r>
            <a:r>
              <a:rPr lang="de-DE" sz="2177"/>
              <a:t>	cash	(not defined in the Eurozone)</a:t>
            </a:r>
            <a:endParaRPr lang="de-DE" sz="2177" dirty="0"/>
          </a:p>
          <a:p>
            <a:endParaRPr lang="de-DE" sz="2177" dirty="0"/>
          </a:p>
          <a:p>
            <a:r>
              <a:rPr lang="de-DE" sz="2177" dirty="0"/>
              <a:t>M1	:</a:t>
            </a:r>
            <a:r>
              <a:rPr lang="de-DE" sz="2177"/>
              <a:t>	</a:t>
            </a:r>
            <a:r>
              <a:rPr lang="en-US" sz="2177"/>
              <a:t>The sum of currency in circulation and overnight deposits 		(cash + sight deposits)</a:t>
            </a:r>
            <a:endParaRPr lang="de-DE" sz="2177" dirty="0"/>
          </a:p>
          <a:p>
            <a:r>
              <a:rPr lang="de-DE" sz="2177" dirty="0"/>
              <a:t>	 </a:t>
            </a:r>
          </a:p>
          <a:p>
            <a:r>
              <a:rPr lang="de-DE" sz="2177" dirty="0"/>
              <a:t>M2	:</a:t>
            </a:r>
            <a:r>
              <a:rPr lang="de-DE" sz="2177"/>
              <a:t>	</a:t>
            </a:r>
            <a:r>
              <a:rPr lang="en-US" sz="2177"/>
              <a:t>M1 +</a:t>
            </a:r>
          </a:p>
          <a:p>
            <a:r>
              <a:rPr lang="en-US" sz="2177"/>
              <a:t>		deposits redeemable at notice of up to three months and 			deposits with an agreed maturity of up to two years</a:t>
            </a:r>
            <a:endParaRPr lang="de-DE" sz="2177" dirty="0"/>
          </a:p>
          <a:p>
            <a:endParaRPr lang="de-DE" sz="2177" dirty="0"/>
          </a:p>
          <a:p>
            <a:r>
              <a:rPr lang="de-DE" sz="2177" dirty="0"/>
              <a:t>M3	:</a:t>
            </a:r>
            <a:r>
              <a:rPr lang="de-DE" sz="2177"/>
              <a:t>	</a:t>
            </a:r>
            <a:r>
              <a:rPr lang="en-US" sz="2177"/>
              <a:t>M2 +</a:t>
            </a:r>
          </a:p>
          <a:p>
            <a:r>
              <a:rPr lang="en-US" sz="2177"/>
              <a:t>		repurchase agreements,</a:t>
            </a:r>
          </a:p>
          <a:p>
            <a:r>
              <a:rPr lang="en-US" sz="2177"/>
              <a:t>		money market fund shares/units 	and</a:t>
            </a:r>
          </a:p>
          <a:p>
            <a:r>
              <a:rPr lang="en-US" sz="2177"/>
              <a:t>		debt securities with a maturity of up to two years.</a:t>
            </a:r>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11EDCCB-5B27-4D8E-8651-5230F3692A92}"/>
                  </a:ext>
                </a:extLst>
              </p14:cNvPr>
              <p14:cNvContentPartPr/>
              <p14:nvPr/>
            </p14:nvContentPartPr>
            <p14:xfrm>
              <a:off x="2080813" y="1277707"/>
              <a:ext cx="4533120" cy="62280"/>
            </p14:xfrm>
          </p:contentPart>
        </mc:Choice>
        <mc:Fallback>
          <p:pic>
            <p:nvPicPr>
              <p:cNvPr id="2" name="Freihand 1">
                <a:extLst>
                  <a:ext uri="{FF2B5EF4-FFF2-40B4-BE49-F238E27FC236}">
                    <a16:creationId xmlns:a16="http://schemas.microsoft.com/office/drawing/2014/main" id="{D11EDCCB-5B27-4D8E-8651-5230F3692A92}"/>
                  </a:ext>
                </a:extLst>
              </p:cNvPr>
              <p:cNvPicPr/>
              <p:nvPr/>
            </p:nvPicPr>
            <p:blipFill>
              <a:blip r:embed="rId4"/>
              <a:stretch>
                <a:fillRect/>
              </a:stretch>
            </p:blipFill>
            <p:spPr>
              <a:xfrm>
                <a:off x="2076493" y="1273387"/>
                <a:ext cx="4541760" cy="70920"/>
              </a:xfrm>
              <a:prstGeom prst="rect">
                <a:avLst/>
              </a:prstGeom>
            </p:spPr>
          </p:pic>
        </mc:Fallback>
      </mc:AlternateContent>
    </p:spTree>
    <p:extLst>
      <p:ext uri="{BB962C8B-B14F-4D97-AF65-F5344CB8AC3E}">
        <p14:creationId xmlns:p14="http://schemas.microsoft.com/office/powerpoint/2010/main" val="2277212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3688480" cy="564050"/>
          </a:xfrm>
          <a:prstGeom prst="rect">
            <a:avLst/>
          </a:prstGeom>
          <a:noFill/>
          <a:ln>
            <a:noFill/>
          </a:ln>
        </p:spPr>
        <p:txBody>
          <a:bodyPr vert="horz" wrap="none" lIns="81646" tIns="40823" rIns="81646" bIns="40823" anchorCtr="0" compatLnSpc="0">
            <a:spAutoFit/>
          </a:bodyPr>
          <a:lstStyle/>
          <a:p>
            <a:r>
              <a:rPr lang="de-DE" sz="3266"/>
              <a:t>Monetary aggregates</a:t>
            </a:r>
            <a:endParaRPr lang="de-DE" sz="3266" dirty="0"/>
          </a:p>
        </p:txBody>
      </p:sp>
      <p:sp>
        <p:nvSpPr>
          <p:cNvPr id="4" name="Textfeld 3"/>
          <p:cNvSpPr txBox="1"/>
          <p:nvPr/>
        </p:nvSpPr>
        <p:spPr>
          <a:xfrm>
            <a:off x="8611267" y="32723"/>
            <a:ext cx="2653763" cy="2424387"/>
          </a:xfrm>
          <a:prstGeom prst="rect">
            <a:avLst/>
          </a:prstGeom>
          <a:noFill/>
          <a:ln>
            <a:noFill/>
          </a:ln>
        </p:spPr>
        <p:txBody>
          <a:bodyPr vert="horz" wrap="square" lIns="81646" tIns="40823" rIns="81646" bIns="40823" anchorCtr="0" compatLnSpc="0">
            <a:noAutofit/>
          </a:bodyPr>
          <a:lstStyle/>
          <a:p>
            <a:r>
              <a:rPr lang="de-DE" sz="2177" dirty="0"/>
              <a:t>Aug 2025</a:t>
            </a:r>
          </a:p>
          <a:p>
            <a:endParaRPr lang="de-DE" sz="2177" dirty="0"/>
          </a:p>
          <a:p>
            <a:r>
              <a:rPr lang="de-DE" sz="2177" dirty="0"/>
              <a:t>M3: 16,9 </a:t>
            </a:r>
            <a:r>
              <a:rPr lang="de-DE" sz="2177" dirty="0" err="1"/>
              <a:t>Tri</a:t>
            </a:r>
            <a:r>
              <a:rPr lang="de-DE" sz="2177" dirty="0"/>
              <a:t>. Euro</a:t>
            </a:r>
          </a:p>
          <a:p>
            <a:endParaRPr lang="de-DE" sz="2177" dirty="0"/>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70BE505-C369-4E1E-B02C-BA18EE27A5D8}"/>
              </a:ext>
            </a:extLst>
          </p:cNvPr>
          <p:cNvPicPr>
            <a:picLocks noChangeAspect="1"/>
          </p:cNvPicPr>
          <p:nvPr/>
        </p:nvPicPr>
        <p:blipFill>
          <a:blip r:embed="rId3"/>
          <a:stretch>
            <a:fillRect/>
          </a:stretch>
        </p:blipFill>
        <p:spPr>
          <a:xfrm>
            <a:off x="298505" y="810212"/>
            <a:ext cx="7924738" cy="4763274"/>
          </a:xfrm>
          <a:prstGeom prst="rect">
            <a:avLst/>
          </a:prstGeom>
        </p:spPr>
      </p:pic>
    </p:spTree>
    <p:extLst>
      <p:ext uri="{BB962C8B-B14F-4D97-AF65-F5344CB8AC3E}">
        <p14:creationId xmlns:p14="http://schemas.microsoft.com/office/powerpoint/2010/main" val="3085402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4503510" cy="564050"/>
          </a:xfrm>
          <a:prstGeom prst="rect">
            <a:avLst/>
          </a:prstGeom>
          <a:noFill/>
          <a:ln>
            <a:noFill/>
          </a:ln>
        </p:spPr>
        <p:txBody>
          <a:bodyPr vert="horz" wrap="none" lIns="81646" tIns="40823" rIns="81646" bIns="40823" anchorCtr="0" compatLnSpc="0">
            <a:spAutoFit/>
          </a:bodyPr>
          <a:lstStyle/>
          <a:p>
            <a:r>
              <a:rPr lang="de-DE" sz="3266"/>
              <a:t>Quantity theory of money</a:t>
            </a:r>
            <a:endParaRPr lang="de-DE" sz="3266" dirty="0"/>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800">
                <a:solidFill>
                  <a:srgbClr val="000000"/>
                </a:solidFill>
              </a:rPr>
              <a:t>	</a:t>
            </a:r>
            <a:r>
              <a:rPr lang="de-DE" sz="2400">
                <a:solidFill>
                  <a:srgbClr val="000000"/>
                </a:solidFill>
              </a:rPr>
              <a:t>(total amount of money)</a:t>
            </a:r>
            <a:r>
              <a:rPr lang="de-DE" sz="2400" dirty="0">
                <a:solidFill>
                  <a:srgbClr val="000000"/>
                </a:solidFill>
              </a:rPr>
              <a:t>	x</a:t>
            </a:r>
            <a:r>
              <a:rPr lang="de-DE" sz="2400">
                <a:solidFill>
                  <a:srgbClr val="000000"/>
                </a:solidFill>
              </a:rPr>
              <a:t>	(velocity of money)</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r>
              <a:rPr lang="de-DE" sz="2400">
                <a:solidFill>
                  <a:srgbClr val="000000"/>
                </a:solidFill>
              </a:rPr>
              <a:t>	(price level)</a:t>
            </a:r>
            <a:r>
              <a:rPr lang="de-DE" sz="2400" dirty="0">
                <a:solidFill>
                  <a:srgbClr val="000000"/>
                </a:solidFill>
              </a:rPr>
              <a:t>	x </a:t>
            </a:r>
            <a:r>
              <a:rPr lang="de-DE" sz="2400">
                <a:solidFill>
                  <a:srgbClr val="000000"/>
                </a:solidFill>
              </a:rPr>
              <a:t>	(real output)</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a:t>
            </a:r>
            <a:r>
              <a:rPr lang="de-DE" sz="2400">
                <a:solidFill>
                  <a:srgbClr val="000000"/>
                </a:solidFill>
                <a:cs typeface="Times New Roman" pitchFamily="18" charset="0"/>
              </a:rPr>
              <a:t>	if in short term we assume the velocity of money as constant and real output is changing also slowly relative to prices, we obtain a directly proportional dependence between the growth rate of money and inflation.</a:t>
            </a: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963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sz="3200"/>
              <a:t>Quantity theory of money and Money Demand</a:t>
            </a:r>
            <a:endParaRPr lang="de-DE" sz="3200" dirty="0"/>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a:t>Within the money market equilibrium we obtain:</a:t>
                </a:r>
                <a:endParaRPr lang="en-US" sz="2400" dirty="0"/>
              </a:p>
              <a:p>
                <a:pPr algn="ctr"/>
                <a:endParaRPr lang="en-US" sz="2400" dirty="0"/>
              </a:p>
              <a:p>
                <a:pPr algn="ctr"/>
                <a:r>
                  <a:rPr lang="en-US" sz="2400" dirty="0"/>
                  <a:t>M=</a:t>
                </a:r>
                <a:r>
                  <a:rPr lang="en-US" sz="2400"/>
                  <a:t>M</a:t>
                </a:r>
                <a:r>
                  <a:rPr lang="en-US" sz="2400" baseline="30000"/>
                  <a:t>d</a:t>
                </a:r>
                <a:r>
                  <a:rPr lang="en-US" sz="2400"/>
                  <a:t> (money demand)</a:t>
                </a:r>
                <a:endParaRPr lang="en-US" sz="2400" dirty="0"/>
              </a:p>
              <a:p>
                <a:pPr algn="ctr"/>
                <a:endParaRPr lang="en-US" sz="2400" dirty="0"/>
              </a:p>
              <a:p>
                <a:pPr algn="ctr"/>
                <a:r>
                  <a:rPr lang="en-US" sz="2400"/>
                  <a:t>Cash holding coefficient: </a:t>
                </a:r>
                <a:r>
                  <a:rPr lang="en-US" sz="2400" dirty="0"/>
                  <a:t>k = 1/V → M</a:t>
                </a:r>
                <a:r>
                  <a:rPr lang="en-US" sz="2400" baseline="30000" dirty="0"/>
                  <a:t>d</a:t>
                </a:r>
                <a:r>
                  <a:rPr lang="en-US" sz="2400" dirty="0"/>
                  <a:t> = k ∙ P ∙ Y </a:t>
                </a:r>
              </a:p>
              <a:p>
                <a:endParaRPr lang="en-US" sz="2400" dirty="0"/>
              </a:p>
              <a:p>
                <a:r>
                  <a:rPr lang="en-US" sz="2400"/>
                  <a:t>Assuming k to be constant in the short-run, then the level of transactions representet by PY determines the level of money demand M</a:t>
                </a:r>
                <a:r>
                  <a:rPr lang="en-US" sz="2400" baseline="30000"/>
                  <a:t>d</a:t>
                </a:r>
                <a:r>
                  <a:rPr lang="en-US" sz="2400"/>
                  <a:t> </a:t>
                </a:r>
                <a:endParaRPr lang="en-US" sz="2400" dirty="0"/>
              </a:p>
              <a:p>
                <a:endParaRPr lang="en-US" sz="2400" dirty="0"/>
              </a:p>
              <a:p>
                <a:r>
                  <a:rPr lang="en-US" sz="2400" dirty="0"/>
                  <a:t>→</a:t>
                </a:r>
                <a:r>
                  <a:rPr lang="en-US" sz="2400"/>
                  <a:t>	The real money demand </a:t>
                </a:r>
                <a:r>
                  <a:rPr lang="en-US" sz="2400" dirty="0"/>
                  <a:t>M</a:t>
                </a:r>
                <a:r>
                  <a:rPr lang="en-US" sz="2400" baseline="30000" dirty="0"/>
                  <a:t>d</a:t>
                </a:r>
                <a:r>
                  <a:rPr lang="en-US" sz="2400" dirty="0"/>
                  <a:t>/</a:t>
                </a:r>
                <a:r>
                  <a:rPr lang="en-US" sz="2400"/>
                  <a:t>P therefore depends only</a:t>
                </a:r>
              </a:p>
              <a:p>
                <a:r>
                  <a:rPr lang="en-US" sz="2400"/>
                  <a:t>	on Y and we obtain:</a:t>
                </a:r>
                <a:endParaRPr lang="en-US" sz="2400" dirty="0"/>
              </a:p>
              <a:p>
                <a:r>
                  <a:rPr lang="de-DE" sz="2800" dirty="0"/>
                  <a:t>		</a:t>
                </a:r>
              </a:p>
              <a:p>
                <a:r>
                  <a:rPr lang="de-DE" sz="2800" dirty="0"/>
                  <a:t>		Money Demand </a:t>
                </a:r>
                <a14:m>
                  <m:oMath xmlns:m="http://schemas.openxmlformats.org/officeDocument/2006/math">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651"/>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55351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Monetary growth and </a:t>
            </a:r>
            <a:r>
              <a:rPr lang="de-DE" altLang="de-DE" sz="3200" b="1" dirty="0">
                <a:solidFill>
                  <a:srgbClr val="000000"/>
                </a:solidFill>
                <a:latin typeface="Sparkasse Rg" pitchFamily="34" charset="0"/>
              </a:rPr>
              <a:t>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a:t>Calculating the total differential of M</a:t>
                </a:r>
                <a:r>
                  <a:rPr lang="en-US" sz="2400" dirty="0"/>
                  <a:t>∙V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a:t>Assuming again V to be constant in the short run</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𝑚𝑜𝑛𝑒𝑡𝑟𝑎𝑦</m:t>
                      </m:r>
                      <m:r>
                        <a:rPr lang="de-DE" sz="2000" b="0" i="1" smtClean="0">
                          <a:latin typeface="Cambria Math" panose="02040503050406030204" pitchFamily="18" charset="0"/>
                        </a:rPr>
                        <m:t> </m:t>
                      </m:r>
                      <m:r>
                        <a:rPr lang="de-DE" sz="2000" b="0" i="1" smtClean="0">
                          <a:latin typeface="Cambria Math" panose="02040503050406030204" pitchFamily="18" charset="0"/>
                        </a:rPr>
                        <m:t>𝑔𝑟𝑜𝑤𝑡h</m:t>
                      </m:r>
                      <m:r>
                        <a:rPr lang="de-DE" sz="2000" b="0" i="1" smtClean="0">
                          <a:latin typeface="Cambria Math" panose="02040503050406030204" pitchFamily="18" charset="0"/>
                        </a:rPr>
                        <m:t> </m:t>
                      </m:r>
                      <m:r>
                        <a:rPr lang="de-DE" sz="2000" b="0" i="1" smtClean="0">
                          <a:latin typeface="Cambria Math" panose="02040503050406030204" pitchFamily="18" charset="0"/>
                        </a:rPr>
                        <m:t>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𝐺𝐷𝑃</m:t>
                      </m:r>
                      <m:r>
                        <a:rPr lang="de-DE" sz="2000" b="0" i="1" smtClean="0">
                          <a:latin typeface="Cambria Math" panose="02040503050406030204" pitchFamily="18" charset="0"/>
                        </a:rPr>
                        <m:t>−</m:t>
                      </m:r>
                      <m:r>
                        <a:rPr lang="de-DE" sz="2000" b="0" i="1" smtClean="0">
                          <a:latin typeface="Cambria Math" panose="02040503050406030204" pitchFamily="18" charset="0"/>
                        </a:rPr>
                        <m:t>𝑔𝑟𝑜𝑤𝑡h</m:t>
                      </m:r>
                      <m:r>
                        <a:rPr lang="de-DE" sz="2000" b="0" i="1" smtClean="0">
                          <a:latin typeface="Cambria Math" panose="02040503050406030204" pitchFamily="18" charset="0"/>
                        </a:rPr>
                        <m:t> </m:t>
                      </m:r>
                      <m:r>
                        <a:rPr lang="de-DE" sz="2000" b="0" i="1" smtClean="0">
                          <a:latin typeface="Cambria Math" panose="02040503050406030204" pitchFamily="18" charset="0"/>
                        </a:rPr>
                        <m:t>𝑟𝑎𝑡𝑒</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a:t>“usual” GDP-growth </a:t>
                </a:r>
                <a:r>
                  <a:rPr lang="en-US" altLang="en-US" sz="2000" dirty="0"/>
                  <a:t>(</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a:t>, approx. 1%-3% for developed economies. Then these economies need a certain monetary growth due to the increase of total transactions over time)</a:t>
                </a:r>
                <a:endParaRPr lang="en-US" altLang="en-US" sz="2000" dirty="0"/>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a:t>in the long run depends mainly on the technological progress (compare with potential output!)</a:t>
                </a:r>
                <a:endParaRPr lang="de-DE" altLang="en-US" sz="2000" i="1" dirty="0">
                  <a:latin typeface="Cambria Math" panose="02040503050406030204" pitchFamily="18" charset="0"/>
                </a:endParaRPr>
              </a:p>
              <a:p>
                <a:pPr>
                  <a:lnSpc>
                    <a:spcPct val="105000"/>
                  </a:lnSpc>
                  <a:spcBef>
                    <a:spcPct val="50000"/>
                  </a:spcBef>
                </a:pPr>
                <a:r>
                  <a:rPr lang="en-US" sz="2400"/>
                  <a:t>→ 	</a:t>
                </a:r>
                <a:r>
                  <a:rPr lang="en-US" sz="2400" b="1"/>
                  <a:t>excessive monetary growth translates according</a:t>
                </a:r>
              </a:p>
              <a:p>
                <a:pPr>
                  <a:lnSpc>
                    <a:spcPct val="105000"/>
                  </a:lnSpc>
                  <a:spcBef>
                    <a:spcPct val="50000"/>
                  </a:spcBef>
                </a:pPr>
                <a:r>
                  <a:rPr lang="en-US" sz="2400" b="1"/>
                  <a:t>	to quantity theory of money into inflation!</a:t>
                </a:r>
                <a:endParaRPr lang="en-US" altLang="en-US" sz="2400" b="1"/>
              </a:p>
              <a:p>
                <a:pPr>
                  <a:lnSpc>
                    <a:spcPct val="105000"/>
                  </a:lnSpc>
                  <a:spcBef>
                    <a:spcPct val="50000"/>
                  </a:spcBef>
                </a:pPr>
                <a:r>
                  <a:rPr lang="en-US" altLang="en-US" sz="2400"/>
                  <a:t>Milton Friedman (nobel laureate 1976):</a:t>
                </a:r>
              </a:p>
              <a:p>
                <a:pPr>
                  <a:lnSpc>
                    <a:spcPct val="105000"/>
                  </a:lnSpc>
                  <a:spcBef>
                    <a:spcPct val="50000"/>
                  </a:spcBef>
                </a:pPr>
                <a:r>
                  <a:rPr lang="en-US" altLang="en-US" sz="2400"/>
                  <a:t>“</a:t>
                </a:r>
                <a:r>
                  <a:rPr lang="en-US" altLang="en-US" sz="2400" i="1"/>
                  <a:t>Inflation is always and everywhere a monetary phenomenon</a:t>
                </a:r>
                <a:r>
                  <a:rPr lang="en-US" altLang="en-US" sz="2400"/>
                  <a:t>.” </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b="-1156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60240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Classical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err="1"/>
              <a:t>Reale</a:t>
            </a:r>
            <a:r>
              <a:rPr lang="en-US" sz="2800" b="1"/>
              <a:t> Variables: </a:t>
            </a:r>
            <a:r>
              <a:rPr lang="en-US" sz="2800"/>
              <a:t>Measured in physical units – quantities and relative prices, for example</a:t>
            </a:r>
            <a:endParaRPr lang="en-US" sz="2800" dirty="0"/>
          </a:p>
          <a:p>
            <a:endParaRPr lang="en-US" sz="2800" dirty="0"/>
          </a:p>
          <a:p>
            <a:pPr marL="914400" lvl="1" indent="-457200">
              <a:buFont typeface="Arial" panose="020B0604020202020204" pitchFamily="34" charset="0"/>
              <a:buChar char="•"/>
            </a:pPr>
            <a:r>
              <a:rPr lang="en-US" sz="2200"/>
              <a:t>quantity of output produced</a:t>
            </a:r>
          </a:p>
          <a:p>
            <a:pPr marL="914400" lvl="1" indent="-457200">
              <a:buFont typeface="Arial" panose="020B0604020202020204" pitchFamily="34" charset="0"/>
              <a:buChar char="•"/>
            </a:pPr>
            <a:r>
              <a:rPr lang="en-US" sz="2200"/>
              <a:t>real wage:  output earned per hour of work</a:t>
            </a:r>
          </a:p>
          <a:p>
            <a:pPr marL="914400" lvl="1" indent="-457200">
              <a:buFont typeface="Arial" panose="020B0604020202020204" pitchFamily="34" charset="0"/>
              <a:buChar char="•"/>
            </a:pPr>
            <a:r>
              <a:rPr lang="en-US" sz="2200"/>
              <a:t>real interest rate:  output earned in the future </a:t>
            </a:r>
            <a:br>
              <a:rPr lang="en-US" sz="2200"/>
            </a:br>
            <a:r>
              <a:rPr lang="en-US" sz="2200"/>
              <a:t>by lending one unit of output today</a:t>
            </a:r>
          </a:p>
          <a:p>
            <a:pPr lvl="1"/>
            <a:endParaRPr lang="en-US" sz="2800" dirty="0"/>
          </a:p>
          <a:p>
            <a:r>
              <a:rPr lang="en-US" sz="2800" b="1" err="1"/>
              <a:t>Nominale</a:t>
            </a:r>
            <a:r>
              <a:rPr lang="en-US" sz="2800" b="1"/>
              <a:t> Variables: </a:t>
            </a:r>
            <a:r>
              <a:rPr lang="en-US" sz="2800"/>
              <a:t> Measured in money units</a:t>
            </a:r>
            <a:endParaRPr lang="en-US" sz="2800" dirty="0"/>
          </a:p>
          <a:p>
            <a:endParaRPr lang="en-US" sz="2800" dirty="0"/>
          </a:p>
          <a:p>
            <a:pPr marL="914400" lvl="1" indent="-457200">
              <a:buFont typeface="Arial" panose="020B0604020202020204" pitchFamily="34" charset="0"/>
              <a:buChar char="•"/>
            </a:pPr>
            <a:r>
              <a:rPr lang="en-US" sz="2200"/>
              <a:t>nominal wage:  Dollars per hour of work.</a:t>
            </a:r>
          </a:p>
          <a:p>
            <a:pPr marL="914400" lvl="1" indent="-457200">
              <a:buFont typeface="Arial" panose="020B0604020202020204" pitchFamily="34" charset="0"/>
              <a:buChar char="•"/>
            </a:pPr>
            <a:r>
              <a:rPr lang="en-US" sz="2200"/>
              <a:t>nominal interest rate:  Dollars earned in future </a:t>
            </a:r>
            <a:br>
              <a:rPr lang="en-US" sz="2200"/>
            </a:br>
            <a:r>
              <a:rPr lang="en-US" sz="2200"/>
              <a:t>by lending one dollar today.</a:t>
            </a:r>
          </a:p>
          <a:p>
            <a:pPr marL="914400" lvl="1" indent="-457200">
              <a:buFont typeface="Arial" panose="020B0604020202020204" pitchFamily="34" charset="0"/>
              <a:buChar char="•"/>
            </a:pPr>
            <a:r>
              <a:rPr lang="en-US" sz="2200"/>
              <a:t>the price level:  The amount of dollars needed </a:t>
            </a:r>
            <a:br>
              <a:rPr lang="en-US" sz="2200"/>
            </a:br>
            <a:r>
              <a:rPr lang="en-US" sz="2200"/>
              <a:t>to buy a representative basket of goods.</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33038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Classical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a:solidFill>
                  <a:srgbClr val="000000"/>
                </a:solidFill>
                <a:latin typeface="Sparkasse Rg" pitchFamily="34" charset="0"/>
              </a:rPr>
              <a:t>Classical Dichotomy</a:t>
            </a:r>
            <a:r>
              <a:rPr lang="en-US" sz="2800" b="1"/>
              <a:t>: </a:t>
            </a:r>
            <a:r>
              <a:rPr lang="en-US" sz="2800"/>
              <a:t>In Theory, we have an independence between real and nominal variables.</a:t>
            </a:r>
            <a:endParaRPr lang="en-US" sz="2800" dirty="0"/>
          </a:p>
          <a:p>
            <a:endParaRPr lang="en-US" sz="2800" dirty="0"/>
          </a:p>
          <a:p>
            <a:r>
              <a:rPr lang="en-US" sz="2800" b="1"/>
              <a:t>Neutrality of money: </a:t>
            </a:r>
            <a:r>
              <a:rPr lang="en-US" sz="2800"/>
              <a:t>Changes in monetary aggregates do not have any influence on real variables. At least in long run “</a:t>
            </a:r>
            <a:r>
              <a:rPr lang="en-US" sz="2800" i="1"/>
              <a:t>money is veil</a:t>
            </a:r>
            <a:r>
              <a:rPr lang="en-US" sz="2800"/>
              <a:t>”.</a:t>
            </a:r>
            <a:r>
              <a:rPr lang="en-US" sz="240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6472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723973" cy="564050"/>
          </a:xfrm>
          <a:prstGeom prst="rect">
            <a:avLst/>
          </a:prstGeom>
          <a:noFill/>
          <a:ln>
            <a:noFill/>
          </a:ln>
        </p:spPr>
        <p:txBody>
          <a:bodyPr vert="horz" wrap="none" lIns="81646" tIns="40823" rIns="81646" bIns="40823" anchorCtr="0" compatLnSpc="0">
            <a:spAutoFit/>
          </a:bodyPr>
          <a:lstStyle/>
          <a:p>
            <a:r>
              <a:rPr lang="de-DE" sz="3266"/>
              <a:t>Central bank and money creation</a:t>
            </a:r>
            <a:endParaRPr lang="de-DE" sz="3266" dirty="0"/>
          </a:p>
        </p:txBody>
      </p:sp>
      <p:sp>
        <p:nvSpPr>
          <p:cNvPr id="7" name="Text Box 2"/>
          <p:cNvSpPr txBox="1">
            <a:spLocks noChangeArrowheads="1"/>
          </p:cNvSpPr>
          <p:nvPr/>
        </p:nvSpPr>
        <p:spPr bwMode="auto">
          <a:xfrm>
            <a:off x="719808" y="4386943"/>
            <a:ext cx="7969797" cy="979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a:solidFill>
                  <a:srgbClr val="000000"/>
                </a:solidFill>
              </a:rPr>
              <a:t>Changing for example assets via buying/selling foreign currency or changing deposits increases or lowers the monetary base</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2" name="Tabelle 3">
            <a:extLst>
              <a:ext uri="{FF2B5EF4-FFF2-40B4-BE49-F238E27FC236}">
                <a16:creationId xmlns:a16="http://schemas.microsoft.com/office/drawing/2014/main" id="{887CC5EB-56B3-3339-4284-D645AB9D6E6D}"/>
              </a:ext>
            </a:extLst>
          </p:cNvPr>
          <p:cNvGraphicFramePr>
            <a:graphicFrameLocks noGrp="1"/>
          </p:cNvGraphicFramePr>
          <p:nvPr/>
        </p:nvGraphicFramePr>
        <p:xfrm>
          <a:off x="1248228" y="1108456"/>
          <a:ext cx="8128000" cy="239268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640742407"/>
                    </a:ext>
                  </a:extLst>
                </a:gridCol>
                <a:gridCol w="4064000">
                  <a:extLst>
                    <a:ext uri="{9D8B030D-6E8A-4147-A177-3AD203B41FA5}">
                      <a16:colId xmlns:a16="http://schemas.microsoft.com/office/drawing/2014/main" val="2317494901"/>
                    </a:ext>
                  </a:extLst>
                </a:gridCol>
              </a:tblGrid>
              <a:tr h="370840">
                <a:tc gridSpan="2">
                  <a:txBody>
                    <a:bodyPr/>
                    <a:lstStyle/>
                    <a:p>
                      <a:pPr algn="ctr"/>
                      <a:r>
                        <a:rPr lang="de-DE"/>
                        <a:t>Balance sheet</a:t>
                      </a:r>
                    </a:p>
                  </a:txBody>
                  <a:tcPr/>
                </a:tc>
                <a:tc hMerge="1">
                  <a:txBody>
                    <a:bodyPr/>
                    <a:lstStyle/>
                    <a:p>
                      <a:endParaRPr lang="de-DE"/>
                    </a:p>
                  </a:txBody>
                  <a:tcPr/>
                </a:tc>
                <a:extLst>
                  <a:ext uri="{0D108BD9-81ED-4DB2-BD59-A6C34878D82A}">
                    <a16:rowId xmlns:a16="http://schemas.microsoft.com/office/drawing/2014/main" val="507502713"/>
                  </a:ext>
                </a:extLst>
              </a:tr>
              <a:tr h="370840">
                <a:tc>
                  <a:txBody>
                    <a:bodyPr/>
                    <a:lstStyle/>
                    <a:p>
                      <a:pPr algn="ctr"/>
                      <a:r>
                        <a:rPr lang="de-DE"/>
                        <a:t>Assets</a:t>
                      </a:r>
                    </a:p>
                  </a:txBody>
                  <a:tcPr/>
                </a:tc>
                <a:tc>
                  <a:txBody>
                    <a:bodyPr/>
                    <a:lstStyle/>
                    <a:p>
                      <a:pPr algn="ctr"/>
                      <a:r>
                        <a:rPr lang="de-DE"/>
                        <a:t>Liabilities</a:t>
                      </a:r>
                    </a:p>
                  </a:txBody>
                  <a:tcPr/>
                </a:tc>
                <a:extLst>
                  <a:ext uri="{0D108BD9-81ED-4DB2-BD59-A6C34878D82A}">
                    <a16:rowId xmlns:a16="http://schemas.microsoft.com/office/drawing/2014/main" val="215651120"/>
                  </a:ext>
                </a:extLst>
              </a:tr>
              <a:tr h="370840">
                <a:tc>
                  <a:txBody>
                    <a:bodyPr/>
                    <a:lstStyle/>
                    <a:p>
                      <a:r>
                        <a:rPr lang="en-US"/>
                        <a:t>Net holdings of foreign reserves (incl. gold)</a:t>
                      </a:r>
                      <a:endParaRPr lang="de-DE"/>
                    </a:p>
                  </a:txBody>
                  <a:tcPr/>
                </a:tc>
                <a:tc>
                  <a:txBody>
                    <a:bodyPr/>
                    <a:lstStyle/>
                    <a:p>
                      <a:r>
                        <a:rPr lang="de-DE"/>
                        <a:t>Currency in circulation</a:t>
                      </a:r>
                    </a:p>
                  </a:txBody>
                  <a:tcPr/>
                </a:tc>
                <a:extLst>
                  <a:ext uri="{0D108BD9-81ED-4DB2-BD59-A6C34878D82A}">
                    <a16:rowId xmlns:a16="http://schemas.microsoft.com/office/drawing/2014/main" val="1286224660"/>
                  </a:ext>
                </a:extLst>
              </a:tr>
              <a:tr h="370840">
                <a:tc>
                  <a:txBody>
                    <a:bodyPr/>
                    <a:lstStyle/>
                    <a:p>
                      <a:r>
                        <a:rPr lang="en-US"/>
                        <a:t>Credits to domestic banking sector</a:t>
                      </a:r>
                      <a:endParaRPr lang="de-DE"/>
                    </a:p>
                  </a:txBody>
                  <a:tcPr/>
                </a:tc>
                <a:tc>
                  <a:txBody>
                    <a:bodyPr/>
                    <a:lstStyle/>
                    <a:p>
                      <a:r>
                        <a:rPr lang="en-US"/>
                        <a:t>Deposits of the domestic banking sector (i.e. deposit facility, minimum reserve)</a:t>
                      </a:r>
                      <a:endParaRPr lang="de-DE"/>
                    </a:p>
                  </a:txBody>
                  <a:tcPr/>
                </a:tc>
                <a:extLst>
                  <a:ext uri="{0D108BD9-81ED-4DB2-BD59-A6C34878D82A}">
                    <a16:rowId xmlns:a16="http://schemas.microsoft.com/office/drawing/2014/main" val="520899730"/>
                  </a:ext>
                </a:extLst>
              </a:tr>
              <a:tr h="370840">
                <a:tc>
                  <a:txBody>
                    <a:bodyPr/>
                    <a:lstStyle/>
                    <a:p>
                      <a:r>
                        <a:rPr lang="de-DE"/>
                        <a:t>Other assets</a:t>
                      </a:r>
                    </a:p>
                  </a:txBody>
                  <a:tcPr/>
                </a:tc>
                <a:tc>
                  <a:txBody>
                    <a:bodyPr/>
                    <a:lstStyle/>
                    <a:p>
                      <a:r>
                        <a:rPr lang="de-DE"/>
                        <a:t>Other liabilities</a:t>
                      </a:r>
                    </a:p>
                  </a:txBody>
                  <a:tcPr/>
                </a:tc>
                <a:extLst>
                  <a:ext uri="{0D108BD9-81ED-4DB2-BD59-A6C34878D82A}">
                    <a16:rowId xmlns:a16="http://schemas.microsoft.com/office/drawing/2014/main" val="2426988503"/>
                  </a:ext>
                </a:extLst>
              </a:tr>
            </a:tbl>
          </a:graphicData>
        </a:graphic>
      </p:graphicFrame>
      <mc:AlternateContent xmlns:mc="http://schemas.openxmlformats.org/markup-compatibility/2006">
        <mc:Choice xmlns:p14="http://schemas.microsoft.com/office/powerpoint/2010/main" Requires="p14">
          <p:contentPart p14:bwMode="auto" r:id="rId3">
            <p14:nvContentPartPr>
              <p14:cNvPr id="4" name="Freihand 3">
                <a:extLst>
                  <a:ext uri="{FF2B5EF4-FFF2-40B4-BE49-F238E27FC236}">
                    <a16:creationId xmlns:a16="http://schemas.microsoft.com/office/drawing/2014/main" id="{DB9F61D9-3968-41B2-93DD-0C84F01E9815}"/>
                  </a:ext>
                </a:extLst>
              </p14:cNvPr>
              <p14:cNvContentPartPr/>
              <p14:nvPr/>
            </p14:nvContentPartPr>
            <p14:xfrm>
              <a:off x="4591093" y="1382107"/>
              <a:ext cx="1524960" cy="49680"/>
            </p14:xfrm>
          </p:contentPart>
        </mc:Choice>
        <mc:Fallback>
          <p:pic>
            <p:nvPicPr>
              <p:cNvPr id="4" name="Freihand 3">
                <a:extLst>
                  <a:ext uri="{FF2B5EF4-FFF2-40B4-BE49-F238E27FC236}">
                    <a16:creationId xmlns:a16="http://schemas.microsoft.com/office/drawing/2014/main" id="{DB9F61D9-3968-41B2-93DD-0C84F01E9815}"/>
                  </a:ext>
                </a:extLst>
              </p:cNvPr>
              <p:cNvPicPr/>
              <p:nvPr/>
            </p:nvPicPr>
            <p:blipFill>
              <a:blip r:embed="rId4"/>
              <a:stretch>
                <a:fillRect/>
              </a:stretch>
            </p:blipFill>
            <p:spPr>
              <a:xfrm>
                <a:off x="4586773" y="1377787"/>
                <a:ext cx="1533600" cy="58320"/>
              </a:xfrm>
              <a:prstGeom prst="rect">
                <a:avLst/>
              </a:prstGeom>
            </p:spPr>
          </p:pic>
        </mc:Fallback>
      </mc:AlternateContent>
    </p:spTree>
    <p:extLst>
      <p:ext uri="{BB962C8B-B14F-4D97-AF65-F5344CB8AC3E}">
        <p14:creationId xmlns:p14="http://schemas.microsoft.com/office/powerpoint/2010/main" val="3866886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178777"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a:solidFill>
                  <a:srgbClr val="000000"/>
                </a:solidFill>
                <a:latin typeface="Sparkasse Rg" pitchFamily="34" charset="0"/>
              </a:rPr>
              <a:t>Active money creation via commercial banks</a:t>
            </a:r>
            <a:endParaRPr lang="de-DE" sz="2540" b="1" dirty="0">
              <a:solidFill>
                <a:srgbClr val="000000"/>
              </a:solidFill>
              <a:latin typeface="Sparkasse Rg" pitchFamily="34" charset="0"/>
            </a:endParaRP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a:solidFill>
                  <a:srgbClr val="000000"/>
                </a:solidFill>
              </a:rPr>
              <a:t>Commercial banks obtain deposits from their customers. </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These deposits will be partially lend to other customers and appear as deposits at other banks.</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This initiates a multiplier process for creation of money, since the „new“ sight deposits have also the character of money.</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In general commercial banks are limited by the required minimum reserve ratio set by the central banks. In general commercial banks hold a higher reserve ratio than the officially required reserved in order to insure against a „bank run“. Anyhow during the financial crisis 2008/09 we had some bank runs and after Lehman bankruptcy 16.09.2008 there was a danger of a general „bank run“.  </a:t>
            </a:r>
            <a:endParaRPr lang="de-DE" sz="2177" dirty="0">
              <a:solidFill>
                <a:srgbClr val="000000"/>
              </a:solidFill>
            </a:endParaRP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610FABE6-9BD3-46D4-9B87-E76C2C5AE2DB}"/>
              </a:ext>
            </a:extLst>
          </p:cNvPr>
          <p:cNvGrpSpPr/>
          <p:nvPr/>
        </p:nvGrpSpPr>
        <p:grpSpPr>
          <a:xfrm>
            <a:off x="7274893" y="3862507"/>
            <a:ext cx="1448280" cy="69120"/>
            <a:chOff x="7274893" y="3862507"/>
            <a:chExt cx="1448280" cy="691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614A0A4-78ED-4142-92A1-079C710E8E1A}"/>
                    </a:ext>
                  </a:extLst>
                </p14:cNvPr>
                <p14:cNvContentPartPr/>
                <p14:nvPr/>
              </p14:nvContentPartPr>
              <p14:xfrm>
                <a:off x="7422493" y="3862507"/>
                <a:ext cx="27360" cy="2520"/>
              </p14:xfrm>
            </p:contentPart>
          </mc:Choice>
          <mc:Fallback>
            <p:pic>
              <p:nvPicPr>
                <p:cNvPr id="2" name="Freihand 1">
                  <a:extLst>
                    <a:ext uri="{FF2B5EF4-FFF2-40B4-BE49-F238E27FC236}">
                      <a16:creationId xmlns:a16="http://schemas.microsoft.com/office/drawing/2014/main" id="{3614A0A4-78ED-4142-92A1-079C710E8E1A}"/>
                    </a:ext>
                  </a:extLst>
                </p:cNvPr>
                <p:cNvPicPr/>
                <p:nvPr/>
              </p:nvPicPr>
              <p:blipFill>
                <a:blip r:embed="rId4"/>
                <a:stretch>
                  <a:fillRect/>
                </a:stretch>
              </p:blipFill>
              <p:spPr>
                <a:xfrm>
                  <a:off x="7418173" y="3858187"/>
                  <a:ext cx="360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4F166792-FF2A-4308-A3D0-00F979EB47E3}"/>
                    </a:ext>
                  </a:extLst>
                </p14:cNvPr>
                <p14:cNvContentPartPr/>
                <p14:nvPr/>
              </p14:nvContentPartPr>
              <p14:xfrm>
                <a:off x="7274893" y="3878347"/>
                <a:ext cx="1448280" cy="53280"/>
              </p14:xfrm>
            </p:contentPart>
          </mc:Choice>
          <mc:Fallback>
            <p:pic>
              <p:nvPicPr>
                <p:cNvPr id="5" name="Freihand 4">
                  <a:extLst>
                    <a:ext uri="{FF2B5EF4-FFF2-40B4-BE49-F238E27FC236}">
                      <a16:creationId xmlns:a16="http://schemas.microsoft.com/office/drawing/2014/main" id="{4F166792-FF2A-4308-A3D0-00F979EB47E3}"/>
                    </a:ext>
                  </a:extLst>
                </p:cNvPr>
                <p:cNvPicPr/>
                <p:nvPr/>
              </p:nvPicPr>
              <p:blipFill>
                <a:blip r:embed="rId6"/>
                <a:stretch>
                  <a:fillRect/>
                </a:stretch>
              </p:blipFill>
              <p:spPr>
                <a:xfrm>
                  <a:off x="7270573" y="3874027"/>
                  <a:ext cx="1456920" cy="61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0B850E02-0F48-4B89-B6AF-6D52AD405D47}"/>
                  </a:ext>
                </a:extLst>
              </p14:cNvPr>
              <p14:cNvContentPartPr/>
              <p14:nvPr/>
            </p14:nvContentPartPr>
            <p14:xfrm>
              <a:off x="1136173" y="4214227"/>
              <a:ext cx="870120" cy="50760"/>
            </p14:xfrm>
          </p:contentPart>
        </mc:Choice>
        <mc:Fallback>
          <p:pic>
            <p:nvPicPr>
              <p:cNvPr id="8" name="Freihand 7">
                <a:extLst>
                  <a:ext uri="{FF2B5EF4-FFF2-40B4-BE49-F238E27FC236}">
                    <a16:creationId xmlns:a16="http://schemas.microsoft.com/office/drawing/2014/main" id="{0B850E02-0F48-4B89-B6AF-6D52AD405D47}"/>
                  </a:ext>
                </a:extLst>
              </p:cNvPr>
              <p:cNvPicPr/>
              <p:nvPr/>
            </p:nvPicPr>
            <p:blipFill>
              <a:blip r:embed="rId8"/>
              <a:stretch>
                <a:fillRect/>
              </a:stretch>
            </p:blipFill>
            <p:spPr>
              <a:xfrm>
                <a:off x="1131853" y="4209907"/>
                <a:ext cx="878760" cy="59400"/>
              </a:xfrm>
              <a:prstGeom prst="rect">
                <a:avLst/>
              </a:prstGeom>
            </p:spPr>
          </p:pic>
        </mc:Fallback>
      </mc:AlternateContent>
    </p:spTree>
    <p:extLst>
      <p:ext uri="{BB962C8B-B14F-4D97-AF65-F5344CB8AC3E}">
        <p14:creationId xmlns:p14="http://schemas.microsoft.com/office/powerpoint/2010/main" val="2510462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598408"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a:solidFill>
                  <a:srgbClr val="000000"/>
                </a:solidFill>
                <a:latin typeface="Sparkasse Rg" pitchFamily="34" charset="0"/>
              </a:rPr>
              <a:t>Money creation: Example</a:t>
            </a:r>
            <a:endParaRPr lang="de-DE" sz="3266" b="1" dirty="0">
              <a:solidFill>
                <a:srgbClr val="000000"/>
              </a:solidFill>
              <a:latin typeface="Sparkasse Rg" pitchFamily="34" charset="0"/>
            </a:endParaRP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a:solidFill>
                  <a:srgbClr val="000000"/>
                </a:solidFill>
              </a:rPr>
              <a:t>Commercial bank 1 holds deposits of 1 Mio. Euros. According to an reserve ratio of </a:t>
            </a:r>
            <a:r>
              <a:rPr lang="de-DE" sz="2177" dirty="0">
                <a:solidFill>
                  <a:srgbClr val="000000"/>
                </a:solidFill>
              </a:rPr>
              <a:t>10</a:t>
            </a:r>
            <a:r>
              <a:rPr lang="de-DE" sz="2177">
                <a:solidFill>
                  <a:srgbClr val="000000"/>
                </a:solidFill>
              </a:rPr>
              <a:t>% commercial bank 2 obtain the leftover as deposits.</a:t>
            </a:r>
          </a:p>
          <a:p>
            <a:endParaRPr lang="de-DE" sz="2177" dirty="0">
              <a:solidFill>
                <a:srgbClr val="000000"/>
              </a:solidFill>
            </a:endParaRPr>
          </a:p>
          <a:p>
            <a:r>
              <a:rPr lang="de-DE" sz="2177" dirty="0">
                <a:solidFill>
                  <a:srgbClr val="000000"/>
                </a:solidFill>
              </a:rPr>
              <a:t>1. </a:t>
            </a:r>
            <a:r>
              <a:rPr lang="de-DE" sz="2177">
                <a:solidFill>
                  <a:srgbClr val="000000"/>
                </a:solidFill>
              </a:rPr>
              <a:t>	Calculate the amount of deposits of commercial bank  </a:t>
            </a:r>
            <a:r>
              <a:rPr lang="de-DE" sz="2177" dirty="0">
                <a:solidFill>
                  <a:srgbClr val="000000"/>
                </a:solidFill>
              </a:rPr>
              <a:t>2?</a:t>
            </a:r>
          </a:p>
          <a:p>
            <a:endParaRPr lang="de-DE" sz="2177" dirty="0">
              <a:solidFill>
                <a:srgbClr val="000000"/>
              </a:solidFill>
            </a:endParaRPr>
          </a:p>
          <a:p>
            <a:r>
              <a:rPr lang="de-DE" sz="2177">
                <a:solidFill>
                  <a:srgbClr val="000000"/>
                </a:solidFill>
              </a:rPr>
              <a:t>Commercial bank 2 has the same reserve ratio, thus commercial bank 3 obtains also the leftover as deposits … .</a:t>
            </a:r>
          </a:p>
          <a:p>
            <a:endParaRPr lang="de-DE" sz="2177" dirty="0">
              <a:solidFill>
                <a:srgbClr val="000000"/>
              </a:solidFill>
            </a:endParaRPr>
          </a:p>
          <a:p>
            <a:r>
              <a:rPr lang="de-DE" sz="2177" dirty="0">
                <a:solidFill>
                  <a:srgbClr val="000000"/>
                </a:solidFill>
              </a:rPr>
              <a:t>2. </a:t>
            </a:r>
            <a:r>
              <a:rPr lang="de-DE" sz="2177">
                <a:solidFill>
                  <a:srgbClr val="000000"/>
                </a:solidFill>
              </a:rPr>
              <a:t>	Calculate the total amount of new deposits?</a:t>
            </a:r>
            <a:endParaRPr lang="de-DE" sz="2177" dirty="0">
              <a:solidFill>
                <a:srgbClr val="000000"/>
              </a:solidFill>
            </a:endParaRP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94" name="Gruppieren 93">
            <a:extLst>
              <a:ext uri="{FF2B5EF4-FFF2-40B4-BE49-F238E27FC236}">
                <a16:creationId xmlns:a16="http://schemas.microsoft.com/office/drawing/2014/main" id="{012E5EFF-28DC-48F2-BA57-09E7C0C31A05}"/>
              </a:ext>
            </a:extLst>
          </p:cNvPr>
          <p:cNvGrpSpPr/>
          <p:nvPr/>
        </p:nvGrpSpPr>
        <p:grpSpPr>
          <a:xfrm>
            <a:off x="510493" y="4007227"/>
            <a:ext cx="1882800" cy="1476000"/>
            <a:chOff x="510493" y="4007227"/>
            <a:chExt cx="1882800" cy="1476000"/>
          </a:xfrm>
        </p:grpSpPr>
        <mc:AlternateContent xmlns:mc="http://schemas.openxmlformats.org/markup-compatibility/2006">
          <mc:Choice xmlns:p14="http://schemas.microsoft.com/office/powerpoint/2010/main" Requires="p14">
            <p:contentPart p14:bwMode="auto" r:id="rId3">
              <p14:nvContentPartPr>
                <p14:cNvPr id="10" name="Freihand 9">
                  <a:extLst>
                    <a:ext uri="{FF2B5EF4-FFF2-40B4-BE49-F238E27FC236}">
                      <a16:creationId xmlns:a16="http://schemas.microsoft.com/office/drawing/2014/main" id="{D16F0539-5D78-460C-88E9-8C23DBBFD5BE}"/>
                    </a:ext>
                  </a:extLst>
                </p14:cNvPr>
                <p14:cNvContentPartPr/>
                <p14:nvPr/>
              </p14:nvContentPartPr>
              <p14:xfrm>
                <a:off x="650533" y="4187227"/>
                <a:ext cx="6480" cy="174600"/>
              </p14:xfrm>
            </p:contentPart>
          </mc:Choice>
          <mc:Fallback>
            <p:pic>
              <p:nvPicPr>
                <p:cNvPr id="10" name="Freihand 9">
                  <a:extLst>
                    <a:ext uri="{FF2B5EF4-FFF2-40B4-BE49-F238E27FC236}">
                      <a16:creationId xmlns:a16="http://schemas.microsoft.com/office/drawing/2014/main" id="{D16F0539-5D78-460C-88E9-8C23DBBFD5BE}"/>
                    </a:ext>
                  </a:extLst>
                </p:cNvPr>
                <p:cNvPicPr/>
                <p:nvPr/>
              </p:nvPicPr>
              <p:blipFill>
                <a:blip r:embed="rId4"/>
                <a:stretch>
                  <a:fillRect/>
                </a:stretch>
              </p:blipFill>
              <p:spPr>
                <a:xfrm>
                  <a:off x="646213" y="4182907"/>
                  <a:ext cx="151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 name="Freihand 10">
                  <a:extLst>
                    <a:ext uri="{FF2B5EF4-FFF2-40B4-BE49-F238E27FC236}">
                      <a16:creationId xmlns:a16="http://schemas.microsoft.com/office/drawing/2014/main" id="{B376B809-75CE-4438-9511-1BBE4228B2BB}"/>
                    </a:ext>
                  </a:extLst>
                </p14:cNvPr>
                <p14:cNvContentPartPr/>
                <p14:nvPr/>
              </p14:nvContentPartPr>
              <p14:xfrm>
                <a:off x="510493" y="4158427"/>
                <a:ext cx="237600" cy="224640"/>
              </p14:xfrm>
            </p:contentPart>
          </mc:Choice>
          <mc:Fallback>
            <p:pic>
              <p:nvPicPr>
                <p:cNvPr id="11" name="Freihand 10">
                  <a:extLst>
                    <a:ext uri="{FF2B5EF4-FFF2-40B4-BE49-F238E27FC236}">
                      <a16:creationId xmlns:a16="http://schemas.microsoft.com/office/drawing/2014/main" id="{B376B809-75CE-4438-9511-1BBE4228B2BB}"/>
                    </a:ext>
                  </a:extLst>
                </p:cNvPr>
                <p:cNvPicPr/>
                <p:nvPr/>
              </p:nvPicPr>
              <p:blipFill>
                <a:blip r:embed="rId6"/>
                <a:stretch>
                  <a:fillRect/>
                </a:stretch>
              </p:blipFill>
              <p:spPr>
                <a:xfrm>
                  <a:off x="506173" y="4154107"/>
                  <a:ext cx="2462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 name="Freihand 12">
                  <a:extLst>
                    <a:ext uri="{FF2B5EF4-FFF2-40B4-BE49-F238E27FC236}">
                      <a16:creationId xmlns:a16="http://schemas.microsoft.com/office/drawing/2014/main" id="{E1867C3E-6565-4400-AC33-FAAE3B998F3E}"/>
                    </a:ext>
                  </a:extLst>
                </p14:cNvPr>
                <p14:cNvContentPartPr/>
                <p14:nvPr/>
              </p14:nvContentPartPr>
              <p14:xfrm>
                <a:off x="824773" y="4186867"/>
                <a:ext cx="170280" cy="209160"/>
              </p14:xfrm>
            </p:contentPart>
          </mc:Choice>
          <mc:Fallback>
            <p:pic>
              <p:nvPicPr>
                <p:cNvPr id="13" name="Freihand 12">
                  <a:extLst>
                    <a:ext uri="{FF2B5EF4-FFF2-40B4-BE49-F238E27FC236}">
                      <a16:creationId xmlns:a16="http://schemas.microsoft.com/office/drawing/2014/main" id="{E1867C3E-6565-4400-AC33-FAAE3B998F3E}"/>
                    </a:ext>
                  </a:extLst>
                </p:cNvPr>
                <p:cNvPicPr/>
                <p:nvPr/>
              </p:nvPicPr>
              <p:blipFill>
                <a:blip r:embed="rId8"/>
                <a:stretch>
                  <a:fillRect/>
                </a:stretch>
              </p:blipFill>
              <p:spPr>
                <a:xfrm>
                  <a:off x="820453" y="4182547"/>
                  <a:ext cx="1789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5" name="Freihand 14">
                  <a:extLst>
                    <a:ext uri="{FF2B5EF4-FFF2-40B4-BE49-F238E27FC236}">
                      <a16:creationId xmlns:a16="http://schemas.microsoft.com/office/drawing/2014/main" id="{F76488A9-F785-4B19-A542-65AA59E69812}"/>
                    </a:ext>
                  </a:extLst>
                </p14:cNvPr>
                <p14:cNvContentPartPr/>
                <p14:nvPr/>
              </p14:nvContentPartPr>
              <p14:xfrm>
                <a:off x="1263613" y="4187587"/>
                <a:ext cx="141480" cy="160200"/>
              </p14:xfrm>
            </p:contentPart>
          </mc:Choice>
          <mc:Fallback>
            <p:pic>
              <p:nvPicPr>
                <p:cNvPr id="15" name="Freihand 14">
                  <a:extLst>
                    <a:ext uri="{FF2B5EF4-FFF2-40B4-BE49-F238E27FC236}">
                      <a16:creationId xmlns:a16="http://schemas.microsoft.com/office/drawing/2014/main" id="{F76488A9-F785-4B19-A542-65AA59E69812}"/>
                    </a:ext>
                  </a:extLst>
                </p:cNvPr>
                <p:cNvPicPr/>
                <p:nvPr/>
              </p:nvPicPr>
              <p:blipFill>
                <a:blip r:embed="rId10"/>
                <a:stretch>
                  <a:fillRect/>
                </a:stretch>
              </p:blipFill>
              <p:spPr>
                <a:xfrm>
                  <a:off x="1259293" y="4183267"/>
                  <a:ext cx="1501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6" name="Freihand 15">
                  <a:extLst>
                    <a:ext uri="{FF2B5EF4-FFF2-40B4-BE49-F238E27FC236}">
                      <a16:creationId xmlns:a16="http://schemas.microsoft.com/office/drawing/2014/main" id="{1D2D4F7A-32D4-46F6-BFE0-FD8B90986B58}"/>
                    </a:ext>
                  </a:extLst>
                </p14:cNvPr>
                <p14:cNvContentPartPr/>
                <p14:nvPr/>
              </p14:nvContentPartPr>
              <p14:xfrm>
                <a:off x="1500493" y="4177867"/>
                <a:ext cx="145440" cy="138600"/>
              </p14:xfrm>
            </p:contentPart>
          </mc:Choice>
          <mc:Fallback>
            <p:pic>
              <p:nvPicPr>
                <p:cNvPr id="16" name="Freihand 15">
                  <a:extLst>
                    <a:ext uri="{FF2B5EF4-FFF2-40B4-BE49-F238E27FC236}">
                      <a16:creationId xmlns:a16="http://schemas.microsoft.com/office/drawing/2014/main" id="{1D2D4F7A-32D4-46F6-BFE0-FD8B90986B58}"/>
                    </a:ext>
                  </a:extLst>
                </p:cNvPr>
                <p:cNvPicPr/>
                <p:nvPr/>
              </p:nvPicPr>
              <p:blipFill>
                <a:blip r:embed="rId12"/>
                <a:stretch>
                  <a:fillRect/>
                </a:stretch>
              </p:blipFill>
              <p:spPr>
                <a:xfrm>
                  <a:off x="1496173" y="4173547"/>
                  <a:ext cx="1540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7" name="Freihand 16">
                  <a:extLst>
                    <a:ext uri="{FF2B5EF4-FFF2-40B4-BE49-F238E27FC236}">
                      <a16:creationId xmlns:a16="http://schemas.microsoft.com/office/drawing/2014/main" id="{A732A57A-669F-4169-BEDF-B008945CD06C}"/>
                    </a:ext>
                  </a:extLst>
                </p14:cNvPr>
                <p14:cNvContentPartPr/>
                <p14:nvPr/>
              </p14:nvContentPartPr>
              <p14:xfrm>
                <a:off x="1663213" y="4174987"/>
                <a:ext cx="36360" cy="143640"/>
              </p14:xfrm>
            </p:contentPart>
          </mc:Choice>
          <mc:Fallback>
            <p:pic>
              <p:nvPicPr>
                <p:cNvPr id="17" name="Freihand 16">
                  <a:extLst>
                    <a:ext uri="{FF2B5EF4-FFF2-40B4-BE49-F238E27FC236}">
                      <a16:creationId xmlns:a16="http://schemas.microsoft.com/office/drawing/2014/main" id="{A732A57A-669F-4169-BEDF-B008945CD06C}"/>
                    </a:ext>
                  </a:extLst>
                </p:cNvPr>
                <p:cNvPicPr/>
                <p:nvPr/>
              </p:nvPicPr>
              <p:blipFill>
                <a:blip r:embed="rId14"/>
                <a:stretch>
                  <a:fillRect/>
                </a:stretch>
              </p:blipFill>
              <p:spPr>
                <a:xfrm>
                  <a:off x="1658893" y="4170667"/>
                  <a:ext cx="450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8" name="Freihand 17">
                  <a:extLst>
                    <a:ext uri="{FF2B5EF4-FFF2-40B4-BE49-F238E27FC236}">
                      <a16:creationId xmlns:a16="http://schemas.microsoft.com/office/drawing/2014/main" id="{E58B6B06-BB38-4EA4-8514-C706CC1B4025}"/>
                    </a:ext>
                  </a:extLst>
                </p14:cNvPr>
                <p14:cNvContentPartPr/>
                <p14:nvPr/>
              </p14:nvContentPartPr>
              <p14:xfrm>
                <a:off x="1722253" y="4231507"/>
                <a:ext cx="78120" cy="97200"/>
              </p14:xfrm>
            </p:contentPart>
          </mc:Choice>
          <mc:Fallback>
            <p:pic>
              <p:nvPicPr>
                <p:cNvPr id="18" name="Freihand 17">
                  <a:extLst>
                    <a:ext uri="{FF2B5EF4-FFF2-40B4-BE49-F238E27FC236}">
                      <a16:creationId xmlns:a16="http://schemas.microsoft.com/office/drawing/2014/main" id="{E58B6B06-BB38-4EA4-8514-C706CC1B4025}"/>
                    </a:ext>
                  </a:extLst>
                </p:cNvPr>
                <p:cNvPicPr/>
                <p:nvPr/>
              </p:nvPicPr>
              <p:blipFill>
                <a:blip r:embed="rId16"/>
                <a:stretch>
                  <a:fillRect/>
                </a:stretch>
              </p:blipFill>
              <p:spPr>
                <a:xfrm>
                  <a:off x="1717933" y="4227187"/>
                  <a:ext cx="867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9" name="Freihand 18">
                  <a:extLst>
                    <a:ext uri="{FF2B5EF4-FFF2-40B4-BE49-F238E27FC236}">
                      <a16:creationId xmlns:a16="http://schemas.microsoft.com/office/drawing/2014/main" id="{E631CEA9-0918-432D-8F3F-E83EC53166FF}"/>
                    </a:ext>
                  </a:extLst>
                </p14:cNvPr>
                <p14:cNvContentPartPr/>
                <p14:nvPr/>
              </p14:nvContentPartPr>
              <p14:xfrm>
                <a:off x="1916653" y="4200907"/>
                <a:ext cx="106920" cy="125280"/>
              </p14:xfrm>
            </p:contentPart>
          </mc:Choice>
          <mc:Fallback>
            <p:pic>
              <p:nvPicPr>
                <p:cNvPr id="19" name="Freihand 18">
                  <a:extLst>
                    <a:ext uri="{FF2B5EF4-FFF2-40B4-BE49-F238E27FC236}">
                      <a16:creationId xmlns:a16="http://schemas.microsoft.com/office/drawing/2014/main" id="{E631CEA9-0918-432D-8F3F-E83EC53166FF}"/>
                    </a:ext>
                  </a:extLst>
                </p:cNvPr>
                <p:cNvPicPr/>
                <p:nvPr/>
              </p:nvPicPr>
              <p:blipFill>
                <a:blip r:embed="rId18"/>
                <a:stretch>
                  <a:fillRect/>
                </a:stretch>
              </p:blipFill>
              <p:spPr>
                <a:xfrm>
                  <a:off x="1912333" y="4196587"/>
                  <a:ext cx="1155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0" name="Freihand 19">
                  <a:extLst>
                    <a:ext uri="{FF2B5EF4-FFF2-40B4-BE49-F238E27FC236}">
                      <a16:creationId xmlns:a16="http://schemas.microsoft.com/office/drawing/2014/main" id="{DFEAB25B-5E62-4413-8A49-3125C799FCC6}"/>
                    </a:ext>
                  </a:extLst>
                </p14:cNvPr>
                <p14:cNvContentPartPr/>
                <p14:nvPr/>
              </p14:nvContentPartPr>
              <p14:xfrm>
                <a:off x="1855813" y="4240867"/>
                <a:ext cx="171360" cy="35280"/>
              </p14:xfrm>
            </p:contentPart>
          </mc:Choice>
          <mc:Fallback>
            <p:pic>
              <p:nvPicPr>
                <p:cNvPr id="20" name="Freihand 19">
                  <a:extLst>
                    <a:ext uri="{FF2B5EF4-FFF2-40B4-BE49-F238E27FC236}">
                      <a16:creationId xmlns:a16="http://schemas.microsoft.com/office/drawing/2014/main" id="{DFEAB25B-5E62-4413-8A49-3125C799FCC6}"/>
                    </a:ext>
                  </a:extLst>
                </p:cNvPr>
                <p:cNvPicPr/>
                <p:nvPr/>
              </p:nvPicPr>
              <p:blipFill>
                <a:blip r:embed="rId20"/>
                <a:stretch>
                  <a:fillRect/>
                </a:stretch>
              </p:blipFill>
              <p:spPr>
                <a:xfrm>
                  <a:off x="1851493" y="4236547"/>
                  <a:ext cx="1800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1" name="Freihand 20">
                  <a:extLst>
                    <a:ext uri="{FF2B5EF4-FFF2-40B4-BE49-F238E27FC236}">
                      <a16:creationId xmlns:a16="http://schemas.microsoft.com/office/drawing/2014/main" id="{262CA77B-0BF8-4D72-8253-A97234611859}"/>
                    </a:ext>
                  </a:extLst>
                </p14:cNvPr>
                <p14:cNvContentPartPr/>
                <p14:nvPr/>
              </p14:nvContentPartPr>
              <p14:xfrm>
                <a:off x="1877053" y="4266067"/>
                <a:ext cx="139320" cy="24480"/>
              </p14:xfrm>
            </p:contentPart>
          </mc:Choice>
          <mc:Fallback>
            <p:pic>
              <p:nvPicPr>
                <p:cNvPr id="21" name="Freihand 20">
                  <a:extLst>
                    <a:ext uri="{FF2B5EF4-FFF2-40B4-BE49-F238E27FC236}">
                      <a16:creationId xmlns:a16="http://schemas.microsoft.com/office/drawing/2014/main" id="{262CA77B-0BF8-4D72-8253-A97234611859}"/>
                    </a:ext>
                  </a:extLst>
                </p:cNvPr>
                <p:cNvPicPr/>
                <p:nvPr/>
              </p:nvPicPr>
              <p:blipFill>
                <a:blip r:embed="rId22"/>
                <a:stretch>
                  <a:fillRect/>
                </a:stretch>
              </p:blipFill>
              <p:spPr>
                <a:xfrm>
                  <a:off x="1872733" y="4261747"/>
                  <a:ext cx="1479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8" name="Freihand 37">
                  <a:extLst>
                    <a:ext uri="{FF2B5EF4-FFF2-40B4-BE49-F238E27FC236}">
                      <a16:creationId xmlns:a16="http://schemas.microsoft.com/office/drawing/2014/main" id="{2839DACB-DD57-4A31-A558-7BA91A2B18BA}"/>
                    </a:ext>
                  </a:extLst>
                </p14:cNvPr>
                <p14:cNvContentPartPr/>
                <p14:nvPr/>
              </p14:nvContentPartPr>
              <p14:xfrm>
                <a:off x="1296013" y="4523107"/>
                <a:ext cx="143280" cy="173520"/>
              </p14:xfrm>
            </p:contentPart>
          </mc:Choice>
          <mc:Fallback>
            <p:pic>
              <p:nvPicPr>
                <p:cNvPr id="38" name="Freihand 37">
                  <a:extLst>
                    <a:ext uri="{FF2B5EF4-FFF2-40B4-BE49-F238E27FC236}">
                      <a16:creationId xmlns:a16="http://schemas.microsoft.com/office/drawing/2014/main" id="{2839DACB-DD57-4A31-A558-7BA91A2B18BA}"/>
                    </a:ext>
                  </a:extLst>
                </p:cNvPr>
                <p:cNvPicPr/>
                <p:nvPr/>
              </p:nvPicPr>
              <p:blipFill>
                <a:blip r:embed="rId24"/>
                <a:stretch>
                  <a:fillRect/>
                </a:stretch>
              </p:blipFill>
              <p:spPr>
                <a:xfrm>
                  <a:off x="1291693" y="4518787"/>
                  <a:ext cx="1519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9" name="Freihand 38">
                  <a:extLst>
                    <a:ext uri="{FF2B5EF4-FFF2-40B4-BE49-F238E27FC236}">
                      <a16:creationId xmlns:a16="http://schemas.microsoft.com/office/drawing/2014/main" id="{DEAFF06E-746B-493C-8054-7B600E6B7350}"/>
                    </a:ext>
                  </a:extLst>
                </p14:cNvPr>
                <p14:cNvContentPartPr/>
                <p14:nvPr/>
              </p14:nvContentPartPr>
              <p14:xfrm>
                <a:off x="561613" y="4506907"/>
                <a:ext cx="183960" cy="231480"/>
              </p14:xfrm>
            </p:contentPart>
          </mc:Choice>
          <mc:Fallback>
            <p:pic>
              <p:nvPicPr>
                <p:cNvPr id="39" name="Freihand 38">
                  <a:extLst>
                    <a:ext uri="{FF2B5EF4-FFF2-40B4-BE49-F238E27FC236}">
                      <a16:creationId xmlns:a16="http://schemas.microsoft.com/office/drawing/2014/main" id="{DEAFF06E-746B-493C-8054-7B600E6B7350}"/>
                    </a:ext>
                  </a:extLst>
                </p:cNvPr>
                <p:cNvPicPr/>
                <p:nvPr/>
              </p:nvPicPr>
              <p:blipFill>
                <a:blip r:embed="rId26"/>
                <a:stretch>
                  <a:fillRect/>
                </a:stretch>
              </p:blipFill>
              <p:spPr>
                <a:xfrm>
                  <a:off x="557293" y="4502587"/>
                  <a:ext cx="1926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0" name="Freihand 39">
                  <a:extLst>
                    <a:ext uri="{FF2B5EF4-FFF2-40B4-BE49-F238E27FC236}">
                      <a16:creationId xmlns:a16="http://schemas.microsoft.com/office/drawing/2014/main" id="{CBA254FC-D90C-4416-A64E-70049916D1BF}"/>
                    </a:ext>
                  </a:extLst>
                </p14:cNvPr>
                <p14:cNvContentPartPr/>
                <p14:nvPr/>
              </p14:nvContentPartPr>
              <p14:xfrm>
                <a:off x="844573" y="4516987"/>
                <a:ext cx="159840" cy="195120"/>
              </p14:xfrm>
            </p:contentPart>
          </mc:Choice>
          <mc:Fallback>
            <p:pic>
              <p:nvPicPr>
                <p:cNvPr id="40" name="Freihand 39">
                  <a:extLst>
                    <a:ext uri="{FF2B5EF4-FFF2-40B4-BE49-F238E27FC236}">
                      <a16:creationId xmlns:a16="http://schemas.microsoft.com/office/drawing/2014/main" id="{CBA254FC-D90C-4416-A64E-70049916D1BF}"/>
                    </a:ext>
                  </a:extLst>
                </p:cNvPr>
                <p:cNvPicPr/>
                <p:nvPr/>
              </p:nvPicPr>
              <p:blipFill>
                <a:blip r:embed="rId28"/>
                <a:stretch>
                  <a:fillRect/>
                </a:stretch>
              </p:blipFill>
              <p:spPr>
                <a:xfrm>
                  <a:off x="840253" y="4512667"/>
                  <a:ext cx="1684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5" name="Freihand 44">
                  <a:extLst>
                    <a:ext uri="{FF2B5EF4-FFF2-40B4-BE49-F238E27FC236}">
                      <a16:creationId xmlns:a16="http://schemas.microsoft.com/office/drawing/2014/main" id="{1456B869-71D6-47CA-9E57-89A768B20703}"/>
                    </a:ext>
                  </a:extLst>
                </p14:cNvPr>
                <p14:cNvContentPartPr/>
                <p14:nvPr/>
              </p14:nvContentPartPr>
              <p14:xfrm>
                <a:off x="1508413" y="4544347"/>
                <a:ext cx="103320" cy="89640"/>
              </p14:xfrm>
            </p:contentPart>
          </mc:Choice>
          <mc:Fallback>
            <p:pic>
              <p:nvPicPr>
                <p:cNvPr id="45" name="Freihand 44">
                  <a:extLst>
                    <a:ext uri="{FF2B5EF4-FFF2-40B4-BE49-F238E27FC236}">
                      <a16:creationId xmlns:a16="http://schemas.microsoft.com/office/drawing/2014/main" id="{1456B869-71D6-47CA-9E57-89A768B20703}"/>
                    </a:ext>
                  </a:extLst>
                </p:cNvPr>
                <p:cNvPicPr/>
                <p:nvPr/>
              </p:nvPicPr>
              <p:blipFill>
                <a:blip r:embed="rId30"/>
                <a:stretch>
                  <a:fillRect/>
                </a:stretch>
              </p:blipFill>
              <p:spPr>
                <a:xfrm>
                  <a:off x="1504093" y="4540027"/>
                  <a:ext cx="1119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6" name="Freihand 45">
                  <a:extLst>
                    <a:ext uri="{FF2B5EF4-FFF2-40B4-BE49-F238E27FC236}">
                      <a16:creationId xmlns:a16="http://schemas.microsoft.com/office/drawing/2014/main" id="{BD752040-9117-43F0-A7B6-DD575203419E}"/>
                    </a:ext>
                  </a:extLst>
                </p14:cNvPr>
                <p14:cNvContentPartPr/>
                <p14:nvPr/>
              </p14:nvContentPartPr>
              <p14:xfrm>
                <a:off x="1617853" y="4540027"/>
                <a:ext cx="114120" cy="110880"/>
              </p14:xfrm>
            </p:contentPart>
          </mc:Choice>
          <mc:Fallback>
            <p:pic>
              <p:nvPicPr>
                <p:cNvPr id="46" name="Freihand 45">
                  <a:extLst>
                    <a:ext uri="{FF2B5EF4-FFF2-40B4-BE49-F238E27FC236}">
                      <a16:creationId xmlns:a16="http://schemas.microsoft.com/office/drawing/2014/main" id="{BD752040-9117-43F0-A7B6-DD575203419E}"/>
                    </a:ext>
                  </a:extLst>
                </p:cNvPr>
                <p:cNvPicPr/>
                <p:nvPr/>
              </p:nvPicPr>
              <p:blipFill>
                <a:blip r:embed="rId32"/>
                <a:stretch>
                  <a:fillRect/>
                </a:stretch>
              </p:blipFill>
              <p:spPr>
                <a:xfrm>
                  <a:off x="1613533" y="4535707"/>
                  <a:ext cx="1227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7" name="Freihand 46">
                  <a:extLst>
                    <a:ext uri="{FF2B5EF4-FFF2-40B4-BE49-F238E27FC236}">
                      <a16:creationId xmlns:a16="http://schemas.microsoft.com/office/drawing/2014/main" id="{5AAB178B-85F7-4394-B78E-1AEB4B4F0F9F}"/>
                    </a:ext>
                  </a:extLst>
                </p14:cNvPr>
                <p14:cNvContentPartPr/>
                <p14:nvPr/>
              </p14:nvContentPartPr>
              <p14:xfrm>
                <a:off x="1785253" y="4553347"/>
                <a:ext cx="29160" cy="111240"/>
              </p14:xfrm>
            </p:contentPart>
          </mc:Choice>
          <mc:Fallback>
            <p:pic>
              <p:nvPicPr>
                <p:cNvPr id="47" name="Freihand 46">
                  <a:extLst>
                    <a:ext uri="{FF2B5EF4-FFF2-40B4-BE49-F238E27FC236}">
                      <a16:creationId xmlns:a16="http://schemas.microsoft.com/office/drawing/2014/main" id="{5AAB178B-85F7-4394-B78E-1AEB4B4F0F9F}"/>
                    </a:ext>
                  </a:extLst>
                </p:cNvPr>
                <p:cNvPicPr/>
                <p:nvPr/>
              </p:nvPicPr>
              <p:blipFill>
                <a:blip r:embed="rId34"/>
                <a:stretch>
                  <a:fillRect/>
                </a:stretch>
              </p:blipFill>
              <p:spPr>
                <a:xfrm>
                  <a:off x="1780933" y="4549027"/>
                  <a:ext cx="378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8" name="Freihand 47">
                  <a:extLst>
                    <a:ext uri="{FF2B5EF4-FFF2-40B4-BE49-F238E27FC236}">
                      <a16:creationId xmlns:a16="http://schemas.microsoft.com/office/drawing/2014/main" id="{DD457B2B-444F-48FA-88E1-AE97CF0FED54}"/>
                    </a:ext>
                  </a:extLst>
                </p14:cNvPr>
                <p14:cNvContentPartPr/>
                <p14:nvPr/>
              </p14:nvContentPartPr>
              <p14:xfrm>
                <a:off x="1735933" y="4527427"/>
                <a:ext cx="161640" cy="27000"/>
              </p14:xfrm>
            </p:contentPart>
          </mc:Choice>
          <mc:Fallback>
            <p:pic>
              <p:nvPicPr>
                <p:cNvPr id="48" name="Freihand 47">
                  <a:extLst>
                    <a:ext uri="{FF2B5EF4-FFF2-40B4-BE49-F238E27FC236}">
                      <a16:creationId xmlns:a16="http://schemas.microsoft.com/office/drawing/2014/main" id="{DD457B2B-444F-48FA-88E1-AE97CF0FED54}"/>
                    </a:ext>
                  </a:extLst>
                </p:cNvPr>
                <p:cNvPicPr/>
                <p:nvPr/>
              </p:nvPicPr>
              <p:blipFill>
                <a:blip r:embed="rId36"/>
                <a:stretch>
                  <a:fillRect/>
                </a:stretch>
              </p:blipFill>
              <p:spPr>
                <a:xfrm>
                  <a:off x="1731613" y="4523107"/>
                  <a:ext cx="1702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9" name="Freihand 48">
                  <a:extLst>
                    <a:ext uri="{FF2B5EF4-FFF2-40B4-BE49-F238E27FC236}">
                      <a16:creationId xmlns:a16="http://schemas.microsoft.com/office/drawing/2014/main" id="{817A1635-5DB7-411D-A441-EA9364FE3F0A}"/>
                    </a:ext>
                  </a:extLst>
                </p14:cNvPr>
                <p14:cNvContentPartPr/>
                <p14:nvPr/>
              </p14:nvContentPartPr>
              <p14:xfrm>
                <a:off x="1870573" y="4513387"/>
                <a:ext cx="167040" cy="141840"/>
              </p14:xfrm>
            </p:contentPart>
          </mc:Choice>
          <mc:Fallback>
            <p:pic>
              <p:nvPicPr>
                <p:cNvPr id="49" name="Freihand 48">
                  <a:extLst>
                    <a:ext uri="{FF2B5EF4-FFF2-40B4-BE49-F238E27FC236}">
                      <a16:creationId xmlns:a16="http://schemas.microsoft.com/office/drawing/2014/main" id="{817A1635-5DB7-411D-A441-EA9364FE3F0A}"/>
                    </a:ext>
                  </a:extLst>
                </p:cNvPr>
                <p:cNvPicPr/>
                <p:nvPr/>
              </p:nvPicPr>
              <p:blipFill>
                <a:blip r:embed="rId38"/>
                <a:stretch>
                  <a:fillRect/>
                </a:stretch>
              </p:blipFill>
              <p:spPr>
                <a:xfrm>
                  <a:off x="1866253" y="4509067"/>
                  <a:ext cx="1756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0" name="Freihand 49">
                  <a:extLst>
                    <a:ext uri="{FF2B5EF4-FFF2-40B4-BE49-F238E27FC236}">
                      <a16:creationId xmlns:a16="http://schemas.microsoft.com/office/drawing/2014/main" id="{481F3EF7-F223-4221-8926-8AD73F2D6A8E}"/>
                    </a:ext>
                  </a:extLst>
                </p14:cNvPr>
                <p14:cNvContentPartPr/>
                <p14:nvPr/>
              </p14:nvContentPartPr>
              <p14:xfrm>
                <a:off x="1957333" y="4525267"/>
                <a:ext cx="143640" cy="135720"/>
              </p14:xfrm>
            </p:contentPart>
          </mc:Choice>
          <mc:Fallback>
            <p:pic>
              <p:nvPicPr>
                <p:cNvPr id="50" name="Freihand 49">
                  <a:extLst>
                    <a:ext uri="{FF2B5EF4-FFF2-40B4-BE49-F238E27FC236}">
                      <a16:creationId xmlns:a16="http://schemas.microsoft.com/office/drawing/2014/main" id="{481F3EF7-F223-4221-8926-8AD73F2D6A8E}"/>
                    </a:ext>
                  </a:extLst>
                </p:cNvPr>
                <p:cNvPicPr/>
                <p:nvPr/>
              </p:nvPicPr>
              <p:blipFill>
                <a:blip r:embed="rId40"/>
                <a:stretch>
                  <a:fillRect/>
                </a:stretch>
              </p:blipFill>
              <p:spPr>
                <a:xfrm>
                  <a:off x="1953013" y="4520947"/>
                  <a:ext cx="1522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1" name="Freihand 50">
                  <a:extLst>
                    <a:ext uri="{FF2B5EF4-FFF2-40B4-BE49-F238E27FC236}">
                      <a16:creationId xmlns:a16="http://schemas.microsoft.com/office/drawing/2014/main" id="{BCA184ED-C160-492E-92CE-258342088D20}"/>
                    </a:ext>
                  </a:extLst>
                </p14:cNvPr>
                <p14:cNvContentPartPr/>
                <p14:nvPr/>
              </p14:nvContentPartPr>
              <p14:xfrm>
                <a:off x="2173333" y="4518067"/>
                <a:ext cx="86040" cy="124200"/>
              </p14:xfrm>
            </p:contentPart>
          </mc:Choice>
          <mc:Fallback>
            <p:pic>
              <p:nvPicPr>
                <p:cNvPr id="51" name="Freihand 50">
                  <a:extLst>
                    <a:ext uri="{FF2B5EF4-FFF2-40B4-BE49-F238E27FC236}">
                      <a16:creationId xmlns:a16="http://schemas.microsoft.com/office/drawing/2014/main" id="{BCA184ED-C160-492E-92CE-258342088D20}"/>
                    </a:ext>
                  </a:extLst>
                </p:cNvPr>
                <p:cNvPicPr/>
                <p:nvPr/>
              </p:nvPicPr>
              <p:blipFill>
                <a:blip r:embed="rId42"/>
                <a:stretch>
                  <a:fillRect/>
                </a:stretch>
              </p:blipFill>
              <p:spPr>
                <a:xfrm>
                  <a:off x="2169013" y="4513747"/>
                  <a:ext cx="946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2" name="Freihand 51">
                  <a:extLst>
                    <a:ext uri="{FF2B5EF4-FFF2-40B4-BE49-F238E27FC236}">
                      <a16:creationId xmlns:a16="http://schemas.microsoft.com/office/drawing/2014/main" id="{4EA5C0FE-8027-4188-A446-C68395418362}"/>
                    </a:ext>
                  </a:extLst>
                </p14:cNvPr>
                <p14:cNvContentPartPr/>
                <p14:nvPr/>
              </p14:nvContentPartPr>
              <p14:xfrm>
                <a:off x="2125453" y="4579627"/>
                <a:ext cx="148320" cy="42120"/>
              </p14:xfrm>
            </p:contentPart>
          </mc:Choice>
          <mc:Fallback>
            <p:pic>
              <p:nvPicPr>
                <p:cNvPr id="52" name="Freihand 51">
                  <a:extLst>
                    <a:ext uri="{FF2B5EF4-FFF2-40B4-BE49-F238E27FC236}">
                      <a16:creationId xmlns:a16="http://schemas.microsoft.com/office/drawing/2014/main" id="{4EA5C0FE-8027-4188-A446-C68395418362}"/>
                    </a:ext>
                  </a:extLst>
                </p:cNvPr>
                <p:cNvPicPr/>
                <p:nvPr/>
              </p:nvPicPr>
              <p:blipFill>
                <a:blip r:embed="rId44"/>
                <a:stretch>
                  <a:fillRect/>
                </a:stretch>
              </p:blipFill>
              <p:spPr>
                <a:xfrm>
                  <a:off x="2121133" y="4575307"/>
                  <a:ext cx="1569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60" name="Freihand 59">
                  <a:extLst>
                    <a:ext uri="{FF2B5EF4-FFF2-40B4-BE49-F238E27FC236}">
                      <a16:creationId xmlns:a16="http://schemas.microsoft.com/office/drawing/2014/main" id="{5C5B8371-3A4E-4ECE-904D-66049E131C74}"/>
                    </a:ext>
                  </a:extLst>
                </p14:cNvPr>
                <p14:cNvContentPartPr/>
                <p14:nvPr/>
              </p14:nvContentPartPr>
              <p14:xfrm>
                <a:off x="1303933" y="4856827"/>
                <a:ext cx="163440" cy="166320"/>
              </p14:xfrm>
            </p:contentPart>
          </mc:Choice>
          <mc:Fallback>
            <p:pic>
              <p:nvPicPr>
                <p:cNvPr id="60" name="Freihand 59">
                  <a:extLst>
                    <a:ext uri="{FF2B5EF4-FFF2-40B4-BE49-F238E27FC236}">
                      <a16:creationId xmlns:a16="http://schemas.microsoft.com/office/drawing/2014/main" id="{5C5B8371-3A4E-4ECE-904D-66049E131C74}"/>
                    </a:ext>
                  </a:extLst>
                </p:cNvPr>
                <p:cNvPicPr/>
                <p:nvPr/>
              </p:nvPicPr>
              <p:blipFill>
                <a:blip r:embed="rId46"/>
                <a:stretch>
                  <a:fillRect/>
                </a:stretch>
              </p:blipFill>
              <p:spPr>
                <a:xfrm>
                  <a:off x="1299613" y="4852507"/>
                  <a:ext cx="1720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61" name="Freihand 60">
                  <a:extLst>
                    <a:ext uri="{FF2B5EF4-FFF2-40B4-BE49-F238E27FC236}">
                      <a16:creationId xmlns:a16="http://schemas.microsoft.com/office/drawing/2014/main" id="{54CEE867-5608-436C-A5B2-C211D7C8F875}"/>
                    </a:ext>
                  </a:extLst>
                </p14:cNvPr>
                <p14:cNvContentPartPr/>
                <p14:nvPr/>
              </p14:nvContentPartPr>
              <p14:xfrm>
                <a:off x="1492573" y="4833427"/>
                <a:ext cx="96840" cy="140760"/>
              </p14:xfrm>
            </p:contentPart>
          </mc:Choice>
          <mc:Fallback>
            <p:pic>
              <p:nvPicPr>
                <p:cNvPr id="61" name="Freihand 60">
                  <a:extLst>
                    <a:ext uri="{FF2B5EF4-FFF2-40B4-BE49-F238E27FC236}">
                      <a16:creationId xmlns:a16="http://schemas.microsoft.com/office/drawing/2014/main" id="{54CEE867-5608-436C-A5B2-C211D7C8F875}"/>
                    </a:ext>
                  </a:extLst>
                </p:cNvPr>
                <p:cNvPicPr/>
                <p:nvPr/>
              </p:nvPicPr>
              <p:blipFill>
                <a:blip r:embed="rId48"/>
                <a:stretch>
                  <a:fillRect/>
                </a:stretch>
              </p:blipFill>
              <p:spPr>
                <a:xfrm>
                  <a:off x="1488253" y="4829107"/>
                  <a:ext cx="1054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62" name="Freihand 61">
                  <a:extLst>
                    <a:ext uri="{FF2B5EF4-FFF2-40B4-BE49-F238E27FC236}">
                      <a16:creationId xmlns:a16="http://schemas.microsoft.com/office/drawing/2014/main" id="{29743645-909E-4206-B5DA-682A1FC85865}"/>
                    </a:ext>
                  </a:extLst>
                </p14:cNvPr>
                <p14:cNvContentPartPr/>
                <p14:nvPr/>
              </p14:nvContentPartPr>
              <p14:xfrm>
                <a:off x="1620013" y="4822267"/>
                <a:ext cx="110880" cy="142920"/>
              </p14:xfrm>
            </p:contentPart>
          </mc:Choice>
          <mc:Fallback>
            <p:pic>
              <p:nvPicPr>
                <p:cNvPr id="62" name="Freihand 61">
                  <a:extLst>
                    <a:ext uri="{FF2B5EF4-FFF2-40B4-BE49-F238E27FC236}">
                      <a16:creationId xmlns:a16="http://schemas.microsoft.com/office/drawing/2014/main" id="{29743645-909E-4206-B5DA-682A1FC85865}"/>
                    </a:ext>
                  </a:extLst>
                </p:cNvPr>
                <p:cNvPicPr/>
                <p:nvPr/>
              </p:nvPicPr>
              <p:blipFill>
                <a:blip r:embed="rId50"/>
                <a:stretch>
                  <a:fillRect/>
                </a:stretch>
              </p:blipFill>
              <p:spPr>
                <a:xfrm>
                  <a:off x="1615693" y="4817947"/>
                  <a:ext cx="1195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3" name="Freihand 62">
                  <a:extLst>
                    <a:ext uri="{FF2B5EF4-FFF2-40B4-BE49-F238E27FC236}">
                      <a16:creationId xmlns:a16="http://schemas.microsoft.com/office/drawing/2014/main" id="{728A8039-F390-4B52-B767-22DD16E9E5B5}"/>
                    </a:ext>
                  </a:extLst>
                </p14:cNvPr>
                <p14:cNvContentPartPr/>
                <p14:nvPr/>
              </p14:nvContentPartPr>
              <p14:xfrm>
                <a:off x="586813" y="4876627"/>
                <a:ext cx="26640" cy="158040"/>
              </p14:xfrm>
            </p:contentPart>
          </mc:Choice>
          <mc:Fallback>
            <p:pic>
              <p:nvPicPr>
                <p:cNvPr id="63" name="Freihand 62">
                  <a:extLst>
                    <a:ext uri="{FF2B5EF4-FFF2-40B4-BE49-F238E27FC236}">
                      <a16:creationId xmlns:a16="http://schemas.microsoft.com/office/drawing/2014/main" id="{728A8039-F390-4B52-B767-22DD16E9E5B5}"/>
                    </a:ext>
                  </a:extLst>
                </p:cNvPr>
                <p:cNvPicPr/>
                <p:nvPr/>
              </p:nvPicPr>
              <p:blipFill>
                <a:blip r:embed="rId52"/>
                <a:stretch>
                  <a:fillRect/>
                </a:stretch>
              </p:blipFill>
              <p:spPr>
                <a:xfrm>
                  <a:off x="582493" y="4872307"/>
                  <a:ext cx="352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4" name="Freihand 63">
                  <a:extLst>
                    <a:ext uri="{FF2B5EF4-FFF2-40B4-BE49-F238E27FC236}">
                      <a16:creationId xmlns:a16="http://schemas.microsoft.com/office/drawing/2014/main" id="{80F00A29-7192-4578-BC37-AC8AD09B6BE4}"/>
                    </a:ext>
                  </a:extLst>
                </p14:cNvPr>
                <p14:cNvContentPartPr/>
                <p14:nvPr/>
              </p14:nvContentPartPr>
              <p14:xfrm>
                <a:off x="552253" y="4842787"/>
                <a:ext cx="149040" cy="237600"/>
              </p14:xfrm>
            </p:contentPart>
          </mc:Choice>
          <mc:Fallback>
            <p:pic>
              <p:nvPicPr>
                <p:cNvPr id="64" name="Freihand 63">
                  <a:extLst>
                    <a:ext uri="{FF2B5EF4-FFF2-40B4-BE49-F238E27FC236}">
                      <a16:creationId xmlns:a16="http://schemas.microsoft.com/office/drawing/2014/main" id="{80F00A29-7192-4578-BC37-AC8AD09B6BE4}"/>
                    </a:ext>
                  </a:extLst>
                </p:cNvPr>
                <p:cNvPicPr/>
                <p:nvPr/>
              </p:nvPicPr>
              <p:blipFill>
                <a:blip r:embed="rId54"/>
                <a:stretch>
                  <a:fillRect/>
                </a:stretch>
              </p:blipFill>
              <p:spPr>
                <a:xfrm>
                  <a:off x="547933" y="4838467"/>
                  <a:ext cx="15768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5" name="Freihand 64">
                  <a:extLst>
                    <a:ext uri="{FF2B5EF4-FFF2-40B4-BE49-F238E27FC236}">
                      <a16:creationId xmlns:a16="http://schemas.microsoft.com/office/drawing/2014/main" id="{68F35075-02A4-43C7-87B5-AF891702ED87}"/>
                    </a:ext>
                  </a:extLst>
                </p14:cNvPr>
                <p14:cNvContentPartPr/>
                <p14:nvPr/>
              </p14:nvContentPartPr>
              <p14:xfrm>
                <a:off x="813973" y="4869787"/>
                <a:ext cx="120600" cy="183600"/>
              </p14:xfrm>
            </p:contentPart>
          </mc:Choice>
          <mc:Fallback>
            <p:pic>
              <p:nvPicPr>
                <p:cNvPr id="65" name="Freihand 64">
                  <a:extLst>
                    <a:ext uri="{FF2B5EF4-FFF2-40B4-BE49-F238E27FC236}">
                      <a16:creationId xmlns:a16="http://schemas.microsoft.com/office/drawing/2014/main" id="{68F35075-02A4-43C7-87B5-AF891702ED87}"/>
                    </a:ext>
                  </a:extLst>
                </p:cNvPr>
                <p:cNvPicPr/>
                <p:nvPr/>
              </p:nvPicPr>
              <p:blipFill>
                <a:blip r:embed="rId56"/>
                <a:stretch>
                  <a:fillRect/>
                </a:stretch>
              </p:blipFill>
              <p:spPr>
                <a:xfrm>
                  <a:off x="809653" y="4865467"/>
                  <a:ext cx="1292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71" name="Freihand 70">
                  <a:extLst>
                    <a:ext uri="{FF2B5EF4-FFF2-40B4-BE49-F238E27FC236}">
                      <a16:creationId xmlns:a16="http://schemas.microsoft.com/office/drawing/2014/main" id="{435C8539-75E7-402E-92F8-37E947A9C6A3}"/>
                    </a:ext>
                  </a:extLst>
                </p14:cNvPr>
                <p14:cNvContentPartPr/>
                <p14:nvPr/>
              </p14:nvContentPartPr>
              <p14:xfrm>
                <a:off x="2009893" y="4839907"/>
                <a:ext cx="112680" cy="72720"/>
              </p14:xfrm>
            </p:contentPart>
          </mc:Choice>
          <mc:Fallback>
            <p:pic>
              <p:nvPicPr>
                <p:cNvPr id="71" name="Freihand 70">
                  <a:extLst>
                    <a:ext uri="{FF2B5EF4-FFF2-40B4-BE49-F238E27FC236}">
                      <a16:creationId xmlns:a16="http://schemas.microsoft.com/office/drawing/2014/main" id="{435C8539-75E7-402E-92F8-37E947A9C6A3}"/>
                    </a:ext>
                  </a:extLst>
                </p:cNvPr>
                <p:cNvPicPr/>
                <p:nvPr/>
              </p:nvPicPr>
              <p:blipFill>
                <a:blip r:embed="rId58"/>
                <a:stretch>
                  <a:fillRect/>
                </a:stretch>
              </p:blipFill>
              <p:spPr>
                <a:xfrm>
                  <a:off x="2005573" y="4835587"/>
                  <a:ext cx="1213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82" name="Freihand 81">
                  <a:extLst>
                    <a:ext uri="{FF2B5EF4-FFF2-40B4-BE49-F238E27FC236}">
                      <a16:creationId xmlns:a16="http://schemas.microsoft.com/office/drawing/2014/main" id="{81C97F65-B4EA-4BA0-8269-BD13744D75F2}"/>
                    </a:ext>
                  </a:extLst>
                </p14:cNvPr>
                <p14:cNvContentPartPr/>
                <p14:nvPr/>
              </p14:nvContentPartPr>
              <p14:xfrm>
                <a:off x="1093333" y="4221427"/>
                <a:ext cx="145080" cy="1150560"/>
              </p14:xfrm>
            </p:contentPart>
          </mc:Choice>
          <mc:Fallback>
            <p:pic>
              <p:nvPicPr>
                <p:cNvPr id="82" name="Freihand 81">
                  <a:extLst>
                    <a:ext uri="{FF2B5EF4-FFF2-40B4-BE49-F238E27FC236}">
                      <a16:creationId xmlns:a16="http://schemas.microsoft.com/office/drawing/2014/main" id="{81C97F65-B4EA-4BA0-8269-BD13744D75F2}"/>
                    </a:ext>
                  </a:extLst>
                </p:cNvPr>
                <p:cNvPicPr/>
                <p:nvPr/>
              </p:nvPicPr>
              <p:blipFill>
                <a:blip r:embed="rId60"/>
                <a:stretch>
                  <a:fillRect/>
                </a:stretch>
              </p:blipFill>
              <p:spPr>
                <a:xfrm>
                  <a:off x="1089013" y="4217107"/>
                  <a:ext cx="153720" cy="11592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83" name="Freihand 82">
                  <a:extLst>
                    <a:ext uri="{FF2B5EF4-FFF2-40B4-BE49-F238E27FC236}">
                      <a16:creationId xmlns:a16="http://schemas.microsoft.com/office/drawing/2014/main" id="{59F3E1AC-6569-4D4C-9E0E-BB7D8CC927D3}"/>
                    </a:ext>
                  </a:extLst>
                </p14:cNvPr>
                <p14:cNvContentPartPr/>
                <p14:nvPr/>
              </p14:nvContentPartPr>
              <p14:xfrm>
                <a:off x="1409053" y="4007227"/>
                <a:ext cx="984240" cy="1227600"/>
              </p14:xfrm>
            </p:contentPart>
          </mc:Choice>
          <mc:Fallback>
            <p:pic>
              <p:nvPicPr>
                <p:cNvPr id="83" name="Freihand 82">
                  <a:extLst>
                    <a:ext uri="{FF2B5EF4-FFF2-40B4-BE49-F238E27FC236}">
                      <a16:creationId xmlns:a16="http://schemas.microsoft.com/office/drawing/2014/main" id="{59F3E1AC-6569-4D4C-9E0E-BB7D8CC927D3}"/>
                    </a:ext>
                  </a:extLst>
                </p:cNvPr>
                <p:cNvPicPr/>
                <p:nvPr/>
              </p:nvPicPr>
              <p:blipFill>
                <a:blip r:embed="rId62"/>
                <a:stretch>
                  <a:fillRect/>
                </a:stretch>
              </p:blipFill>
              <p:spPr>
                <a:xfrm>
                  <a:off x="1404733" y="4002907"/>
                  <a:ext cx="992880" cy="1236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84" name="Freihand 83">
                  <a:extLst>
                    <a:ext uri="{FF2B5EF4-FFF2-40B4-BE49-F238E27FC236}">
                      <a16:creationId xmlns:a16="http://schemas.microsoft.com/office/drawing/2014/main" id="{C01A723D-D8DE-43A8-97F1-E3F32DAF4145}"/>
                    </a:ext>
                  </a:extLst>
                </p14:cNvPr>
                <p14:cNvContentPartPr/>
                <p14:nvPr/>
              </p14:nvContentPartPr>
              <p14:xfrm>
                <a:off x="1237333" y="5298187"/>
                <a:ext cx="1074600" cy="83520"/>
              </p14:xfrm>
            </p:contentPart>
          </mc:Choice>
          <mc:Fallback>
            <p:pic>
              <p:nvPicPr>
                <p:cNvPr id="84" name="Freihand 83">
                  <a:extLst>
                    <a:ext uri="{FF2B5EF4-FFF2-40B4-BE49-F238E27FC236}">
                      <a16:creationId xmlns:a16="http://schemas.microsoft.com/office/drawing/2014/main" id="{C01A723D-D8DE-43A8-97F1-E3F32DAF4145}"/>
                    </a:ext>
                  </a:extLst>
                </p:cNvPr>
                <p:cNvPicPr/>
                <p:nvPr/>
              </p:nvPicPr>
              <p:blipFill>
                <a:blip r:embed="rId64"/>
                <a:stretch>
                  <a:fillRect/>
                </a:stretch>
              </p:blipFill>
              <p:spPr>
                <a:xfrm>
                  <a:off x="1233013" y="5293867"/>
                  <a:ext cx="10832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86" name="Freihand 85">
                  <a:extLst>
                    <a:ext uri="{FF2B5EF4-FFF2-40B4-BE49-F238E27FC236}">
                      <a16:creationId xmlns:a16="http://schemas.microsoft.com/office/drawing/2014/main" id="{533CD63C-90E7-4C3B-9935-A7646009E483}"/>
                    </a:ext>
                  </a:extLst>
                </p14:cNvPr>
                <p14:cNvContentPartPr/>
                <p14:nvPr/>
              </p14:nvContentPartPr>
              <p14:xfrm>
                <a:off x="1308613" y="5149867"/>
                <a:ext cx="122400" cy="121320"/>
              </p14:xfrm>
            </p:contentPart>
          </mc:Choice>
          <mc:Fallback>
            <p:pic>
              <p:nvPicPr>
                <p:cNvPr id="86" name="Freihand 85">
                  <a:extLst>
                    <a:ext uri="{FF2B5EF4-FFF2-40B4-BE49-F238E27FC236}">
                      <a16:creationId xmlns:a16="http://schemas.microsoft.com/office/drawing/2014/main" id="{533CD63C-90E7-4C3B-9935-A7646009E483}"/>
                    </a:ext>
                  </a:extLst>
                </p:cNvPr>
                <p:cNvPicPr/>
                <p:nvPr/>
              </p:nvPicPr>
              <p:blipFill>
                <a:blip r:embed="rId66"/>
                <a:stretch>
                  <a:fillRect/>
                </a:stretch>
              </p:blipFill>
              <p:spPr>
                <a:xfrm>
                  <a:off x="1304293" y="5145547"/>
                  <a:ext cx="1310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87" name="Freihand 86">
                  <a:extLst>
                    <a:ext uri="{FF2B5EF4-FFF2-40B4-BE49-F238E27FC236}">
                      <a16:creationId xmlns:a16="http://schemas.microsoft.com/office/drawing/2014/main" id="{796C7098-1BDE-4D6E-9A16-6DC54EF6527D}"/>
                    </a:ext>
                  </a:extLst>
                </p14:cNvPr>
                <p14:cNvContentPartPr/>
                <p14:nvPr/>
              </p14:nvContentPartPr>
              <p14:xfrm>
                <a:off x="1328053" y="5194507"/>
                <a:ext cx="131760" cy="30960"/>
              </p14:xfrm>
            </p:contentPart>
          </mc:Choice>
          <mc:Fallback>
            <p:pic>
              <p:nvPicPr>
                <p:cNvPr id="87" name="Freihand 86">
                  <a:extLst>
                    <a:ext uri="{FF2B5EF4-FFF2-40B4-BE49-F238E27FC236}">
                      <a16:creationId xmlns:a16="http://schemas.microsoft.com/office/drawing/2014/main" id="{796C7098-1BDE-4D6E-9A16-6DC54EF6527D}"/>
                    </a:ext>
                  </a:extLst>
                </p:cNvPr>
                <p:cNvPicPr/>
                <p:nvPr/>
              </p:nvPicPr>
              <p:blipFill>
                <a:blip r:embed="rId68"/>
                <a:stretch>
                  <a:fillRect/>
                </a:stretch>
              </p:blipFill>
              <p:spPr>
                <a:xfrm>
                  <a:off x="1323733" y="5190187"/>
                  <a:ext cx="1404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88" name="Freihand 87">
                  <a:extLst>
                    <a:ext uri="{FF2B5EF4-FFF2-40B4-BE49-F238E27FC236}">
                      <a16:creationId xmlns:a16="http://schemas.microsoft.com/office/drawing/2014/main" id="{AD64D104-1A87-4BDC-BBA9-A9238B6A637B}"/>
                    </a:ext>
                  </a:extLst>
                </p14:cNvPr>
                <p14:cNvContentPartPr/>
                <p14:nvPr/>
              </p14:nvContentPartPr>
              <p14:xfrm>
                <a:off x="1482853" y="5132227"/>
                <a:ext cx="87120" cy="136080"/>
              </p14:xfrm>
            </p:contentPart>
          </mc:Choice>
          <mc:Fallback>
            <p:pic>
              <p:nvPicPr>
                <p:cNvPr id="88" name="Freihand 87">
                  <a:extLst>
                    <a:ext uri="{FF2B5EF4-FFF2-40B4-BE49-F238E27FC236}">
                      <a16:creationId xmlns:a16="http://schemas.microsoft.com/office/drawing/2014/main" id="{AD64D104-1A87-4BDC-BBA9-A9238B6A637B}"/>
                    </a:ext>
                  </a:extLst>
                </p:cNvPr>
                <p:cNvPicPr/>
                <p:nvPr/>
              </p:nvPicPr>
              <p:blipFill>
                <a:blip r:embed="rId70"/>
                <a:stretch>
                  <a:fillRect/>
                </a:stretch>
              </p:blipFill>
              <p:spPr>
                <a:xfrm>
                  <a:off x="1478533" y="5127907"/>
                  <a:ext cx="957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89" name="Freihand 88">
                  <a:extLst>
                    <a:ext uri="{FF2B5EF4-FFF2-40B4-BE49-F238E27FC236}">
                      <a16:creationId xmlns:a16="http://schemas.microsoft.com/office/drawing/2014/main" id="{A6D35040-8C14-425C-B12D-C36BF3E2FBCF}"/>
                    </a:ext>
                  </a:extLst>
                </p14:cNvPr>
                <p14:cNvContentPartPr/>
                <p14:nvPr/>
              </p14:nvContentPartPr>
              <p14:xfrm>
                <a:off x="1578253" y="5137267"/>
                <a:ext cx="122400" cy="163440"/>
              </p14:xfrm>
            </p:contentPart>
          </mc:Choice>
          <mc:Fallback>
            <p:pic>
              <p:nvPicPr>
                <p:cNvPr id="89" name="Freihand 88">
                  <a:extLst>
                    <a:ext uri="{FF2B5EF4-FFF2-40B4-BE49-F238E27FC236}">
                      <a16:creationId xmlns:a16="http://schemas.microsoft.com/office/drawing/2014/main" id="{A6D35040-8C14-425C-B12D-C36BF3E2FBCF}"/>
                    </a:ext>
                  </a:extLst>
                </p:cNvPr>
                <p:cNvPicPr/>
                <p:nvPr/>
              </p:nvPicPr>
              <p:blipFill>
                <a:blip r:embed="rId72"/>
                <a:stretch>
                  <a:fillRect/>
                </a:stretch>
              </p:blipFill>
              <p:spPr>
                <a:xfrm>
                  <a:off x="1573933" y="5132947"/>
                  <a:ext cx="1310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90" name="Freihand 89">
                  <a:extLst>
                    <a:ext uri="{FF2B5EF4-FFF2-40B4-BE49-F238E27FC236}">
                      <a16:creationId xmlns:a16="http://schemas.microsoft.com/office/drawing/2014/main" id="{8CD4CA42-1184-4014-ACE9-9FF1C8D2FC9F}"/>
                    </a:ext>
                  </a:extLst>
                </p14:cNvPr>
                <p14:cNvContentPartPr/>
                <p14:nvPr/>
              </p14:nvContentPartPr>
              <p14:xfrm>
                <a:off x="1762573" y="5446147"/>
                <a:ext cx="15120" cy="37080"/>
              </p14:xfrm>
            </p:contentPart>
          </mc:Choice>
          <mc:Fallback>
            <p:pic>
              <p:nvPicPr>
                <p:cNvPr id="90" name="Freihand 89">
                  <a:extLst>
                    <a:ext uri="{FF2B5EF4-FFF2-40B4-BE49-F238E27FC236}">
                      <a16:creationId xmlns:a16="http://schemas.microsoft.com/office/drawing/2014/main" id="{8CD4CA42-1184-4014-ACE9-9FF1C8D2FC9F}"/>
                    </a:ext>
                  </a:extLst>
                </p:cNvPr>
                <p:cNvPicPr/>
                <p:nvPr/>
              </p:nvPicPr>
              <p:blipFill>
                <a:blip r:embed="rId74"/>
                <a:stretch>
                  <a:fillRect/>
                </a:stretch>
              </p:blipFill>
              <p:spPr>
                <a:xfrm>
                  <a:off x="1758253" y="5441827"/>
                  <a:ext cx="23760" cy="45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5">
            <p14:nvContentPartPr>
              <p14:cNvPr id="91" name="Freihand 90">
                <a:extLst>
                  <a:ext uri="{FF2B5EF4-FFF2-40B4-BE49-F238E27FC236}">
                    <a16:creationId xmlns:a16="http://schemas.microsoft.com/office/drawing/2014/main" id="{1784EA98-8F78-470D-A21C-95192A734C3A}"/>
                  </a:ext>
                </a:extLst>
              </p14:cNvPr>
              <p14:cNvContentPartPr/>
              <p14:nvPr/>
            </p14:nvContentPartPr>
            <p14:xfrm>
              <a:off x="1774813" y="5576827"/>
              <a:ext cx="20520" cy="33480"/>
            </p14:xfrm>
          </p:contentPart>
        </mc:Choice>
        <mc:Fallback>
          <p:pic>
            <p:nvPicPr>
              <p:cNvPr id="91" name="Freihand 90">
                <a:extLst>
                  <a:ext uri="{FF2B5EF4-FFF2-40B4-BE49-F238E27FC236}">
                    <a16:creationId xmlns:a16="http://schemas.microsoft.com/office/drawing/2014/main" id="{1784EA98-8F78-470D-A21C-95192A734C3A}"/>
                  </a:ext>
                </a:extLst>
              </p:cNvPr>
              <p:cNvPicPr/>
              <p:nvPr/>
            </p:nvPicPr>
            <p:blipFill>
              <a:blip r:embed="rId76"/>
              <a:stretch>
                <a:fillRect/>
              </a:stretch>
            </p:blipFill>
            <p:spPr>
              <a:xfrm>
                <a:off x="1770493" y="5572507"/>
                <a:ext cx="29160" cy="42120"/>
              </a:xfrm>
              <a:prstGeom prst="rect">
                <a:avLst/>
              </a:prstGeom>
            </p:spPr>
          </p:pic>
        </mc:Fallback>
      </mc:AlternateContent>
      <p:grpSp>
        <p:nvGrpSpPr>
          <p:cNvPr id="100" name="Gruppieren 99">
            <a:extLst>
              <a:ext uri="{FF2B5EF4-FFF2-40B4-BE49-F238E27FC236}">
                <a16:creationId xmlns:a16="http://schemas.microsoft.com/office/drawing/2014/main" id="{59480A84-3208-4124-A1FA-F5D84C6A60BE}"/>
              </a:ext>
            </a:extLst>
          </p:cNvPr>
          <p:cNvGrpSpPr/>
          <p:nvPr/>
        </p:nvGrpSpPr>
        <p:grpSpPr>
          <a:xfrm>
            <a:off x="1240213" y="5778427"/>
            <a:ext cx="802800" cy="285840"/>
            <a:chOff x="1240213" y="5778427"/>
            <a:chExt cx="802800" cy="285840"/>
          </a:xfrm>
        </p:grpSpPr>
        <mc:AlternateContent xmlns:mc="http://schemas.openxmlformats.org/markup-compatibility/2006">
          <mc:Choice xmlns:p14="http://schemas.microsoft.com/office/powerpoint/2010/main" Requires="p14">
            <p:contentPart p14:bwMode="auto" r:id="rId77">
              <p14:nvContentPartPr>
                <p14:cNvPr id="95" name="Freihand 94">
                  <a:extLst>
                    <a:ext uri="{FF2B5EF4-FFF2-40B4-BE49-F238E27FC236}">
                      <a16:creationId xmlns:a16="http://schemas.microsoft.com/office/drawing/2014/main" id="{6959F64A-6090-4A13-A52D-307D50AF578B}"/>
                    </a:ext>
                  </a:extLst>
                </p14:cNvPr>
                <p14:cNvContentPartPr/>
                <p14:nvPr/>
              </p14:nvContentPartPr>
              <p14:xfrm>
                <a:off x="1240213" y="5778427"/>
                <a:ext cx="203040" cy="160560"/>
              </p14:xfrm>
            </p:contentPart>
          </mc:Choice>
          <mc:Fallback>
            <p:pic>
              <p:nvPicPr>
                <p:cNvPr id="95" name="Freihand 94">
                  <a:extLst>
                    <a:ext uri="{FF2B5EF4-FFF2-40B4-BE49-F238E27FC236}">
                      <a16:creationId xmlns:a16="http://schemas.microsoft.com/office/drawing/2014/main" id="{6959F64A-6090-4A13-A52D-307D50AF578B}"/>
                    </a:ext>
                  </a:extLst>
                </p:cNvPr>
                <p:cNvPicPr/>
                <p:nvPr/>
              </p:nvPicPr>
              <p:blipFill>
                <a:blip r:embed="rId78"/>
                <a:stretch>
                  <a:fillRect/>
                </a:stretch>
              </p:blipFill>
              <p:spPr>
                <a:xfrm>
                  <a:off x="1235893" y="5774107"/>
                  <a:ext cx="2116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96" name="Freihand 95">
                  <a:extLst>
                    <a:ext uri="{FF2B5EF4-FFF2-40B4-BE49-F238E27FC236}">
                      <a16:creationId xmlns:a16="http://schemas.microsoft.com/office/drawing/2014/main" id="{E918A15F-86A3-4551-903A-E9E497FEC4E7}"/>
                    </a:ext>
                  </a:extLst>
                </p14:cNvPr>
                <p14:cNvContentPartPr/>
                <p14:nvPr/>
              </p14:nvContentPartPr>
              <p14:xfrm>
                <a:off x="1451173" y="5837107"/>
                <a:ext cx="64080" cy="80640"/>
              </p14:xfrm>
            </p:contentPart>
          </mc:Choice>
          <mc:Fallback>
            <p:pic>
              <p:nvPicPr>
                <p:cNvPr id="96" name="Freihand 95">
                  <a:extLst>
                    <a:ext uri="{FF2B5EF4-FFF2-40B4-BE49-F238E27FC236}">
                      <a16:creationId xmlns:a16="http://schemas.microsoft.com/office/drawing/2014/main" id="{E918A15F-86A3-4551-903A-E9E497FEC4E7}"/>
                    </a:ext>
                  </a:extLst>
                </p:cNvPr>
                <p:cNvPicPr/>
                <p:nvPr/>
              </p:nvPicPr>
              <p:blipFill>
                <a:blip r:embed="rId80"/>
                <a:stretch>
                  <a:fillRect/>
                </a:stretch>
              </p:blipFill>
              <p:spPr>
                <a:xfrm>
                  <a:off x="1446853" y="5832787"/>
                  <a:ext cx="727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97" name="Freihand 96">
                  <a:extLst>
                    <a:ext uri="{FF2B5EF4-FFF2-40B4-BE49-F238E27FC236}">
                      <a16:creationId xmlns:a16="http://schemas.microsoft.com/office/drawing/2014/main" id="{4975A46B-B249-4F9F-9108-56F6C7BE6F8D}"/>
                    </a:ext>
                  </a:extLst>
                </p14:cNvPr>
                <p14:cNvContentPartPr/>
                <p14:nvPr/>
              </p14:nvContentPartPr>
              <p14:xfrm>
                <a:off x="1581493" y="5828107"/>
                <a:ext cx="128520" cy="100080"/>
              </p14:xfrm>
            </p:contentPart>
          </mc:Choice>
          <mc:Fallback>
            <p:pic>
              <p:nvPicPr>
                <p:cNvPr id="97" name="Freihand 96">
                  <a:extLst>
                    <a:ext uri="{FF2B5EF4-FFF2-40B4-BE49-F238E27FC236}">
                      <a16:creationId xmlns:a16="http://schemas.microsoft.com/office/drawing/2014/main" id="{4975A46B-B249-4F9F-9108-56F6C7BE6F8D}"/>
                    </a:ext>
                  </a:extLst>
                </p:cNvPr>
                <p:cNvPicPr/>
                <p:nvPr/>
              </p:nvPicPr>
              <p:blipFill>
                <a:blip r:embed="rId82"/>
                <a:stretch>
                  <a:fillRect/>
                </a:stretch>
              </p:blipFill>
              <p:spPr>
                <a:xfrm>
                  <a:off x="1577173" y="5823787"/>
                  <a:ext cx="1371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98" name="Freihand 97">
                  <a:extLst>
                    <a:ext uri="{FF2B5EF4-FFF2-40B4-BE49-F238E27FC236}">
                      <a16:creationId xmlns:a16="http://schemas.microsoft.com/office/drawing/2014/main" id="{62066130-E860-4DA2-93B1-C359D3B6AC78}"/>
                    </a:ext>
                  </a:extLst>
                </p14:cNvPr>
                <p14:cNvContentPartPr/>
                <p14:nvPr/>
              </p14:nvContentPartPr>
              <p14:xfrm>
                <a:off x="1765093" y="5796427"/>
                <a:ext cx="109440" cy="100440"/>
              </p14:xfrm>
            </p:contentPart>
          </mc:Choice>
          <mc:Fallback>
            <p:pic>
              <p:nvPicPr>
                <p:cNvPr id="98" name="Freihand 97">
                  <a:extLst>
                    <a:ext uri="{FF2B5EF4-FFF2-40B4-BE49-F238E27FC236}">
                      <a16:creationId xmlns:a16="http://schemas.microsoft.com/office/drawing/2014/main" id="{62066130-E860-4DA2-93B1-C359D3B6AC78}"/>
                    </a:ext>
                  </a:extLst>
                </p:cNvPr>
                <p:cNvPicPr/>
                <p:nvPr/>
              </p:nvPicPr>
              <p:blipFill>
                <a:blip r:embed="rId84"/>
                <a:stretch>
                  <a:fillRect/>
                </a:stretch>
              </p:blipFill>
              <p:spPr>
                <a:xfrm>
                  <a:off x="1760773" y="5792107"/>
                  <a:ext cx="1180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99" name="Freihand 98">
                  <a:extLst>
                    <a:ext uri="{FF2B5EF4-FFF2-40B4-BE49-F238E27FC236}">
                      <a16:creationId xmlns:a16="http://schemas.microsoft.com/office/drawing/2014/main" id="{325772A0-998F-4802-90C6-4987997FD272}"/>
                    </a:ext>
                  </a:extLst>
                </p14:cNvPr>
                <p14:cNvContentPartPr/>
                <p14:nvPr/>
              </p14:nvContentPartPr>
              <p14:xfrm>
                <a:off x="1877773" y="5801107"/>
                <a:ext cx="165240" cy="263160"/>
              </p14:xfrm>
            </p:contentPart>
          </mc:Choice>
          <mc:Fallback>
            <p:pic>
              <p:nvPicPr>
                <p:cNvPr id="99" name="Freihand 98">
                  <a:extLst>
                    <a:ext uri="{FF2B5EF4-FFF2-40B4-BE49-F238E27FC236}">
                      <a16:creationId xmlns:a16="http://schemas.microsoft.com/office/drawing/2014/main" id="{325772A0-998F-4802-90C6-4987997FD272}"/>
                    </a:ext>
                  </a:extLst>
                </p:cNvPr>
                <p:cNvPicPr/>
                <p:nvPr/>
              </p:nvPicPr>
              <p:blipFill>
                <a:blip r:embed="rId86"/>
                <a:stretch>
                  <a:fillRect/>
                </a:stretch>
              </p:blipFill>
              <p:spPr>
                <a:xfrm>
                  <a:off x="1873453" y="5796787"/>
                  <a:ext cx="173880" cy="271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7">
            <p14:nvContentPartPr>
              <p14:cNvPr id="265" name="Freihand 264">
                <a:extLst>
                  <a:ext uri="{FF2B5EF4-FFF2-40B4-BE49-F238E27FC236}">
                    <a16:creationId xmlns:a16="http://schemas.microsoft.com/office/drawing/2014/main" id="{B229922D-606E-4663-99A9-06A4777112BD}"/>
                  </a:ext>
                </a:extLst>
              </p14:cNvPr>
              <p14:cNvContentPartPr/>
              <p14:nvPr/>
            </p14:nvContentPartPr>
            <p14:xfrm>
              <a:off x="11336773" y="1927147"/>
              <a:ext cx="658440" cy="806760"/>
            </p14:xfrm>
          </p:contentPart>
        </mc:Choice>
        <mc:Fallback>
          <p:pic>
            <p:nvPicPr>
              <p:cNvPr id="265" name="Freihand 264">
                <a:extLst>
                  <a:ext uri="{FF2B5EF4-FFF2-40B4-BE49-F238E27FC236}">
                    <a16:creationId xmlns:a16="http://schemas.microsoft.com/office/drawing/2014/main" id="{B229922D-606E-4663-99A9-06A4777112BD}"/>
                  </a:ext>
                </a:extLst>
              </p:cNvPr>
              <p:cNvPicPr/>
              <p:nvPr/>
            </p:nvPicPr>
            <p:blipFill>
              <a:blip r:embed="rId88"/>
              <a:stretch>
                <a:fillRect/>
              </a:stretch>
            </p:blipFill>
            <p:spPr>
              <a:xfrm>
                <a:off x="11332453" y="1922827"/>
                <a:ext cx="667080" cy="815400"/>
              </a:xfrm>
              <a:prstGeom prst="rect">
                <a:avLst/>
              </a:prstGeom>
            </p:spPr>
          </p:pic>
        </mc:Fallback>
      </mc:AlternateContent>
      <p:grpSp>
        <p:nvGrpSpPr>
          <p:cNvPr id="268" name="Gruppieren 267">
            <a:extLst>
              <a:ext uri="{FF2B5EF4-FFF2-40B4-BE49-F238E27FC236}">
                <a16:creationId xmlns:a16="http://schemas.microsoft.com/office/drawing/2014/main" id="{F28C1D54-C36B-435C-9513-9E95AAD6D225}"/>
              </a:ext>
            </a:extLst>
          </p:cNvPr>
          <p:cNvGrpSpPr/>
          <p:nvPr/>
        </p:nvGrpSpPr>
        <p:grpSpPr>
          <a:xfrm>
            <a:off x="2738173" y="925627"/>
            <a:ext cx="9434520" cy="5889960"/>
            <a:chOff x="2738173" y="925627"/>
            <a:chExt cx="9434520" cy="5889960"/>
          </a:xfrm>
        </p:grpSpPr>
        <mc:AlternateContent xmlns:mc="http://schemas.openxmlformats.org/markup-compatibility/2006">
          <mc:Choice xmlns:p14="http://schemas.microsoft.com/office/powerpoint/2010/main" Requires="p14">
            <p:contentPart p14:bwMode="auto" r:id="rId89">
              <p14:nvContentPartPr>
                <p14:cNvPr id="23" name="Freihand 22">
                  <a:extLst>
                    <a:ext uri="{FF2B5EF4-FFF2-40B4-BE49-F238E27FC236}">
                      <a16:creationId xmlns:a16="http://schemas.microsoft.com/office/drawing/2014/main" id="{1C8E720F-3980-4B72-9943-332BFAFA0EAA}"/>
                    </a:ext>
                  </a:extLst>
                </p14:cNvPr>
                <p14:cNvContentPartPr/>
                <p14:nvPr/>
              </p14:nvContentPartPr>
              <p14:xfrm>
                <a:off x="2738173" y="4234387"/>
                <a:ext cx="216000" cy="10080"/>
              </p14:xfrm>
            </p:contentPart>
          </mc:Choice>
          <mc:Fallback>
            <p:pic>
              <p:nvPicPr>
                <p:cNvPr id="23" name="Freihand 22">
                  <a:extLst>
                    <a:ext uri="{FF2B5EF4-FFF2-40B4-BE49-F238E27FC236}">
                      <a16:creationId xmlns:a16="http://schemas.microsoft.com/office/drawing/2014/main" id="{1C8E720F-3980-4B72-9943-332BFAFA0EAA}"/>
                    </a:ext>
                  </a:extLst>
                </p:cNvPr>
                <p:cNvPicPr/>
                <p:nvPr/>
              </p:nvPicPr>
              <p:blipFill>
                <a:blip r:embed="rId90"/>
                <a:stretch>
                  <a:fillRect/>
                </a:stretch>
              </p:blipFill>
              <p:spPr>
                <a:xfrm>
                  <a:off x="2733853" y="4230067"/>
                  <a:ext cx="2246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4" name="Freihand 23">
                  <a:extLst>
                    <a:ext uri="{FF2B5EF4-FFF2-40B4-BE49-F238E27FC236}">
                      <a16:creationId xmlns:a16="http://schemas.microsoft.com/office/drawing/2014/main" id="{49AC1DB9-A8E3-48E8-99E8-852614E8AA10}"/>
                    </a:ext>
                  </a:extLst>
                </p14:cNvPr>
                <p14:cNvContentPartPr/>
                <p14:nvPr/>
              </p14:nvContentPartPr>
              <p14:xfrm>
                <a:off x="2981173" y="4187227"/>
                <a:ext cx="65880" cy="156240"/>
              </p14:xfrm>
            </p:contentPart>
          </mc:Choice>
          <mc:Fallback>
            <p:pic>
              <p:nvPicPr>
                <p:cNvPr id="24" name="Freihand 23">
                  <a:extLst>
                    <a:ext uri="{FF2B5EF4-FFF2-40B4-BE49-F238E27FC236}">
                      <a16:creationId xmlns:a16="http://schemas.microsoft.com/office/drawing/2014/main" id="{49AC1DB9-A8E3-48E8-99E8-852614E8AA10}"/>
                    </a:ext>
                  </a:extLst>
                </p:cNvPr>
                <p:cNvPicPr/>
                <p:nvPr/>
              </p:nvPicPr>
              <p:blipFill>
                <a:blip r:embed="rId92"/>
                <a:stretch>
                  <a:fillRect/>
                </a:stretch>
              </p:blipFill>
              <p:spPr>
                <a:xfrm>
                  <a:off x="2976853" y="4182907"/>
                  <a:ext cx="745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5" name="Freihand 24">
                  <a:extLst>
                    <a:ext uri="{FF2B5EF4-FFF2-40B4-BE49-F238E27FC236}">
                      <a16:creationId xmlns:a16="http://schemas.microsoft.com/office/drawing/2014/main" id="{C9A5EFA0-809D-40E1-856F-EA2E35AEC92B}"/>
                    </a:ext>
                  </a:extLst>
                </p14:cNvPr>
                <p14:cNvContentPartPr/>
                <p14:nvPr/>
              </p14:nvContentPartPr>
              <p14:xfrm>
                <a:off x="3439093" y="4136107"/>
                <a:ext cx="118440" cy="135720"/>
              </p14:xfrm>
            </p:contentPart>
          </mc:Choice>
          <mc:Fallback>
            <p:pic>
              <p:nvPicPr>
                <p:cNvPr id="25" name="Freihand 24">
                  <a:extLst>
                    <a:ext uri="{FF2B5EF4-FFF2-40B4-BE49-F238E27FC236}">
                      <a16:creationId xmlns:a16="http://schemas.microsoft.com/office/drawing/2014/main" id="{C9A5EFA0-809D-40E1-856F-EA2E35AEC92B}"/>
                    </a:ext>
                  </a:extLst>
                </p:cNvPr>
                <p:cNvPicPr/>
                <p:nvPr/>
              </p:nvPicPr>
              <p:blipFill>
                <a:blip r:embed="rId94"/>
                <a:stretch>
                  <a:fillRect/>
                </a:stretch>
              </p:blipFill>
              <p:spPr>
                <a:xfrm>
                  <a:off x="3434773" y="4131787"/>
                  <a:ext cx="1270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6" name="Freihand 25">
                  <a:extLst>
                    <a:ext uri="{FF2B5EF4-FFF2-40B4-BE49-F238E27FC236}">
                      <a16:creationId xmlns:a16="http://schemas.microsoft.com/office/drawing/2014/main" id="{50223922-A843-4204-A4AD-A190313460F6}"/>
                    </a:ext>
                  </a:extLst>
                </p14:cNvPr>
                <p14:cNvContentPartPr/>
                <p14:nvPr/>
              </p14:nvContentPartPr>
              <p14:xfrm>
                <a:off x="3569053" y="4203067"/>
                <a:ext cx="138960" cy="121680"/>
              </p14:xfrm>
            </p:contentPart>
          </mc:Choice>
          <mc:Fallback>
            <p:pic>
              <p:nvPicPr>
                <p:cNvPr id="26" name="Freihand 25">
                  <a:extLst>
                    <a:ext uri="{FF2B5EF4-FFF2-40B4-BE49-F238E27FC236}">
                      <a16:creationId xmlns:a16="http://schemas.microsoft.com/office/drawing/2014/main" id="{50223922-A843-4204-A4AD-A190313460F6}"/>
                    </a:ext>
                  </a:extLst>
                </p:cNvPr>
                <p:cNvPicPr/>
                <p:nvPr/>
              </p:nvPicPr>
              <p:blipFill>
                <a:blip r:embed="rId96"/>
                <a:stretch>
                  <a:fillRect/>
                </a:stretch>
              </p:blipFill>
              <p:spPr>
                <a:xfrm>
                  <a:off x="3564733" y="4198747"/>
                  <a:ext cx="1476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7" name="Freihand 26">
                  <a:extLst>
                    <a:ext uri="{FF2B5EF4-FFF2-40B4-BE49-F238E27FC236}">
                      <a16:creationId xmlns:a16="http://schemas.microsoft.com/office/drawing/2014/main" id="{C75B8AAB-EF8E-4EAD-80C7-80C167C55961}"/>
                    </a:ext>
                  </a:extLst>
                </p14:cNvPr>
                <p14:cNvContentPartPr/>
                <p14:nvPr/>
              </p14:nvContentPartPr>
              <p14:xfrm>
                <a:off x="3727093" y="4122787"/>
                <a:ext cx="294480" cy="171000"/>
              </p14:xfrm>
            </p:contentPart>
          </mc:Choice>
          <mc:Fallback>
            <p:pic>
              <p:nvPicPr>
                <p:cNvPr id="27" name="Freihand 26">
                  <a:extLst>
                    <a:ext uri="{FF2B5EF4-FFF2-40B4-BE49-F238E27FC236}">
                      <a16:creationId xmlns:a16="http://schemas.microsoft.com/office/drawing/2014/main" id="{C75B8AAB-EF8E-4EAD-80C7-80C167C55961}"/>
                    </a:ext>
                  </a:extLst>
                </p:cNvPr>
                <p:cNvPicPr/>
                <p:nvPr/>
              </p:nvPicPr>
              <p:blipFill>
                <a:blip r:embed="rId98"/>
                <a:stretch>
                  <a:fillRect/>
                </a:stretch>
              </p:blipFill>
              <p:spPr>
                <a:xfrm>
                  <a:off x="3722773" y="4118467"/>
                  <a:ext cx="3031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8" name="Freihand 27">
                  <a:extLst>
                    <a:ext uri="{FF2B5EF4-FFF2-40B4-BE49-F238E27FC236}">
                      <a16:creationId xmlns:a16="http://schemas.microsoft.com/office/drawing/2014/main" id="{DF6B8F45-DC38-4B79-B5F4-61239CEE7826}"/>
                    </a:ext>
                  </a:extLst>
                </p14:cNvPr>
                <p14:cNvContentPartPr/>
                <p14:nvPr/>
              </p14:nvContentPartPr>
              <p14:xfrm>
                <a:off x="3920413" y="4091107"/>
                <a:ext cx="22320" cy="11880"/>
              </p14:xfrm>
            </p:contentPart>
          </mc:Choice>
          <mc:Fallback>
            <p:pic>
              <p:nvPicPr>
                <p:cNvPr id="28" name="Freihand 27">
                  <a:extLst>
                    <a:ext uri="{FF2B5EF4-FFF2-40B4-BE49-F238E27FC236}">
                      <a16:creationId xmlns:a16="http://schemas.microsoft.com/office/drawing/2014/main" id="{DF6B8F45-DC38-4B79-B5F4-61239CEE7826}"/>
                    </a:ext>
                  </a:extLst>
                </p:cNvPr>
                <p:cNvPicPr/>
                <p:nvPr/>
              </p:nvPicPr>
              <p:blipFill>
                <a:blip r:embed="rId100"/>
                <a:stretch>
                  <a:fillRect/>
                </a:stretch>
              </p:blipFill>
              <p:spPr>
                <a:xfrm>
                  <a:off x="3916093" y="4086787"/>
                  <a:ext cx="309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9" name="Freihand 28">
                  <a:extLst>
                    <a:ext uri="{FF2B5EF4-FFF2-40B4-BE49-F238E27FC236}">
                      <a16:creationId xmlns:a16="http://schemas.microsoft.com/office/drawing/2014/main" id="{1F4E7254-C6D3-45DD-9BB2-F6B51D3229C5}"/>
                    </a:ext>
                  </a:extLst>
                </p14:cNvPr>
                <p14:cNvContentPartPr/>
                <p14:nvPr/>
              </p14:nvContentPartPr>
              <p14:xfrm>
                <a:off x="4323973" y="4154827"/>
                <a:ext cx="136440" cy="130320"/>
              </p14:xfrm>
            </p:contentPart>
          </mc:Choice>
          <mc:Fallback>
            <p:pic>
              <p:nvPicPr>
                <p:cNvPr id="29" name="Freihand 28">
                  <a:extLst>
                    <a:ext uri="{FF2B5EF4-FFF2-40B4-BE49-F238E27FC236}">
                      <a16:creationId xmlns:a16="http://schemas.microsoft.com/office/drawing/2014/main" id="{1F4E7254-C6D3-45DD-9BB2-F6B51D3229C5}"/>
                    </a:ext>
                  </a:extLst>
                </p:cNvPr>
                <p:cNvPicPr/>
                <p:nvPr/>
              </p:nvPicPr>
              <p:blipFill>
                <a:blip r:embed="rId102"/>
                <a:stretch>
                  <a:fillRect/>
                </a:stretch>
              </p:blipFill>
              <p:spPr>
                <a:xfrm>
                  <a:off x="4319653" y="4150507"/>
                  <a:ext cx="1450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30" name="Freihand 29">
                  <a:extLst>
                    <a:ext uri="{FF2B5EF4-FFF2-40B4-BE49-F238E27FC236}">
                      <a16:creationId xmlns:a16="http://schemas.microsoft.com/office/drawing/2014/main" id="{5741F596-E1C3-4316-A8A5-192036797D68}"/>
                    </a:ext>
                  </a:extLst>
                </p14:cNvPr>
                <p14:cNvContentPartPr/>
                <p14:nvPr/>
              </p14:nvContentPartPr>
              <p14:xfrm>
                <a:off x="4487053" y="4126027"/>
                <a:ext cx="114480" cy="122040"/>
              </p14:xfrm>
            </p:contentPart>
          </mc:Choice>
          <mc:Fallback>
            <p:pic>
              <p:nvPicPr>
                <p:cNvPr id="30" name="Freihand 29">
                  <a:extLst>
                    <a:ext uri="{FF2B5EF4-FFF2-40B4-BE49-F238E27FC236}">
                      <a16:creationId xmlns:a16="http://schemas.microsoft.com/office/drawing/2014/main" id="{5741F596-E1C3-4316-A8A5-192036797D68}"/>
                    </a:ext>
                  </a:extLst>
                </p:cNvPr>
                <p:cNvPicPr/>
                <p:nvPr/>
              </p:nvPicPr>
              <p:blipFill>
                <a:blip r:embed="rId104"/>
                <a:stretch>
                  <a:fillRect/>
                </a:stretch>
              </p:blipFill>
              <p:spPr>
                <a:xfrm>
                  <a:off x="4482733" y="4121707"/>
                  <a:ext cx="1231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1" name="Freihand 30">
                  <a:extLst>
                    <a:ext uri="{FF2B5EF4-FFF2-40B4-BE49-F238E27FC236}">
                      <a16:creationId xmlns:a16="http://schemas.microsoft.com/office/drawing/2014/main" id="{77051350-FFA1-4EB7-A907-8493355FEA2A}"/>
                    </a:ext>
                  </a:extLst>
                </p14:cNvPr>
                <p14:cNvContentPartPr/>
                <p14:nvPr/>
              </p14:nvContentPartPr>
              <p14:xfrm>
                <a:off x="4635013" y="4126747"/>
                <a:ext cx="107640" cy="120240"/>
              </p14:xfrm>
            </p:contentPart>
          </mc:Choice>
          <mc:Fallback>
            <p:pic>
              <p:nvPicPr>
                <p:cNvPr id="31" name="Freihand 30">
                  <a:extLst>
                    <a:ext uri="{FF2B5EF4-FFF2-40B4-BE49-F238E27FC236}">
                      <a16:creationId xmlns:a16="http://schemas.microsoft.com/office/drawing/2014/main" id="{77051350-FFA1-4EB7-A907-8493355FEA2A}"/>
                    </a:ext>
                  </a:extLst>
                </p:cNvPr>
                <p:cNvPicPr/>
                <p:nvPr/>
              </p:nvPicPr>
              <p:blipFill>
                <a:blip r:embed="rId106"/>
                <a:stretch>
                  <a:fillRect/>
                </a:stretch>
              </p:blipFill>
              <p:spPr>
                <a:xfrm>
                  <a:off x="4630693" y="4122427"/>
                  <a:ext cx="1162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32" name="Freihand 31">
                  <a:extLst>
                    <a:ext uri="{FF2B5EF4-FFF2-40B4-BE49-F238E27FC236}">
                      <a16:creationId xmlns:a16="http://schemas.microsoft.com/office/drawing/2014/main" id="{0F44CB63-368D-46FC-BE88-E25784072770}"/>
                    </a:ext>
                  </a:extLst>
                </p14:cNvPr>
                <p14:cNvContentPartPr/>
                <p14:nvPr/>
              </p14:nvContentPartPr>
              <p14:xfrm>
                <a:off x="4830853" y="4114507"/>
                <a:ext cx="172080" cy="156240"/>
              </p14:xfrm>
            </p:contentPart>
          </mc:Choice>
          <mc:Fallback>
            <p:pic>
              <p:nvPicPr>
                <p:cNvPr id="32" name="Freihand 31">
                  <a:extLst>
                    <a:ext uri="{FF2B5EF4-FFF2-40B4-BE49-F238E27FC236}">
                      <a16:creationId xmlns:a16="http://schemas.microsoft.com/office/drawing/2014/main" id="{0F44CB63-368D-46FC-BE88-E25784072770}"/>
                    </a:ext>
                  </a:extLst>
                </p:cNvPr>
                <p:cNvPicPr/>
                <p:nvPr/>
              </p:nvPicPr>
              <p:blipFill>
                <a:blip r:embed="rId108"/>
                <a:stretch>
                  <a:fillRect/>
                </a:stretch>
              </p:blipFill>
              <p:spPr>
                <a:xfrm>
                  <a:off x="4826533" y="4110187"/>
                  <a:ext cx="1807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3" name="Freihand 32">
                  <a:extLst>
                    <a:ext uri="{FF2B5EF4-FFF2-40B4-BE49-F238E27FC236}">
                      <a16:creationId xmlns:a16="http://schemas.microsoft.com/office/drawing/2014/main" id="{996F1260-7B6C-4D8E-88E0-A82579C5DFDC}"/>
                    </a:ext>
                  </a:extLst>
                </p14:cNvPr>
                <p14:cNvContentPartPr/>
                <p14:nvPr/>
              </p14:nvContentPartPr>
              <p14:xfrm>
                <a:off x="4981333" y="4110547"/>
                <a:ext cx="125280" cy="117720"/>
              </p14:xfrm>
            </p:contentPart>
          </mc:Choice>
          <mc:Fallback>
            <p:pic>
              <p:nvPicPr>
                <p:cNvPr id="33" name="Freihand 32">
                  <a:extLst>
                    <a:ext uri="{FF2B5EF4-FFF2-40B4-BE49-F238E27FC236}">
                      <a16:creationId xmlns:a16="http://schemas.microsoft.com/office/drawing/2014/main" id="{996F1260-7B6C-4D8E-88E0-A82579C5DFDC}"/>
                    </a:ext>
                  </a:extLst>
                </p:cNvPr>
                <p:cNvPicPr/>
                <p:nvPr/>
              </p:nvPicPr>
              <p:blipFill>
                <a:blip r:embed="rId110"/>
                <a:stretch>
                  <a:fillRect/>
                </a:stretch>
              </p:blipFill>
              <p:spPr>
                <a:xfrm>
                  <a:off x="4977013" y="4106227"/>
                  <a:ext cx="1339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4" name="Freihand 33">
                  <a:extLst>
                    <a:ext uri="{FF2B5EF4-FFF2-40B4-BE49-F238E27FC236}">
                      <a16:creationId xmlns:a16="http://schemas.microsoft.com/office/drawing/2014/main" id="{86A005F6-D462-4723-9FBD-A0F904CE5AD2}"/>
                    </a:ext>
                  </a:extLst>
                </p14:cNvPr>
                <p14:cNvContentPartPr/>
                <p14:nvPr/>
              </p14:nvContentPartPr>
              <p14:xfrm>
                <a:off x="5144053" y="4121707"/>
                <a:ext cx="8640" cy="112680"/>
              </p14:xfrm>
            </p:contentPart>
          </mc:Choice>
          <mc:Fallback>
            <p:pic>
              <p:nvPicPr>
                <p:cNvPr id="34" name="Freihand 33">
                  <a:extLst>
                    <a:ext uri="{FF2B5EF4-FFF2-40B4-BE49-F238E27FC236}">
                      <a16:creationId xmlns:a16="http://schemas.microsoft.com/office/drawing/2014/main" id="{86A005F6-D462-4723-9FBD-A0F904CE5AD2}"/>
                    </a:ext>
                  </a:extLst>
                </p:cNvPr>
                <p:cNvPicPr/>
                <p:nvPr/>
              </p:nvPicPr>
              <p:blipFill>
                <a:blip r:embed="rId112"/>
                <a:stretch>
                  <a:fillRect/>
                </a:stretch>
              </p:blipFill>
              <p:spPr>
                <a:xfrm>
                  <a:off x="5139733" y="4117387"/>
                  <a:ext cx="172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35" name="Freihand 34">
                  <a:extLst>
                    <a:ext uri="{FF2B5EF4-FFF2-40B4-BE49-F238E27FC236}">
                      <a16:creationId xmlns:a16="http://schemas.microsoft.com/office/drawing/2014/main" id="{FABAFABC-450D-4FF0-8D38-39CC557BAD86}"/>
                    </a:ext>
                  </a:extLst>
                </p14:cNvPr>
                <p14:cNvContentPartPr/>
                <p14:nvPr/>
              </p14:nvContentPartPr>
              <p14:xfrm>
                <a:off x="5075653" y="4131787"/>
                <a:ext cx="167040" cy="101160"/>
              </p14:xfrm>
            </p:contentPart>
          </mc:Choice>
          <mc:Fallback>
            <p:pic>
              <p:nvPicPr>
                <p:cNvPr id="35" name="Freihand 34">
                  <a:extLst>
                    <a:ext uri="{FF2B5EF4-FFF2-40B4-BE49-F238E27FC236}">
                      <a16:creationId xmlns:a16="http://schemas.microsoft.com/office/drawing/2014/main" id="{FABAFABC-450D-4FF0-8D38-39CC557BAD86}"/>
                    </a:ext>
                  </a:extLst>
                </p:cNvPr>
                <p:cNvPicPr/>
                <p:nvPr/>
              </p:nvPicPr>
              <p:blipFill>
                <a:blip r:embed="rId114"/>
                <a:stretch>
                  <a:fillRect/>
                </a:stretch>
              </p:blipFill>
              <p:spPr>
                <a:xfrm>
                  <a:off x="5071333" y="4127467"/>
                  <a:ext cx="1756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36" name="Freihand 35">
                  <a:extLst>
                    <a:ext uri="{FF2B5EF4-FFF2-40B4-BE49-F238E27FC236}">
                      <a16:creationId xmlns:a16="http://schemas.microsoft.com/office/drawing/2014/main" id="{3211764E-E18B-43DF-910A-BA22281914DE}"/>
                    </a:ext>
                  </a:extLst>
                </p14:cNvPr>
                <p14:cNvContentPartPr/>
                <p14:nvPr/>
              </p14:nvContentPartPr>
              <p14:xfrm>
                <a:off x="5455093" y="4149067"/>
                <a:ext cx="100080" cy="73080"/>
              </p14:xfrm>
            </p:contentPart>
          </mc:Choice>
          <mc:Fallback>
            <p:pic>
              <p:nvPicPr>
                <p:cNvPr id="36" name="Freihand 35">
                  <a:extLst>
                    <a:ext uri="{FF2B5EF4-FFF2-40B4-BE49-F238E27FC236}">
                      <a16:creationId xmlns:a16="http://schemas.microsoft.com/office/drawing/2014/main" id="{3211764E-E18B-43DF-910A-BA22281914DE}"/>
                    </a:ext>
                  </a:extLst>
                </p:cNvPr>
                <p:cNvPicPr/>
                <p:nvPr/>
              </p:nvPicPr>
              <p:blipFill>
                <a:blip r:embed="rId116"/>
                <a:stretch>
                  <a:fillRect/>
                </a:stretch>
              </p:blipFill>
              <p:spPr>
                <a:xfrm>
                  <a:off x="5450773" y="4144747"/>
                  <a:ext cx="1087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37" name="Freihand 36">
                  <a:extLst>
                    <a:ext uri="{FF2B5EF4-FFF2-40B4-BE49-F238E27FC236}">
                      <a16:creationId xmlns:a16="http://schemas.microsoft.com/office/drawing/2014/main" id="{94FA6643-21A0-46C6-9098-A17D044A4ABC}"/>
                    </a:ext>
                  </a:extLst>
                </p14:cNvPr>
                <p14:cNvContentPartPr/>
                <p14:nvPr/>
              </p14:nvContentPartPr>
              <p14:xfrm>
                <a:off x="5378773" y="4167787"/>
                <a:ext cx="184320" cy="36000"/>
              </p14:xfrm>
            </p:contentPart>
          </mc:Choice>
          <mc:Fallback>
            <p:pic>
              <p:nvPicPr>
                <p:cNvPr id="37" name="Freihand 36">
                  <a:extLst>
                    <a:ext uri="{FF2B5EF4-FFF2-40B4-BE49-F238E27FC236}">
                      <a16:creationId xmlns:a16="http://schemas.microsoft.com/office/drawing/2014/main" id="{94FA6643-21A0-46C6-9098-A17D044A4ABC}"/>
                    </a:ext>
                  </a:extLst>
                </p:cNvPr>
                <p:cNvPicPr/>
                <p:nvPr/>
              </p:nvPicPr>
              <p:blipFill>
                <a:blip r:embed="rId118"/>
                <a:stretch>
                  <a:fillRect/>
                </a:stretch>
              </p:blipFill>
              <p:spPr>
                <a:xfrm>
                  <a:off x="5374453" y="4163467"/>
                  <a:ext cx="1929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3" name="Freihand 52">
                  <a:extLst>
                    <a:ext uri="{FF2B5EF4-FFF2-40B4-BE49-F238E27FC236}">
                      <a16:creationId xmlns:a16="http://schemas.microsoft.com/office/drawing/2014/main" id="{FDF7193C-9B0B-400F-A27C-F8C7FD8BA95F}"/>
                    </a:ext>
                  </a:extLst>
                </p14:cNvPr>
                <p14:cNvContentPartPr/>
                <p14:nvPr/>
              </p14:nvContentPartPr>
              <p14:xfrm>
                <a:off x="2870653" y="4559107"/>
                <a:ext cx="244440" cy="30240"/>
              </p14:xfrm>
            </p:contentPart>
          </mc:Choice>
          <mc:Fallback>
            <p:pic>
              <p:nvPicPr>
                <p:cNvPr id="53" name="Freihand 52">
                  <a:extLst>
                    <a:ext uri="{FF2B5EF4-FFF2-40B4-BE49-F238E27FC236}">
                      <a16:creationId xmlns:a16="http://schemas.microsoft.com/office/drawing/2014/main" id="{FDF7193C-9B0B-400F-A27C-F8C7FD8BA95F}"/>
                    </a:ext>
                  </a:extLst>
                </p:cNvPr>
                <p:cNvPicPr/>
                <p:nvPr/>
              </p:nvPicPr>
              <p:blipFill>
                <a:blip r:embed="rId120"/>
                <a:stretch>
                  <a:fillRect/>
                </a:stretch>
              </p:blipFill>
              <p:spPr>
                <a:xfrm>
                  <a:off x="2866333" y="4554787"/>
                  <a:ext cx="2530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4" name="Freihand 53">
                  <a:extLst>
                    <a:ext uri="{FF2B5EF4-FFF2-40B4-BE49-F238E27FC236}">
                      <a16:creationId xmlns:a16="http://schemas.microsoft.com/office/drawing/2014/main" id="{84F0209D-6D73-44B4-A08C-49EB0FB99A52}"/>
                    </a:ext>
                  </a:extLst>
                </p14:cNvPr>
                <p14:cNvContentPartPr/>
                <p14:nvPr/>
              </p14:nvContentPartPr>
              <p14:xfrm>
                <a:off x="3114373" y="4508347"/>
                <a:ext cx="65880" cy="165240"/>
              </p14:xfrm>
            </p:contentPart>
          </mc:Choice>
          <mc:Fallback>
            <p:pic>
              <p:nvPicPr>
                <p:cNvPr id="54" name="Freihand 53">
                  <a:extLst>
                    <a:ext uri="{FF2B5EF4-FFF2-40B4-BE49-F238E27FC236}">
                      <a16:creationId xmlns:a16="http://schemas.microsoft.com/office/drawing/2014/main" id="{84F0209D-6D73-44B4-A08C-49EB0FB99A52}"/>
                    </a:ext>
                  </a:extLst>
                </p:cNvPr>
                <p:cNvPicPr/>
                <p:nvPr/>
              </p:nvPicPr>
              <p:blipFill>
                <a:blip r:embed="rId122"/>
                <a:stretch>
                  <a:fillRect/>
                </a:stretch>
              </p:blipFill>
              <p:spPr>
                <a:xfrm>
                  <a:off x="3110053" y="4504027"/>
                  <a:ext cx="745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5" name="Freihand 54">
                  <a:extLst>
                    <a:ext uri="{FF2B5EF4-FFF2-40B4-BE49-F238E27FC236}">
                      <a16:creationId xmlns:a16="http://schemas.microsoft.com/office/drawing/2014/main" id="{B5DC6A99-1047-4338-8057-F3D33DC71031}"/>
                    </a:ext>
                  </a:extLst>
                </p14:cNvPr>
                <p14:cNvContentPartPr/>
                <p14:nvPr/>
              </p14:nvContentPartPr>
              <p14:xfrm>
                <a:off x="3819613" y="4486027"/>
                <a:ext cx="131400" cy="68760"/>
              </p14:xfrm>
            </p:contentPart>
          </mc:Choice>
          <mc:Fallback>
            <p:pic>
              <p:nvPicPr>
                <p:cNvPr id="55" name="Freihand 54">
                  <a:extLst>
                    <a:ext uri="{FF2B5EF4-FFF2-40B4-BE49-F238E27FC236}">
                      <a16:creationId xmlns:a16="http://schemas.microsoft.com/office/drawing/2014/main" id="{B5DC6A99-1047-4338-8057-F3D33DC71031}"/>
                    </a:ext>
                  </a:extLst>
                </p:cNvPr>
                <p:cNvPicPr/>
                <p:nvPr/>
              </p:nvPicPr>
              <p:blipFill>
                <a:blip r:embed="rId124"/>
                <a:stretch>
                  <a:fillRect/>
                </a:stretch>
              </p:blipFill>
              <p:spPr>
                <a:xfrm>
                  <a:off x="3815293" y="4481347"/>
                  <a:ext cx="1400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56" name="Freihand 55">
                  <a:extLst>
                    <a:ext uri="{FF2B5EF4-FFF2-40B4-BE49-F238E27FC236}">
                      <a16:creationId xmlns:a16="http://schemas.microsoft.com/office/drawing/2014/main" id="{564F65C9-BC53-46E5-ACA8-DA19ED12D524}"/>
                    </a:ext>
                  </a:extLst>
                </p14:cNvPr>
                <p14:cNvContentPartPr/>
                <p14:nvPr/>
              </p14:nvContentPartPr>
              <p14:xfrm>
                <a:off x="4377613" y="4397467"/>
                <a:ext cx="170640" cy="188640"/>
              </p14:xfrm>
            </p:contentPart>
          </mc:Choice>
          <mc:Fallback>
            <p:pic>
              <p:nvPicPr>
                <p:cNvPr id="56" name="Freihand 55">
                  <a:extLst>
                    <a:ext uri="{FF2B5EF4-FFF2-40B4-BE49-F238E27FC236}">
                      <a16:creationId xmlns:a16="http://schemas.microsoft.com/office/drawing/2014/main" id="{564F65C9-BC53-46E5-ACA8-DA19ED12D524}"/>
                    </a:ext>
                  </a:extLst>
                </p:cNvPr>
                <p:cNvPicPr/>
                <p:nvPr/>
              </p:nvPicPr>
              <p:blipFill>
                <a:blip r:embed="rId126"/>
                <a:stretch>
                  <a:fillRect/>
                </a:stretch>
              </p:blipFill>
              <p:spPr>
                <a:xfrm>
                  <a:off x="4373293" y="4393147"/>
                  <a:ext cx="1792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57" name="Freihand 56">
                  <a:extLst>
                    <a:ext uri="{FF2B5EF4-FFF2-40B4-BE49-F238E27FC236}">
                      <a16:creationId xmlns:a16="http://schemas.microsoft.com/office/drawing/2014/main" id="{81FAA57D-6931-414B-976F-E4FA3DE22078}"/>
                    </a:ext>
                  </a:extLst>
                </p14:cNvPr>
                <p14:cNvContentPartPr/>
                <p14:nvPr/>
              </p14:nvContentPartPr>
              <p14:xfrm>
                <a:off x="4578853" y="4443547"/>
                <a:ext cx="28800" cy="123120"/>
              </p14:xfrm>
            </p:contentPart>
          </mc:Choice>
          <mc:Fallback>
            <p:pic>
              <p:nvPicPr>
                <p:cNvPr id="57" name="Freihand 56">
                  <a:extLst>
                    <a:ext uri="{FF2B5EF4-FFF2-40B4-BE49-F238E27FC236}">
                      <a16:creationId xmlns:a16="http://schemas.microsoft.com/office/drawing/2014/main" id="{81FAA57D-6931-414B-976F-E4FA3DE22078}"/>
                    </a:ext>
                  </a:extLst>
                </p:cNvPr>
                <p:cNvPicPr/>
                <p:nvPr/>
              </p:nvPicPr>
              <p:blipFill>
                <a:blip r:embed="rId128"/>
                <a:stretch>
                  <a:fillRect/>
                </a:stretch>
              </p:blipFill>
              <p:spPr>
                <a:xfrm>
                  <a:off x="4574533" y="4439227"/>
                  <a:ext cx="374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58" name="Freihand 57">
                  <a:extLst>
                    <a:ext uri="{FF2B5EF4-FFF2-40B4-BE49-F238E27FC236}">
                      <a16:creationId xmlns:a16="http://schemas.microsoft.com/office/drawing/2014/main" id="{17AE62E6-121F-4697-9B05-7C1A02C5C4AA}"/>
                    </a:ext>
                  </a:extLst>
                </p14:cNvPr>
                <p14:cNvContentPartPr/>
                <p14:nvPr/>
              </p14:nvContentPartPr>
              <p14:xfrm>
                <a:off x="4650133" y="4438147"/>
                <a:ext cx="88560" cy="102600"/>
              </p14:xfrm>
            </p:contentPart>
          </mc:Choice>
          <mc:Fallback>
            <p:pic>
              <p:nvPicPr>
                <p:cNvPr id="58" name="Freihand 57">
                  <a:extLst>
                    <a:ext uri="{FF2B5EF4-FFF2-40B4-BE49-F238E27FC236}">
                      <a16:creationId xmlns:a16="http://schemas.microsoft.com/office/drawing/2014/main" id="{17AE62E6-121F-4697-9B05-7C1A02C5C4AA}"/>
                    </a:ext>
                  </a:extLst>
                </p:cNvPr>
                <p:cNvPicPr/>
                <p:nvPr/>
              </p:nvPicPr>
              <p:blipFill>
                <a:blip r:embed="rId130"/>
                <a:stretch>
                  <a:fillRect/>
                </a:stretch>
              </p:blipFill>
              <p:spPr>
                <a:xfrm>
                  <a:off x="4645813" y="4433827"/>
                  <a:ext cx="972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59" name="Freihand 58">
                  <a:extLst>
                    <a:ext uri="{FF2B5EF4-FFF2-40B4-BE49-F238E27FC236}">
                      <a16:creationId xmlns:a16="http://schemas.microsoft.com/office/drawing/2014/main" id="{CB118A37-9063-4F4E-B3BE-49BD72B0A57D}"/>
                    </a:ext>
                  </a:extLst>
                </p14:cNvPr>
                <p14:cNvContentPartPr/>
                <p14:nvPr/>
              </p14:nvContentPartPr>
              <p14:xfrm>
                <a:off x="5031733" y="4444987"/>
                <a:ext cx="90360" cy="91440"/>
              </p14:xfrm>
            </p:contentPart>
          </mc:Choice>
          <mc:Fallback>
            <p:pic>
              <p:nvPicPr>
                <p:cNvPr id="59" name="Freihand 58">
                  <a:extLst>
                    <a:ext uri="{FF2B5EF4-FFF2-40B4-BE49-F238E27FC236}">
                      <a16:creationId xmlns:a16="http://schemas.microsoft.com/office/drawing/2014/main" id="{CB118A37-9063-4F4E-B3BE-49BD72B0A57D}"/>
                    </a:ext>
                  </a:extLst>
                </p:cNvPr>
                <p:cNvPicPr/>
                <p:nvPr/>
              </p:nvPicPr>
              <p:blipFill>
                <a:blip r:embed="rId132"/>
                <a:stretch>
                  <a:fillRect/>
                </a:stretch>
              </p:blipFill>
              <p:spPr>
                <a:xfrm>
                  <a:off x="5027413" y="4440667"/>
                  <a:ext cx="990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2" name="Freihand 71">
                  <a:extLst>
                    <a:ext uri="{FF2B5EF4-FFF2-40B4-BE49-F238E27FC236}">
                      <a16:creationId xmlns:a16="http://schemas.microsoft.com/office/drawing/2014/main" id="{103A3563-AFF8-4409-BF20-F3F523D7C5D3}"/>
                    </a:ext>
                  </a:extLst>
                </p14:cNvPr>
                <p14:cNvContentPartPr/>
                <p14:nvPr/>
              </p14:nvContentPartPr>
              <p14:xfrm>
                <a:off x="2994133" y="4878067"/>
                <a:ext cx="167040" cy="14400"/>
              </p14:xfrm>
            </p:contentPart>
          </mc:Choice>
          <mc:Fallback>
            <p:pic>
              <p:nvPicPr>
                <p:cNvPr id="72" name="Freihand 71">
                  <a:extLst>
                    <a:ext uri="{FF2B5EF4-FFF2-40B4-BE49-F238E27FC236}">
                      <a16:creationId xmlns:a16="http://schemas.microsoft.com/office/drawing/2014/main" id="{103A3563-AFF8-4409-BF20-F3F523D7C5D3}"/>
                    </a:ext>
                  </a:extLst>
                </p:cNvPr>
                <p:cNvPicPr/>
                <p:nvPr/>
              </p:nvPicPr>
              <p:blipFill>
                <a:blip r:embed="rId134"/>
                <a:stretch>
                  <a:fillRect/>
                </a:stretch>
              </p:blipFill>
              <p:spPr>
                <a:xfrm>
                  <a:off x="2989813" y="4873747"/>
                  <a:ext cx="1756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3" name="Freihand 72">
                  <a:extLst>
                    <a:ext uri="{FF2B5EF4-FFF2-40B4-BE49-F238E27FC236}">
                      <a16:creationId xmlns:a16="http://schemas.microsoft.com/office/drawing/2014/main" id="{86034470-0DCD-4353-A9C2-B351F36A9879}"/>
                    </a:ext>
                  </a:extLst>
                </p14:cNvPr>
                <p14:cNvContentPartPr/>
                <p14:nvPr/>
              </p14:nvContentPartPr>
              <p14:xfrm>
                <a:off x="3188173" y="4810387"/>
                <a:ext cx="69120" cy="145080"/>
              </p14:xfrm>
            </p:contentPart>
          </mc:Choice>
          <mc:Fallback>
            <p:pic>
              <p:nvPicPr>
                <p:cNvPr id="73" name="Freihand 72">
                  <a:extLst>
                    <a:ext uri="{FF2B5EF4-FFF2-40B4-BE49-F238E27FC236}">
                      <a16:creationId xmlns:a16="http://schemas.microsoft.com/office/drawing/2014/main" id="{86034470-0DCD-4353-A9C2-B351F36A9879}"/>
                    </a:ext>
                  </a:extLst>
                </p:cNvPr>
                <p:cNvPicPr/>
                <p:nvPr/>
              </p:nvPicPr>
              <p:blipFill>
                <a:blip r:embed="rId136"/>
                <a:stretch>
                  <a:fillRect/>
                </a:stretch>
              </p:blipFill>
              <p:spPr>
                <a:xfrm>
                  <a:off x="3183853" y="4806067"/>
                  <a:ext cx="777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4" name="Freihand 73">
                  <a:extLst>
                    <a:ext uri="{FF2B5EF4-FFF2-40B4-BE49-F238E27FC236}">
                      <a16:creationId xmlns:a16="http://schemas.microsoft.com/office/drawing/2014/main" id="{2B8F7A41-BFFA-4563-80C7-F41BA6ED8A66}"/>
                    </a:ext>
                  </a:extLst>
                </p14:cNvPr>
                <p14:cNvContentPartPr/>
                <p14:nvPr/>
              </p14:nvContentPartPr>
              <p14:xfrm>
                <a:off x="3875773" y="4752427"/>
                <a:ext cx="106560" cy="97200"/>
              </p14:xfrm>
            </p:contentPart>
          </mc:Choice>
          <mc:Fallback>
            <p:pic>
              <p:nvPicPr>
                <p:cNvPr id="74" name="Freihand 73">
                  <a:extLst>
                    <a:ext uri="{FF2B5EF4-FFF2-40B4-BE49-F238E27FC236}">
                      <a16:creationId xmlns:a16="http://schemas.microsoft.com/office/drawing/2014/main" id="{2B8F7A41-BFFA-4563-80C7-F41BA6ED8A66}"/>
                    </a:ext>
                  </a:extLst>
                </p:cNvPr>
                <p:cNvPicPr/>
                <p:nvPr/>
              </p:nvPicPr>
              <p:blipFill>
                <a:blip r:embed="rId138"/>
                <a:stretch>
                  <a:fillRect/>
                </a:stretch>
              </p:blipFill>
              <p:spPr>
                <a:xfrm>
                  <a:off x="3871453" y="4748107"/>
                  <a:ext cx="1152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5" name="Freihand 74">
                  <a:extLst>
                    <a:ext uri="{FF2B5EF4-FFF2-40B4-BE49-F238E27FC236}">
                      <a16:creationId xmlns:a16="http://schemas.microsoft.com/office/drawing/2014/main" id="{87DB80B3-CCA6-4791-B8B8-BB65A67E3CA4}"/>
                    </a:ext>
                  </a:extLst>
                </p14:cNvPr>
                <p14:cNvContentPartPr/>
                <p14:nvPr/>
              </p14:nvContentPartPr>
              <p14:xfrm>
                <a:off x="4322533" y="4691947"/>
                <a:ext cx="128520" cy="189720"/>
              </p14:xfrm>
            </p:contentPart>
          </mc:Choice>
          <mc:Fallback>
            <p:pic>
              <p:nvPicPr>
                <p:cNvPr id="75" name="Freihand 74">
                  <a:extLst>
                    <a:ext uri="{FF2B5EF4-FFF2-40B4-BE49-F238E27FC236}">
                      <a16:creationId xmlns:a16="http://schemas.microsoft.com/office/drawing/2014/main" id="{87DB80B3-CCA6-4791-B8B8-BB65A67E3CA4}"/>
                    </a:ext>
                  </a:extLst>
                </p:cNvPr>
                <p:cNvPicPr/>
                <p:nvPr/>
              </p:nvPicPr>
              <p:blipFill>
                <a:blip r:embed="rId140"/>
                <a:stretch>
                  <a:fillRect/>
                </a:stretch>
              </p:blipFill>
              <p:spPr>
                <a:xfrm>
                  <a:off x="4318213" y="4687627"/>
                  <a:ext cx="1371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76" name="Freihand 75">
                  <a:extLst>
                    <a:ext uri="{FF2B5EF4-FFF2-40B4-BE49-F238E27FC236}">
                      <a16:creationId xmlns:a16="http://schemas.microsoft.com/office/drawing/2014/main" id="{C2FD89D1-10B1-40F5-930D-EE5B43925FC0}"/>
                    </a:ext>
                  </a:extLst>
                </p14:cNvPr>
                <p14:cNvContentPartPr/>
                <p14:nvPr/>
              </p14:nvContentPartPr>
              <p14:xfrm>
                <a:off x="4384453" y="4771867"/>
                <a:ext cx="114840" cy="24120"/>
              </p14:xfrm>
            </p:contentPart>
          </mc:Choice>
          <mc:Fallback>
            <p:pic>
              <p:nvPicPr>
                <p:cNvPr id="76" name="Freihand 75">
                  <a:extLst>
                    <a:ext uri="{FF2B5EF4-FFF2-40B4-BE49-F238E27FC236}">
                      <a16:creationId xmlns:a16="http://schemas.microsoft.com/office/drawing/2014/main" id="{C2FD89D1-10B1-40F5-930D-EE5B43925FC0}"/>
                    </a:ext>
                  </a:extLst>
                </p:cNvPr>
                <p:cNvPicPr/>
                <p:nvPr/>
              </p:nvPicPr>
              <p:blipFill>
                <a:blip r:embed="rId142"/>
                <a:stretch>
                  <a:fillRect/>
                </a:stretch>
              </p:blipFill>
              <p:spPr>
                <a:xfrm>
                  <a:off x="4380133" y="4767547"/>
                  <a:ext cx="1234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77" name="Freihand 76">
                  <a:extLst>
                    <a:ext uri="{FF2B5EF4-FFF2-40B4-BE49-F238E27FC236}">
                      <a16:creationId xmlns:a16="http://schemas.microsoft.com/office/drawing/2014/main" id="{BC68BF5D-0979-456C-A189-7C792F186214}"/>
                    </a:ext>
                  </a:extLst>
                </p14:cNvPr>
                <p14:cNvContentPartPr/>
                <p14:nvPr/>
              </p14:nvContentPartPr>
              <p14:xfrm>
                <a:off x="4521253" y="4706347"/>
                <a:ext cx="142920" cy="127080"/>
              </p14:xfrm>
            </p:contentPart>
          </mc:Choice>
          <mc:Fallback>
            <p:pic>
              <p:nvPicPr>
                <p:cNvPr id="77" name="Freihand 76">
                  <a:extLst>
                    <a:ext uri="{FF2B5EF4-FFF2-40B4-BE49-F238E27FC236}">
                      <a16:creationId xmlns:a16="http://schemas.microsoft.com/office/drawing/2014/main" id="{BC68BF5D-0979-456C-A189-7C792F186214}"/>
                    </a:ext>
                  </a:extLst>
                </p:cNvPr>
                <p:cNvPicPr/>
                <p:nvPr/>
              </p:nvPicPr>
              <p:blipFill>
                <a:blip r:embed="rId144"/>
                <a:stretch>
                  <a:fillRect/>
                </a:stretch>
              </p:blipFill>
              <p:spPr>
                <a:xfrm>
                  <a:off x="4516933" y="4702027"/>
                  <a:ext cx="1515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78" name="Freihand 77">
                  <a:extLst>
                    <a:ext uri="{FF2B5EF4-FFF2-40B4-BE49-F238E27FC236}">
                      <a16:creationId xmlns:a16="http://schemas.microsoft.com/office/drawing/2014/main" id="{85CEA172-AF48-400B-ACE8-48F1A03AD133}"/>
                    </a:ext>
                  </a:extLst>
                </p14:cNvPr>
                <p14:cNvContentPartPr/>
                <p14:nvPr/>
              </p14:nvContentPartPr>
              <p14:xfrm>
                <a:off x="4657333" y="4696267"/>
                <a:ext cx="110880" cy="135720"/>
              </p14:xfrm>
            </p:contentPart>
          </mc:Choice>
          <mc:Fallback>
            <p:pic>
              <p:nvPicPr>
                <p:cNvPr id="78" name="Freihand 77">
                  <a:extLst>
                    <a:ext uri="{FF2B5EF4-FFF2-40B4-BE49-F238E27FC236}">
                      <a16:creationId xmlns:a16="http://schemas.microsoft.com/office/drawing/2014/main" id="{85CEA172-AF48-400B-ACE8-48F1A03AD133}"/>
                    </a:ext>
                  </a:extLst>
                </p:cNvPr>
                <p:cNvPicPr/>
                <p:nvPr/>
              </p:nvPicPr>
              <p:blipFill>
                <a:blip r:embed="rId146"/>
                <a:stretch>
                  <a:fillRect/>
                </a:stretch>
              </p:blipFill>
              <p:spPr>
                <a:xfrm>
                  <a:off x="4653013" y="4691947"/>
                  <a:ext cx="1195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79" name="Freihand 78">
                  <a:extLst>
                    <a:ext uri="{FF2B5EF4-FFF2-40B4-BE49-F238E27FC236}">
                      <a16:creationId xmlns:a16="http://schemas.microsoft.com/office/drawing/2014/main" id="{C21657DC-9E1E-4731-9265-D5F15D0F9CD2}"/>
                    </a:ext>
                  </a:extLst>
                </p14:cNvPr>
                <p14:cNvContentPartPr/>
                <p14:nvPr/>
              </p14:nvContentPartPr>
              <p14:xfrm>
                <a:off x="4940293" y="4717867"/>
                <a:ext cx="100800" cy="88560"/>
              </p14:xfrm>
            </p:contentPart>
          </mc:Choice>
          <mc:Fallback>
            <p:pic>
              <p:nvPicPr>
                <p:cNvPr id="79" name="Freihand 78">
                  <a:extLst>
                    <a:ext uri="{FF2B5EF4-FFF2-40B4-BE49-F238E27FC236}">
                      <a16:creationId xmlns:a16="http://schemas.microsoft.com/office/drawing/2014/main" id="{C21657DC-9E1E-4731-9265-D5F15D0F9CD2}"/>
                    </a:ext>
                  </a:extLst>
                </p:cNvPr>
                <p:cNvPicPr/>
                <p:nvPr/>
              </p:nvPicPr>
              <p:blipFill>
                <a:blip r:embed="rId148"/>
                <a:stretch>
                  <a:fillRect/>
                </a:stretch>
              </p:blipFill>
              <p:spPr>
                <a:xfrm>
                  <a:off x="4935973" y="4713547"/>
                  <a:ext cx="1094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2" name="Freihand 91">
                  <a:extLst>
                    <a:ext uri="{FF2B5EF4-FFF2-40B4-BE49-F238E27FC236}">
                      <a16:creationId xmlns:a16="http://schemas.microsoft.com/office/drawing/2014/main" id="{C7B1E728-3809-4E9E-BD13-AFE94D08225C}"/>
                    </a:ext>
                  </a:extLst>
                </p14:cNvPr>
                <p14:cNvContentPartPr/>
                <p14:nvPr/>
              </p14:nvContentPartPr>
              <p14:xfrm>
                <a:off x="4395253" y="5113507"/>
                <a:ext cx="5040" cy="38880"/>
              </p14:xfrm>
            </p:contentPart>
          </mc:Choice>
          <mc:Fallback>
            <p:pic>
              <p:nvPicPr>
                <p:cNvPr id="92" name="Freihand 91">
                  <a:extLst>
                    <a:ext uri="{FF2B5EF4-FFF2-40B4-BE49-F238E27FC236}">
                      <a16:creationId xmlns:a16="http://schemas.microsoft.com/office/drawing/2014/main" id="{C7B1E728-3809-4E9E-BD13-AFE94D08225C}"/>
                    </a:ext>
                  </a:extLst>
                </p:cNvPr>
                <p:cNvPicPr/>
                <p:nvPr/>
              </p:nvPicPr>
              <p:blipFill>
                <a:blip r:embed="rId150"/>
                <a:stretch>
                  <a:fillRect/>
                </a:stretch>
              </p:blipFill>
              <p:spPr>
                <a:xfrm>
                  <a:off x="4390933" y="5109187"/>
                  <a:ext cx="136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3" name="Freihand 92">
                  <a:extLst>
                    <a:ext uri="{FF2B5EF4-FFF2-40B4-BE49-F238E27FC236}">
                      <a16:creationId xmlns:a16="http://schemas.microsoft.com/office/drawing/2014/main" id="{80CCBA6B-117E-4864-9809-A026A43843A2}"/>
                    </a:ext>
                  </a:extLst>
                </p14:cNvPr>
                <p14:cNvContentPartPr/>
                <p14:nvPr/>
              </p14:nvContentPartPr>
              <p14:xfrm>
                <a:off x="4392013" y="5296387"/>
                <a:ext cx="20520" cy="39960"/>
              </p14:xfrm>
            </p:contentPart>
          </mc:Choice>
          <mc:Fallback>
            <p:pic>
              <p:nvPicPr>
                <p:cNvPr id="93" name="Freihand 92">
                  <a:extLst>
                    <a:ext uri="{FF2B5EF4-FFF2-40B4-BE49-F238E27FC236}">
                      <a16:creationId xmlns:a16="http://schemas.microsoft.com/office/drawing/2014/main" id="{80CCBA6B-117E-4864-9809-A026A43843A2}"/>
                    </a:ext>
                  </a:extLst>
                </p:cNvPr>
                <p:cNvPicPr/>
                <p:nvPr/>
              </p:nvPicPr>
              <p:blipFill>
                <a:blip r:embed="rId152"/>
                <a:stretch>
                  <a:fillRect/>
                </a:stretch>
              </p:blipFill>
              <p:spPr>
                <a:xfrm>
                  <a:off x="4387693" y="5292067"/>
                  <a:ext cx="291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1" name="Freihand 100">
                  <a:extLst>
                    <a:ext uri="{FF2B5EF4-FFF2-40B4-BE49-F238E27FC236}">
                      <a16:creationId xmlns:a16="http://schemas.microsoft.com/office/drawing/2014/main" id="{9EE29149-4A51-46FE-9A95-176FEAD02FBF}"/>
                    </a:ext>
                  </a:extLst>
                </p14:cNvPr>
                <p14:cNvContentPartPr/>
                <p14:nvPr/>
              </p14:nvContentPartPr>
              <p14:xfrm>
                <a:off x="2877493" y="5720827"/>
                <a:ext cx="298080" cy="195480"/>
              </p14:xfrm>
            </p:contentPart>
          </mc:Choice>
          <mc:Fallback>
            <p:pic>
              <p:nvPicPr>
                <p:cNvPr id="101" name="Freihand 100">
                  <a:extLst>
                    <a:ext uri="{FF2B5EF4-FFF2-40B4-BE49-F238E27FC236}">
                      <a16:creationId xmlns:a16="http://schemas.microsoft.com/office/drawing/2014/main" id="{9EE29149-4A51-46FE-9A95-176FEAD02FBF}"/>
                    </a:ext>
                  </a:extLst>
                </p:cNvPr>
                <p:cNvPicPr/>
                <p:nvPr/>
              </p:nvPicPr>
              <p:blipFill>
                <a:blip r:embed="rId154"/>
                <a:stretch>
                  <a:fillRect/>
                </a:stretch>
              </p:blipFill>
              <p:spPr>
                <a:xfrm>
                  <a:off x="2873173" y="5716507"/>
                  <a:ext cx="3067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2" name="Freihand 101">
                  <a:extLst>
                    <a:ext uri="{FF2B5EF4-FFF2-40B4-BE49-F238E27FC236}">
                      <a16:creationId xmlns:a16="http://schemas.microsoft.com/office/drawing/2014/main" id="{6B3DCE52-EFC9-4E7E-9DE2-E3F3540789A2}"/>
                    </a:ext>
                  </a:extLst>
                </p14:cNvPr>
                <p14:cNvContentPartPr/>
                <p14:nvPr/>
              </p14:nvContentPartPr>
              <p14:xfrm>
                <a:off x="3317413" y="5805427"/>
                <a:ext cx="283680" cy="28440"/>
              </p14:xfrm>
            </p:contentPart>
          </mc:Choice>
          <mc:Fallback>
            <p:pic>
              <p:nvPicPr>
                <p:cNvPr id="102" name="Freihand 101">
                  <a:extLst>
                    <a:ext uri="{FF2B5EF4-FFF2-40B4-BE49-F238E27FC236}">
                      <a16:creationId xmlns:a16="http://schemas.microsoft.com/office/drawing/2014/main" id="{6B3DCE52-EFC9-4E7E-9DE2-E3F3540789A2}"/>
                    </a:ext>
                  </a:extLst>
                </p:cNvPr>
                <p:cNvPicPr/>
                <p:nvPr/>
              </p:nvPicPr>
              <p:blipFill>
                <a:blip r:embed="rId156"/>
                <a:stretch>
                  <a:fillRect/>
                </a:stretch>
              </p:blipFill>
              <p:spPr>
                <a:xfrm>
                  <a:off x="3313093" y="5801107"/>
                  <a:ext cx="2923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3" name="Freihand 102">
                  <a:extLst>
                    <a:ext uri="{FF2B5EF4-FFF2-40B4-BE49-F238E27FC236}">
                      <a16:creationId xmlns:a16="http://schemas.microsoft.com/office/drawing/2014/main" id="{0A1541BE-DFE7-4DA5-AC3E-33FAB93009CA}"/>
                    </a:ext>
                  </a:extLst>
                </p14:cNvPr>
                <p14:cNvContentPartPr/>
                <p14:nvPr/>
              </p14:nvContentPartPr>
              <p14:xfrm>
                <a:off x="3344413" y="5880667"/>
                <a:ext cx="338760" cy="19080"/>
              </p14:xfrm>
            </p:contentPart>
          </mc:Choice>
          <mc:Fallback>
            <p:pic>
              <p:nvPicPr>
                <p:cNvPr id="103" name="Freihand 102">
                  <a:extLst>
                    <a:ext uri="{FF2B5EF4-FFF2-40B4-BE49-F238E27FC236}">
                      <a16:creationId xmlns:a16="http://schemas.microsoft.com/office/drawing/2014/main" id="{0A1541BE-DFE7-4DA5-AC3E-33FAB93009CA}"/>
                    </a:ext>
                  </a:extLst>
                </p:cNvPr>
                <p:cNvPicPr/>
                <p:nvPr/>
              </p:nvPicPr>
              <p:blipFill>
                <a:blip r:embed="rId158"/>
                <a:stretch>
                  <a:fillRect/>
                </a:stretch>
              </p:blipFill>
              <p:spPr>
                <a:xfrm>
                  <a:off x="3340093" y="5876347"/>
                  <a:ext cx="3474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4" name="Freihand 103">
                  <a:extLst>
                    <a:ext uri="{FF2B5EF4-FFF2-40B4-BE49-F238E27FC236}">
                      <a16:creationId xmlns:a16="http://schemas.microsoft.com/office/drawing/2014/main" id="{FBD41CA0-4B93-4E1C-8614-5C3A327C9BC4}"/>
                    </a:ext>
                  </a:extLst>
                </p14:cNvPr>
                <p14:cNvContentPartPr/>
                <p14:nvPr/>
              </p14:nvContentPartPr>
              <p14:xfrm>
                <a:off x="3855613" y="5663947"/>
                <a:ext cx="193680" cy="222120"/>
              </p14:xfrm>
            </p:contentPart>
          </mc:Choice>
          <mc:Fallback>
            <p:pic>
              <p:nvPicPr>
                <p:cNvPr id="104" name="Freihand 103">
                  <a:extLst>
                    <a:ext uri="{FF2B5EF4-FFF2-40B4-BE49-F238E27FC236}">
                      <a16:creationId xmlns:a16="http://schemas.microsoft.com/office/drawing/2014/main" id="{FBD41CA0-4B93-4E1C-8614-5C3A327C9BC4}"/>
                    </a:ext>
                  </a:extLst>
                </p:cNvPr>
                <p:cNvPicPr/>
                <p:nvPr/>
              </p:nvPicPr>
              <p:blipFill>
                <a:blip r:embed="rId160"/>
                <a:stretch>
                  <a:fillRect/>
                </a:stretch>
              </p:blipFill>
              <p:spPr>
                <a:xfrm>
                  <a:off x="3851293" y="5659627"/>
                  <a:ext cx="2023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6" name="Freihand 105">
                  <a:extLst>
                    <a:ext uri="{FF2B5EF4-FFF2-40B4-BE49-F238E27FC236}">
                      <a16:creationId xmlns:a16="http://schemas.microsoft.com/office/drawing/2014/main" id="{D11D89CD-B335-4BD9-AA3A-38300465B7B7}"/>
                    </a:ext>
                  </a:extLst>
                </p14:cNvPr>
                <p14:cNvContentPartPr/>
                <p14:nvPr/>
              </p14:nvContentPartPr>
              <p14:xfrm>
                <a:off x="4285093" y="5734867"/>
                <a:ext cx="23040" cy="144720"/>
              </p14:xfrm>
            </p:contentPart>
          </mc:Choice>
          <mc:Fallback>
            <p:pic>
              <p:nvPicPr>
                <p:cNvPr id="106" name="Freihand 105">
                  <a:extLst>
                    <a:ext uri="{FF2B5EF4-FFF2-40B4-BE49-F238E27FC236}">
                      <a16:creationId xmlns:a16="http://schemas.microsoft.com/office/drawing/2014/main" id="{D11D89CD-B335-4BD9-AA3A-38300465B7B7}"/>
                    </a:ext>
                  </a:extLst>
                </p:cNvPr>
                <p:cNvPicPr/>
                <p:nvPr/>
              </p:nvPicPr>
              <p:blipFill>
                <a:blip r:embed="rId162"/>
                <a:stretch>
                  <a:fillRect/>
                </a:stretch>
              </p:blipFill>
              <p:spPr>
                <a:xfrm>
                  <a:off x="4280773" y="5730547"/>
                  <a:ext cx="316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7" name="Freihand 106">
                  <a:extLst>
                    <a:ext uri="{FF2B5EF4-FFF2-40B4-BE49-F238E27FC236}">
                      <a16:creationId xmlns:a16="http://schemas.microsoft.com/office/drawing/2014/main" id="{828CB838-9D4C-4A1A-9F37-E31E2CC55E77}"/>
                    </a:ext>
                  </a:extLst>
                </p14:cNvPr>
                <p14:cNvContentPartPr/>
                <p14:nvPr/>
              </p14:nvContentPartPr>
              <p14:xfrm>
                <a:off x="4207333" y="5778427"/>
                <a:ext cx="176400" cy="37080"/>
              </p14:xfrm>
            </p:contentPart>
          </mc:Choice>
          <mc:Fallback>
            <p:pic>
              <p:nvPicPr>
                <p:cNvPr id="107" name="Freihand 106">
                  <a:extLst>
                    <a:ext uri="{FF2B5EF4-FFF2-40B4-BE49-F238E27FC236}">
                      <a16:creationId xmlns:a16="http://schemas.microsoft.com/office/drawing/2014/main" id="{828CB838-9D4C-4A1A-9F37-E31E2CC55E77}"/>
                    </a:ext>
                  </a:extLst>
                </p:cNvPr>
                <p:cNvPicPr/>
                <p:nvPr/>
              </p:nvPicPr>
              <p:blipFill>
                <a:blip r:embed="rId164"/>
                <a:stretch>
                  <a:fillRect/>
                </a:stretch>
              </p:blipFill>
              <p:spPr>
                <a:xfrm>
                  <a:off x="4203013" y="5774107"/>
                  <a:ext cx="1850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27" name="Freihand 126">
                  <a:extLst>
                    <a:ext uri="{FF2B5EF4-FFF2-40B4-BE49-F238E27FC236}">
                      <a16:creationId xmlns:a16="http://schemas.microsoft.com/office/drawing/2014/main" id="{613F9676-D84C-4568-80DB-B2DD1E4ADEE4}"/>
                    </a:ext>
                  </a:extLst>
                </p14:cNvPr>
                <p14:cNvContentPartPr/>
                <p14:nvPr/>
              </p14:nvContentPartPr>
              <p14:xfrm>
                <a:off x="3398413" y="6235267"/>
                <a:ext cx="298800" cy="14760"/>
              </p14:xfrm>
            </p:contentPart>
          </mc:Choice>
          <mc:Fallback>
            <p:pic>
              <p:nvPicPr>
                <p:cNvPr id="127" name="Freihand 126">
                  <a:extLst>
                    <a:ext uri="{FF2B5EF4-FFF2-40B4-BE49-F238E27FC236}">
                      <a16:creationId xmlns:a16="http://schemas.microsoft.com/office/drawing/2014/main" id="{613F9676-D84C-4568-80DB-B2DD1E4ADEE4}"/>
                    </a:ext>
                  </a:extLst>
                </p:cNvPr>
                <p:cNvPicPr/>
                <p:nvPr/>
              </p:nvPicPr>
              <p:blipFill>
                <a:blip r:embed="rId166"/>
                <a:stretch>
                  <a:fillRect/>
                </a:stretch>
              </p:blipFill>
              <p:spPr>
                <a:xfrm>
                  <a:off x="3394093" y="6230947"/>
                  <a:ext cx="3074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28" name="Freihand 127">
                  <a:extLst>
                    <a:ext uri="{FF2B5EF4-FFF2-40B4-BE49-F238E27FC236}">
                      <a16:creationId xmlns:a16="http://schemas.microsoft.com/office/drawing/2014/main" id="{18C6A114-5E03-4057-9E89-7767B0B7E130}"/>
                    </a:ext>
                  </a:extLst>
                </p14:cNvPr>
                <p14:cNvContentPartPr/>
                <p14:nvPr/>
              </p14:nvContentPartPr>
              <p14:xfrm>
                <a:off x="3459973" y="6284587"/>
                <a:ext cx="268200" cy="39600"/>
              </p14:xfrm>
            </p:contentPart>
          </mc:Choice>
          <mc:Fallback>
            <p:pic>
              <p:nvPicPr>
                <p:cNvPr id="128" name="Freihand 127">
                  <a:extLst>
                    <a:ext uri="{FF2B5EF4-FFF2-40B4-BE49-F238E27FC236}">
                      <a16:creationId xmlns:a16="http://schemas.microsoft.com/office/drawing/2014/main" id="{18C6A114-5E03-4057-9E89-7767B0B7E130}"/>
                    </a:ext>
                  </a:extLst>
                </p:cNvPr>
                <p:cNvPicPr/>
                <p:nvPr/>
              </p:nvPicPr>
              <p:blipFill>
                <a:blip r:embed="rId168"/>
                <a:stretch>
                  <a:fillRect/>
                </a:stretch>
              </p:blipFill>
              <p:spPr>
                <a:xfrm>
                  <a:off x="3455653" y="6280267"/>
                  <a:ext cx="2768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1" name="Freihand 130">
                  <a:extLst>
                    <a:ext uri="{FF2B5EF4-FFF2-40B4-BE49-F238E27FC236}">
                      <a16:creationId xmlns:a16="http://schemas.microsoft.com/office/drawing/2014/main" id="{2F616C71-1459-497F-BB8D-C961D2BA78C3}"/>
                    </a:ext>
                  </a:extLst>
                </p14:cNvPr>
                <p14:cNvContentPartPr/>
                <p14:nvPr/>
              </p14:nvContentPartPr>
              <p14:xfrm>
                <a:off x="3881173" y="6128707"/>
                <a:ext cx="196920" cy="161640"/>
              </p14:xfrm>
            </p:contentPart>
          </mc:Choice>
          <mc:Fallback>
            <p:pic>
              <p:nvPicPr>
                <p:cNvPr id="131" name="Freihand 130">
                  <a:extLst>
                    <a:ext uri="{FF2B5EF4-FFF2-40B4-BE49-F238E27FC236}">
                      <a16:creationId xmlns:a16="http://schemas.microsoft.com/office/drawing/2014/main" id="{2F616C71-1459-497F-BB8D-C961D2BA78C3}"/>
                    </a:ext>
                  </a:extLst>
                </p:cNvPr>
                <p:cNvPicPr/>
                <p:nvPr/>
              </p:nvPicPr>
              <p:blipFill>
                <a:blip r:embed="rId170"/>
                <a:stretch>
                  <a:fillRect/>
                </a:stretch>
              </p:blipFill>
              <p:spPr>
                <a:xfrm>
                  <a:off x="3876853" y="6124387"/>
                  <a:ext cx="2055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32" name="Freihand 131">
                  <a:extLst>
                    <a:ext uri="{FF2B5EF4-FFF2-40B4-BE49-F238E27FC236}">
                      <a16:creationId xmlns:a16="http://schemas.microsoft.com/office/drawing/2014/main" id="{F2B9416E-6584-4EE5-BACB-BC3401BC6E76}"/>
                    </a:ext>
                  </a:extLst>
                </p14:cNvPr>
                <p14:cNvContentPartPr/>
                <p14:nvPr/>
              </p14:nvContentPartPr>
              <p14:xfrm>
                <a:off x="4302013" y="6140227"/>
                <a:ext cx="10800" cy="153720"/>
              </p14:xfrm>
            </p:contentPart>
          </mc:Choice>
          <mc:Fallback>
            <p:pic>
              <p:nvPicPr>
                <p:cNvPr id="132" name="Freihand 131">
                  <a:extLst>
                    <a:ext uri="{FF2B5EF4-FFF2-40B4-BE49-F238E27FC236}">
                      <a16:creationId xmlns:a16="http://schemas.microsoft.com/office/drawing/2014/main" id="{F2B9416E-6584-4EE5-BACB-BC3401BC6E76}"/>
                    </a:ext>
                  </a:extLst>
                </p:cNvPr>
                <p:cNvPicPr/>
                <p:nvPr/>
              </p:nvPicPr>
              <p:blipFill>
                <a:blip r:embed="rId172"/>
                <a:stretch>
                  <a:fillRect/>
                </a:stretch>
              </p:blipFill>
              <p:spPr>
                <a:xfrm>
                  <a:off x="4297693" y="6135907"/>
                  <a:ext cx="194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33" name="Freihand 132">
                  <a:extLst>
                    <a:ext uri="{FF2B5EF4-FFF2-40B4-BE49-F238E27FC236}">
                      <a16:creationId xmlns:a16="http://schemas.microsoft.com/office/drawing/2014/main" id="{86A33D54-05BC-4428-B603-9C4F1893E8C1}"/>
                    </a:ext>
                  </a:extLst>
                </p14:cNvPr>
                <p14:cNvContentPartPr/>
                <p14:nvPr/>
              </p14:nvContentPartPr>
              <p14:xfrm>
                <a:off x="4247653" y="6213307"/>
                <a:ext cx="136080" cy="15120"/>
              </p14:xfrm>
            </p:contentPart>
          </mc:Choice>
          <mc:Fallback>
            <p:pic>
              <p:nvPicPr>
                <p:cNvPr id="133" name="Freihand 132">
                  <a:extLst>
                    <a:ext uri="{FF2B5EF4-FFF2-40B4-BE49-F238E27FC236}">
                      <a16:creationId xmlns:a16="http://schemas.microsoft.com/office/drawing/2014/main" id="{86A33D54-05BC-4428-B603-9C4F1893E8C1}"/>
                    </a:ext>
                  </a:extLst>
                </p:cNvPr>
                <p:cNvPicPr/>
                <p:nvPr/>
              </p:nvPicPr>
              <p:blipFill>
                <a:blip r:embed="rId174"/>
                <a:stretch>
                  <a:fillRect/>
                </a:stretch>
              </p:blipFill>
              <p:spPr>
                <a:xfrm>
                  <a:off x="4243333" y="6208987"/>
                  <a:ext cx="1447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26" name="Freihand 125">
                  <a:extLst>
                    <a:ext uri="{FF2B5EF4-FFF2-40B4-BE49-F238E27FC236}">
                      <a16:creationId xmlns:a16="http://schemas.microsoft.com/office/drawing/2014/main" id="{7548A73F-3692-42DC-880F-E8C9B4279CA2}"/>
                    </a:ext>
                  </a:extLst>
                </p14:cNvPr>
                <p14:cNvContentPartPr/>
                <p14:nvPr/>
              </p14:nvContentPartPr>
              <p14:xfrm>
                <a:off x="7688893" y="5638027"/>
                <a:ext cx="245880" cy="18720"/>
              </p14:xfrm>
            </p:contentPart>
          </mc:Choice>
          <mc:Fallback>
            <p:pic>
              <p:nvPicPr>
                <p:cNvPr id="126" name="Freihand 125">
                  <a:extLst>
                    <a:ext uri="{FF2B5EF4-FFF2-40B4-BE49-F238E27FC236}">
                      <a16:creationId xmlns:a16="http://schemas.microsoft.com/office/drawing/2014/main" id="{7548A73F-3692-42DC-880F-E8C9B4279CA2}"/>
                    </a:ext>
                  </a:extLst>
                </p:cNvPr>
                <p:cNvPicPr/>
                <p:nvPr/>
              </p:nvPicPr>
              <p:blipFill>
                <a:blip r:embed="rId176"/>
                <a:stretch>
                  <a:fillRect/>
                </a:stretch>
              </p:blipFill>
              <p:spPr>
                <a:xfrm>
                  <a:off x="7684573" y="5633707"/>
                  <a:ext cx="2545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9" name="Freihand 108">
                  <a:extLst>
                    <a:ext uri="{FF2B5EF4-FFF2-40B4-BE49-F238E27FC236}">
                      <a16:creationId xmlns:a16="http://schemas.microsoft.com/office/drawing/2014/main" id="{DA83565A-53A2-437D-AEA8-4DDC139B7D8D}"/>
                    </a:ext>
                  </a:extLst>
                </p14:cNvPr>
                <p14:cNvContentPartPr/>
                <p14:nvPr/>
              </p14:nvContentPartPr>
              <p14:xfrm>
                <a:off x="4569133" y="5677987"/>
                <a:ext cx="95040" cy="197640"/>
              </p14:xfrm>
            </p:contentPart>
          </mc:Choice>
          <mc:Fallback>
            <p:pic>
              <p:nvPicPr>
                <p:cNvPr id="109" name="Freihand 108">
                  <a:extLst>
                    <a:ext uri="{FF2B5EF4-FFF2-40B4-BE49-F238E27FC236}">
                      <a16:creationId xmlns:a16="http://schemas.microsoft.com/office/drawing/2014/main" id="{DA83565A-53A2-437D-AEA8-4DDC139B7D8D}"/>
                    </a:ext>
                  </a:extLst>
                </p:cNvPr>
                <p:cNvPicPr/>
                <p:nvPr/>
              </p:nvPicPr>
              <p:blipFill>
                <a:blip r:embed="rId178"/>
                <a:stretch>
                  <a:fillRect/>
                </a:stretch>
              </p:blipFill>
              <p:spPr>
                <a:xfrm>
                  <a:off x="4564813" y="5673667"/>
                  <a:ext cx="1036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0" name="Freihand 109">
                  <a:extLst>
                    <a:ext uri="{FF2B5EF4-FFF2-40B4-BE49-F238E27FC236}">
                      <a16:creationId xmlns:a16="http://schemas.microsoft.com/office/drawing/2014/main" id="{B1DAAB7D-DE93-483F-A519-D7440929310E}"/>
                    </a:ext>
                  </a:extLst>
                </p14:cNvPr>
                <p14:cNvContentPartPr/>
                <p14:nvPr/>
              </p14:nvContentPartPr>
              <p14:xfrm>
                <a:off x="4718893" y="5687707"/>
                <a:ext cx="99000" cy="144360"/>
              </p14:xfrm>
            </p:contentPart>
          </mc:Choice>
          <mc:Fallback>
            <p:pic>
              <p:nvPicPr>
                <p:cNvPr id="110" name="Freihand 109">
                  <a:extLst>
                    <a:ext uri="{FF2B5EF4-FFF2-40B4-BE49-F238E27FC236}">
                      <a16:creationId xmlns:a16="http://schemas.microsoft.com/office/drawing/2014/main" id="{B1DAAB7D-DE93-483F-A519-D7440929310E}"/>
                    </a:ext>
                  </a:extLst>
                </p:cNvPr>
                <p:cNvPicPr/>
                <p:nvPr/>
              </p:nvPicPr>
              <p:blipFill>
                <a:blip r:embed="rId180"/>
                <a:stretch>
                  <a:fillRect/>
                </a:stretch>
              </p:blipFill>
              <p:spPr>
                <a:xfrm>
                  <a:off x="4714573" y="5683387"/>
                  <a:ext cx="1076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1" name="Freihand 110">
                  <a:extLst>
                    <a:ext uri="{FF2B5EF4-FFF2-40B4-BE49-F238E27FC236}">
                      <a16:creationId xmlns:a16="http://schemas.microsoft.com/office/drawing/2014/main" id="{59A20C8F-36A0-4849-9BBF-55458057F73A}"/>
                    </a:ext>
                  </a:extLst>
                </p14:cNvPr>
                <p14:cNvContentPartPr/>
                <p14:nvPr/>
              </p14:nvContentPartPr>
              <p14:xfrm>
                <a:off x="4853173" y="5679787"/>
                <a:ext cx="143280" cy="124560"/>
              </p14:xfrm>
            </p:contentPart>
          </mc:Choice>
          <mc:Fallback>
            <p:pic>
              <p:nvPicPr>
                <p:cNvPr id="111" name="Freihand 110">
                  <a:extLst>
                    <a:ext uri="{FF2B5EF4-FFF2-40B4-BE49-F238E27FC236}">
                      <a16:creationId xmlns:a16="http://schemas.microsoft.com/office/drawing/2014/main" id="{59A20C8F-36A0-4849-9BBF-55458057F73A}"/>
                    </a:ext>
                  </a:extLst>
                </p:cNvPr>
                <p:cNvPicPr/>
                <p:nvPr/>
              </p:nvPicPr>
              <p:blipFill>
                <a:blip r:embed="rId182"/>
                <a:stretch>
                  <a:fillRect/>
                </a:stretch>
              </p:blipFill>
              <p:spPr>
                <a:xfrm>
                  <a:off x="4848853" y="5675467"/>
                  <a:ext cx="1519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2" name="Freihand 111">
                  <a:extLst>
                    <a:ext uri="{FF2B5EF4-FFF2-40B4-BE49-F238E27FC236}">
                      <a16:creationId xmlns:a16="http://schemas.microsoft.com/office/drawing/2014/main" id="{4A736C78-2258-48FC-967F-F4C8A652F3EC}"/>
                    </a:ext>
                  </a:extLst>
                </p14:cNvPr>
                <p14:cNvContentPartPr/>
                <p14:nvPr/>
              </p14:nvContentPartPr>
              <p14:xfrm>
                <a:off x="5145853" y="5657827"/>
                <a:ext cx="31680" cy="159840"/>
              </p14:xfrm>
            </p:contentPart>
          </mc:Choice>
          <mc:Fallback>
            <p:pic>
              <p:nvPicPr>
                <p:cNvPr id="112" name="Freihand 111">
                  <a:extLst>
                    <a:ext uri="{FF2B5EF4-FFF2-40B4-BE49-F238E27FC236}">
                      <a16:creationId xmlns:a16="http://schemas.microsoft.com/office/drawing/2014/main" id="{4A736C78-2258-48FC-967F-F4C8A652F3EC}"/>
                    </a:ext>
                  </a:extLst>
                </p:cNvPr>
                <p:cNvPicPr/>
                <p:nvPr/>
              </p:nvPicPr>
              <p:blipFill>
                <a:blip r:embed="rId184"/>
                <a:stretch>
                  <a:fillRect/>
                </a:stretch>
              </p:blipFill>
              <p:spPr>
                <a:xfrm>
                  <a:off x="5141533" y="5653507"/>
                  <a:ext cx="403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3" name="Freihand 112">
                  <a:extLst>
                    <a:ext uri="{FF2B5EF4-FFF2-40B4-BE49-F238E27FC236}">
                      <a16:creationId xmlns:a16="http://schemas.microsoft.com/office/drawing/2014/main" id="{9C390A79-6207-4BB4-B843-A036D4E9DA82}"/>
                    </a:ext>
                  </a:extLst>
                </p14:cNvPr>
                <p14:cNvContentPartPr/>
                <p14:nvPr/>
              </p14:nvContentPartPr>
              <p14:xfrm>
                <a:off x="5084293" y="5711467"/>
                <a:ext cx="146880" cy="33120"/>
              </p14:xfrm>
            </p:contentPart>
          </mc:Choice>
          <mc:Fallback>
            <p:pic>
              <p:nvPicPr>
                <p:cNvPr id="113" name="Freihand 112">
                  <a:extLst>
                    <a:ext uri="{FF2B5EF4-FFF2-40B4-BE49-F238E27FC236}">
                      <a16:creationId xmlns:a16="http://schemas.microsoft.com/office/drawing/2014/main" id="{9C390A79-6207-4BB4-B843-A036D4E9DA82}"/>
                    </a:ext>
                  </a:extLst>
                </p:cNvPr>
                <p:cNvPicPr/>
                <p:nvPr/>
              </p:nvPicPr>
              <p:blipFill>
                <a:blip r:embed="rId186"/>
                <a:stretch>
                  <a:fillRect/>
                </a:stretch>
              </p:blipFill>
              <p:spPr>
                <a:xfrm>
                  <a:off x="5079973" y="5707147"/>
                  <a:ext cx="1555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5" name="Freihand 114">
                  <a:extLst>
                    <a:ext uri="{FF2B5EF4-FFF2-40B4-BE49-F238E27FC236}">
                      <a16:creationId xmlns:a16="http://schemas.microsoft.com/office/drawing/2014/main" id="{E09FAE9F-86BB-4369-99F6-69CC0D480E22}"/>
                    </a:ext>
                  </a:extLst>
                </p14:cNvPr>
                <p14:cNvContentPartPr/>
                <p14:nvPr/>
              </p14:nvContentPartPr>
              <p14:xfrm>
                <a:off x="5339893" y="5622547"/>
                <a:ext cx="177120" cy="213120"/>
              </p14:xfrm>
            </p:contentPart>
          </mc:Choice>
          <mc:Fallback>
            <p:pic>
              <p:nvPicPr>
                <p:cNvPr id="115" name="Freihand 114">
                  <a:extLst>
                    <a:ext uri="{FF2B5EF4-FFF2-40B4-BE49-F238E27FC236}">
                      <a16:creationId xmlns:a16="http://schemas.microsoft.com/office/drawing/2014/main" id="{E09FAE9F-86BB-4369-99F6-69CC0D480E22}"/>
                    </a:ext>
                  </a:extLst>
                </p:cNvPr>
                <p:cNvPicPr/>
                <p:nvPr/>
              </p:nvPicPr>
              <p:blipFill>
                <a:blip r:embed="rId188"/>
                <a:stretch>
                  <a:fillRect/>
                </a:stretch>
              </p:blipFill>
              <p:spPr>
                <a:xfrm>
                  <a:off x="5335573" y="5618227"/>
                  <a:ext cx="1857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6" name="Freihand 115">
                  <a:extLst>
                    <a:ext uri="{FF2B5EF4-FFF2-40B4-BE49-F238E27FC236}">
                      <a16:creationId xmlns:a16="http://schemas.microsoft.com/office/drawing/2014/main" id="{E0DCE0B7-7665-4EAB-8693-AF2831D9AB99}"/>
                    </a:ext>
                  </a:extLst>
                </p14:cNvPr>
                <p14:cNvContentPartPr/>
                <p14:nvPr/>
              </p14:nvContentPartPr>
              <p14:xfrm>
                <a:off x="5540773" y="5639107"/>
                <a:ext cx="30960" cy="145800"/>
              </p14:xfrm>
            </p:contentPart>
          </mc:Choice>
          <mc:Fallback>
            <p:pic>
              <p:nvPicPr>
                <p:cNvPr id="116" name="Freihand 115">
                  <a:extLst>
                    <a:ext uri="{FF2B5EF4-FFF2-40B4-BE49-F238E27FC236}">
                      <a16:creationId xmlns:a16="http://schemas.microsoft.com/office/drawing/2014/main" id="{E0DCE0B7-7665-4EAB-8693-AF2831D9AB99}"/>
                    </a:ext>
                  </a:extLst>
                </p:cNvPr>
                <p:cNvPicPr/>
                <p:nvPr/>
              </p:nvPicPr>
              <p:blipFill>
                <a:blip r:embed="rId190"/>
                <a:stretch>
                  <a:fillRect/>
                </a:stretch>
              </p:blipFill>
              <p:spPr>
                <a:xfrm>
                  <a:off x="5536453" y="5634787"/>
                  <a:ext cx="396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7" name="Freihand 116">
                  <a:extLst>
                    <a:ext uri="{FF2B5EF4-FFF2-40B4-BE49-F238E27FC236}">
                      <a16:creationId xmlns:a16="http://schemas.microsoft.com/office/drawing/2014/main" id="{12E99CA7-200A-4685-82C8-56EF4FD8AF37}"/>
                    </a:ext>
                  </a:extLst>
                </p14:cNvPr>
                <p14:cNvContentPartPr/>
                <p14:nvPr/>
              </p14:nvContentPartPr>
              <p14:xfrm>
                <a:off x="5635813" y="5634787"/>
                <a:ext cx="129240" cy="124920"/>
              </p14:xfrm>
            </p:contentPart>
          </mc:Choice>
          <mc:Fallback>
            <p:pic>
              <p:nvPicPr>
                <p:cNvPr id="117" name="Freihand 116">
                  <a:extLst>
                    <a:ext uri="{FF2B5EF4-FFF2-40B4-BE49-F238E27FC236}">
                      <a16:creationId xmlns:a16="http://schemas.microsoft.com/office/drawing/2014/main" id="{12E99CA7-200A-4685-82C8-56EF4FD8AF37}"/>
                    </a:ext>
                  </a:extLst>
                </p:cNvPr>
                <p:cNvPicPr/>
                <p:nvPr/>
              </p:nvPicPr>
              <p:blipFill>
                <a:blip r:embed="rId192"/>
                <a:stretch>
                  <a:fillRect/>
                </a:stretch>
              </p:blipFill>
              <p:spPr>
                <a:xfrm>
                  <a:off x="5631493" y="5630467"/>
                  <a:ext cx="1378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8" name="Freihand 117">
                  <a:extLst>
                    <a:ext uri="{FF2B5EF4-FFF2-40B4-BE49-F238E27FC236}">
                      <a16:creationId xmlns:a16="http://schemas.microsoft.com/office/drawing/2014/main" id="{EC7D161E-8E86-49B1-9E8B-255D7BAAC5C1}"/>
                    </a:ext>
                  </a:extLst>
                </p14:cNvPr>
                <p14:cNvContentPartPr/>
                <p14:nvPr/>
              </p14:nvContentPartPr>
              <p14:xfrm>
                <a:off x="5847133" y="5622907"/>
                <a:ext cx="164160" cy="153720"/>
              </p14:xfrm>
            </p:contentPart>
          </mc:Choice>
          <mc:Fallback>
            <p:pic>
              <p:nvPicPr>
                <p:cNvPr id="118" name="Freihand 117">
                  <a:extLst>
                    <a:ext uri="{FF2B5EF4-FFF2-40B4-BE49-F238E27FC236}">
                      <a16:creationId xmlns:a16="http://schemas.microsoft.com/office/drawing/2014/main" id="{EC7D161E-8E86-49B1-9E8B-255D7BAAC5C1}"/>
                    </a:ext>
                  </a:extLst>
                </p:cNvPr>
                <p:cNvPicPr/>
                <p:nvPr/>
              </p:nvPicPr>
              <p:blipFill>
                <a:blip r:embed="rId194"/>
                <a:stretch>
                  <a:fillRect/>
                </a:stretch>
              </p:blipFill>
              <p:spPr>
                <a:xfrm>
                  <a:off x="5842813" y="5618587"/>
                  <a:ext cx="1728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9" name="Freihand 118">
                  <a:extLst>
                    <a:ext uri="{FF2B5EF4-FFF2-40B4-BE49-F238E27FC236}">
                      <a16:creationId xmlns:a16="http://schemas.microsoft.com/office/drawing/2014/main" id="{7D411E3E-1ABC-4D90-8C8F-41D14F8A1CF2}"/>
                    </a:ext>
                  </a:extLst>
                </p14:cNvPr>
                <p14:cNvContentPartPr/>
                <p14:nvPr/>
              </p14:nvContentPartPr>
              <p14:xfrm>
                <a:off x="6085093" y="5568547"/>
                <a:ext cx="188640" cy="173160"/>
              </p14:xfrm>
            </p:contentPart>
          </mc:Choice>
          <mc:Fallback>
            <p:pic>
              <p:nvPicPr>
                <p:cNvPr id="119" name="Freihand 118">
                  <a:extLst>
                    <a:ext uri="{FF2B5EF4-FFF2-40B4-BE49-F238E27FC236}">
                      <a16:creationId xmlns:a16="http://schemas.microsoft.com/office/drawing/2014/main" id="{7D411E3E-1ABC-4D90-8C8F-41D14F8A1CF2}"/>
                    </a:ext>
                  </a:extLst>
                </p:cNvPr>
                <p:cNvPicPr/>
                <p:nvPr/>
              </p:nvPicPr>
              <p:blipFill>
                <a:blip r:embed="rId196"/>
                <a:stretch>
                  <a:fillRect/>
                </a:stretch>
              </p:blipFill>
              <p:spPr>
                <a:xfrm>
                  <a:off x="6080773" y="5564227"/>
                  <a:ext cx="1972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0" name="Freihand 119">
                  <a:extLst>
                    <a:ext uri="{FF2B5EF4-FFF2-40B4-BE49-F238E27FC236}">
                      <a16:creationId xmlns:a16="http://schemas.microsoft.com/office/drawing/2014/main" id="{5EF676CC-40BF-49CE-BD87-6F8214009B1C}"/>
                    </a:ext>
                  </a:extLst>
                </p14:cNvPr>
                <p14:cNvContentPartPr/>
                <p14:nvPr/>
              </p14:nvContentPartPr>
              <p14:xfrm>
                <a:off x="6309373" y="5571427"/>
                <a:ext cx="153360" cy="117360"/>
              </p14:xfrm>
            </p:contentPart>
          </mc:Choice>
          <mc:Fallback>
            <p:pic>
              <p:nvPicPr>
                <p:cNvPr id="120" name="Freihand 119">
                  <a:extLst>
                    <a:ext uri="{FF2B5EF4-FFF2-40B4-BE49-F238E27FC236}">
                      <a16:creationId xmlns:a16="http://schemas.microsoft.com/office/drawing/2014/main" id="{5EF676CC-40BF-49CE-BD87-6F8214009B1C}"/>
                    </a:ext>
                  </a:extLst>
                </p:cNvPr>
                <p:cNvPicPr/>
                <p:nvPr/>
              </p:nvPicPr>
              <p:blipFill>
                <a:blip r:embed="rId198"/>
                <a:stretch>
                  <a:fillRect/>
                </a:stretch>
              </p:blipFill>
              <p:spPr>
                <a:xfrm>
                  <a:off x="6305053" y="5567107"/>
                  <a:ext cx="162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2" name="Freihand 121">
                  <a:extLst>
                    <a:ext uri="{FF2B5EF4-FFF2-40B4-BE49-F238E27FC236}">
                      <a16:creationId xmlns:a16="http://schemas.microsoft.com/office/drawing/2014/main" id="{031AABFE-74AC-4219-A694-44CCECEF5046}"/>
                    </a:ext>
                  </a:extLst>
                </p14:cNvPr>
                <p14:cNvContentPartPr/>
                <p14:nvPr/>
              </p14:nvContentPartPr>
              <p14:xfrm>
                <a:off x="6531133" y="5510947"/>
                <a:ext cx="158400" cy="186840"/>
              </p14:xfrm>
            </p:contentPart>
          </mc:Choice>
          <mc:Fallback>
            <p:pic>
              <p:nvPicPr>
                <p:cNvPr id="122" name="Freihand 121">
                  <a:extLst>
                    <a:ext uri="{FF2B5EF4-FFF2-40B4-BE49-F238E27FC236}">
                      <a16:creationId xmlns:a16="http://schemas.microsoft.com/office/drawing/2014/main" id="{031AABFE-74AC-4219-A694-44CCECEF5046}"/>
                    </a:ext>
                  </a:extLst>
                </p:cNvPr>
                <p:cNvPicPr/>
                <p:nvPr/>
              </p:nvPicPr>
              <p:blipFill>
                <a:blip r:embed="rId200"/>
                <a:stretch>
                  <a:fillRect/>
                </a:stretch>
              </p:blipFill>
              <p:spPr>
                <a:xfrm>
                  <a:off x="6526813" y="5506627"/>
                  <a:ext cx="1670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4" name="Freihand 123">
                  <a:extLst>
                    <a:ext uri="{FF2B5EF4-FFF2-40B4-BE49-F238E27FC236}">
                      <a16:creationId xmlns:a16="http://schemas.microsoft.com/office/drawing/2014/main" id="{F6B215F2-F39F-4E64-972A-A8DEAA2533BA}"/>
                    </a:ext>
                  </a:extLst>
                </p14:cNvPr>
                <p14:cNvContentPartPr/>
                <p14:nvPr/>
              </p14:nvContentPartPr>
              <p14:xfrm>
                <a:off x="6911293" y="5526427"/>
                <a:ext cx="27000" cy="146880"/>
              </p14:xfrm>
            </p:contentPart>
          </mc:Choice>
          <mc:Fallback>
            <p:pic>
              <p:nvPicPr>
                <p:cNvPr id="124" name="Freihand 123">
                  <a:extLst>
                    <a:ext uri="{FF2B5EF4-FFF2-40B4-BE49-F238E27FC236}">
                      <a16:creationId xmlns:a16="http://schemas.microsoft.com/office/drawing/2014/main" id="{F6B215F2-F39F-4E64-972A-A8DEAA2533BA}"/>
                    </a:ext>
                  </a:extLst>
                </p:cNvPr>
                <p:cNvPicPr/>
                <p:nvPr/>
              </p:nvPicPr>
              <p:blipFill>
                <a:blip r:embed="rId202"/>
                <a:stretch>
                  <a:fillRect/>
                </a:stretch>
              </p:blipFill>
              <p:spPr>
                <a:xfrm>
                  <a:off x="6906973" y="5522107"/>
                  <a:ext cx="356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5" name="Freihand 124">
                  <a:extLst>
                    <a:ext uri="{FF2B5EF4-FFF2-40B4-BE49-F238E27FC236}">
                      <a16:creationId xmlns:a16="http://schemas.microsoft.com/office/drawing/2014/main" id="{6998E862-53BC-4599-B1D0-FF2A9ACBBBAA}"/>
                    </a:ext>
                  </a:extLst>
                </p14:cNvPr>
                <p14:cNvContentPartPr/>
                <p14:nvPr/>
              </p14:nvContentPartPr>
              <p14:xfrm>
                <a:off x="6853693" y="5624347"/>
                <a:ext cx="608760" cy="26280"/>
              </p14:xfrm>
            </p:contentPart>
          </mc:Choice>
          <mc:Fallback>
            <p:pic>
              <p:nvPicPr>
                <p:cNvPr id="125" name="Freihand 124">
                  <a:extLst>
                    <a:ext uri="{FF2B5EF4-FFF2-40B4-BE49-F238E27FC236}">
                      <a16:creationId xmlns:a16="http://schemas.microsoft.com/office/drawing/2014/main" id="{6998E862-53BC-4599-B1D0-FF2A9ACBBBAA}"/>
                    </a:ext>
                  </a:extLst>
                </p:cNvPr>
                <p:cNvPicPr/>
                <p:nvPr/>
              </p:nvPicPr>
              <p:blipFill>
                <a:blip r:embed="rId204"/>
                <a:stretch>
                  <a:fillRect/>
                </a:stretch>
              </p:blipFill>
              <p:spPr>
                <a:xfrm>
                  <a:off x="6849373" y="5620027"/>
                  <a:ext cx="6174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6" name="Freihand 135">
                  <a:extLst>
                    <a:ext uri="{FF2B5EF4-FFF2-40B4-BE49-F238E27FC236}">
                      <a16:creationId xmlns:a16="http://schemas.microsoft.com/office/drawing/2014/main" id="{5516ED88-D897-41E6-98F0-91D90CC5DBA4}"/>
                    </a:ext>
                  </a:extLst>
                </p14:cNvPr>
                <p14:cNvContentPartPr/>
                <p14:nvPr/>
              </p14:nvContentPartPr>
              <p14:xfrm>
                <a:off x="4551853" y="6081187"/>
                <a:ext cx="151560" cy="168480"/>
              </p14:xfrm>
            </p:contentPart>
          </mc:Choice>
          <mc:Fallback>
            <p:pic>
              <p:nvPicPr>
                <p:cNvPr id="136" name="Freihand 135">
                  <a:extLst>
                    <a:ext uri="{FF2B5EF4-FFF2-40B4-BE49-F238E27FC236}">
                      <a16:creationId xmlns:a16="http://schemas.microsoft.com/office/drawing/2014/main" id="{5516ED88-D897-41E6-98F0-91D90CC5DBA4}"/>
                    </a:ext>
                  </a:extLst>
                </p:cNvPr>
                <p:cNvPicPr/>
                <p:nvPr/>
              </p:nvPicPr>
              <p:blipFill>
                <a:blip r:embed="rId206"/>
                <a:stretch>
                  <a:fillRect/>
                </a:stretch>
              </p:blipFill>
              <p:spPr>
                <a:xfrm>
                  <a:off x="4547533" y="6076867"/>
                  <a:ext cx="1602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7" name="Freihand 136">
                  <a:extLst>
                    <a:ext uri="{FF2B5EF4-FFF2-40B4-BE49-F238E27FC236}">
                      <a16:creationId xmlns:a16="http://schemas.microsoft.com/office/drawing/2014/main" id="{9A4A408D-37E1-4DAB-A9FF-7E7A18BBE99F}"/>
                    </a:ext>
                  </a:extLst>
                </p14:cNvPr>
                <p14:cNvContentPartPr/>
                <p14:nvPr/>
              </p14:nvContentPartPr>
              <p14:xfrm>
                <a:off x="4817173" y="6141667"/>
                <a:ext cx="33120" cy="17640"/>
              </p14:xfrm>
            </p:contentPart>
          </mc:Choice>
          <mc:Fallback>
            <p:pic>
              <p:nvPicPr>
                <p:cNvPr id="137" name="Freihand 136">
                  <a:extLst>
                    <a:ext uri="{FF2B5EF4-FFF2-40B4-BE49-F238E27FC236}">
                      <a16:creationId xmlns:a16="http://schemas.microsoft.com/office/drawing/2014/main" id="{9A4A408D-37E1-4DAB-A9FF-7E7A18BBE99F}"/>
                    </a:ext>
                  </a:extLst>
                </p:cNvPr>
                <p:cNvPicPr/>
                <p:nvPr/>
              </p:nvPicPr>
              <p:blipFill>
                <a:blip r:embed="rId208"/>
                <a:stretch>
                  <a:fillRect/>
                </a:stretch>
              </p:blipFill>
              <p:spPr>
                <a:xfrm>
                  <a:off x="4812853" y="6137347"/>
                  <a:ext cx="417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8" name="Freihand 137">
                  <a:extLst>
                    <a:ext uri="{FF2B5EF4-FFF2-40B4-BE49-F238E27FC236}">
                      <a16:creationId xmlns:a16="http://schemas.microsoft.com/office/drawing/2014/main" id="{565B9D98-9495-4953-95BF-F18C80D14D29}"/>
                    </a:ext>
                  </a:extLst>
                </p14:cNvPr>
                <p14:cNvContentPartPr/>
                <p14:nvPr/>
              </p14:nvContentPartPr>
              <p14:xfrm>
                <a:off x="4915093" y="6076507"/>
                <a:ext cx="91080" cy="102960"/>
              </p14:xfrm>
            </p:contentPart>
          </mc:Choice>
          <mc:Fallback>
            <p:pic>
              <p:nvPicPr>
                <p:cNvPr id="138" name="Freihand 137">
                  <a:extLst>
                    <a:ext uri="{FF2B5EF4-FFF2-40B4-BE49-F238E27FC236}">
                      <a16:creationId xmlns:a16="http://schemas.microsoft.com/office/drawing/2014/main" id="{565B9D98-9495-4953-95BF-F18C80D14D29}"/>
                    </a:ext>
                  </a:extLst>
                </p:cNvPr>
                <p:cNvPicPr/>
                <p:nvPr/>
              </p:nvPicPr>
              <p:blipFill>
                <a:blip r:embed="rId210"/>
                <a:stretch>
                  <a:fillRect/>
                </a:stretch>
              </p:blipFill>
              <p:spPr>
                <a:xfrm>
                  <a:off x="4910773" y="6072187"/>
                  <a:ext cx="997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9" name="Freihand 138">
                  <a:extLst>
                    <a:ext uri="{FF2B5EF4-FFF2-40B4-BE49-F238E27FC236}">
                      <a16:creationId xmlns:a16="http://schemas.microsoft.com/office/drawing/2014/main" id="{03F82BD9-4387-44DB-B944-9485A3BB75E9}"/>
                    </a:ext>
                  </a:extLst>
                </p14:cNvPr>
                <p14:cNvContentPartPr/>
                <p14:nvPr/>
              </p14:nvContentPartPr>
              <p14:xfrm>
                <a:off x="5046853" y="6151387"/>
                <a:ext cx="9000" cy="89280"/>
              </p14:xfrm>
            </p:contentPart>
          </mc:Choice>
          <mc:Fallback>
            <p:pic>
              <p:nvPicPr>
                <p:cNvPr id="139" name="Freihand 138">
                  <a:extLst>
                    <a:ext uri="{FF2B5EF4-FFF2-40B4-BE49-F238E27FC236}">
                      <a16:creationId xmlns:a16="http://schemas.microsoft.com/office/drawing/2014/main" id="{03F82BD9-4387-44DB-B944-9485A3BB75E9}"/>
                    </a:ext>
                  </a:extLst>
                </p:cNvPr>
                <p:cNvPicPr/>
                <p:nvPr/>
              </p:nvPicPr>
              <p:blipFill>
                <a:blip r:embed="rId212"/>
                <a:stretch>
                  <a:fillRect/>
                </a:stretch>
              </p:blipFill>
              <p:spPr>
                <a:xfrm>
                  <a:off x="5042533" y="6147067"/>
                  <a:ext cx="176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0" name="Freihand 139">
                  <a:extLst>
                    <a:ext uri="{FF2B5EF4-FFF2-40B4-BE49-F238E27FC236}">
                      <a16:creationId xmlns:a16="http://schemas.microsoft.com/office/drawing/2014/main" id="{0FD7DAAD-FDCA-4C59-AD0F-4C57566A0579}"/>
                    </a:ext>
                  </a:extLst>
                </p14:cNvPr>
                <p14:cNvContentPartPr/>
                <p14:nvPr/>
              </p14:nvContentPartPr>
              <p14:xfrm>
                <a:off x="5112373" y="6059947"/>
                <a:ext cx="90360" cy="169560"/>
              </p14:xfrm>
            </p:contentPart>
          </mc:Choice>
          <mc:Fallback>
            <p:pic>
              <p:nvPicPr>
                <p:cNvPr id="140" name="Freihand 139">
                  <a:extLst>
                    <a:ext uri="{FF2B5EF4-FFF2-40B4-BE49-F238E27FC236}">
                      <a16:creationId xmlns:a16="http://schemas.microsoft.com/office/drawing/2014/main" id="{0FD7DAAD-FDCA-4C59-AD0F-4C57566A0579}"/>
                    </a:ext>
                  </a:extLst>
                </p:cNvPr>
                <p:cNvPicPr/>
                <p:nvPr/>
              </p:nvPicPr>
              <p:blipFill>
                <a:blip r:embed="rId214"/>
                <a:stretch>
                  <a:fillRect/>
                </a:stretch>
              </p:blipFill>
              <p:spPr>
                <a:xfrm>
                  <a:off x="5108053" y="6055627"/>
                  <a:ext cx="990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1" name="Freihand 140">
                  <a:extLst>
                    <a:ext uri="{FF2B5EF4-FFF2-40B4-BE49-F238E27FC236}">
                      <a16:creationId xmlns:a16="http://schemas.microsoft.com/office/drawing/2014/main" id="{A5E8DF2F-1F63-4894-A1A5-B170909EDC59}"/>
                    </a:ext>
                  </a:extLst>
                </p14:cNvPr>
                <p14:cNvContentPartPr/>
                <p14:nvPr/>
              </p14:nvContentPartPr>
              <p14:xfrm>
                <a:off x="5378413" y="6089827"/>
                <a:ext cx="24480" cy="146520"/>
              </p14:xfrm>
            </p:contentPart>
          </mc:Choice>
          <mc:Fallback>
            <p:pic>
              <p:nvPicPr>
                <p:cNvPr id="141" name="Freihand 140">
                  <a:extLst>
                    <a:ext uri="{FF2B5EF4-FFF2-40B4-BE49-F238E27FC236}">
                      <a16:creationId xmlns:a16="http://schemas.microsoft.com/office/drawing/2014/main" id="{A5E8DF2F-1F63-4894-A1A5-B170909EDC59}"/>
                    </a:ext>
                  </a:extLst>
                </p:cNvPr>
                <p:cNvPicPr/>
                <p:nvPr/>
              </p:nvPicPr>
              <p:blipFill>
                <a:blip r:embed="rId216"/>
                <a:stretch>
                  <a:fillRect/>
                </a:stretch>
              </p:blipFill>
              <p:spPr>
                <a:xfrm>
                  <a:off x="5374093" y="6085507"/>
                  <a:ext cx="331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2" name="Freihand 141">
                  <a:extLst>
                    <a:ext uri="{FF2B5EF4-FFF2-40B4-BE49-F238E27FC236}">
                      <a16:creationId xmlns:a16="http://schemas.microsoft.com/office/drawing/2014/main" id="{F3C4BECF-E5ED-4AEA-9B57-8EA6049F0946}"/>
                    </a:ext>
                  </a:extLst>
                </p14:cNvPr>
                <p14:cNvContentPartPr/>
                <p14:nvPr/>
              </p14:nvContentPartPr>
              <p14:xfrm>
                <a:off x="5324773" y="6143827"/>
                <a:ext cx="131760" cy="22680"/>
              </p14:xfrm>
            </p:contentPart>
          </mc:Choice>
          <mc:Fallback>
            <p:pic>
              <p:nvPicPr>
                <p:cNvPr id="142" name="Freihand 141">
                  <a:extLst>
                    <a:ext uri="{FF2B5EF4-FFF2-40B4-BE49-F238E27FC236}">
                      <a16:creationId xmlns:a16="http://schemas.microsoft.com/office/drawing/2014/main" id="{F3C4BECF-E5ED-4AEA-9B57-8EA6049F0946}"/>
                    </a:ext>
                  </a:extLst>
                </p:cNvPr>
                <p:cNvPicPr/>
                <p:nvPr/>
              </p:nvPicPr>
              <p:blipFill>
                <a:blip r:embed="rId218"/>
                <a:stretch>
                  <a:fillRect/>
                </a:stretch>
              </p:blipFill>
              <p:spPr>
                <a:xfrm>
                  <a:off x="5320453" y="6139507"/>
                  <a:ext cx="1404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3" name="Freihand 142">
                  <a:extLst>
                    <a:ext uri="{FF2B5EF4-FFF2-40B4-BE49-F238E27FC236}">
                      <a16:creationId xmlns:a16="http://schemas.microsoft.com/office/drawing/2014/main" id="{AFDD99FA-B351-4792-8B54-0A48F7DC4400}"/>
                    </a:ext>
                  </a:extLst>
                </p14:cNvPr>
                <p14:cNvContentPartPr/>
                <p14:nvPr/>
              </p14:nvContentPartPr>
              <p14:xfrm>
                <a:off x="5587213" y="6062467"/>
                <a:ext cx="157320" cy="141120"/>
              </p14:xfrm>
            </p:contentPart>
          </mc:Choice>
          <mc:Fallback>
            <p:pic>
              <p:nvPicPr>
                <p:cNvPr id="143" name="Freihand 142">
                  <a:extLst>
                    <a:ext uri="{FF2B5EF4-FFF2-40B4-BE49-F238E27FC236}">
                      <a16:creationId xmlns:a16="http://schemas.microsoft.com/office/drawing/2014/main" id="{AFDD99FA-B351-4792-8B54-0A48F7DC4400}"/>
                    </a:ext>
                  </a:extLst>
                </p:cNvPr>
                <p:cNvPicPr/>
                <p:nvPr/>
              </p:nvPicPr>
              <p:blipFill>
                <a:blip r:embed="rId220"/>
                <a:stretch>
                  <a:fillRect/>
                </a:stretch>
              </p:blipFill>
              <p:spPr>
                <a:xfrm>
                  <a:off x="5582893" y="6058147"/>
                  <a:ext cx="1659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4" name="Freihand 143">
                  <a:extLst>
                    <a:ext uri="{FF2B5EF4-FFF2-40B4-BE49-F238E27FC236}">
                      <a16:creationId xmlns:a16="http://schemas.microsoft.com/office/drawing/2014/main" id="{A5F0BBBE-4244-47C5-9A63-1D622FF640B7}"/>
                    </a:ext>
                  </a:extLst>
                </p14:cNvPr>
                <p14:cNvContentPartPr/>
                <p14:nvPr/>
              </p14:nvContentPartPr>
              <p14:xfrm>
                <a:off x="5865493" y="6084787"/>
                <a:ext cx="14040" cy="92880"/>
              </p14:xfrm>
            </p:contentPart>
          </mc:Choice>
          <mc:Fallback>
            <p:pic>
              <p:nvPicPr>
                <p:cNvPr id="144" name="Freihand 143">
                  <a:extLst>
                    <a:ext uri="{FF2B5EF4-FFF2-40B4-BE49-F238E27FC236}">
                      <a16:creationId xmlns:a16="http://schemas.microsoft.com/office/drawing/2014/main" id="{A5F0BBBE-4244-47C5-9A63-1D622FF640B7}"/>
                    </a:ext>
                  </a:extLst>
                </p:cNvPr>
                <p:cNvPicPr/>
                <p:nvPr/>
              </p:nvPicPr>
              <p:blipFill>
                <a:blip r:embed="rId222"/>
                <a:stretch>
                  <a:fillRect/>
                </a:stretch>
              </p:blipFill>
              <p:spPr>
                <a:xfrm>
                  <a:off x="5861173" y="6080467"/>
                  <a:ext cx="226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5" name="Freihand 144">
                  <a:extLst>
                    <a:ext uri="{FF2B5EF4-FFF2-40B4-BE49-F238E27FC236}">
                      <a16:creationId xmlns:a16="http://schemas.microsoft.com/office/drawing/2014/main" id="{0C8D843D-D044-449C-BFC7-DD6D4A58549D}"/>
                    </a:ext>
                  </a:extLst>
                </p14:cNvPr>
                <p14:cNvContentPartPr/>
                <p14:nvPr/>
              </p14:nvContentPartPr>
              <p14:xfrm>
                <a:off x="5845333" y="6104227"/>
                <a:ext cx="48240" cy="61920"/>
              </p14:xfrm>
            </p:contentPart>
          </mc:Choice>
          <mc:Fallback>
            <p:pic>
              <p:nvPicPr>
                <p:cNvPr id="145" name="Freihand 144">
                  <a:extLst>
                    <a:ext uri="{FF2B5EF4-FFF2-40B4-BE49-F238E27FC236}">
                      <a16:creationId xmlns:a16="http://schemas.microsoft.com/office/drawing/2014/main" id="{0C8D843D-D044-449C-BFC7-DD6D4A58549D}"/>
                    </a:ext>
                  </a:extLst>
                </p:cNvPr>
                <p:cNvPicPr/>
                <p:nvPr/>
              </p:nvPicPr>
              <p:blipFill>
                <a:blip r:embed="rId224"/>
                <a:stretch>
                  <a:fillRect/>
                </a:stretch>
              </p:blipFill>
              <p:spPr>
                <a:xfrm>
                  <a:off x="5841013" y="6099907"/>
                  <a:ext cx="568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6" name="Freihand 145">
                  <a:extLst>
                    <a:ext uri="{FF2B5EF4-FFF2-40B4-BE49-F238E27FC236}">
                      <a16:creationId xmlns:a16="http://schemas.microsoft.com/office/drawing/2014/main" id="{8FCDB5BF-71A9-4CC1-87AF-028966C20809}"/>
                    </a:ext>
                  </a:extLst>
                </p14:cNvPr>
                <p14:cNvContentPartPr/>
                <p14:nvPr/>
              </p14:nvContentPartPr>
              <p14:xfrm>
                <a:off x="5971333" y="6055267"/>
                <a:ext cx="65880" cy="93600"/>
              </p14:xfrm>
            </p:contentPart>
          </mc:Choice>
          <mc:Fallback>
            <p:pic>
              <p:nvPicPr>
                <p:cNvPr id="146" name="Freihand 145">
                  <a:extLst>
                    <a:ext uri="{FF2B5EF4-FFF2-40B4-BE49-F238E27FC236}">
                      <a16:creationId xmlns:a16="http://schemas.microsoft.com/office/drawing/2014/main" id="{8FCDB5BF-71A9-4CC1-87AF-028966C20809}"/>
                    </a:ext>
                  </a:extLst>
                </p:cNvPr>
                <p:cNvPicPr/>
                <p:nvPr/>
              </p:nvPicPr>
              <p:blipFill>
                <a:blip r:embed="rId226"/>
                <a:stretch>
                  <a:fillRect/>
                </a:stretch>
              </p:blipFill>
              <p:spPr>
                <a:xfrm>
                  <a:off x="5967013" y="6050947"/>
                  <a:ext cx="74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7" name="Freihand 146">
                  <a:extLst>
                    <a:ext uri="{FF2B5EF4-FFF2-40B4-BE49-F238E27FC236}">
                      <a16:creationId xmlns:a16="http://schemas.microsoft.com/office/drawing/2014/main" id="{57D577CD-AE82-4375-872E-ADC5B765E32D}"/>
                    </a:ext>
                  </a:extLst>
                </p14:cNvPr>
                <p14:cNvContentPartPr/>
                <p14:nvPr/>
              </p14:nvContentPartPr>
              <p14:xfrm>
                <a:off x="6072133" y="6148507"/>
                <a:ext cx="19800" cy="92880"/>
              </p14:xfrm>
            </p:contentPart>
          </mc:Choice>
          <mc:Fallback>
            <p:pic>
              <p:nvPicPr>
                <p:cNvPr id="147" name="Freihand 146">
                  <a:extLst>
                    <a:ext uri="{FF2B5EF4-FFF2-40B4-BE49-F238E27FC236}">
                      <a16:creationId xmlns:a16="http://schemas.microsoft.com/office/drawing/2014/main" id="{57D577CD-AE82-4375-872E-ADC5B765E32D}"/>
                    </a:ext>
                  </a:extLst>
                </p:cNvPr>
                <p:cNvPicPr/>
                <p:nvPr/>
              </p:nvPicPr>
              <p:blipFill>
                <a:blip r:embed="rId228"/>
                <a:stretch>
                  <a:fillRect/>
                </a:stretch>
              </p:blipFill>
              <p:spPr>
                <a:xfrm>
                  <a:off x="6067813" y="6144187"/>
                  <a:ext cx="284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8" name="Freihand 147">
                  <a:extLst>
                    <a:ext uri="{FF2B5EF4-FFF2-40B4-BE49-F238E27FC236}">
                      <a16:creationId xmlns:a16="http://schemas.microsoft.com/office/drawing/2014/main" id="{D17A5E97-23E1-40C0-B8AF-409FD398659C}"/>
                    </a:ext>
                  </a:extLst>
                </p14:cNvPr>
                <p14:cNvContentPartPr/>
                <p14:nvPr/>
              </p14:nvContentPartPr>
              <p14:xfrm>
                <a:off x="6122533" y="6054187"/>
                <a:ext cx="88560" cy="143280"/>
              </p14:xfrm>
            </p:contentPart>
          </mc:Choice>
          <mc:Fallback>
            <p:pic>
              <p:nvPicPr>
                <p:cNvPr id="148" name="Freihand 147">
                  <a:extLst>
                    <a:ext uri="{FF2B5EF4-FFF2-40B4-BE49-F238E27FC236}">
                      <a16:creationId xmlns:a16="http://schemas.microsoft.com/office/drawing/2014/main" id="{D17A5E97-23E1-40C0-B8AF-409FD398659C}"/>
                    </a:ext>
                  </a:extLst>
                </p:cNvPr>
                <p:cNvPicPr/>
                <p:nvPr/>
              </p:nvPicPr>
              <p:blipFill>
                <a:blip r:embed="rId230"/>
                <a:stretch>
                  <a:fillRect/>
                </a:stretch>
              </p:blipFill>
              <p:spPr>
                <a:xfrm>
                  <a:off x="6118213" y="6049867"/>
                  <a:ext cx="972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9" name="Freihand 148">
                  <a:extLst>
                    <a:ext uri="{FF2B5EF4-FFF2-40B4-BE49-F238E27FC236}">
                      <a16:creationId xmlns:a16="http://schemas.microsoft.com/office/drawing/2014/main" id="{78F67AF0-02D1-4AD7-86E2-43C51041F570}"/>
                    </a:ext>
                  </a:extLst>
                </p14:cNvPr>
                <p14:cNvContentPartPr/>
                <p14:nvPr/>
              </p14:nvContentPartPr>
              <p14:xfrm>
                <a:off x="6278053" y="5969227"/>
                <a:ext cx="87840" cy="97560"/>
              </p14:xfrm>
            </p:contentPart>
          </mc:Choice>
          <mc:Fallback>
            <p:pic>
              <p:nvPicPr>
                <p:cNvPr id="149" name="Freihand 148">
                  <a:extLst>
                    <a:ext uri="{FF2B5EF4-FFF2-40B4-BE49-F238E27FC236}">
                      <a16:creationId xmlns:a16="http://schemas.microsoft.com/office/drawing/2014/main" id="{78F67AF0-02D1-4AD7-86E2-43C51041F570}"/>
                    </a:ext>
                  </a:extLst>
                </p:cNvPr>
                <p:cNvPicPr/>
                <p:nvPr/>
              </p:nvPicPr>
              <p:blipFill>
                <a:blip r:embed="rId232"/>
                <a:stretch>
                  <a:fillRect/>
                </a:stretch>
              </p:blipFill>
              <p:spPr>
                <a:xfrm>
                  <a:off x="6273733" y="5964907"/>
                  <a:ext cx="964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0" name="Freihand 149">
                  <a:extLst>
                    <a:ext uri="{FF2B5EF4-FFF2-40B4-BE49-F238E27FC236}">
                      <a16:creationId xmlns:a16="http://schemas.microsoft.com/office/drawing/2014/main" id="{E40C885D-F09E-4149-B43B-F60D76536741}"/>
                    </a:ext>
                  </a:extLst>
                </p14:cNvPr>
                <p14:cNvContentPartPr/>
                <p14:nvPr/>
              </p14:nvContentPartPr>
              <p14:xfrm>
                <a:off x="6515293" y="6065347"/>
                <a:ext cx="8640" cy="93240"/>
              </p14:xfrm>
            </p:contentPart>
          </mc:Choice>
          <mc:Fallback>
            <p:pic>
              <p:nvPicPr>
                <p:cNvPr id="150" name="Freihand 149">
                  <a:extLst>
                    <a:ext uri="{FF2B5EF4-FFF2-40B4-BE49-F238E27FC236}">
                      <a16:creationId xmlns:a16="http://schemas.microsoft.com/office/drawing/2014/main" id="{E40C885D-F09E-4149-B43B-F60D76536741}"/>
                    </a:ext>
                  </a:extLst>
                </p:cNvPr>
                <p:cNvPicPr/>
                <p:nvPr/>
              </p:nvPicPr>
              <p:blipFill>
                <a:blip r:embed="rId234"/>
                <a:stretch>
                  <a:fillRect/>
                </a:stretch>
              </p:blipFill>
              <p:spPr>
                <a:xfrm>
                  <a:off x="6510973" y="6061027"/>
                  <a:ext cx="172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1" name="Freihand 150">
                  <a:extLst>
                    <a:ext uri="{FF2B5EF4-FFF2-40B4-BE49-F238E27FC236}">
                      <a16:creationId xmlns:a16="http://schemas.microsoft.com/office/drawing/2014/main" id="{B4036DBA-CD9D-439D-831A-F2760CE2A227}"/>
                    </a:ext>
                  </a:extLst>
                </p14:cNvPr>
                <p14:cNvContentPartPr/>
                <p14:nvPr/>
              </p14:nvContentPartPr>
              <p14:xfrm>
                <a:off x="6447973" y="6099907"/>
                <a:ext cx="179640" cy="28800"/>
              </p14:xfrm>
            </p:contentPart>
          </mc:Choice>
          <mc:Fallback>
            <p:pic>
              <p:nvPicPr>
                <p:cNvPr id="151" name="Freihand 150">
                  <a:extLst>
                    <a:ext uri="{FF2B5EF4-FFF2-40B4-BE49-F238E27FC236}">
                      <a16:creationId xmlns:a16="http://schemas.microsoft.com/office/drawing/2014/main" id="{B4036DBA-CD9D-439D-831A-F2760CE2A227}"/>
                    </a:ext>
                  </a:extLst>
                </p:cNvPr>
                <p:cNvPicPr/>
                <p:nvPr/>
              </p:nvPicPr>
              <p:blipFill>
                <a:blip r:embed="rId236"/>
                <a:stretch>
                  <a:fillRect/>
                </a:stretch>
              </p:blipFill>
              <p:spPr>
                <a:xfrm>
                  <a:off x="6443653" y="6095587"/>
                  <a:ext cx="1882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2" name="Freihand 151">
                  <a:extLst>
                    <a:ext uri="{FF2B5EF4-FFF2-40B4-BE49-F238E27FC236}">
                      <a16:creationId xmlns:a16="http://schemas.microsoft.com/office/drawing/2014/main" id="{75B6021C-EA82-4C54-B7FC-DE4FBBD17F6D}"/>
                    </a:ext>
                  </a:extLst>
                </p14:cNvPr>
                <p14:cNvContentPartPr/>
                <p14:nvPr/>
              </p14:nvContentPartPr>
              <p14:xfrm>
                <a:off x="6714373" y="5994067"/>
                <a:ext cx="151200" cy="141120"/>
              </p14:xfrm>
            </p:contentPart>
          </mc:Choice>
          <mc:Fallback>
            <p:pic>
              <p:nvPicPr>
                <p:cNvPr id="152" name="Freihand 151">
                  <a:extLst>
                    <a:ext uri="{FF2B5EF4-FFF2-40B4-BE49-F238E27FC236}">
                      <a16:creationId xmlns:a16="http://schemas.microsoft.com/office/drawing/2014/main" id="{75B6021C-EA82-4C54-B7FC-DE4FBBD17F6D}"/>
                    </a:ext>
                  </a:extLst>
                </p:cNvPr>
                <p:cNvPicPr/>
                <p:nvPr/>
              </p:nvPicPr>
              <p:blipFill>
                <a:blip r:embed="rId238"/>
                <a:stretch>
                  <a:fillRect/>
                </a:stretch>
              </p:blipFill>
              <p:spPr>
                <a:xfrm>
                  <a:off x="6710053" y="5989747"/>
                  <a:ext cx="1598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3" name="Freihand 152">
                  <a:extLst>
                    <a:ext uri="{FF2B5EF4-FFF2-40B4-BE49-F238E27FC236}">
                      <a16:creationId xmlns:a16="http://schemas.microsoft.com/office/drawing/2014/main" id="{C4506041-CF61-4D50-BC1D-A8961BDB76F8}"/>
                    </a:ext>
                  </a:extLst>
                </p14:cNvPr>
                <p14:cNvContentPartPr/>
                <p14:nvPr/>
              </p14:nvContentPartPr>
              <p14:xfrm>
                <a:off x="6959893" y="6050587"/>
                <a:ext cx="34560" cy="13680"/>
              </p14:xfrm>
            </p:contentPart>
          </mc:Choice>
          <mc:Fallback>
            <p:pic>
              <p:nvPicPr>
                <p:cNvPr id="153" name="Freihand 152">
                  <a:extLst>
                    <a:ext uri="{FF2B5EF4-FFF2-40B4-BE49-F238E27FC236}">
                      <a16:creationId xmlns:a16="http://schemas.microsoft.com/office/drawing/2014/main" id="{C4506041-CF61-4D50-BC1D-A8961BDB76F8}"/>
                    </a:ext>
                  </a:extLst>
                </p:cNvPr>
                <p:cNvPicPr/>
                <p:nvPr/>
              </p:nvPicPr>
              <p:blipFill>
                <a:blip r:embed="rId240"/>
                <a:stretch>
                  <a:fillRect/>
                </a:stretch>
              </p:blipFill>
              <p:spPr>
                <a:xfrm>
                  <a:off x="6955573" y="6046267"/>
                  <a:ext cx="432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4" name="Freihand 153">
                  <a:extLst>
                    <a:ext uri="{FF2B5EF4-FFF2-40B4-BE49-F238E27FC236}">
                      <a16:creationId xmlns:a16="http://schemas.microsoft.com/office/drawing/2014/main" id="{E5A6CC42-DE25-443C-B624-8C2335F80046}"/>
                    </a:ext>
                  </a:extLst>
                </p14:cNvPr>
                <p14:cNvContentPartPr/>
                <p14:nvPr/>
              </p14:nvContentPartPr>
              <p14:xfrm>
                <a:off x="7100653" y="5967427"/>
                <a:ext cx="107640" cy="99720"/>
              </p14:xfrm>
            </p:contentPart>
          </mc:Choice>
          <mc:Fallback>
            <p:pic>
              <p:nvPicPr>
                <p:cNvPr id="154" name="Freihand 153">
                  <a:extLst>
                    <a:ext uri="{FF2B5EF4-FFF2-40B4-BE49-F238E27FC236}">
                      <a16:creationId xmlns:a16="http://schemas.microsoft.com/office/drawing/2014/main" id="{E5A6CC42-DE25-443C-B624-8C2335F80046}"/>
                    </a:ext>
                  </a:extLst>
                </p:cNvPr>
                <p:cNvPicPr/>
                <p:nvPr/>
              </p:nvPicPr>
              <p:blipFill>
                <a:blip r:embed="rId242"/>
                <a:stretch>
                  <a:fillRect/>
                </a:stretch>
              </p:blipFill>
              <p:spPr>
                <a:xfrm>
                  <a:off x="7096333" y="5963107"/>
                  <a:ext cx="1162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5" name="Freihand 154">
                  <a:extLst>
                    <a:ext uri="{FF2B5EF4-FFF2-40B4-BE49-F238E27FC236}">
                      <a16:creationId xmlns:a16="http://schemas.microsoft.com/office/drawing/2014/main" id="{82792512-A29B-45F9-BF1A-4BDBAFA11711}"/>
                    </a:ext>
                  </a:extLst>
                </p14:cNvPr>
                <p14:cNvContentPartPr/>
                <p14:nvPr/>
              </p14:nvContentPartPr>
              <p14:xfrm>
                <a:off x="7218373" y="6041227"/>
                <a:ext cx="42480" cy="110880"/>
              </p14:xfrm>
            </p:contentPart>
          </mc:Choice>
          <mc:Fallback>
            <p:pic>
              <p:nvPicPr>
                <p:cNvPr id="155" name="Freihand 154">
                  <a:extLst>
                    <a:ext uri="{FF2B5EF4-FFF2-40B4-BE49-F238E27FC236}">
                      <a16:creationId xmlns:a16="http://schemas.microsoft.com/office/drawing/2014/main" id="{82792512-A29B-45F9-BF1A-4BDBAFA11711}"/>
                    </a:ext>
                  </a:extLst>
                </p:cNvPr>
                <p:cNvPicPr/>
                <p:nvPr/>
              </p:nvPicPr>
              <p:blipFill>
                <a:blip r:embed="rId244"/>
                <a:stretch>
                  <a:fillRect/>
                </a:stretch>
              </p:blipFill>
              <p:spPr>
                <a:xfrm>
                  <a:off x="7214053" y="6036907"/>
                  <a:ext cx="511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6" name="Freihand 155">
                  <a:extLst>
                    <a:ext uri="{FF2B5EF4-FFF2-40B4-BE49-F238E27FC236}">
                      <a16:creationId xmlns:a16="http://schemas.microsoft.com/office/drawing/2014/main" id="{0C2608A9-D771-4C0F-8618-855B28F36F3B}"/>
                    </a:ext>
                  </a:extLst>
                </p14:cNvPr>
                <p14:cNvContentPartPr/>
                <p14:nvPr/>
              </p14:nvContentPartPr>
              <p14:xfrm>
                <a:off x="7305133" y="5974627"/>
                <a:ext cx="92520" cy="120960"/>
              </p14:xfrm>
            </p:contentPart>
          </mc:Choice>
          <mc:Fallback>
            <p:pic>
              <p:nvPicPr>
                <p:cNvPr id="156" name="Freihand 155">
                  <a:extLst>
                    <a:ext uri="{FF2B5EF4-FFF2-40B4-BE49-F238E27FC236}">
                      <a16:creationId xmlns:a16="http://schemas.microsoft.com/office/drawing/2014/main" id="{0C2608A9-D771-4C0F-8618-855B28F36F3B}"/>
                    </a:ext>
                  </a:extLst>
                </p:cNvPr>
                <p:cNvPicPr/>
                <p:nvPr/>
              </p:nvPicPr>
              <p:blipFill>
                <a:blip r:embed="rId246"/>
                <a:stretch>
                  <a:fillRect/>
                </a:stretch>
              </p:blipFill>
              <p:spPr>
                <a:xfrm>
                  <a:off x="7300813" y="5970307"/>
                  <a:ext cx="1011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7" name="Freihand 156">
                  <a:extLst>
                    <a:ext uri="{FF2B5EF4-FFF2-40B4-BE49-F238E27FC236}">
                      <a16:creationId xmlns:a16="http://schemas.microsoft.com/office/drawing/2014/main" id="{C2EE7AF8-D273-41F6-9D8D-6D62780CBFAC}"/>
                    </a:ext>
                  </a:extLst>
                </p14:cNvPr>
                <p14:cNvContentPartPr/>
                <p14:nvPr/>
              </p14:nvContentPartPr>
              <p14:xfrm>
                <a:off x="7425013" y="5874187"/>
                <a:ext cx="105840" cy="135000"/>
              </p14:xfrm>
            </p:contentPart>
          </mc:Choice>
          <mc:Fallback>
            <p:pic>
              <p:nvPicPr>
                <p:cNvPr id="157" name="Freihand 156">
                  <a:extLst>
                    <a:ext uri="{FF2B5EF4-FFF2-40B4-BE49-F238E27FC236}">
                      <a16:creationId xmlns:a16="http://schemas.microsoft.com/office/drawing/2014/main" id="{C2EE7AF8-D273-41F6-9D8D-6D62780CBFAC}"/>
                    </a:ext>
                  </a:extLst>
                </p:cNvPr>
                <p:cNvPicPr/>
                <p:nvPr/>
              </p:nvPicPr>
              <p:blipFill>
                <a:blip r:embed="rId248"/>
                <a:stretch>
                  <a:fillRect/>
                </a:stretch>
              </p:blipFill>
              <p:spPr>
                <a:xfrm>
                  <a:off x="7420693" y="5869867"/>
                  <a:ext cx="1144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9" name="Freihand 158">
                  <a:extLst>
                    <a:ext uri="{FF2B5EF4-FFF2-40B4-BE49-F238E27FC236}">
                      <a16:creationId xmlns:a16="http://schemas.microsoft.com/office/drawing/2014/main" id="{0C5204E7-33BB-4765-A84A-DB452D051E3D}"/>
                    </a:ext>
                  </a:extLst>
                </p14:cNvPr>
                <p14:cNvContentPartPr/>
                <p14:nvPr/>
              </p14:nvContentPartPr>
              <p14:xfrm>
                <a:off x="7651093" y="5986147"/>
                <a:ext cx="12600" cy="105120"/>
              </p14:xfrm>
            </p:contentPart>
          </mc:Choice>
          <mc:Fallback>
            <p:pic>
              <p:nvPicPr>
                <p:cNvPr id="159" name="Freihand 158">
                  <a:extLst>
                    <a:ext uri="{FF2B5EF4-FFF2-40B4-BE49-F238E27FC236}">
                      <a16:creationId xmlns:a16="http://schemas.microsoft.com/office/drawing/2014/main" id="{0C5204E7-33BB-4765-A84A-DB452D051E3D}"/>
                    </a:ext>
                  </a:extLst>
                </p:cNvPr>
                <p:cNvPicPr/>
                <p:nvPr/>
              </p:nvPicPr>
              <p:blipFill>
                <a:blip r:embed="rId250"/>
                <a:stretch>
                  <a:fillRect/>
                </a:stretch>
              </p:blipFill>
              <p:spPr>
                <a:xfrm>
                  <a:off x="7646773" y="5981827"/>
                  <a:ext cx="212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0" name="Freihand 159">
                  <a:extLst>
                    <a:ext uri="{FF2B5EF4-FFF2-40B4-BE49-F238E27FC236}">
                      <a16:creationId xmlns:a16="http://schemas.microsoft.com/office/drawing/2014/main" id="{AEA8AE47-7598-45C7-A82E-DD2D8D89F8B0}"/>
                    </a:ext>
                  </a:extLst>
                </p14:cNvPr>
                <p14:cNvContentPartPr/>
                <p14:nvPr/>
              </p14:nvContentPartPr>
              <p14:xfrm>
                <a:off x="7612573" y="6020347"/>
                <a:ext cx="114840" cy="14760"/>
              </p14:xfrm>
            </p:contentPart>
          </mc:Choice>
          <mc:Fallback>
            <p:pic>
              <p:nvPicPr>
                <p:cNvPr id="160" name="Freihand 159">
                  <a:extLst>
                    <a:ext uri="{FF2B5EF4-FFF2-40B4-BE49-F238E27FC236}">
                      <a16:creationId xmlns:a16="http://schemas.microsoft.com/office/drawing/2014/main" id="{AEA8AE47-7598-45C7-A82E-DD2D8D89F8B0}"/>
                    </a:ext>
                  </a:extLst>
                </p:cNvPr>
                <p:cNvPicPr/>
                <p:nvPr/>
              </p:nvPicPr>
              <p:blipFill>
                <a:blip r:embed="rId252"/>
                <a:stretch>
                  <a:fillRect/>
                </a:stretch>
              </p:blipFill>
              <p:spPr>
                <a:xfrm>
                  <a:off x="7608253" y="6016027"/>
                  <a:ext cx="1234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2" name="Freihand 161">
                  <a:extLst>
                    <a:ext uri="{FF2B5EF4-FFF2-40B4-BE49-F238E27FC236}">
                      <a16:creationId xmlns:a16="http://schemas.microsoft.com/office/drawing/2014/main" id="{4C1C6A59-EF2C-416A-AB1B-33B370704955}"/>
                    </a:ext>
                  </a:extLst>
                </p14:cNvPr>
                <p14:cNvContentPartPr/>
                <p14:nvPr/>
              </p14:nvContentPartPr>
              <p14:xfrm>
                <a:off x="7838653" y="6059947"/>
                <a:ext cx="176400" cy="21600"/>
              </p14:xfrm>
            </p:contentPart>
          </mc:Choice>
          <mc:Fallback>
            <p:pic>
              <p:nvPicPr>
                <p:cNvPr id="162" name="Freihand 161">
                  <a:extLst>
                    <a:ext uri="{FF2B5EF4-FFF2-40B4-BE49-F238E27FC236}">
                      <a16:creationId xmlns:a16="http://schemas.microsoft.com/office/drawing/2014/main" id="{4C1C6A59-EF2C-416A-AB1B-33B370704955}"/>
                    </a:ext>
                  </a:extLst>
                </p:cNvPr>
                <p:cNvPicPr/>
                <p:nvPr/>
              </p:nvPicPr>
              <p:blipFill>
                <a:blip r:embed="rId254"/>
                <a:stretch>
                  <a:fillRect/>
                </a:stretch>
              </p:blipFill>
              <p:spPr>
                <a:xfrm>
                  <a:off x="7834333" y="6055627"/>
                  <a:ext cx="1850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3" name="Freihand 162">
                  <a:extLst>
                    <a:ext uri="{FF2B5EF4-FFF2-40B4-BE49-F238E27FC236}">
                      <a16:creationId xmlns:a16="http://schemas.microsoft.com/office/drawing/2014/main" id="{8BA90A0E-381E-4CE6-ACE7-97FEF14F1121}"/>
                    </a:ext>
                  </a:extLst>
                </p14:cNvPr>
                <p14:cNvContentPartPr/>
                <p14:nvPr/>
              </p14:nvContentPartPr>
              <p14:xfrm>
                <a:off x="8134933" y="6034387"/>
                <a:ext cx="173160" cy="17640"/>
              </p14:xfrm>
            </p:contentPart>
          </mc:Choice>
          <mc:Fallback>
            <p:pic>
              <p:nvPicPr>
                <p:cNvPr id="163" name="Freihand 162">
                  <a:extLst>
                    <a:ext uri="{FF2B5EF4-FFF2-40B4-BE49-F238E27FC236}">
                      <a16:creationId xmlns:a16="http://schemas.microsoft.com/office/drawing/2014/main" id="{8BA90A0E-381E-4CE6-ACE7-97FEF14F1121}"/>
                    </a:ext>
                  </a:extLst>
                </p:cNvPr>
                <p:cNvPicPr/>
                <p:nvPr/>
              </p:nvPicPr>
              <p:blipFill>
                <a:blip r:embed="rId256"/>
                <a:stretch>
                  <a:fillRect/>
                </a:stretch>
              </p:blipFill>
              <p:spPr>
                <a:xfrm>
                  <a:off x="8130613" y="6030067"/>
                  <a:ext cx="1818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5" name="Freihand 164">
                  <a:extLst>
                    <a:ext uri="{FF2B5EF4-FFF2-40B4-BE49-F238E27FC236}">
                      <a16:creationId xmlns:a16="http://schemas.microsoft.com/office/drawing/2014/main" id="{D3CEBAF3-FF6F-40F3-A472-6457ABD83AFA}"/>
                    </a:ext>
                  </a:extLst>
                </p14:cNvPr>
                <p14:cNvContentPartPr/>
                <p14:nvPr/>
              </p14:nvContentPartPr>
              <p14:xfrm>
                <a:off x="3503533" y="6548827"/>
                <a:ext cx="194400" cy="18720"/>
              </p14:xfrm>
            </p:contentPart>
          </mc:Choice>
          <mc:Fallback>
            <p:pic>
              <p:nvPicPr>
                <p:cNvPr id="165" name="Freihand 164">
                  <a:extLst>
                    <a:ext uri="{FF2B5EF4-FFF2-40B4-BE49-F238E27FC236}">
                      <a16:creationId xmlns:a16="http://schemas.microsoft.com/office/drawing/2014/main" id="{D3CEBAF3-FF6F-40F3-A472-6457ABD83AFA}"/>
                    </a:ext>
                  </a:extLst>
                </p:cNvPr>
                <p:cNvPicPr/>
                <p:nvPr/>
              </p:nvPicPr>
              <p:blipFill>
                <a:blip r:embed="rId258"/>
                <a:stretch>
                  <a:fillRect/>
                </a:stretch>
              </p:blipFill>
              <p:spPr>
                <a:xfrm>
                  <a:off x="3499213" y="6544507"/>
                  <a:ext cx="2030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6" name="Freihand 165">
                  <a:extLst>
                    <a:ext uri="{FF2B5EF4-FFF2-40B4-BE49-F238E27FC236}">
                      <a16:creationId xmlns:a16="http://schemas.microsoft.com/office/drawing/2014/main" id="{5FA08C93-343D-4138-9DD4-39E4A3D5D219}"/>
                    </a:ext>
                  </a:extLst>
                </p14:cNvPr>
                <p14:cNvContentPartPr/>
                <p14:nvPr/>
              </p14:nvContentPartPr>
              <p14:xfrm>
                <a:off x="3562933" y="6593107"/>
                <a:ext cx="151560" cy="23040"/>
              </p14:xfrm>
            </p:contentPart>
          </mc:Choice>
          <mc:Fallback>
            <p:pic>
              <p:nvPicPr>
                <p:cNvPr id="166" name="Freihand 165">
                  <a:extLst>
                    <a:ext uri="{FF2B5EF4-FFF2-40B4-BE49-F238E27FC236}">
                      <a16:creationId xmlns:a16="http://schemas.microsoft.com/office/drawing/2014/main" id="{5FA08C93-343D-4138-9DD4-39E4A3D5D219}"/>
                    </a:ext>
                  </a:extLst>
                </p:cNvPr>
                <p:cNvPicPr/>
                <p:nvPr/>
              </p:nvPicPr>
              <p:blipFill>
                <a:blip r:embed="rId260"/>
                <a:stretch>
                  <a:fillRect/>
                </a:stretch>
              </p:blipFill>
              <p:spPr>
                <a:xfrm>
                  <a:off x="3558613" y="6588787"/>
                  <a:ext cx="1602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8" name="Freihand 167">
                  <a:extLst>
                    <a:ext uri="{FF2B5EF4-FFF2-40B4-BE49-F238E27FC236}">
                      <a16:creationId xmlns:a16="http://schemas.microsoft.com/office/drawing/2014/main" id="{36198495-DCE4-4245-93EC-FAE29A09DFFA}"/>
                    </a:ext>
                  </a:extLst>
                </p14:cNvPr>
                <p14:cNvContentPartPr/>
                <p14:nvPr/>
              </p14:nvContentPartPr>
              <p14:xfrm>
                <a:off x="3876853" y="6465307"/>
                <a:ext cx="179640" cy="128880"/>
              </p14:xfrm>
            </p:contentPart>
          </mc:Choice>
          <mc:Fallback>
            <p:pic>
              <p:nvPicPr>
                <p:cNvPr id="168" name="Freihand 167">
                  <a:extLst>
                    <a:ext uri="{FF2B5EF4-FFF2-40B4-BE49-F238E27FC236}">
                      <a16:creationId xmlns:a16="http://schemas.microsoft.com/office/drawing/2014/main" id="{36198495-DCE4-4245-93EC-FAE29A09DFFA}"/>
                    </a:ext>
                  </a:extLst>
                </p:cNvPr>
                <p:cNvPicPr/>
                <p:nvPr/>
              </p:nvPicPr>
              <p:blipFill>
                <a:blip r:embed="rId262"/>
                <a:stretch>
                  <a:fillRect/>
                </a:stretch>
              </p:blipFill>
              <p:spPr>
                <a:xfrm>
                  <a:off x="3872533" y="6460987"/>
                  <a:ext cx="1882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9" name="Freihand 168">
                  <a:extLst>
                    <a:ext uri="{FF2B5EF4-FFF2-40B4-BE49-F238E27FC236}">
                      <a16:creationId xmlns:a16="http://schemas.microsoft.com/office/drawing/2014/main" id="{403772F2-FA55-4900-80B7-3C1F4C46339F}"/>
                    </a:ext>
                  </a:extLst>
                </p14:cNvPr>
                <p14:cNvContentPartPr/>
                <p14:nvPr/>
              </p14:nvContentPartPr>
              <p14:xfrm>
                <a:off x="4155493" y="6440467"/>
                <a:ext cx="125280" cy="150480"/>
              </p14:xfrm>
            </p:contentPart>
          </mc:Choice>
          <mc:Fallback>
            <p:pic>
              <p:nvPicPr>
                <p:cNvPr id="169" name="Freihand 168">
                  <a:extLst>
                    <a:ext uri="{FF2B5EF4-FFF2-40B4-BE49-F238E27FC236}">
                      <a16:creationId xmlns:a16="http://schemas.microsoft.com/office/drawing/2014/main" id="{403772F2-FA55-4900-80B7-3C1F4C46339F}"/>
                    </a:ext>
                  </a:extLst>
                </p:cNvPr>
                <p:cNvPicPr/>
                <p:nvPr/>
              </p:nvPicPr>
              <p:blipFill>
                <a:blip r:embed="rId264"/>
                <a:stretch>
                  <a:fillRect/>
                </a:stretch>
              </p:blipFill>
              <p:spPr>
                <a:xfrm>
                  <a:off x="4151173" y="6436147"/>
                  <a:ext cx="1339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0" name="Freihand 169">
                  <a:extLst>
                    <a:ext uri="{FF2B5EF4-FFF2-40B4-BE49-F238E27FC236}">
                      <a16:creationId xmlns:a16="http://schemas.microsoft.com/office/drawing/2014/main" id="{D21F5D04-801F-4AD6-8346-CB73EC851A31}"/>
                    </a:ext>
                  </a:extLst>
                </p14:cNvPr>
                <p14:cNvContentPartPr/>
                <p14:nvPr/>
              </p14:nvContentPartPr>
              <p14:xfrm>
                <a:off x="4381573" y="6424627"/>
                <a:ext cx="150480" cy="118440"/>
              </p14:xfrm>
            </p:contentPart>
          </mc:Choice>
          <mc:Fallback>
            <p:pic>
              <p:nvPicPr>
                <p:cNvPr id="170" name="Freihand 169">
                  <a:extLst>
                    <a:ext uri="{FF2B5EF4-FFF2-40B4-BE49-F238E27FC236}">
                      <a16:creationId xmlns:a16="http://schemas.microsoft.com/office/drawing/2014/main" id="{D21F5D04-801F-4AD6-8346-CB73EC851A31}"/>
                    </a:ext>
                  </a:extLst>
                </p:cNvPr>
                <p:cNvPicPr/>
                <p:nvPr/>
              </p:nvPicPr>
              <p:blipFill>
                <a:blip r:embed="rId266"/>
                <a:stretch>
                  <a:fillRect/>
                </a:stretch>
              </p:blipFill>
              <p:spPr>
                <a:xfrm>
                  <a:off x="4377253" y="6420307"/>
                  <a:ext cx="1591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1" name="Freihand 170">
                  <a:extLst>
                    <a:ext uri="{FF2B5EF4-FFF2-40B4-BE49-F238E27FC236}">
                      <a16:creationId xmlns:a16="http://schemas.microsoft.com/office/drawing/2014/main" id="{6E6C1A74-038E-488A-BAB7-6B1C5813E65F}"/>
                    </a:ext>
                  </a:extLst>
                </p14:cNvPr>
                <p14:cNvContentPartPr/>
                <p14:nvPr/>
              </p14:nvContentPartPr>
              <p14:xfrm>
                <a:off x="4664533" y="6449467"/>
                <a:ext cx="41400" cy="122400"/>
              </p14:xfrm>
            </p:contentPart>
          </mc:Choice>
          <mc:Fallback>
            <p:pic>
              <p:nvPicPr>
                <p:cNvPr id="171" name="Freihand 170">
                  <a:extLst>
                    <a:ext uri="{FF2B5EF4-FFF2-40B4-BE49-F238E27FC236}">
                      <a16:creationId xmlns:a16="http://schemas.microsoft.com/office/drawing/2014/main" id="{6E6C1A74-038E-488A-BAB7-6B1C5813E65F}"/>
                    </a:ext>
                  </a:extLst>
                </p:cNvPr>
                <p:cNvPicPr/>
                <p:nvPr/>
              </p:nvPicPr>
              <p:blipFill>
                <a:blip r:embed="rId268"/>
                <a:stretch>
                  <a:fillRect/>
                </a:stretch>
              </p:blipFill>
              <p:spPr>
                <a:xfrm>
                  <a:off x="4660213" y="6445147"/>
                  <a:ext cx="500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2" name="Freihand 171">
                  <a:extLst>
                    <a:ext uri="{FF2B5EF4-FFF2-40B4-BE49-F238E27FC236}">
                      <a16:creationId xmlns:a16="http://schemas.microsoft.com/office/drawing/2014/main" id="{510A2477-59C3-4B14-A330-1707AD4113D2}"/>
                    </a:ext>
                  </a:extLst>
                </p14:cNvPr>
                <p14:cNvContentPartPr/>
                <p14:nvPr/>
              </p14:nvContentPartPr>
              <p14:xfrm>
                <a:off x="4623853" y="6493027"/>
                <a:ext cx="119880" cy="10800"/>
              </p14:xfrm>
            </p:contentPart>
          </mc:Choice>
          <mc:Fallback>
            <p:pic>
              <p:nvPicPr>
                <p:cNvPr id="172" name="Freihand 171">
                  <a:extLst>
                    <a:ext uri="{FF2B5EF4-FFF2-40B4-BE49-F238E27FC236}">
                      <a16:creationId xmlns:a16="http://schemas.microsoft.com/office/drawing/2014/main" id="{510A2477-59C3-4B14-A330-1707AD4113D2}"/>
                    </a:ext>
                  </a:extLst>
                </p:cNvPr>
                <p:cNvPicPr/>
                <p:nvPr/>
              </p:nvPicPr>
              <p:blipFill>
                <a:blip r:embed="rId270"/>
                <a:stretch>
                  <a:fillRect/>
                </a:stretch>
              </p:blipFill>
              <p:spPr>
                <a:xfrm>
                  <a:off x="4619533" y="6488707"/>
                  <a:ext cx="1285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3" name="Freihand 172">
                  <a:extLst>
                    <a:ext uri="{FF2B5EF4-FFF2-40B4-BE49-F238E27FC236}">
                      <a16:creationId xmlns:a16="http://schemas.microsoft.com/office/drawing/2014/main" id="{1C595A7F-C087-4FED-8222-3074D0664EC7}"/>
                    </a:ext>
                  </a:extLst>
                </p14:cNvPr>
                <p14:cNvContentPartPr/>
                <p14:nvPr/>
              </p14:nvContentPartPr>
              <p14:xfrm>
                <a:off x="4919413" y="6427867"/>
                <a:ext cx="124200" cy="96120"/>
              </p14:xfrm>
            </p:contentPart>
          </mc:Choice>
          <mc:Fallback>
            <p:pic>
              <p:nvPicPr>
                <p:cNvPr id="173" name="Freihand 172">
                  <a:extLst>
                    <a:ext uri="{FF2B5EF4-FFF2-40B4-BE49-F238E27FC236}">
                      <a16:creationId xmlns:a16="http://schemas.microsoft.com/office/drawing/2014/main" id="{1C595A7F-C087-4FED-8222-3074D0664EC7}"/>
                    </a:ext>
                  </a:extLst>
                </p:cNvPr>
                <p:cNvPicPr/>
                <p:nvPr/>
              </p:nvPicPr>
              <p:blipFill>
                <a:blip r:embed="rId272"/>
                <a:stretch>
                  <a:fillRect/>
                </a:stretch>
              </p:blipFill>
              <p:spPr>
                <a:xfrm>
                  <a:off x="4915093" y="6423547"/>
                  <a:ext cx="1328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4" name="Freihand 173">
                  <a:extLst>
                    <a:ext uri="{FF2B5EF4-FFF2-40B4-BE49-F238E27FC236}">
                      <a16:creationId xmlns:a16="http://schemas.microsoft.com/office/drawing/2014/main" id="{53A316F5-67B1-467D-96EE-478D4E33D3B7}"/>
                    </a:ext>
                  </a:extLst>
                </p14:cNvPr>
                <p14:cNvContentPartPr/>
                <p14:nvPr/>
              </p14:nvContentPartPr>
              <p14:xfrm>
                <a:off x="5082853" y="6499507"/>
                <a:ext cx="34560" cy="90360"/>
              </p14:xfrm>
            </p:contentPart>
          </mc:Choice>
          <mc:Fallback>
            <p:pic>
              <p:nvPicPr>
                <p:cNvPr id="174" name="Freihand 173">
                  <a:extLst>
                    <a:ext uri="{FF2B5EF4-FFF2-40B4-BE49-F238E27FC236}">
                      <a16:creationId xmlns:a16="http://schemas.microsoft.com/office/drawing/2014/main" id="{53A316F5-67B1-467D-96EE-478D4E33D3B7}"/>
                    </a:ext>
                  </a:extLst>
                </p:cNvPr>
                <p:cNvPicPr/>
                <p:nvPr/>
              </p:nvPicPr>
              <p:blipFill>
                <a:blip r:embed="rId274"/>
                <a:stretch>
                  <a:fillRect/>
                </a:stretch>
              </p:blipFill>
              <p:spPr>
                <a:xfrm>
                  <a:off x="5078533" y="6495187"/>
                  <a:ext cx="432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5" name="Freihand 174">
                  <a:extLst>
                    <a:ext uri="{FF2B5EF4-FFF2-40B4-BE49-F238E27FC236}">
                      <a16:creationId xmlns:a16="http://schemas.microsoft.com/office/drawing/2014/main" id="{F3D59264-261C-4058-ADAC-144D10066FAD}"/>
                    </a:ext>
                  </a:extLst>
                </p14:cNvPr>
                <p14:cNvContentPartPr/>
                <p14:nvPr/>
              </p14:nvContentPartPr>
              <p14:xfrm>
                <a:off x="5180773" y="6415627"/>
                <a:ext cx="85680" cy="105120"/>
              </p14:xfrm>
            </p:contentPart>
          </mc:Choice>
          <mc:Fallback>
            <p:pic>
              <p:nvPicPr>
                <p:cNvPr id="175" name="Freihand 174">
                  <a:extLst>
                    <a:ext uri="{FF2B5EF4-FFF2-40B4-BE49-F238E27FC236}">
                      <a16:creationId xmlns:a16="http://schemas.microsoft.com/office/drawing/2014/main" id="{F3D59264-261C-4058-ADAC-144D10066FAD}"/>
                    </a:ext>
                  </a:extLst>
                </p:cNvPr>
                <p:cNvPicPr/>
                <p:nvPr/>
              </p:nvPicPr>
              <p:blipFill>
                <a:blip r:embed="rId276"/>
                <a:stretch>
                  <a:fillRect/>
                </a:stretch>
              </p:blipFill>
              <p:spPr>
                <a:xfrm>
                  <a:off x="5176453" y="6411307"/>
                  <a:ext cx="943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6" name="Freihand 175">
                  <a:extLst>
                    <a:ext uri="{FF2B5EF4-FFF2-40B4-BE49-F238E27FC236}">
                      <a16:creationId xmlns:a16="http://schemas.microsoft.com/office/drawing/2014/main" id="{C72C7846-97AA-4DB4-A30D-AB5CE65B47A0}"/>
                    </a:ext>
                  </a:extLst>
                </p14:cNvPr>
                <p14:cNvContentPartPr/>
                <p14:nvPr/>
              </p14:nvContentPartPr>
              <p14:xfrm>
                <a:off x="5486413" y="6430387"/>
                <a:ext cx="10080" cy="77040"/>
              </p14:xfrm>
            </p:contentPart>
          </mc:Choice>
          <mc:Fallback>
            <p:pic>
              <p:nvPicPr>
                <p:cNvPr id="176" name="Freihand 175">
                  <a:extLst>
                    <a:ext uri="{FF2B5EF4-FFF2-40B4-BE49-F238E27FC236}">
                      <a16:creationId xmlns:a16="http://schemas.microsoft.com/office/drawing/2014/main" id="{C72C7846-97AA-4DB4-A30D-AB5CE65B47A0}"/>
                    </a:ext>
                  </a:extLst>
                </p:cNvPr>
                <p:cNvPicPr/>
                <p:nvPr/>
              </p:nvPicPr>
              <p:blipFill>
                <a:blip r:embed="rId278"/>
                <a:stretch>
                  <a:fillRect/>
                </a:stretch>
              </p:blipFill>
              <p:spPr>
                <a:xfrm>
                  <a:off x="5482093" y="6426067"/>
                  <a:ext cx="187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7" name="Freihand 176">
                  <a:extLst>
                    <a:ext uri="{FF2B5EF4-FFF2-40B4-BE49-F238E27FC236}">
                      <a16:creationId xmlns:a16="http://schemas.microsoft.com/office/drawing/2014/main" id="{2EB802FC-ACF7-4161-9443-B1348EEBE654}"/>
                    </a:ext>
                  </a:extLst>
                </p14:cNvPr>
                <p14:cNvContentPartPr/>
                <p14:nvPr/>
              </p14:nvContentPartPr>
              <p14:xfrm>
                <a:off x="5444653" y="6437947"/>
                <a:ext cx="177480" cy="24840"/>
              </p14:xfrm>
            </p:contentPart>
          </mc:Choice>
          <mc:Fallback>
            <p:pic>
              <p:nvPicPr>
                <p:cNvPr id="177" name="Freihand 176">
                  <a:extLst>
                    <a:ext uri="{FF2B5EF4-FFF2-40B4-BE49-F238E27FC236}">
                      <a16:creationId xmlns:a16="http://schemas.microsoft.com/office/drawing/2014/main" id="{2EB802FC-ACF7-4161-9443-B1348EEBE654}"/>
                    </a:ext>
                  </a:extLst>
                </p:cNvPr>
                <p:cNvPicPr/>
                <p:nvPr/>
              </p:nvPicPr>
              <p:blipFill>
                <a:blip r:embed="rId280"/>
                <a:stretch>
                  <a:fillRect/>
                </a:stretch>
              </p:blipFill>
              <p:spPr>
                <a:xfrm>
                  <a:off x="5440333" y="6433627"/>
                  <a:ext cx="1861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8" name="Freihand 177">
                  <a:extLst>
                    <a:ext uri="{FF2B5EF4-FFF2-40B4-BE49-F238E27FC236}">
                      <a16:creationId xmlns:a16="http://schemas.microsoft.com/office/drawing/2014/main" id="{1FB0092B-6583-414C-9CB3-0F0BAB3776D4}"/>
                    </a:ext>
                  </a:extLst>
                </p14:cNvPr>
                <p14:cNvContentPartPr/>
                <p14:nvPr/>
              </p14:nvContentPartPr>
              <p14:xfrm>
                <a:off x="5616373" y="6384667"/>
                <a:ext cx="189720" cy="164520"/>
              </p14:xfrm>
            </p:contentPart>
          </mc:Choice>
          <mc:Fallback>
            <p:pic>
              <p:nvPicPr>
                <p:cNvPr id="178" name="Freihand 177">
                  <a:extLst>
                    <a:ext uri="{FF2B5EF4-FFF2-40B4-BE49-F238E27FC236}">
                      <a16:creationId xmlns:a16="http://schemas.microsoft.com/office/drawing/2014/main" id="{1FB0092B-6583-414C-9CB3-0F0BAB3776D4}"/>
                    </a:ext>
                  </a:extLst>
                </p:cNvPr>
                <p:cNvPicPr/>
                <p:nvPr/>
              </p:nvPicPr>
              <p:blipFill>
                <a:blip r:embed="rId282"/>
                <a:stretch>
                  <a:fillRect/>
                </a:stretch>
              </p:blipFill>
              <p:spPr>
                <a:xfrm>
                  <a:off x="5612053" y="6380347"/>
                  <a:ext cx="1983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9" name="Freihand 178">
                  <a:extLst>
                    <a:ext uri="{FF2B5EF4-FFF2-40B4-BE49-F238E27FC236}">
                      <a16:creationId xmlns:a16="http://schemas.microsoft.com/office/drawing/2014/main" id="{7AF68B1A-299B-4EB5-AFA3-05F5B581978F}"/>
                    </a:ext>
                  </a:extLst>
                </p14:cNvPr>
                <p14:cNvContentPartPr/>
                <p14:nvPr/>
              </p14:nvContentPartPr>
              <p14:xfrm>
                <a:off x="5864053" y="6367027"/>
                <a:ext cx="91080" cy="157320"/>
              </p14:xfrm>
            </p:contentPart>
          </mc:Choice>
          <mc:Fallback>
            <p:pic>
              <p:nvPicPr>
                <p:cNvPr id="179" name="Freihand 178">
                  <a:extLst>
                    <a:ext uri="{FF2B5EF4-FFF2-40B4-BE49-F238E27FC236}">
                      <a16:creationId xmlns:a16="http://schemas.microsoft.com/office/drawing/2014/main" id="{7AF68B1A-299B-4EB5-AFA3-05F5B581978F}"/>
                    </a:ext>
                  </a:extLst>
                </p:cNvPr>
                <p:cNvPicPr/>
                <p:nvPr/>
              </p:nvPicPr>
              <p:blipFill>
                <a:blip r:embed="rId284"/>
                <a:stretch>
                  <a:fillRect/>
                </a:stretch>
              </p:blipFill>
              <p:spPr>
                <a:xfrm>
                  <a:off x="5859733" y="6362707"/>
                  <a:ext cx="997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0" name="Freihand 179">
                  <a:extLst>
                    <a:ext uri="{FF2B5EF4-FFF2-40B4-BE49-F238E27FC236}">
                      <a16:creationId xmlns:a16="http://schemas.microsoft.com/office/drawing/2014/main" id="{F98D70F6-EB32-4103-91E5-AA154BD69AE7}"/>
                    </a:ext>
                  </a:extLst>
                </p14:cNvPr>
                <p14:cNvContentPartPr/>
                <p14:nvPr/>
              </p14:nvContentPartPr>
              <p14:xfrm>
                <a:off x="5914453" y="6296827"/>
                <a:ext cx="185760" cy="81360"/>
              </p14:xfrm>
            </p:contentPart>
          </mc:Choice>
          <mc:Fallback>
            <p:pic>
              <p:nvPicPr>
                <p:cNvPr id="180" name="Freihand 179">
                  <a:extLst>
                    <a:ext uri="{FF2B5EF4-FFF2-40B4-BE49-F238E27FC236}">
                      <a16:creationId xmlns:a16="http://schemas.microsoft.com/office/drawing/2014/main" id="{F98D70F6-EB32-4103-91E5-AA154BD69AE7}"/>
                    </a:ext>
                  </a:extLst>
                </p:cNvPr>
                <p:cNvPicPr/>
                <p:nvPr/>
              </p:nvPicPr>
              <p:blipFill>
                <a:blip r:embed="rId286"/>
                <a:stretch>
                  <a:fillRect/>
                </a:stretch>
              </p:blipFill>
              <p:spPr>
                <a:xfrm>
                  <a:off x="5910133" y="6292507"/>
                  <a:ext cx="1944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81" name="Freihand 180">
                  <a:extLst>
                    <a:ext uri="{FF2B5EF4-FFF2-40B4-BE49-F238E27FC236}">
                      <a16:creationId xmlns:a16="http://schemas.microsoft.com/office/drawing/2014/main" id="{BEB1A40D-8877-49A0-9293-8D87BDAAB98A}"/>
                    </a:ext>
                  </a:extLst>
                </p14:cNvPr>
                <p14:cNvContentPartPr/>
                <p14:nvPr/>
              </p14:nvContentPartPr>
              <p14:xfrm>
                <a:off x="6224413" y="6387187"/>
                <a:ext cx="44280" cy="102600"/>
              </p14:xfrm>
            </p:contentPart>
          </mc:Choice>
          <mc:Fallback>
            <p:pic>
              <p:nvPicPr>
                <p:cNvPr id="181" name="Freihand 180">
                  <a:extLst>
                    <a:ext uri="{FF2B5EF4-FFF2-40B4-BE49-F238E27FC236}">
                      <a16:creationId xmlns:a16="http://schemas.microsoft.com/office/drawing/2014/main" id="{BEB1A40D-8877-49A0-9293-8D87BDAAB98A}"/>
                    </a:ext>
                  </a:extLst>
                </p:cNvPr>
                <p:cNvPicPr/>
                <p:nvPr/>
              </p:nvPicPr>
              <p:blipFill>
                <a:blip r:embed="rId288"/>
                <a:stretch>
                  <a:fillRect/>
                </a:stretch>
              </p:blipFill>
              <p:spPr>
                <a:xfrm>
                  <a:off x="6220093" y="6382867"/>
                  <a:ext cx="529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82" name="Freihand 181">
                  <a:extLst>
                    <a:ext uri="{FF2B5EF4-FFF2-40B4-BE49-F238E27FC236}">
                      <a16:creationId xmlns:a16="http://schemas.microsoft.com/office/drawing/2014/main" id="{6FD26692-1858-4F1C-81AB-F986571F4FBA}"/>
                    </a:ext>
                  </a:extLst>
                </p14:cNvPr>
                <p14:cNvContentPartPr/>
                <p14:nvPr/>
              </p14:nvContentPartPr>
              <p14:xfrm>
                <a:off x="6203173" y="6420307"/>
                <a:ext cx="94320" cy="13320"/>
              </p14:xfrm>
            </p:contentPart>
          </mc:Choice>
          <mc:Fallback>
            <p:pic>
              <p:nvPicPr>
                <p:cNvPr id="182" name="Freihand 181">
                  <a:extLst>
                    <a:ext uri="{FF2B5EF4-FFF2-40B4-BE49-F238E27FC236}">
                      <a16:creationId xmlns:a16="http://schemas.microsoft.com/office/drawing/2014/main" id="{6FD26692-1858-4F1C-81AB-F986571F4FBA}"/>
                    </a:ext>
                  </a:extLst>
                </p:cNvPr>
                <p:cNvPicPr/>
                <p:nvPr/>
              </p:nvPicPr>
              <p:blipFill>
                <a:blip r:embed="rId290"/>
                <a:stretch>
                  <a:fillRect/>
                </a:stretch>
              </p:blipFill>
              <p:spPr>
                <a:xfrm>
                  <a:off x="6198853" y="6415987"/>
                  <a:ext cx="1029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3" name="Freihand 182">
                  <a:extLst>
                    <a:ext uri="{FF2B5EF4-FFF2-40B4-BE49-F238E27FC236}">
                      <a16:creationId xmlns:a16="http://schemas.microsoft.com/office/drawing/2014/main" id="{9F886B33-DAFA-494A-88AB-1B83CF20F3A4}"/>
                    </a:ext>
                  </a:extLst>
                </p14:cNvPr>
                <p14:cNvContentPartPr/>
                <p14:nvPr/>
              </p14:nvContentPartPr>
              <p14:xfrm>
                <a:off x="6347533" y="6344347"/>
                <a:ext cx="228960" cy="189000"/>
              </p14:xfrm>
            </p:contentPart>
          </mc:Choice>
          <mc:Fallback>
            <p:pic>
              <p:nvPicPr>
                <p:cNvPr id="183" name="Freihand 182">
                  <a:extLst>
                    <a:ext uri="{FF2B5EF4-FFF2-40B4-BE49-F238E27FC236}">
                      <a16:creationId xmlns:a16="http://schemas.microsoft.com/office/drawing/2014/main" id="{9F886B33-DAFA-494A-88AB-1B83CF20F3A4}"/>
                    </a:ext>
                  </a:extLst>
                </p:cNvPr>
                <p:cNvPicPr/>
                <p:nvPr/>
              </p:nvPicPr>
              <p:blipFill>
                <a:blip r:embed="rId292"/>
                <a:stretch>
                  <a:fillRect/>
                </a:stretch>
              </p:blipFill>
              <p:spPr>
                <a:xfrm>
                  <a:off x="6343213" y="6340027"/>
                  <a:ext cx="2376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4" name="Freihand 183">
                  <a:extLst>
                    <a:ext uri="{FF2B5EF4-FFF2-40B4-BE49-F238E27FC236}">
                      <a16:creationId xmlns:a16="http://schemas.microsoft.com/office/drawing/2014/main" id="{09896684-0661-4803-821E-C2A5688CD131}"/>
                    </a:ext>
                  </a:extLst>
                </p14:cNvPr>
                <p14:cNvContentPartPr/>
                <p14:nvPr/>
              </p14:nvContentPartPr>
              <p14:xfrm>
                <a:off x="6638053" y="6288907"/>
                <a:ext cx="114120" cy="156600"/>
              </p14:xfrm>
            </p:contentPart>
          </mc:Choice>
          <mc:Fallback>
            <p:pic>
              <p:nvPicPr>
                <p:cNvPr id="184" name="Freihand 183">
                  <a:extLst>
                    <a:ext uri="{FF2B5EF4-FFF2-40B4-BE49-F238E27FC236}">
                      <a16:creationId xmlns:a16="http://schemas.microsoft.com/office/drawing/2014/main" id="{09896684-0661-4803-821E-C2A5688CD131}"/>
                    </a:ext>
                  </a:extLst>
                </p:cNvPr>
                <p:cNvPicPr/>
                <p:nvPr/>
              </p:nvPicPr>
              <p:blipFill>
                <a:blip r:embed="rId294"/>
                <a:stretch>
                  <a:fillRect/>
                </a:stretch>
              </p:blipFill>
              <p:spPr>
                <a:xfrm>
                  <a:off x="6633733" y="6284587"/>
                  <a:ext cx="1227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5" name="Freihand 184">
                  <a:extLst>
                    <a:ext uri="{FF2B5EF4-FFF2-40B4-BE49-F238E27FC236}">
                      <a16:creationId xmlns:a16="http://schemas.microsoft.com/office/drawing/2014/main" id="{AE93CA42-17B1-4485-AEBE-C1892A2EBD17}"/>
                    </a:ext>
                  </a:extLst>
                </p14:cNvPr>
                <p14:cNvContentPartPr/>
                <p14:nvPr/>
              </p14:nvContentPartPr>
              <p14:xfrm>
                <a:off x="6809773" y="6220867"/>
                <a:ext cx="75600" cy="114840"/>
              </p14:xfrm>
            </p:contentPart>
          </mc:Choice>
          <mc:Fallback>
            <p:pic>
              <p:nvPicPr>
                <p:cNvPr id="185" name="Freihand 184">
                  <a:extLst>
                    <a:ext uri="{FF2B5EF4-FFF2-40B4-BE49-F238E27FC236}">
                      <a16:creationId xmlns:a16="http://schemas.microsoft.com/office/drawing/2014/main" id="{AE93CA42-17B1-4485-AEBE-C1892A2EBD17}"/>
                    </a:ext>
                  </a:extLst>
                </p:cNvPr>
                <p:cNvPicPr/>
                <p:nvPr/>
              </p:nvPicPr>
              <p:blipFill>
                <a:blip r:embed="rId296"/>
                <a:stretch>
                  <a:fillRect/>
                </a:stretch>
              </p:blipFill>
              <p:spPr>
                <a:xfrm>
                  <a:off x="6805453" y="6216547"/>
                  <a:ext cx="842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6" name="Freihand 185">
                  <a:extLst>
                    <a:ext uri="{FF2B5EF4-FFF2-40B4-BE49-F238E27FC236}">
                      <a16:creationId xmlns:a16="http://schemas.microsoft.com/office/drawing/2014/main" id="{45BBEB8C-58B2-4361-99EA-C8B0BC25492D}"/>
                    </a:ext>
                  </a:extLst>
                </p14:cNvPr>
                <p14:cNvContentPartPr/>
                <p14:nvPr/>
              </p14:nvContentPartPr>
              <p14:xfrm>
                <a:off x="7001293" y="6330667"/>
                <a:ext cx="32760" cy="132120"/>
              </p14:xfrm>
            </p:contentPart>
          </mc:Choice>
          <mc:Fallback>
            <p:pic>
              <p:nvPicPr>
                <p:cNvPr id="186" name="Freihand 185">
                  <a:extLst>
                    <a:ext uri="{FF2B5EF4-FFF2-40B4-BE49-F238E27FC236}">
                      <a16:creationId xmlns:a16="http://schemas.microsoft.com/office/drawing/2014/main" id="{45BBEB8C-58B2-4361-99EA-C8B0BC25492D}"/>
                    </a:ext>
                  </a:extLst>
                </p:cNvPr>
                <p:cNvPicPr/>
                <p:nvPr/>
              </p:nvPicPr>
              <p:blipFill>
                <a:blip r:embed="rId298"/>
                <a:stretch>
                  <a:fillRect/>
                </a:stretch>
              </p:blipFill>
              <p:spPr>
                <a:xfrm>
                  <a:off x="6996973" y="6326347"/>
                  <a:ext cx="414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7" name="Freihand 186">
                  <a:extLst>
                    <a:ext uri="{FF2B5EF4-FFF2-40B4-BE49-F238E27FC236}">
                      <a16:creationId xmlns:a16="http://schemas.microsoft.com/office/drawing/2014/main" id="{862A82B7-86A6-41B8-9289-2DD62F0B987E}"/>
                    </a:ext>
                  </a:extLst>
                </p14:cNvPr>
                <p14:cNvContentPartPr/>
                <p14:nvPr/>
              </p14:nvContentPartPr>
              <p14:xfrm>
                <a:off x="6953773" y="6391867"/>
                <a:ext cx="572040" cy="32040"/>
              </p14:xfrm>
            </p:contentPart>
          </mc:Choice>
          <mc:Fallback>
            <p:pic>
              <p:nvPicPr>
                <p:cNvPr id="187" name="Freihand 186">
                  <a:extLst>
                    <a:ext uri="{FF2B5EF4-FFF2-40B4-BE49-F238E27FC236}">
                      <a16:creationId xmlns:a16="http://schemas.microsoft.com/office/drawing/2014/main" id="{862A82B7-86A6-41B8-9289-2DD62F0B987E}"/>
                    </a:ext>
                  </a:extLst>
                </p:cNvPr>
                <p:cNvPicPr/>
                <p:nvPr/>
              </p:nvPicPr>
              <p:blipFill>
                <a:blip r:embed="rId300"/>
                <a:stretch>
                  <a:fillRect/>
                </a:stretch>
              </p:blipFill>
              <p:spPr>
                <a:xfrm>
                  <a:off x="6949453" y="6387547"/>
                  <a:ext cx="5806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8" name="Freihand 187">
                  <a:extLst>
                    <a:ext uri="{FF2B5EF4-FFF2-40B4-BE49-F238E27FC236}">
                      <a16:creationId xmlns:a16="http://schemas.microsoft.com/office/drawing/2014/main" id="{C211FA0C-A27F-461B-88B4-BAC133620C5C}"/>
                    </a:ext>
                  </a:extLst>
                </p14:cNvPr>
                <p14:cNvContentPartPr/>
                <p14:nvPr/>
              </p14:nvContentPartPr>
              <p14:xfrm>
                <a:off x="7659013" y="6380347"/>
                <a:ext cx="247320" cy="15120"/>
              </p14:xfrm>
            </p:contentPart>
          </mc:Choice>
          <mc:Fallback>
            <p:pic>
              <p:nvPicPr>
                <p:cNvPr id="188" name="Freihand 187">
                  <a:extLst>
                    <a:ext uri="{FF2B5EF4-FFF2-40B4-BE49-F238E27FC236}">
                      <a16:creationId xmlns:a16="http://schemas.microsoft.com/office/drawing/2014/main" id="{C211FA0C-A27F-461B-88B4-BAC133620C5C}"/>
                    </a:ext>
                  </a:extLst>
                </p:cNvPr>
                <p:cNvPicPr/>
                <p:nvPr/>
              </p:nvPicPr>
              <p:blipFill>
                <a:blip r:embed="rId302"/>
                <a:stretch>
                  <a:fillRect/>
                </a:stretch>
              </p:blipFill>
              <p:spPr>
                <a:xfrm>
                  <a:off x="7654693" y="6376027"/>
                  <a:ext cx="2559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90" name="Freihand 189">
                  <a:extLst>
                    <a:ext uri="{FF2B5EF4-FFF2-40B4-BE49-F238E27FC236}">
                      <a16:creationId xmlns:a16="http://schemas.microsoft.com/office/drawing/2014/main" id="{0663DC64-128C-4CD7-8FC5-0761C4DF236F}"/>
                    </a:ext>
                  </a:extLst>
                </p14:cNvPr>
                <p14:cNvContentPartPr/>
                <p14:nvPr/>
              </p14:nvContentPartPr>
              <p14:xfrm>
                <a:off x="4484173" y="6497347"/>
                <a:ext cx="3241800" cy="135720"/>
              </p14:xfrm>
            </p:contentPart>
          </mc:Choice>
          <mc:Fallback>
            <p:pic>
              <p:nvPicPr>
                <p:cNvPr id="190" name="Freihand 189">
                  <a:extLst>
                    <a:ext uri="{FF2B5EF4-FFF2-40B4-BE49-F238E27FC236}">
                      <a16:creationId xmlns:a16="http://schemas.microsoft.com/office/drawing/2014/main" id="{0663DC64-128C-4CD7-8FC5-0761C4DF236F}"/>
                    </a:ext>
                  </a:extLst>
                </p:cNvPr>
                <p:cNvPicPr/>
                <p:nvPr/>
              </p:nvPicPr>
              <p:blipFill>
                <a:blip r:embed="rId304"/>
                <a:stretch>
                  <a:fillRect/>
                </a:stretch>
              </p:blipFill>
              <p:spPr>
                <a:xfrm>
                  <a:off x="4479853" y="6493027"/>
                  <a:ext cx="32504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91" name="Freihand 190">
                  <a:extLst>
                    <a:ext uri="{FF2B5EF4-FFF2-40B4-BE49-F238E27FC236}">
                      <a16:creationId xmlns:a16="http://schemas.microsoft.com/office/drawing/2014/main" id="{EA5A3FF7-32F4-4AC6-B4CC-5D4829CDEF0F}"/>
                    </a:ext>
                  </a:extLst>
                </p14:cNvPr>
                <p14:cNvContentPartPr/>
                <p14:nvPr/>
              </p14:nvContentPartPr>
              <p14:xfrm>
                <a:off x="6104533" y="6630547"/>
                <a:ext cx="110880" cy="185040"/>
              </p14:xfrm>
            </p:contentPart>
          </mc:Choice>
          <mc:Fallback>
            <p:pic>
              <p:nvPicPr>
                <p:cNvPr id="191" name="Freihand 190">
                  <a:extLst>
                    <a:ext uri="{FF2B5EF4-FFF2-40B4-BE49-F238E27FC236}">
                      <a16:creationId xmlns:a16="http://schemas.microsoft.com/office/drawing/2014/main" id="{EA5A3FF7-32F4-4AC6-B4CC-5D4829CDEF0F}"/>
                    </a:ext>
                  </a:extLst>
                </p:cNvPr>
                <p:cNvPicPr/>
                <p:nvPr/>
              </p:nvPicPr>
              <p:blipFill>
                <a:blip r:embed="rId306"/>
                <a:stretch>
                  <a:fillRect/>
                </a:stretch>
              </p:blipFill>
              <p:spPr>
                <a:xfrm>
                  <a:off x="6100213" y="6626227"/>
                  <a:ext cx="1195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92" name="Freihand 191">
                  <a:extLst>
                    <a:ext uri="{FF2B5EF4-FFF2-40B4-BE49-F238E27FC236}">
                      <a16:creationId xmlns:a16="http://schemas.microsoft.com/office/drawing/2014/main" id="{D042E267-AE80-46EF-A652-C6981AB3862F}"/>
                    </a:ext>
                  </a:extLst>
                </p14:cNvPr>
                <p14:cNvContentPartPr/>
                <p14:nvPr/>
              </p14:nvContentPartPr>
              <p14:xfrm>
                <a:off x="6240253" y="6621907"/>
                <a:ext cx="78840" cy="91440"/>
              </p14:xfrm>
            </p:contentPart>
          </mc:Choice>
          <mc:Fallback>
            <p:pic>
              <p:nvPicPr>
                <p:cNvPr id="192" name="Freihand 191">
                  <a:extLst>
                    <a:ext uri="{FF2B5EF4-FFF2-40B4-BE49-F238E27FC236}">
                      <a16:creationId xmlns:a16="http://schemas.microsoft.com/office/drawing/2014/main" id="{D042E267-AE80-46EF-A652-C6981AB3862F}"/>
                    </a:ext>
                  </a:extLst>
                </p:cNvPr>
                <p:cNvPicPr/>
                <p:nvPr/>
              </p:nvPicPr>
              <p:blipFill>
                <a:blip r:embed="rId308"/>
                <a:stretch>
                  <a:fillRect/>
                </a:stretch>
              </p:blipFill>
              <p:spPr>
                <a:xfrm>
                  <a:off x="6235933" y="6617587"/>
                  <a:ext cx="874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3" name="Freihand 192">
                  <a:extLst>
                    <a:ext uri="{FF2B5EF4-FFF2-40B4-BE49-F238E27FC236}">
                      <a16:creationId xmlns:a16="http://schemas.microsoft.com/office/drawing/2014/main" id="{1F55D952-9D25-4B7E-9792-CA1337964EDD}"/>
                    </a:ext>
                  </a:extLst>
                </p14:cNvPr>
                <p14:cNvContentPartPr/>
                <p14:nvPr/>
              </p14:nvContentPartPr>
              <p14:xfrm>
                <a:off x="6337093" y="6633427"/>
                <a:ext cx="325080" cy="66960"/>
              </p14:xfrm>
            </p:contentPart>
          </mc:Choice>
          <mc:Fallback>
            <p:pic>
              <p:nvPicPr>
                <p:cNvPr id="193" name="Freihand 192">
                  <a:extLst>
                    <a:ext uri="{FF2B5EF4-FFF2-40B4-BE49-F238E27FC236}">
                      <a16:creationId xmlns:a16="http://schemas.microsoft.com/office/drawing/2014/main" id="{1F55D952-9D25-4B7E-9792-CA1337964EDD}"/>
                    </a:ext>
                  </a:extLst>
                </p:cNvPr>
                <p:cNvPicPr/>
                <p:nvPr/>
              </p:nvPicPr>
              <p:blipFill>
                <a:blip r:embed="rId310"/>
                <a:stretch>
                  <a:fillRect/>
                </a:stretch>
              </p:blipFill>
              <p:spPr>
                <a:xfrm>
                  <a:off x="6332773" y="6629107"/>
                  <a:ext cx="3337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4" name="Freihand 193">
                  <a:extLst>
                    <a:ext uri="{FF2B5EF4-FFF2-40B4-BE49-F238E27FC236}">
                      <a16:creationId xmlns:a16="http://schemas.microsoft.com/office/drawing/2014/main" id="{557570E9-15C2-49D0-8BC4-3C5AFB6BD903}"/>
                    </a:ext>
                  </a:extLst>
                </p14:cNvPr>
                <p14:cNvContentPartPr/>
                <p14:nvPr/>
              </p14:nvContentPartPr>
              <p14:xfrm>
                <a:off x="6695293" y="6626947"/>
                <a:ext cx="150120" cy="100080"/>
              </p14:xfrm>
            </p:contentPart>
          </mc:Choice>
          <mc:Fallback>
            <p:pic>
              <p:nvPicPr>
                <p:cNvPr id="194" name="Freihand 193">
                  <a:extLst>
                    <a:ext uri="{FF2B5EF4-FFF2-40B4-BE49-F238E27FC236}">
                      <a16:creationId xmlns:a16="http://schemas.microsoft.com/office/drawing/2014/main" id="{557570E9-15C2-49D0-8BC4-3C5AFB6BD903}"/>
                    </a:ext>
                  </a:extLst>
                </p:cNvPr>
                <p:cNvPicPr/>
                <p:nvPr/>
              </p:nvPicPr>
              <p:blipFill>
                <a:blip r:embed="rId312"/>
                <a:stretch>
                  <a:fillRect/>
                </a:stretch>
              </p:blipFill>
              <p:spPr>
                <a:xfrm>
                  <a:off x="6690973" y="6622627"/>
                  <a:ext cx="1587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6" name="Freihand 195">
                  <a:extLst>
                    <a:ext uri="{FF2B5EF4-FFF2-40B4-BE49-F238E27FC236}">
                      <a16:creationId xmlns:a16="http://schemas.microsoft.com/office/drawing/2014/main" id="{F4ADFCDD-72AB-4236-A568-A4AD3DCE05BB}"/>
                    </a:ext>
                  </a:extLst>
                </p14:cNvPr>
                <p14:cNvContentPartPr/>
                <p14:nvPr/>
              </p14:nvContentPartPr>
              <p14:xfrm>
                <a:off x="6881773" y="6552067"/>
                <a:ext cx="194040" cy="192240"/>
              </p14:xfrm>
            </p:contentPart>
          </mc:Choice>
          <mc:Fallback>
            <p:pic>
              <p:nvPicPr>
                <p:cNvPr id="196" name="Freihand 195">
                  <a:extLst>
                    <a:ext uri="{FF2B5EF4-FFF2-40B4-BE49-F238E27FC236}">
                      <a16:creationId xmlns:a16="http://schemas.microsoft.com/office/drawing/2014/main" id="{F4ADFCDD-72AB-4236-A568-A4AD3DCE05BB}"/>
                    </a:ext>
                  </a:extLst>
                </p:cNvPr>
                <p:cNvPicPr/>
                <p:nvPr/>
              </p:nvPicPr>
              <p:blipFill>
                <a:blip r:embed="rId314"/>
                <a:stretch>
                  <a:fillRect/>
                </a:stretch>
              </p:blipFill>
              <p:spPr>
                <a:xfrm>
                  <a:off x="6877453" y="6547747"/>
                  <a:ext cx="2026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7" name="Freihand 196">
                  <a:extLst>
                    <a:ext uri="{FF2B5EF4-FFF2-40B4-BE49-F238E27FC236}">
                      <a16:creationId xmlns:a16="http://schemas.microsoft.com/office/drawing/2014/main" id="{0206EEB7-18B9-419C-B83A-50775EF93D67}"/>
                    </a:ext>
                  </a:extLst>
                </p14:cNvPr>
                <p14:cNvContentPartPr/>
                <p14:nvPr/>
              </p14:nvContentPartPr>
              <p14:xfrm>
                <a:off x="7072573" y="6584827"/>
                <a:ext cx="111960" cy="141840"/>
              </p14:xfrm>
            </p:contentPart>
          </mc:Choice>
          <mc:Fallback>
            <p:pic>
              <p:nvPicPr>
                <p:cNvPr id="197" name="Freihand 196">
                  <a:extLst>
                    <a:ext uri="{FF2B5EF4-FFF2-40B4-BE49-F238E27FC236}">
                      <a16:creationId xmlns:a16="http://schemas.microsoft.com/office/drawing/2014/main" id="{0206EEB7-18B9-419C-B83A-50775EF93D67}"/>
                    </a:ext>
                  </a:extLst>
                </p:cNvPr>
                <p:cNvPicPr/>
                <p:nvPr/>
              </p:nvPicPr>
              <p:blipFill>
                <a:blip r:embed="rId316"/>
                <a:stretch>
                  <a:fillRect/>
                </a:stretch>
              </p:blipFill>
              <p:spPr>
                <a:xfrm>
                  <a:off x="7068253" y="6580507"/>
                  <a:ext cx="1206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8" name="Freihand 197">
                  <a:extLst>
                    <a:ext uri="{FF2B5EF4-FFF2-40B4-BE49-F238E27FC236}">
                      <a16:creationId xmlns:a16="http://schemas.microsoft.com/office/drawing/2014/main" id="{69ADB46B-0925-498E-BEBA-3365847F2DD2}"/>
                    </a:ext>
                  </a:extLst>
                </p14:cNvPr>
                <p14:cNvContentPartPr/>
                <p14:nvPr/>
              </p14:nvContentPartPr>
              <p14:xfrm>
                <a:off x="7345093" y="6609307"/>
                <a:ext cx="104760" cy="142560"/>
              </p14:xfrm>
            </p:contentPart>
          </mc:Choice>
          <mc:Fallback>
            <p:pic>
              <p:nvPicPr>
                <p:cNvPr id="198" name="Freihand 197">
                  <a:extLst>
                    <a:ext uri="{FF2B5EF4-FFF2-40B4-BE49-F238E27FC236}">
                      <a16:creationId xmlns:a16="http://schemas.microsoft.com/office/drawing/2014/main" id="{69ADB46B-0925-498E-BEBA-3365847F2DD2}"/>
                    </a:ext>
                  </a:extLst>
                </p:cNvPr>
                <p:cNvPicPr/>
                <p:nvPr/>
              </p:nvPicPr>
              <p:blipFill>
                <a:blip r:embed="rId318"/>
                <a:stretch>
                  <a:fillRect/>
                </a:stretch>
              </p:blipFill>
              <p:spPr>
                <a:xfrm>
                  <a:off x="7340773" y="6604987"/>
                  <a:ext cx="1134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9" name="Freihand 198">
                  <a:extLst>
                    <a:ext uri="{FF2B5EF4-FFF2-40B4-BE49-F238E27FC236}">
                      <a16:creationId xmlns:a16="http://schemas.microsoft.com/office/drawing/2014/main" id="{F77272C5-850B-4799-BAE2-13713250B230}"/>
                    </a:ext>
                  </a:extLst>
                </p14:cNvPr>
                <p14:cNvContentPartPr/>
                <p14:nvPr/>
              </p14:nvContentPartPr>
              <p14:xfrm>
                <a:off x="7469653" y="6625867"/>
                <a:ext cx="88920" cy="94680"/>
              </p14:xfrm>
            </p:contentPart>
          </mc:Choice>
          <mc:Fallback>
            <p:pic>
              <p:nvPicPr>
                <p:cNvPr id="199" name="Freihand 198">
                  <a:extLst>
                    <a:ext uri="{FF2B5EF4-FFF2-40B4-BE49-F238E27FC236}">
                      <a16:creationId xmlns:a16="http://schemas.microsoft.com/office/drawing/2014/main" id="{F77272C5-850B-4799-BAE2-13713250B230}"/>
                    </a:ext>
                  </a:extLst>
                </p:cNvPr>
                <p:cNvPicPr/>
                <p:nvPr/>
              </p:nvPicPr>
              <p:blipFill>
                <a:blip r:embed="rId320"/>
                <a:stretch>
                  <a:fillRect/>
                </a:stretch>
              </p:blipFill>
              <p:spPr>
                <a:xfrm>
                  <a:off x="7465333" y="6621547"/>
                  <a:ext cx="975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00" name="Freihand 199">
                  <a:extLst>
                    <a:ext uri="{FF2B5EF4-FFF2-40B4-BE49-F238E27FC236}">
                      <a16:creationId xmlns:a16="http://schemas.microsoft.com/office/drawing/2014/main" id="{0789E44D-AF6E-49F2-BEE9-11F1803BCCF9}"/>
                    </a:ext>
                  </a:extLst>
                </p14:cNvPr>
                <p14:cNvContentPartPr/>
                <p14:nvPr/>
              </p14:nvContentPartPr>
              <p14:xfrm>
                <a:off x="7570813" y="6585547"/>
                <a:ext cx="170280" cy="118080"/>
              </p14:xfrm>
            </p:contentPart>
          </mc:Choice>
          <mc:Fallback>
            <p:pic>
              <p:nvPicPr>
                <p:cNvPr id="200" name="Freihand 199">
                  <a:extLst>
                    <a:ext uri="{FF2B5EF4-FFF2-40B4-BE49-F238E27FC236}">
                      <a16:creationId xmlns:a16="http://schemas.microsoft.com/office/drawing/2014/main" id="{0789E44D-AF6E-49F2-BEE9-11F1803BCCF9}"/>
                    </a:ext>
                  </a:extLst>
                </p:cNvPr>
                <p:cNvPicPr/>
                <p:nvPr/>
              </p:nvPicPr>
              <p:blipFill>
                <a:blip r:embed="rId322"/>
                <a:stretch>
                  <a:fillRect/>
                </a:stretch>
              </p:blipFill>
              <p:spPr>
                <a:xfrm>
                  <a:off x="7566493" y="6581227"/>
                  <a:ext cx="1789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1" name="Freihand 200">
                  <a:extLst>
                    <a:ext uri="{FF2B5EF4-FFF2-40B4-BE49-F238E27FC236}">
                      <a16:creationId xmlns:a16="http://schemas.microsoft.com/office/drawing/2014/main" id="{4557430A-90B4-42D1-9A1F-3C707EC9EDF4}"/>
                    </a:ext>
                  </a:extLst>
                </p14:cNvPr>
                <p14:cNvContentPartPr/>
                <p14:nvPr/>
              </p14:nvContentPartPr>
              <p14:xfrm>
                <a:off x="7737133" y="6523267"/>
                <a:ext cx="110520" cy="156240"/>
              </p14:xfrm>
            </p:contentPart>
          </mc:Choice>
          <mc:Fallback>
            <p:pic>
              <p:nvPicPr>
                <p:cNvPr id="201" name="Freihand 200">
                  <a:extLst>
                    <a:ext uri="{FF2B5EF4-FFF2-40B4-BE49-F238E27FC236}">
                      <a16:creationId xmlns:a16="http://schemas.microsoft.com/office/drawing/2014/main" id="{4557430A-90B4-42D1-9A1F-3C707EC9EDF4}"/>
                    </a:ext>
                  </a:extLst>
                </p:cNvPr>
                <p:cNvPicPr/>
                <p:nvPr/>
              </p:nvPicPr>
              <p:blipFill>
                <a:blip r:embed="rId324"/>
                <a:stretch>
                  <a:fillRect/>
                </a:stretch>
              </p:blipFill>
              <p:spPr>
                <a:xfrm>
                  <a:off x="7732813" y="6518947"/>
                  <a:ext cx="1191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2" name="Freihand 201">
                  <a:extLst>
                    <a:ext uri="{FF2B5EF4-FFF2-40B4-BE49-F238E27FC236}">
                      <a16:creationId xmlns:a16="http://schemas.microsoft.com/office/drawing/2014/main" id="{3D2BA597-9580-44A5-8DDD-EACE5DBDC059}"/>
                    </a:ext>
                  </a:extLst>
                </p14:cNvPr>
                <p14:cNvContentPartPr/>
                <p14:nvPr/>
              </p14:nvContentPartPr>
              <p14:xfrm>
                <a:off x="7709413" y="6566467"/>
                <a:ext cx="43920" cy="117720"/>
              </p14:xfrm>
            </p:contentPart>
          </mc:Choice>
          <mc:Fallback>
            <p:pic>
              <p:nvPicPr>
                <p:cNvPr id="202" name="Freihand 201">
                  <a:extLst>
                    <a:ext uri="{FF2B5EF4-FFF2-40B4-BE49-F238E27FC236}">
                      <a16:creationId xmlns:a16="http://schemas.microsoft.com/office/drawing/2014/main" id="{3D2BA597-9580-44A5-8DDD-EACE5DBDC059}"/>
                    </a:ext>
                  </a:extLst>
                </p:cNvPr>
                <p:cNvPicPr/>
                <p:nvPr/>
              </p:nvPicPr>
              <p:blipFill>
                <a:blip r:embed="rId326"/>
                <a:stretch>
                  <a:fillRect/>
                </a:stretch>
              </p:blipFill>
              <p:spPr>
                <a:xfrm>
                  <a:off x="7705093" y="6562147"/>
                  <a:ext cx="525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3" name="Freihand 202">
                  <a:extLst>
                    <a:ext uri="{FF2B5EF4-FFF2-40B4-BE49-F238E27FC236}">
                      <a16:creationId xmlns:a16="http://schemas.microsoft.com/office/drawing/2014/main" id="{0B9F053D-2101-43C3-AA40-E154C458EC0D}"/>
                    </a:ext>
                  </a:extLst>
                </p14:cNvPr>
                <p14:cNvContentPartPr/>
                <p14:nvPr/>
              </p14:nvContentPartPr>
              <p14:xfrm>
                <a:off x="7797253" y="6566827"/>
                <a:ext cx="116280" cy="124200"/>
              </p14:xfrm>
            </p:contentPart>
          </mc:Choice>
          <mc:Fallback>
            <p:pic>
              <p:nvPicPr>
                <p:cNvPr id="203" name="Freihand 202">
                  <a:extLst>
                    <a:ext uri="{FF2B5EF4-FFF2-40B4-BE49-F238E27FC236}">
                      <a16:creationId xmlns:a16="http://schemas.microsoft.com/office/drawing/2014/main" id="{0B9F053D-2101-43C3-AA40-E154C458EC0D}"/>
                    </a:ext>
                  </a:extLst>
                </p:cNvPr>
                <p:cNvPicPr/>
                <p:nvPr/>
              </p:nvPicPr>
              <p:blipFill>
                <a:blip r:embed="rId328"/>
                <a:stretch>
                  <a:fillRect/>
                </a:stretch>
              </p:blipFill>
              <p:spPr>
                <a:xfrm>
                  <a:off x="7792933" y="6562507"/>
                  <a:ext cx="1249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04" name="Freihand 203">
                  <a:extLst>
                    <a:ext uri="{FF2B5EF4-FFF2-40B4-BE49-F238E27FC236}">
                      <a16:creationId xmlns:a16="http://schemas.microsoft.com/office/drawing/2014/main" id="{E712DACC-E1E4-4A26-9ED6-6523AA658CD4}"/>
                    </a:ext>
                  </a:extLst>
                </p14:cNvPr>
                <p14:cNvContentPartPr/>
                <p14:nvPr/>
              </p14:nvContentPartPr>
              <p14:xfrm>
                <a:off x="7922533" y="6549187"/>
                <a:ext cx="115560" cy="117000"/>
              </p14:xfrm>
            </p:contentPart>
          </mc:Choice>
          <mc:Fallback>
            <p:pic>
              <p:nvPicPr>
                <p:cNvPr id="204" name="Freihand 203">
                  <a:extLst>
                    <a:ext uri="{FF2B5EF4-FFF2-40B4-BE49-F238E27FC236}">
                      <a16:creationId xmlns:a16="http://schemas.microsoft.com/office/drawing/2014/main" id="{E712DACC-E1E4-4A26-9ED6-6523AA658CD4}"/>
                    </a:ext>
                  </a:extLst>
                </p:cNvPr>
                <p:cNvPicPr/>
                <p:nvPr/>
              </p:nvPicPr>
              <p:blipFill>
                <a:blip r:embed="rId330"/>
                <a:stretch>
                  <a:fillRect/>
                </a:stretch>
              </p:blipFill>
              <p:spPr>
                <a:xfrm>
                  <a:off x="7918213" y="6544867"/>
                  <a:ext cx="1242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5" name="Freihand 204">
                  <a:extLst>
                    <a:ext uri="{FF2B5EF4-FFF2-40B4-BE49-F238E27FC236}">
                      <a16:creationId xmlns:a16="http://schemas.microsoft.com/office/drawing/2014/main" id="{1695C630-8170-4565-8AEF-B15C2DA356A1}"/>
                    </a:ext>
                  </a:extLst>
                </p14:cNvPr>
                <p14:cNvContentPartPr/>
                <p14:nvPr/>
              </p14:nvContentPartPr>
              <p14:xfrm>
                <a:off x="8164453" y="2592787"/>
                <a:ext cx="1162080" cy="3783240"/>
              </p14:xfrm>
            </p:contentPart>
          </mc:Choice>
          <mc:Fallback>
            <p:pic>
              <p:nvPicPr>
                <p:cNvPr id="205" name="Freihand 204">
                  <a:extLst>
                    <a:ext uri="{FF2B5EF4-FFF2-40B4-BE49-F238E27FC236}">
                      <a16:creationId xmlns:a16="http://schemas.microsoft.com/office/drawing/2014/main" id="{1695C630-8170-4565-8AEF-B15C2DA356A1}"/>
                    </a:ext>
                  </a:extLst>
                </p:cNvPr>
                <p:cNvPicPr/>
                <p:nvPr/>
              </p:nvPicPr>
              <p:blipFill>
                <a:blip r:embed="rId332"/>
                <a:stretch>
                  <a:fillRect/>
                </a:stretch>
              </p:blipFill>
              <p:spPr>
                <a:xfrm>
                  <a:off x="8160133" y="2588467"/>
                  <a:ext cx="1170720" cy="37918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6" name="Freihand 205">
                  <a:extLst>
                    <a:ext uri="{FF2B5EF4-FFF2-40B4-BE49-F238E27FC236}">
                      <a16:creationId xmlns:a16="http://schemas.microsoft.com/office/drawing/2014/main" id="{2B371E60-F3D3-4954-A83C-3972545B2AC2}"/>
                    </a:ext>
                  </a:extLst>
                </p14:cNvPr>
                <p14:cNvContentPartPr/>
                <p14:nvPr/>
              </p14:nvContentPartPr>
              <p14:xfrm>
                <a:off x="9188293" y="2472547"/>
                <a:ext cx="275040" cy="354240"/>
              </p14:xfrm>
            </p:contentPart>
          </mc:Choice>
          <mc:Fallback>
            <p:pic>
              <p:nvPicPr>
                <p:cNvPr id="206" name="Freihand 205">
                  <a:extLst>
                    <a:ext uri="{FF2B5EF4-FFF2-40B4-BE49-F238E27FC236}">
                      <a16:creationId xmlns:a16="http://schemas.microsoft.com/office/drawing/2014/main" id="{2B371E60-F3D3-4954-A83C-3972545B2AC2}"/>
                    </a:ext>
                  </a:extLst>
                </p:cNvPr>
                <p:cNvPicPr/>
                <p:nvPr/>
              </p:nvPicPr>
              <p:blipFill>
                <a:blip r:embed="rId334"/>
                <a:stretch>
                  <a:fillRect/>
                </a:stretch>
              </p:blipFill>
              <p:spPr>
                <a:xfrm>
                  <a:off x="9183973" y="2468227"/>
                  <a:ext cx="28368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09" name="Freihand 208">
                  <a:extLst>
                    <a:ext uri="{FF2B5EF4-FFF2-40B4-BE49-F238E27FC236}">
                      <a16:creationId xmlns:a16="http://schemas.microsoft.com/office/drawing/2014/main" id="{AE85D88D-F3C8-4E91-BF4F-6001B8E26FBF}"/>
                    </a:ext>
                  </a:extLst>
                </p14:cNvPr>
                <p14:cNvContentPartPr/>
                <p14:nvPr/>
              </p14:nvContentPartPr>
              <p14:xfrm>
                <a:off x="9650173" y="2248267"/>
                <a:ext cx="109440" cy="264240"/>
              </p14:xfrm>
            </p:contentPart>
          </mc:Choice>
          <mc:Fallback>
            <p:pic>
              <p:nvPicPr>
                <p:cNvPr id="209" name="Freihand 208">
                  <a:extLst>
                    <a:ext uri="{FF2B5EF4-FFF2-40B4-BE49-F238E27FC236}">
                      <a16:creationId xmlns:a16="http://schemas.microsoft.com/office/drawing/2014/main" id="{AE85D88D-F3C8-4E91-BF4F-6001B8E26FBF}"/>
                    </a:ext>
                  </a:extLst>
                </p:cNvPr>
                <p:cNvPicPr/>
                <p:nvPr/>
              </p:nvPicPr>
              <p:blipFill>
                <a:blip r:embed="rId336"/>
                <a:stretch>
                  <a:fillRect/>
                </a:stretch>
              </p:blipFill>
              <p:spPr>
                <a:xfrm>
                  <a:off x="9645853" y="2243947"/>
                  <a:ext cx="11808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0" name="Freihand 209">
                  <a:extLst>
                    <a:ext uri="{FF2B5EF4-FFF2-40B4-BE49-F238E27FC236}">
                      <a16:creationId xmlns:a16="http://schemas.microsoft.com/office/drawing/2014/main" id="{442A33A2-4897-4991-8599-716A28262C99}"/>
                    </a:ext>
                  </a:extLst>
                </p14:cNvPr>
                <p14:cNvContentPartPr/>
                <p14:nvPr/>
              </p14:nvContentPartPr>
              <p14:xfrm>
                <a:off x="9839533" y="2191027"/>
                <a:ext cx="175680" cy="215640"/>
              </p14:xfrm>
            </p:contentPart>
          </mc:Choice>
          <mc:Fallback>
            <p:pic>
              <p:nvPicPr>
                <p:cNvPr id="210" name="Freihand 209">
                  <a:extLst>
                    <a:ext uri="{FF2B5EF4-FFF2-40B4-BE49-F238E27FC236}">
                      <a16:creationId xmlns:a16="http://schemas.microsoft.com/office/drawing/2014/main" id="{442A33A2-4897-4991-8599-716A28262C99}"/>
                    </a:ext>
                  </a:extLst>
                </p:cNvPr>
                <p:cNvPicPr/>
                <p:nvPr/>
              </p:nvPicPr>
              <p:blipFill>
                <a:blip r:embed="rId338"/>
                <a:stretch>
                  <a:fillRect/>
                </a:stretch>
              </p:blipFill>
              <p:spPr>
                <a:xfrm>
                  <a:off x="9835213" y="2186707"/>
                  <a:ext cx="1843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1" name="Freihand 210">
                  <a:extLst>
                    <a:ext uri="{FF2B5EF4-FFF2-40B4-BE49-F238E27FC236}">
                      <a16:creationId xmlns:a16="http://schemas.microsoft.com/office/drawing/2014/main" id="{828A95EE-45C1-4304-854D-1A8BA1A0264F}"/>
                    </a:ext>
                  </a:extLst>
                </p14:cNvPr>
                <p14:cNvContentPartPr/>
                <p14:nvPr/>
              </p14:nvContentPartPr>
              <p14:xfrm>
                <a:off x="10010533" y="2143507"/>
                <a:ext cx="14040" cy="68400"/>
              </p14:xfrm>
            </p:contentPart>
          </mc:Choice>
          <mc:Fallback>
            <p:pic>
              <p:nvPicPr>
                <p:cNvPr id="211" name="Freihand 210">
                  <a:extLst>
                    <a:ext uri="{FF2B5EF4-FFF2-40B4-BE49-F238E27FC236}">
                      <a16:creationId xmlns:a16="http://schemas.microsoft.com/office/drawing/2014/main" id="{828A95EE-45C1-4304-854D-1A8BA1A0264F}"/>
                    </a:ext>
                  </a:extLst>
                </p:cNvPr>
                <p:cNvPicPr/>
                <p:nvPr/>
              </p:nvPicPr>
              <p:blipFill>
                <a:blip r:embed="rId340"/>
                <a:stretch>
                  <a:fillRect/>
                </a:stretch>
              </p:blipFill>
              <p:spPr>
                <a:xfrm>
                  <a:off x="10006213" y="2139187"/>
                  <a:ext cx="226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2" name="Freihand 211">
                  <a:extLst>
                    <a:ext uri="{FF2B5EF4-FFF2-40B4-BE49-F238E27FC236}">
                      <a16:creationId xmlns:a16="http://schemas.microsoft.com/office/drawing/2014/main" id="{FA7A0B77-E098-4D13-B0E3-E1C423B1A5AD}"/>
                    </a:ext>
                  </a:extLst>
                </p14:cNvPr>
                <p14:cNvContentPartPr/>
                <p14:nvPr/>
              </p14:nvContentPartPr>
              <p14:xfrm>
                <a:off x="10058413" y="2225587"/>
                <a:ext cx="53640" cy="140760"/>
              </p14:xfrm>
            </p:contentPart>
          </mc:Choice>
          <mc:Fallback>
            <p:pic>
              <p:nvPicPr>
                <p:cNvPr id="212" name="Freihand 211">
                  <a:extLst>
                    <a:ext uri="{FF2B5EF4-FFF2-40B4-BE49-F238E27FC236}">
                      <a16:creationId xmlns:a16="http://schemas.microsoft.com/office/drawing/2014/main" id="{FA7A0B77-E098-4D13-B0E3-E1C423B1A5AD}"/>
                    </a:ext>
                  </a:extLst>
                </p:cNvPr>
                <p:cNvPicPr/>
                <p:nvPr/>
              </p:nvPicPr>
              <p:blipFill>
                <a:blip r:embed="rId342"/>
                <a:stretch>
                  <a:fillRect/>
                </a:stretch>
              </p:blipFill>
              <p:spPr>
                <a:xfrm>
                  <a:off x="10054093" y="2221267"/>
                  <a:ext cx="622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3" name="Freihand 212">
                  <a:extLst>
                    <a:ext uri="{FF2B5EF4-FFF2-40B4-BE49-F238E27FC236}">
                      <a16:creationId xmlns:a16="http://schemas.microsoft.com/office/drawing/2014/main" id="{51B60DFF-22E7-445C-B48F-67B325AD56DA}"/>
                    </a:ext>
                  </a:extLst>
                </p14:cNvPr>
                <p14:cNvContentPartPr/>
                <p14:nvPr/>
              </p14:nvContentPartPr>
              <p14:xfrm>
                <a:off x="10160653" y="2151067"/>
                <a:ext cx="151200" cy="138960"/>
              </p14:xfrm>
            </p:contentPart>
          </mc:Choice>
          <mc:Fallback>
            <p:pic>
              <p:nvPicPr>
                <p:cNvPr id="213" name="Freihand 212">
                  <a:extLst>
                    <a:ext uri="{FF2B5EF4-FFF2-40B4-BE49-F238E27FC236}">
                      <a16:creationId xmlns:a16="http://schemas.microsoft.com/office/drawing/2014/main" id="{51B60DFF-22E7-445C-B48F-67B325AD56DA}"/>
                    </a:ext>
                  </a:extLst>
                </p:cNvPr>
                <p:cNvPicPr/>
                <p:nvPr/>
              </p:nvPicPr>
              <p:blipFill>
                <a:blip r:embed="rId344"/>
                <a:stretch>
                  <a:fillRect/>
                </a:stretch>
              </p:blipFill>
              <p:spPr>
                <a:xfrm>
                  <a:off x="10156333" y="2146747"/>
                  <a:ext cx="1598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4" name="Freihand 213">
                  <a:extLst>
                    <a:ext uri="{FF2B5EF4-FFF2-40B4-BE49-F238E27FC236}">
                      <a16:creationId xmlns:a16="http://schemas.microsoft.com/office/drawing/2014/main" id="{72A13048-4468-4D5C-A033-1C50CB84A5E9}"/>
                    </a:ext>
                  </a:extLst>
                </p14:cNvPr>
                <p14:cNvContentPartPr/>
                <p14:nvPr/>
              </p14:nvContentPartPr>
              <p14:xfrm>
                <a:off x="10400773" y="2135227"/>
                <a:ext cx="40680" cy="31680"/>
              </p14:xfrm>
            </p:contentPart>
          </mc:Choice>
          <mc:Fallback>
            <p:pic>
              <p:nvPicPr>
                <p:cNvPr id="214" name="Freihand 213">
                  <a:extLst>
                    <a:ext uri="{FF2B5EF4-FFF2-40B4-BE49-F238E27FC236}">
                      <a16:creationId xmlns:a16="http://schemas.microsoft.com/office/drawing/2014/main" id="{72A13048-4468-4D5C-A033-1C50CB84A5E9}"/>
                    </a:ext>
                  </a:extLst>
                </p:cNvPr>
                <p:cNvPicPr/>
                <p:nvPr/>
              </p:nvPicPr>
              <p:blipFill>
                <a:blip r:embed="rId346"/>
                <a:stretch>
                  <a:fillRect/>
                </a:stretch>
              </p:blipFill>
              <p:spPr>
                <a:xfrm>
                  <a:off x="10396453" y="2130907"/>
                  <a:ext cx="493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6" name="Freihand 215">
                  <a:extLst>
                    <a:ext uri="{FF2B5EF4-FFF2-40B4-BE49-F238E27FC236}">
                      <a16:creationId xmlns:a16="http://schemas.microsoft.com/office/drawing/2014/main" id="{6E7C151F-DB4D-4243-B9D1-5FFC6BE68568}"/>
                    </a:ext>
                  </a:extLst>
                </p14:cNvPr>
                <p14:cNvContentPartPr/>
                <p14:nvPr/>
              </p14:nvContentPartPr>
              <p14:xfrm>
                <a:off x="10555213" y="1685587"/>
                <a:ext cx="206280" cy="292320"/>
              </p14:xfrm>
            </p:contentPart>
          </mc:Choice>
          <mc:Fallback>
            <p:pic>
              <p:nvPicPr>
                <p:cNvPr id="216" name="Freihand 215">
                  <a:extLst>
                    <a:ext uri="{FF2B5EF4-FFF2-40B4-BE49-F238E27FC236}">
                      <a16:creationId xmlns:a16="http://schemas.microsoft.com/office/drawing/2014/main" id="{6E7C151F-DB4D-4243-B9D1-5FFC6BE68568}"/>
                    </a:ext>
                  </a:extLst>
                </p:cNvPr>
                <p:cNvPicPr/>
                <p:nvPr/>
              </p:nvPicPr>
              <p:blipFill>
                <a:blip r:embed="rId348"/>
                <a:stretch>
                  <a:fillRect/>
                </a:stretch>
              </p:blipFill>
              <p:spPr>
                <a:xfrm>
                  <a:off x="10550893" y="1681267"/>
                  <a:ext cx="21492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7" name="Freihand 216">
                  <a:extLst>
                    <a:ext uri="{FF2B5EF4-FFF2-40B4-BE49-F238E27FC236}">
                      <a16:creationId xmlns:a16="http://schemas.microsoft.com/office/drawing/2014/main" id="{0D521176-EE0D-4B92-948B-DE77CDA4F717}"/>
                    </a:ext>
                  </a:extLst>
                </p14:cNvPr>
                <p14:cNvContentPartPr/>
                <p14:nvPr/>
              </p14:nvContentPartPr>
              <p14:xfrm>
                <a:off x="10581133" y="1795387"/>
                <a:ext cx="397080" cy="227520"/>
              </p14:xfrm>
            </p:contentPart>
          </mc:Choice>
          <mc:Fallback>
            <p:pic>
              <p:nvPicPr>
                <p:cNvPr id="217" name="Freihand 216">
                  <a:extLst>
                    <a:ext uri="{FF2B5EF4-FFF2-40B4-BE49-F238E27FC236}">
                      <a16:creationId xmlns:a16="http://schemas.microsoft.com/office/drawing/2014/main" id="{0D521176-EE0D-4B92-948B-DE77CDA4F717}"/>
                    </a:ext>
                  </a:extLst>
                </p:cNvPr>
                <p:cNvPicPr/>
                <p:nvPr/>
              </p:nvPicPr>
              <p:blipFill>
                <a:blip r:embed="rId350"/>
                <a:stretch>
                  <a:fillRect/>
                </a:stretch>
              </p:blipFill>
              <p:spPr>
                <a:xfrm>
                  <a:off x="10576813" y="1791067"/>
                  <a:ext cx="4057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8" name="Freihand 217">
                  <a:extLst>
                    <a:ext uri="{FF2B5EF4-FFF2-40B4-BE49-F238E27FC236}">
                      <a16:creationId xmlns:a16="http://schemas.microsoft.com/office/drawing/2014/main" id="{749469D6-36CC-4C7F-9D6A-E8BD78F9FC45}"/>
                    </a:ext>
                  </a:extLst>
                </p14:cNvPr>
                <p14:cNvContentPartPr/>
                <p14:nvPr/>
              </p14:nvContentPartPr>
              <p14:xfrm>
                <a:off x="10621813" y="2045947"/>
                <a:ext cx="114120" cy="225360"/>
              </p14:xfrm>
            </p:contentPart>
          </mc:Choice>
          <mc:Fallback>
            <p:pic>
              <p:nvPicPr>
                <p:cNvPr id="218" name="Freihand 217">
                  <a:extLst>
                    <a:ext uri="{FF2B5EF4-FFF2-40B4-BE49-F238E27FC236}">
                      <a16:creationId xmlns:a16="http://schemas.microsoft.com/office/drawing/2014/main" id="{749469D6-36CC-4C7F-9D6A-E8BD78F9FC45}"/>
                    </a:ext>
                  </a:extLst>
                </p:cNvPr>
                <p:cNvPicPr/>
                <p:nvPr/>
              </p:nvPicPr>
              <p:blipFill>
                <a:blip r:embed="rId352"/>
                <a:stretch>
                  <a:fillRect/>
                </a:stretch>
              </p:blipFill>
              <p:spPr>
                <a:xfrm>
                  <a:off x="10617493" y="2041627"/>
                  <a:ext cx="1227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9" name="Freihand 218">
                  <a:extLst>
                    <a:ext uri="{FF2B5EF4-FFF2-40B4-BE49-F238E27FC236}">
                      <a16:creationId xmlns:a16="http://schemas.microsoft.com/office/drawing/2014/main" id="{CBE96EF3-D4E9-4511-8534-84A494CFF7E9}"/>
                    </a:ext>
                  </a:extLst>
                </p14:cNvPr>
                <p14:cNvContentPartPr/>
                <p14:nvPr/>
              </p14:nvContentPartPr>
              <p14:xfrm>
                <a:off x="10785973" y="2081947"/>
                <a:ext cx="92880" cy="68400"/>
              </p14:xfrm>
            </p:contentPart>
          </mc:Choice>
          <mc:Fallback>
            <p:pic>
              <p:nvPicPr>
                <p:cNvPr id="219" name="Freihand 218">
                  <a:extLst>
                    <a:ext uri="{FF2B5EF4-FFF2-40B4-BE49-F238E27FC236}">
                      <a16:creationId xmlns:a16="http://schemas.microsoft.com/office/drawing/2014/main" id="{CBE96EF3-D4E9-4511-8534-84A494CFF7E9}"/>
                    </a:ext>
                  </a:extLst>
                </p:cNvPr>
                <p:cNvPicPr/>
                <p:nvPr/>
              </p:nvPicPr>
              <p:blipFill>
                <a:blip r:embed="rId354"/>
                <a:stretch>
                  <a:fillRect/>
                </a:stretch>
              </p:blipFill>
              <p:spPr>
                <a:xfrm>
                  <a:off x="10781653" y="2077627"/>
                  <a:ext cx="1015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20" name="Freihand 219">
                  <a:extLst>
                    <a:ext uri="{FF2B5EF4-FFF2-40B4-BE49-F238E27FC236}">
                      <a16:creationId xmlns:a16="http://schemas.microsoft.com/office/drawing/2014/main" id="{54A30ED7-ED98-4813-88BB-86FFFF91E14B}"/>
                    </a:ext>
                  </a:extLst>
                </p14:cNvPr>
                <p14:cNvContentPartPr/>
                <p14:nvPr/>
              </p14:nvContentPartPr>
              <p14:xfrm>
                <a:off x="10903693" y="1969267"/>
                <a:ext cx="117720" cy="169560"/>
              </p14:xfrm>
            </p:contentPart>
          </mc:Choice>
          <mc:Fallback>
            <p:pic>
              <p:nvPicPr>
                <p:cNvPr id="220" name="Freihand 219">
                  <a:extLst>
                    <a:ext uri="{FF2B5EF4-FFF2-40B4-BE49-F238E27FC236}">
                      <a16:creationId xmlns:a16="http://schemas.microsoft.com/office/drawing/2014/main" id="{54A30ED7-ED98-4813-88BB-86FFFF91E14B}"/>
                    </a:ext>
                  </a:extLst>
                </p:cNvPr>
                <p:cNvPicPr/>
                <p:nvPr/>
              </p:nvPicPr>
              <p:blipFill>
                <a:blip r:embed="rId356"/>
                <a:stretch>
                  <a:fillRect/>
                </a:stretch>
              </p:blipFill>
              <p:spPr>
                <a:xfrm>
                  <a:off x="10899373" y="1964947"/>
                  <a:ext cx="1263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1" name="Freihand 220">
                  <a:extLst>
                    <a:ext uri="{FF2B5EF4-FFF2-40B4-BE49-F238E27FC236}">
                      <a16:creationId xmlns:a16="http://schemas.microsoft.com/office/drawing/2014/main" id="{AC6D2660-C809-4653-B68F-A5B56A955EA3}"/>
                    </a:ext>
                  </a:extLst>
                </p14:cNvPr>
                <p14:cNvContentPartPr/>
                <p14:nvPr/>
              </p14:nvContentPartPr>
              <p14:xfrm>
                <a:off x="11037613" y="1854427"/>
                <a:ext cx="101520" cy="172440"/>
              </p14:xfrm>
            </p:contentPart>
          </mc:Choice>
          <mc:Fallback>
            <p:pic>
              <p:nvPicPr>
                <p:cNvPr id="221" name="Freihand 220">
                  <a:extLst>
                    <a:ext uri="{FF2B5EF4-FFF2-40B4-BE49-F238E27FC236}">
                      <a16:creationId xmlns:a16="http://schemas.microsoft.com/office/drawing/2014/main" id="{AC6D2660-C809-4653-B68F-A5B56A955EA3}"/>
                    </a:ext>
                  </a:extLst>
                </p:cNvPr>
                <p:cNvPicPr/>
                <p:nvPr/>
              </p:nvPicPr>
              <p:blipFill>
                <a:blip r:embed="rId358"/>
                <a:stretch>
                  <a:fillRect/>
                </a:stretch>
              </p:blipFill>
              <p:spPr>
                <a:xfrm>
                  <a:off x="11033293" y="1850107"/>
                  <a:ext cx="1101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23" name="Freihand 222">
                  <a:extLst>
                    <a:ext uri="{FF2B5EF4-FFF2-40B4-BE49-F238E27FC236}">
                      <a16:creationId xmlns:a16="http://schemas.microsoft.com/office/drawing/2014/main" id="{16252416-34A4-472D-8E32-B2C993CAFBDA}"/>
                    </a:ext>
                  </a:extLst>
                </p14:cNvPr>
                <p14:cNvContentPartPr/>
                <p14:nvPr/>
              </p14:nvContentPartPr>
              <p14:xfrm>
                <a:off x="11130133" y="1549507"/>
                <a:ext cx="141120" cy="109800"/>
              </p14:xfrm>
            </p:contentPart>
          </mc:Choice>
          <mc:Fallback>
            <p:pic>
              <p:nvPicPr>
                <p:cNvPr id="223" name="Freihand 222">
                  <a:extLst>
                    <a:ext uri="{FF2B5EF4-FFF2-40B4-BE49-F238E27FC236}">
                      <a16:creationId xmlns:a16="http://schemas.microsoft.com/office/drawing/2014/main" id="{16252416-34A4-472D-8E32-B2C993CAFBDA}"/>
                    </a:ext>
                  </a:extLst>
                </p:cNvPr>
                <p:cNvPicPr/>
                <p:nvPr/>
              </p:nvPicPr>
              <p:blipFill>
                <a:blip r:embed="rId360"/>
                <a:stretch>
                  <a:fillRect/>
                </a:stretch>
              </p:blipFill>
              <p:spPr>
                <a:xfrm>
                  <a:off x="11125813" y="1545187"/>
                  <a:ext cx="1497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4" name="Freihand 223">
                  <a:extLst>
                    <a:ext uri="{FF2B5EF4-FFF2-40B4-BE49-F238E27FC236}">
                      <a16:creationId xmlns:a16="http://schemas.microsoft.com/office/drawing/2014/main" id="{74C1FEE2-E9DA-4C8B-8A49-11ECDC40CBB0}"/>
                    </a:ext>
                  </a:extLst>
                </p14:cNvPr>
                <p14:cNvContentPartPr/>
                <p14:nvPr/>
              </p14:nvContentPartPr>
              <p14:xfrm>
                <a:off x="11193133" y="1591627"/>
                <a:ext cx="109080" cy="87840"/>
              </p14:xfrm>
            </p:contentPart>
          </mc:Choice>
          <mc:Fallback>
            <p:pic>
              <p:nvPicPr>
                <p:cNvPr id="224" name="Freihand 223">
                  <a:extLst>
                    <a:ext uri="{FF2B5EF4-FFF2-40B4-BE49-F238E27FC236}">
                      <a16:creationId xmlns:a16="http://schemas.microsoft.com/office/drawing/2014/main" id="{74C1FEE2-E9DA-4C8B-8A49-11ECDC40CBB0}"/>
                    </a:ext>
                  </a:extLst>
                </p:cNvPr>
                <p:cNvPicPr/>
                <p:nvPr/>
              </p:nvPicPr>
              <p:blipFill>
                <a:blip r:embed="rId362"/>
                <a:stretch>
                  <a:fillRect/>
                </a:stretch>
              </p:blipFill>
              <p:spPr>
                <a:xfrm>
                  <a:off x="11188813" y="1587307"/>
                  <a:ext cx="1177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25" name="Freihand 224">
                  <a:extLst>
                    <a:ext uri="{FF2B5EF4-FFF2-40B4-BE49-F238E27FC236}">
                      <a16:creationId xmlns:a16="http://schemas.microsoft.com/office/drawing/2014/main" id="{05304E36-CDF4-4EC1-B779-92A6ED725CC0}"/>
                    </a:ext>
                  </a:extLst>
                </p14:cNvPr>
                <p14:cNvContentPartPr/>
                <p14:nvPr/>
              </p14:nvContentPartPr>
              <p14:xfrm>
                <a:off x="11414893" y="1337107"/>
                <a:ext cx="85320" cy="276120"/>
              </p14:xfrm>
            </p:contentPart>
          </mc:Choice>
          <mc:Fallback>
            <p:pic>
              <p:nvPicPr>
                <p:cNvPr id="225" name="Freihand 224">
                  <a:extLst>
                    <a:ext uri="{FF2B5EF4-FFF2-40B4-BE49-F238E27FC236}">
                      <a16:creationId xmlns:a16="http://schemas.microsoft.com/office/drawing/2014/main" id="{05304E36-CDF4-4EC1-B779-92A6ED725CC0}"/>
                    </a:ext>
                  </a:extLst>
                </p:cNvPr>
                <p:cNvPicPr/>
                <p:nvPr/>
              </p:nvPicPr>
              <p:blipFill>
                <a:blip r:embed="rId364"/>
                <a:stretch>
                  <a:fillRect/>
                </a:stretch>
              </p:blipFill>
              <p:spPr>
                <a:xfrm>
                  <a:off x="11410573" y="1332787"/>
                  <a:ext cx="9396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26" name="Freihand 225">
                  <a:extLst>
                    <a:ext uri="{FF2B5EF4-FFF2-40B4-BE49-F238E27FC236}">
                      <a16:creationId xmlns:a16="http://schemas.microsoft.com/office/drawing/2014/main" id="{4A842CB2-4A5F-4435-A530-4AB8CD5E156A}"/>
                    </a:ext>
                  </a:extLst>
                </p14:cNvPr>
                <p14:cNvContentPartPr/>
                <p14:nvPr/>
              </p14:nvContentPartPr>
              <p14:xfrm>
                <a:off x="11496613" y="1256827"/>
                <a:ext cx="82440" cy="210960"/>
              </p14:xfrm>
            </p:contentPart>
          </mc:Choice>
          <mc:Fallback>
            <p:pic>
              <p:nvPicPr>
                <p:cNvPr id="226" name="Freihand 225">
                  <a:extLst>
                    <a:ext uri="{FF2B5EF4-FFF2-40B4-BE49-F238E27FC236}">
                      <a16:creationId xmlns:a16="http://schemas.microsoft.com/office/drawing/2014/main" id="{4A842CB2-4A5F-4435-A530-4AB8CD5E156A}"/>
                    </a:ext>
                  </a:extLst>
                </p:cNvPr>
                <p:cNvPicPr/>
                <p:nvPr/>
              </p:nvPicPr>
              <p:blipFill>
                <a:blip r:embed="rId366"/>
                <a:stretch>
                  <a:fillRect/>
                </a:stretch>
              </p:blipFill>
              <p:spPr>
                <a:xfrm>
                  <a:off x="11492293" y="1252507"/>
                  <a:ext cx="910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27" name="Freihand 226">
                  <a:extLst>
                    <a:ext uri="{FF2B5EF4-FFF2-40B4-BE49-F238E27FC236}">
                      <a16:creationId xmlns:a16="http://schemas.microsoft.com/office/drawing/2014/main" id="{367E3354-822D-4FA4-8A7B-955B3E689745}"/>
                    </a:ext>
                  </a:extLst>
                </p14:cNvPr>
                <p14:cNvContentPartPr/>
                <p14:nvPr/>
              </p14:nvContentPartPr>
              <p14:xfrm>
                <a:off x="11638093" y="1324507"/>
                <a:ext cx="1440" cy="29520"/>
              </p14:xfrm>
            </p:contentPart>
          </mc:Choice>
          <mc:Fallback>
            <p:pic>
              <p:nvPicPr>
                <p:cNvPr id="227" name="Freihand 226">
                  <a:extLst>
                    <a:ext uri="{FF2B5EF4-FFF2-40B4-BE49-F238E27FC236}">
                      <a16:creationId xmlns:a16="http://schemas.microsoft.com/office/drawing/2014/main" id="{367E3354-822D-4FA4-8A7B-955B3E689745}"/>
                    </a:ext>
                  </a:extLst>
                </p:cNvPr>
                <p:cNvPicPr/>
                <p:nvPr/>
              </p:nvPicPr>
              <p:blipFill>
                <a:blip r:embed="rId368"/>
                <a:stretch>
                  <a:fillRect/>
                </a:stretch>
              </p:blipFill>
              <p:spPr>
                <a:xfrm>
                  <a:off x="11633773" y="1320187"/>
                  <a:ext cx="100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28" name="Freihand 227">
                  <a:extLst>
                    <a:ext uri="{FF2B5EF4-FFF2-40B4-BE49-F238E27FC236}">
                      <a16:creationId xmlns:a16="http://schemas.microsoft.com/office/drawing/2014/main" id="{7C02CB76-3501-4EF5-8AD4-0E4C4CA0D26C}"/>
                    </a:ext>
                  </a:extLst>
                </p14:cNvPr>
                <p14:cNvContentPartPr/>
                <p14:nvPr/>
              </p14:nvContentPartPr>
              <p14:xfrm>
                <a:off x="11695333" y="1055227"/>
                <a:ext cx="109800" cy="275400"/>
              </p14:xfrm>
            </p:contentPart>
          </mc:Choice>
          <mc:Fallback>
            <p:pic>
              <p:nvPicPr>
                <p:cNvPr id="228" name="Freihand 227">
                  <a:extLst>
                    <a:ext uri="{FF2B5EF4-FFF2-40B4-BE49-F238E27FC236}">
                      <a16:creationId xmlns:a16="http://schemas.microsoft.com/office/drawing/2014/main" id="{7C02CB76-3501-4EF5-8AD4-0E4C4CA0D26C}"/>
                    </a:ext>
                  </a:extLst>
                </p:cNvPr>
                <p:cNvPicPr/>
                <p:nvPr/>
              </p:nvPicPr>
              <p:blipFill>
                <a:blip r:embed="rId370"/>
                <a:stretch>
                  <a:fillRect/>
                </a:stretch>
              </p:blipFill>
              <p:spPr>
                <a:xfrm>
                  <a:off x="11691013" y="1050907"/>
                  <a:ext cx="11844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9" name="Freihand 228">
                  <a:extLst>
                    <a:ext uri="{FF2B5EF4-FFF2-40B4-BE49-F238E27FC236}">
                      <a16:creationId xmlns:a16="http://schemas.microsoft.com/office/drawing/2014/main" id="{5AA1A517-5E20-4A54-A742-6A6552653361}"/>
                    </a:ext>
                  </a:extLst>
                </p14:cNvPr>
                <p14:cNvContentPartPr/>
                <p14:nvPr/>
              </p14:nvContentPartPr>
              <p14:xfrm>
                <a:off x="11824573" y="1134427"/>
                <a:ext cx="18720" cy="40680"/>
              </p14:xfrm>
            </p:contentPart>
          </mc:Choice>
          <mc:Fallback>
            <p:pic>
              <p:nvPicPr>
                <p:cNvPr id="229" name="Freihand 228">
                  <a:extLst>
                    <a:ext uri="{FF2B5EF4-FFF2-40B4-BE49-F238E27FC236}">
                      <a16:creationId xmlns:a16="http://schemas.microsoft.com/office/drawing/2014/main" id="{5AA1A517-5E20-4A54-A742-6A6552653361}"/>
                    </a:ext>
                  </a:extLst>
                </p:cNvPr>
                <p:cNvPicPr/>
                <p:nvPr/>
              </p:nvPicPr>
              <p:blipFill>
                <a:blip r:embed="rId372"/>
                <a:stretch>
                  <a:fillRect/>
                </a:stretch>
              </p:blipFill>
              <p:spPr>
                <a:xfrm>
                  <a:off x="11820253" y="1130107"/>
                  <a:ext cx="273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30" name="Freihand 229">
                  <a:extLst>
                    <a:ext uri="{FF2B5EF4-FFF2-40B4-BE49-F238E27FC236}">
                      <a16:creationId xmlns:a16="http://schemas.microsoft.com/office/drawing/2014/main" id="{CD7D8098-C4BD-4B74-A70F-BB8E76B7C04B}"/>
                    </a:ext>
                  </a:extLst>
                </p14:cNvPr>
                <p14:cNvContentPartPr/>
                <p14:nvPr/>
              </p14:nvContentPartPr>
              <p14:xfrm>
                <a:off x="11877853" y="925627"/>
                <a:ext cx="109440" cy="277200"/>
              </p14:xfrm>
            </p:contentPart>
          </mc:Choice>
          <mc:Fallback>
            <p:pic>
              <p:nvPicPr>
                <p:cNvPr id="230" name="Freihand 229">
                  <a:extLst>
                    <a:ext uri="{FF2B5EF4-FFF2-40B4-BE49-F238E27FC236}">
                      <a16:creationId xmlns:a16="http://schemas.microsoft.com/office/drawing/2014/main" id="{CD7D8098-C4BD-4B74-A70F-BB8E76B7C04B}"/>
                    </a:ext>
                  </a:extLst>
                </p:cNvPr>
                <p:cNvPicPr/>
                <p:nvPr/>
              </p:nvPicPr>
              <p:blipFill>
                <a:blip r:embed="rId374"/>
                <a:stretch>
                  <a:fillRect/>
                </a:stretch>
              </p:blipFill>
              <p:spPr>
                <a:xfrm>
                  <a:off x="11873533" y="921307"/>
                  <a:ext cx="11808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31" name="Freihand 230">
                  <a:extLst>
                    <a:ext uri="{FF2B5EF4-FFF2-40B4-BE49-F238E27FC236}">
                      <a16:creationId xmlns:a16="http://schemas.microsoft.com/office/drawing/2014/main" id="{1F392C79-453D-43D2-A98F-6069B8469037}"/>
                    </a:ext>
                  </a:extLst>
                </p14:cNvPr>
                <p14:cNvContentPartPr/>
                <p14:nvPr/>
              </p14:nvContentPartPr>
              <p14:xfrm>
                <a:off x="12006373" y="1006267"/>
                <a:ext cx="24120" cy="119520"/>
              </p14:xfrm>
            </p:contentPart>
          </mc:Choice>
          <mc:Fallback>
            <p:pic>
              <p:nvPicPr>
                <p:cNvPr id="231" name="Freihand 230">
                  <a:extLst>
                    <a:ext uri="{FF2B5EF4-FFF2-40B4-BE49-F238E27FC236}">
                      <a16:creationId xmlns:a16="http://schemas.microsoft.com/office/drawing/2014/main" id="{1F392C79-453D-43D2-A98F-6069B8469037}"/>
                    </a:ext>
                  </a:extLst>
                </p:cNvPr>
                <p:cNvPicPr/>
                <p:nvPr/>
              </p:nvPicPr>
              <p:blipFill>
                <a:blip r:embed="rId376"/>
                <a:stretch>
                  <a:fillRect/>
                </a:stretch>
              </p:blipFill>
              <p:spPr>
                <a:xfrm>
                  <a:off x="12002053" y="1001947"/>
                  <a:ext cx="327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32" name="Freihand 231">
                  <a:extLst>
                    <a:ext uri="{FF2B5EF4-FFF2-40B4-BE49-F238E27FC236}">
                      <a16:creationId xmlns:a16="http://schemas.microsoft.com/office/drawing/2014/main" id="{3DDDD3EB-789C-497D-BAB7-298F25B98118}"/>
                    </a:ext>
                  </a:extLst>
                </p14:cNvPr>
                <p14:cNvContentPartPr/>
                <p14:nvPr/>
              </p14:nvContentPartPr>
              <p14:xfrm>
                <a:off x="11979733" y="954427"/>
                <a:ext cx="11880" cy="23040"/>
              </p14:xfrm>
            </p:contentPart>
          </mc:Choice>
          <mc:Fallback>
            <p:pic>
              <p:nvPicPr>
                <p:cNvPr id="232" name="Freihand 231">
                  <a:extLst>
                    <a:ext uri="{FF2B5EF4-FFF2-40B4-BE49-F238E27FC236}">
                      <a16:creationId xmlns:a16="http://schemas.microsoft.com/office/drawing/2014/main" id="{3DDDD3EB-789C-497D-BAB7-298F25B98118}"/>
                    </a:ext>
                  </a:extLst>
                </p:cNvPr>
                <p:cNvPicPr/>
                <p:nvPr/>
              </p:nvPicPr>
              <p:blipFill>
                <a:blip r:embed="rId378"/>
                <a:stretch>
                  <a:fillRect/>
                </a:stretch>
              </p:blipFill>
              <p:spPr>
                <a:xfrm>
                  <a:off x="11975413" y="950107"/>
                  <a:ext cx="205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33" name="Freihand 232">
                  <a:extLst>
                    <a:ext uri="{FF2B5EF4-FFF2-40B4-BE49-F238E27FC236}">
                      <a16:creationId xmlns:a16="http://schemas.microsoft.com/office/drawing/2014/main" id="{5590C442-B9A4-48A8-B537-D6872C6B46A4}"/>
                    </a:ext>
                  </a:extLst>
                </p14:cNvPr>
                <p14:cNvContentPartPr/>
                <p14:nvPr/>
              </p14:nvContentPartPr>
              <p14:xfrm>
                <a:off x="12023293" y="987907"/>
                <a:ext cx="48240" cy="91080"/>
              </p14:xfrm>
            </p:contentPart>
          </mc:Choice>
          <mc:Fallback>
            <p:pic>
              <p:nvPicPr>
                <p:cNvPr id="233" name="Freihand 232">
                  <a:extLst>
                    <a:ext uri="{FF2B5EF4-FFF2-40B4-BE49-F238E27FC236}">
                      <a16:creationId xmlns:a16="http://schemas.microsoft.com/office/drawing/2014/main" id="{5590C442-B9A4-48A8-B537-D6872C6B46A4}"/>
                    </a:ext>
                  </a:extLst>
                </p:cNvPr>
                <p:cNvPicPr/>
                <p:nvPr/>
              </p:nvPicPr>
              <p:blipFill>
                <a:blip r:embed="rId380"/>
                <a:stretch>
                  <a:fillRect/>
                </a:stretch>
              </p:blipFill>
              <p:spPr>
                <a:xfrm>
                  <a:off x="12018973" y="983587"/>
                  <a:ext cx="568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34" name="Freihand 233">
                  <a:extLst>
                    <a:ext uri="{FF2B5EF4-FFF2-40B4-BE49-F238E27FC236}">
                      <a16:creationId xmlns:a16="http://schemas.microsoft.com/office/drawing/2014/main" id="{2126570B-DA2E-435D-BBE4-5A7B814FF1B0}"/>
                    </a:ext>
                  </a:extLst>
                </p14:cNvPr>
                <p14:cNvContentPartPr/>
                <p14:nvPr/>
              </p14:nvContentPartPr>
              <p14:xfrm>
                <a:off x="12102493" y="931747"/>
                <a:ext cx="70200" cy="100800"/>
              </p14:xfrm>
            </p:contentPart>
          </mc:Choice>
          <mc:Fallback>
            <p:pic>
              <p:nvPicPr>
                <p:cNvPr id="234" name="Freihand 233">
                  <a:extLst>
                    <a:ext uri="{FF2B5EF4-FFF2-40B4-BE49-F238E27FC236}">
                      <a16:creationId xmlns:a16="http://schemas.microsoft.com/office/drawing/2014/main" id="{2126570B-DA2E-435D-BBE4-5A7B814FF1B0}"/>
                    </a:ext>
                  </a:extLst>
                </p:cNvPr>
                <p:cNvPicPr/>
                <p:nvPr/>
              </p:nvPicPr>
              <p:blipFill>
                <a:blip r:embed="rId382"/>
                <a:stretch>
                  <a:fillRect/>
                </a:stretch>
              </p:blipFill>
              <p:spPr>
                <a:xfrm>
                  <a:off x="12098173" y="927427"/>
                  <a:ext cx="788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35" name="Freihand 234">
                  <a:extLst>
                    <a:ext uri="{FF2B5EF4-FFF2-40B4-BE49-F238E27FC236}">
                      <a16:creationId xmlns:a16="http://schemas.microsoft.com/office/drawing/2014/main" id="{FFF1D1E0-CC1F-4B99-AC82-EA5AFCCAFC43}"/>
                    </a:ext>
                  </a:extLst>
                </p14:cNvPr>
                <p14:cNvContentPartPr/>
                <p14:nvPr/>
              </p14:nvContentPartPr>
              <p14:xfrm>
                <a:off x="12092773" y="981067"/>
                <a:ext cx="72000" cy="50040"/>
              </p14:xfrm>
            </p:contentPart>
          </mc:Choice>
          <mc:Fallback>
            <p:pic>
              <p:nvPicPr>
                <p:cNvPr id="235" name="Freihand 234">
                  <a:extLst>
                    <a:ext uri="{FF2B5EF4-FFF2-40B4-BE49-F238E27FC236}">
                      <a16:creationId xmlns:a16="http://schemas.microsoft.com/office/drawing/2014/main" id="{FFF1D1E0-CC1F-4B99-AC82-EA5AFCCAFC43}"/>
                    </a:ext>
                  </a:extLst>
                </p:cNvPr>
                <p:cNvPicPr/>
                <p:nvPr/>
              </p:nvPicPr>
              <p:blipFill>
                <a:blip r:embed="rId384"/>
                <a:stretch>
                  <a:fillRect/>
                </a:stretch>
              </p:blipFill>
              <p:spPr>
                <a:xfrm>
                  <a:off x="12088453" y="976747"/>
                  <a:ext cx="806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7" name="Freihand 236">
                  <a:extLst>
                    <a:ext uri="{FF2B5EF4-FFF2-40B4-BE49-F238E27FC236}">
                      <a16:creationId xmlns:a16="http://schemas.microsoft.com/office/drawing/2014/main" id="{2789A220-9F2A-42AD-A5ED-A899113F94B9}"/>
                    </a:ext>
                  </a:extLst>
                </p14:cNvPr>
                <p14:cNvContentPartPr/>
                <p14:nvPr/>
              </p14:nvContentPartPr>
              <p14:xfrm>
                <a:off x="11552773" y="1627267"/>
                <a:ext cx="43560" cy="339480"/>
              </p14:xfrm>
            </p:contentPart>
          </mc:Choice>
          <mc:Fallback>
            <p:pic>
              <p:nvPicPr>
                <p:cNvPr id="237" name="Freihand 236">
                  <a:extLst>
                    <a:ext uri="{FF2B5EF4-FFF2-40B4-BE49-F238E27FC236}">
                      <a16:creationId xmlns:a16="http://schemas.microsoft.com/office/drawing/2014/main" id="{2789A220-9F2A-42AD-A5ED-A899113F94B9}"/>
                    </a:ext>
                  </a:extLst>
                </p:cNvPr>
                <p:cNvPicPr/>
                <p:nvPr/>
              </p:nvPicPr>
              <p:blipFill>
                <a:blip r:embed="rId386"/>
                <a:stretch>
                  <a:fillRect/>
                </a:stretch>
              </p:blipFill>
              <p:spPr>
                <a:xfrm>
                  <a:off x="11548453" y="1622947"/>
                  <a:ext cx="5220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38" name="Freihand 237">
                  <a:extLst>
                    <a:ext uri="{FF2B5EF4-FFF2-40B4-BE49-F238E27FC236}">
                      <a16:creationId xmlns:a16="http://schemas.microsoft.com/office/drawing/2014/main" id="{2166DA99-BB24-4FDB-A429-CE5E2C5D602A}"/>
                    </a:ext>
                  </a:extLst>
                </p14:cNvPr>
                <p14:cNvContentPartPr/>
                <p14:nvPr/>
              </p14:nvContentPartPr>
              <p14:xfrm>
                <a:off x="11464573" y="1491907"/>
                <a:ext cx="180000" cy="254520"/>
              </p14:xfrm>
            </p:contentPart>
          </mc:Choice>
          <mc:Fallback>
            <p:pic>
              <p:nvPicPr>
                <p:cNvPr id="238" name="Freihand 237">
                  <a:extLst>
                    <a:ext uri="{FF2B5EF4-FFF2-40B4-BE49-F238E27FC236}">
                      <a16:creationId xmlns:a16="http://schemas.microsoft.com/office/drawing/2014/main" id="{2166DA99-BB24-4FDB-A429-CE5E2C5D602A}"/>
                    </a:ext>
                  </a:extLst>
                </p:cNvPr>
                <p:cNvPicPr/>
                <p:nvPr/>
              </p:nvPicPr>
              <p:blipFill>
                <a:blip r:embed="rId388"/>
                <a:stretch>
                  <a:fillRect/>
                </a:stretch>
              </p:blipFill>
              <p:spPr>
                <a:xfrm>
                  <a:off x="11460253" y="1487587"/>
                  <a:ext cx="18864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39" name="Freihand 238">
                  <a:extLst>
                    <a:ext uri="{FF2B5EF4-FFF2-40B4-BE49-F238E27FC236}">
                      <a16:creationId xmlns:a16="http://schemas.microsoft.com/office/drawing/2014/main" id="{8D46DF3C-B90F-41FB-8A0A-14FF5A4CE254}"/>
                    </a:ext>
                  </a:extLst>
                </p14:cNvPr>
                <p14:cNvContentPartPr/>
                <p14:nvPr/>
              </p14:nvContentPartPr>
              <p14:xfrm>
                <a:off x="11484013" y="2037307"/>
                <a:ext cx="128160" cy="196560"/>
              </p14:xfrm>
            </p:contentPart>
          </mc:Choice>
          <mc:Fallback>
            <p:pic>
              <p:nvPicPr>
                <p:cNvPr id="239" name="Freihand 238">
                  <a:extLst>
                    <a:ext uri="{FF2B5EF4-FFF2-40B4-BE49-F238E27FC236}">
                      <a16:creationId xmlns:a16="http://schemas.microsoft.com/office/drawing/2014/main" id="{8D46DF3C-B90F-41FB-8A0A-14FF5A4CE254}"/>
                    </a:ext>
                  </a:extLst>
                </p:cNvPr>
                <p:cNvPicPr/>
                <p:nvPr/>
              </p:nvPicPr>
              <p:blipFill>
                <a:blip r:embed="rId390"/>
                <a:stretch>
                  <a:fillRect/>
                </a:stretch>
              </p:blipFill>
              <p:spPr>
                <a:xfrm>
                  <a:off x="11479693" y="2032987"/>
                  <a:ext cx="1368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40" name="Freihand 239">
                  <a:extLst>
                    <a:ext uri="{FF2B5EF4-FFF2-40B4-BE49-F238E27FC236}">
                      <a16:creationId xmlns:a16="http://schemas.microsoft.com/office/drawing/2014/main" id="{8D1B069C-A2F0-467D-AC0C-52A992BBACEC}"/>
                    </a:ext>
                  </a:extLst>
                </p14:cNvPr>
                <p14:cNvContentPartPr/>
                <p14:nvPr/>
              </p14:nvContentPartPr>
              <p14:xfrm>
                <a:off x="11419213" y="2156107"/>
                <a:ext cx="369360" cy="240120"/>
              </p14:xfrm>
            </p:contentPart>
          </mc:Choice>
          <mc:Fallback>
            <p:pic>
              <p:nvPicPr>
                <p:cNvPr id="240" name="Freihand 239">
                  <a:extLst>
                    <a:ext uri="{FF2B5EF4-FFF2-40B4-BE49-F238E27FC236}">
                      <a16:creationId xmlns:a16="http://schemas.microsoft.com/office/drawing/2014/main" id="{8D1B069C-A2F0-467D-AC0C-52A992BBACEC}"/>
                    </a:ext>
                  </a:extLst>
                </p:cNvPr>
                <p:cNvPicPr/>
                <p:nvPr/>
              </p:nvPicPr>
              <p:blipFill>
                <a:blip r:embed="rId392"/>
                <a:stretch>
                  <a:fillRect/>
                </a:stretch>
              </p:blipFill>
              <p:spPr>
                <a:xfrm>
                  <a:off x="11414893" y="2151787"/>
                  <a:ext cx="37800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42" name="Freihand 241">
                  <a:extLst>
                    <a:ext uri="{FF2B5EF4-FFF2-40B4-BE49-F238E27FC236}">
                      <a16:creationId xmlns:a16="http://schemas.microsoft.com/office/drawing/2014/main" id="{1C4FF1E6-BAD9-45EB-B9E6-8310407AC91C}"/>
                    </a:ext>
                  </a:extLst>
                </p14:cNvPr>
                <p14:cNvContentPartPr/>
                <p14:nvPr/>
              </p14:nvContentPartPr>
              <p14:xfrm>
                <a:off x="11583013" y="2406307"/>
                <a:ext cx="24120" cy="205200"/>
              </p14:xfrm>
            </p:contentPart>
          </mc:Choice>
          <mc:Fallback>
            <p:pic>
              <p:nvPicPr>
                <p:cNvPr id="242" name="Freihand 241">
                  <a:extLst>
                    <a:ext uri="{FF2B5EF4-FFF2-40B4-BE49-F238E27FC236}">
                      <a16:creationId xmlns:a16="http://schemas.microsoft.com/office/drawing/2014/main" id="{1C4FF1E6-BAD9-45EB-B9E6-8310407AC91C}"/>
                    </a:ext>
                  </a:extLst>
                </p:cNvPr>
                <p:cNvPicPr/>
                <p:nvPr/>
              </p:nvPicPr>
              <p:blipFill>
                <a:blip r:embed="rId394"/>
                <a:stretch>
                  <a:fillRect/>
                </a:stretch>
              </p:blipFill>
              <p:spPr>
                <a:xfrm>
                  <a:off x="11578693" y="2401987"/>
                  <a:ext cx="327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43" name="Freihand 242">
                  <a:extLst>
                    <a:ext uri="{FF2B5EF4-FFF2-40B4-BE49-F238E27FC236}">
                      <a16:creationId xmlns:a16="http://schemas.microsoft.com/office/drawing/2014/main" id="{D9B7D587-B4FD-4E34-9853-53294EF62C4A}"/>
                    </a:ext>
                  </a:extLst>
                </p14:cNvPr>
                <p14:cNvContentPartPr/>
                <p14:nvPr/>
              </p14:nvContentPartPr>
              <p14:xfrm>
                <a:off x="11539813" y="2351227"/>
                <a:ext cx="225000" cy="191160"/>
              </p14:xfrm>
            </p:contentPart>
          </mc:Choice>
          <mc:Fallback>
            <p:pic>
              <p:nvPicPr>
                <p:cNvPr id="243" name="Freihand 242">
                  <a:extLst>
                    <a:ext uri="{FF2B5EF4-FFF2-40B4-BE49-F238E27FC236}">
                      <a16:creationId xmlns:a16="http://schemas.microsoft.com/office/drawing/2014/main" id="{D9B7D587-B4FD-4E34-9853-53294EF62C4A}"/>
                    </a:ext>
                  </a:extLst>
                </p:cNvPr>
                <p:cNvPicPr/>
                <p:nvPr/>
              </p:nvPicPr>
              <p:blipFill>
                <a:blip r:embed="rId396"/>
                <a:stretch>
                  <a:fillRect/>
                </a:stretch>
              </p:blipFill>
              <p:spPr>
                <a:xfrm>
                  <a:off x="11535493" y="2346907"/>
                  <a:ext cx="2336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45" name="Freihand 244">
                  <a:extLst>
                    <a:ext uri="{FF2B5EF4-FFF2-40B4-BE49-F238E27FC236}">
                      <a16:creationId xmlns:a16="http://schemas.microsoft.com/office/drawing/2014/main" id="{DA446E51-FA35-40FD-A7A0-29DEC8045FC2}"/>
                    </a:ext>
                  </a:extLst>
                </p14:cNvPr>
                <p14:cNvContentPartPr/>
                <p14:nvPr/>
              </p14:nvContentPartPr>
              <p14:xfrm>
                <a:off x="11104573" y="2595307"/>
                <a:ext cx="129240" cy="240840"/>
              </p14:xfrm>
            </p:contentPart>
          </mc:Choice>
          <mc:Fallback>
            <p:pic>
              <p:nvPicPr>
                <p:cNvPr id="245" name="Freihand 244">
                  <a:extLst>
                    <a:ext uri="{FF2B5EF4-FFF2-40B4-BE49-F238E27FC236}">
                      <a16:creationId xmlns:a16="http://schemas.microsoft.com/office/drawing/2014/main" id="{DA446E51-FA35-40FD-A7A0-29DEC8045FC2}"/>
                    </a:ext>
                  </a:extLst>
                </p:cNvPr>
                <p:cNvPicPr/>
                <p:nvPr/>
              </p:nvPicPr>
              <p:blipFill>
                <a:blip r:embed="rId398"/>
                <a:stretch>
                  <a:fillRect/>
                </a:stretch>
              </p:blipFill>
              <p:spPr>
                <a:xfrm>
                  <a:off x="11100253" y="2590987"/>
                  <a:ext cx="13788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46" name="Freihand 245">
                  <a:extLst>
                    <a:ext uri="{FF2B5EF4-FFF2-40B4-BE49-F238E27FC236}">
                      <a16:creationId xmlns:a16="http://schemas.microsoft.com/office/drawing/2014/main" id="{DFCF609E-1809-4B5D-BDF2-196A0C810B12}"/>
                    </a:ext>
                  </a:extLst>
                </p14:cNvPr>
                <p14:cNvContentPartPr/>
                <p14:nvPr/>
              </p14:nvContentPartPr>
              <p14:xfrm>
                <a:off x="10913053" y="2641747"/>
                <a:ext cx="281160" cy="333720"/>
              </p14:xfrm>
            </p:contentPart>
          </mc:Choice>
          <mc:Fallback>
            <p:pic>
              <p:nvPicPr>
                <p:cNvPr id="246" name="Freihand 245">
                  <a:extLst>
                    <a:ext uri="{FF2B5EF4-FFF2-40B4-BE49-F238E27FC236}">
                      <a16:creationId xmlns:a16="http://schemas.microsoft.com/office/drawing/2014/main" id="{DFCF609E-1809-4B5D-BDF2-196A0C810B12}"/>
                    </a:ext>
                  </a:extLst>
                </p:cNvPr>
                <p:cNvPicPr/>
                <p:nvPr/>
              </p:nvPicPr>
              <p:blipFill>
                <a:blip r:embed="rId400"/>
                <a:stretch>
                  <a:fillRect/>
                </a:stretch>
              </p:blipFill>
              <p:spPr>
                <a:xfrm>
                  <a:off x="10908733" y="2637427"/>
                  <a:ext cx="28980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48" name="Freihand 247">
                  <a:extLst>
                    <a:ext uri="{FF2B5EF4-FFF2-40B4-BE49-F238E27FC236}">
                      <a16:creationId xmlns:a16="http://schemas.microsoft.com/office/drawing/2014/main" id="{55D3A200-5CB8-4519-8952-5C6800BC53B5}"/>
                    </a:ext>
                  </a:extLst>
                </p14:cNvPr>
                <p14:cNvContentPartPr/>
                <p14:nvPr/>
              </p14:nvContentPartPr>
              <p14:xfrm>
                <a:off x="9615613" y="3199747"/>
                <a:ext cx="186120" cy="342000"/>
              </p14:xfrm>
            </p:contentPart>
          </mc:Choice>
          <mc:Fallback>
            <p:pic>
              <p:nvPicPr>
                <p:cNvPr id="248" name="Freihand 247">
                  <a:extLst>
                    <a:ext uri="{FF2B5EF4-FFF2-40B4-BE49-F238E27FC236}">
                      <a16:creationId xmlns:a16="http://schemas.microsoft.com/office/drawing/2014/main" id="{55D3A200-5CB8-4519-8952-5C6800BC53B5}"/>
                    </a:ext>
                  </a:extLst>
                </p:cNvPr>
                <p:cNvPicPr/>
                <p:nvPr/>
              </p:nvPicPr>
              <p:blipFill>
                <a:blip r:embed="rId402"/>
                <a:stretch>
                  <a:fillRect/>
                </a:stretch>
              </p:blipFill>
              <p:spPr>
                <a:xfrm>
                  <a:off x="9611293" y="3195427"/>
                  <a:ext cx="19476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49" name="Freihand 248">
                  <a:extLst>
                    <a:ext uri="{FF2B5EF4-FFF2-40B4-BE49-F238E27FC236}">
                      <a16:creationId xmlns:a16="http://schemas.microsoft.com/office/drawing/2014/main" id="{F7CAB12F-ADBF-4EA2-9E8B-AC8E13F885FE}"/>
                    </a:ext>
                  </a:extLst>
                </p14:cNvPr>
                <p14:cNvContentPartPr/>
                <p14:nvPr/>
              </p14:nvContentPartPr>
              <p14:xfrm>
                <a:off x="9853213" y="3277507"/>
                <a:ext cx="219600" cy="146880"/>
              </p14:xfrm>
            </p:contentPart>
          </mc:Choice>
          <mc:Fallback>
            <p:pic>
              <p:nvPicPr>
                <p:cNvPr id="249" name="Freihand 248">
                  <a:extLst>
                    <a:ext uri="{FF2B5EF4-FFF2-40B4-BE49-F238E27FC236}">
                      <a16:creationId xmlns:a16="http://schemas.microsoft.com/office/drawing/2014/main" id="{F7CAB12F-ADBF-4EA2-9E8B-AC8E13F885FE}"/>
                    </a:ext>
                  </a:extLst>
                </p:cNvPr>
                <p:cNvPicPr/>
                <p:nvPr/>
              </p:nvPicPr>
              <p:blipFill>
                <a:blip r:embed="rId404"/>
                <a:stretch>
                  <a:fillRect/>
                </a:stretch>
              </p:blipFill>
              <p:spPr>
                <a:xfrm>
                  <a:off x="9848893" y="3273187"/>
                  <a:ext cx="2282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50" name="Freihand 249">
                  <a:extLst>
                    <a:ext uri="{FF2B5EF4-FFF2-40B4-BE49-F238E27FC236}">
                      <a16:creationId xmlns:a16="http://schemas.microsoft.com/office/drawing/2014/main" id="{2A595FB5-E282-4599-A862-D4456CFC6F34}"/>
                    </a:ext>
                  </a:extLst>
                </p14:cNvPr>
                <p14:cNvContentPartPr/>
                <p14:nvPr/>
              </p14:nvContentPartPr>
              <p14:xfrm>
                <a:off x="10130053" y="3191107"/>
                <a:ext cx="203400" cy="311400"/>
              </p14:xfrm>
            </p:contentPart>
          </mc:Choice>
          <mc:Fallback>
            <p:pic>
              <p:nvPicPr>
                <p:cNvPr id="250" name="Freihand 249">
                  <a:extLst>
                    <a:ext uri="{FF2B5EF4-FFF2-40B4-BE49-F238E27FC236}">
                      <a16:creationId xmlns:a16="http://schemas.microsoft.com/office/drawing/2014/main" id="{2A595FB5-E282-4599-A862-D4456CFC6F34}"/>
                    </a:ext>
                  </a:extLst>
                </p:cNvPr>
                <p:cNvPicPr/>
                <p:nvPr/>
              </p:nvPicPr>
              <p:blipFill>
                <a:blip r:embed="rId406"/>
                <a:stretch>
                  <a:fillRect/>
                </a:stretch>
              </p:blipFill>
              <p:spPr>
                <a:xfrm>
                  <a:off x="10125733" y="3186787"/>
                  <a:ext cx="21204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51" name="Freihand 250">
                  <a:extLst>
                    <a:ext uri="{FF2B5EF4-FFF2-40B4-BE49-F238E27FC236}">
                      <a16:creationId xmlns:a16="http://schemas.microsoft.com/office/drawing/2014/main" id="{DD6F4A9D-4AF8-4D58-BBCB-99E626CFD5E6}"/>
                    </a:ext>
                  </a:extLst>
                </p14:cNvPr>
                <p14:cNvContentPartPr/>
                <p14:nvPr/>
              </p14:nvContentPartPr>
              <p14:xfrm>
                <a:off x="10476013" y="2964667"/>
                <a:ext cx="627480" cy="282960"/>
              </p14:xfrm>
            </p:contentPart>
          </mc:Choice>
          <mc:Fallback>
            <p:pic>
              <p:nvPicPr>
                <p:cNvPr id="251" name="Freihand 250">
                  <a:extLst>
                    <a:ext uri="{FF2B5EF4-FFF2-40B4-BE49-F238E27FC236}">
                      <a16:creationId xmlns:a16="http://schemas.microsoft.com/office/drawing/2014/main" id="{DD6F4A9D-4AF8-4D58-BBCB-99E626CFD5E6}"/>
                    </a:ext>
                  </a:extLst>
                </p:cNvPr>
                <p:cNvPicPr/>
                <p:nvPr/>
              </p:nvPicPr>
              <p:blipFill>
                <a:blip r:embed="rId408"/>
                <a:stretch>
                  <a:fillRect/>
                </a:stretch>
              </p:blipFill>
              <p:spPr>
                <a:xfrm>
                  <a:off x="10471693" y="2960347"/>
                  <a:ext cx="63612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52" name="Freihand 251">
                  <a:extLst>
                    <a:ext uri="{FF2B5EF4-FFF2-40B4-BE49-F238E27FC236}">
                      <a16:creationId xmlns:a16="http://schemas.microsoft.com/office/drawing/2014/main" id="{A40FBF8D-80CD-47E5-8C42-E3F8B12B2432}"/>
                    </a:ext>
                  </a:extLst>
                </p14:cNvPr>
                <p14:cNvContentPartPr/>
                <p14:nvPr/>
              </p14:nvContentPartPr>
              <p14:xfrm>
                <a:off x="11104213" y="2972587"/>
                <a:ext cx="10440" cy="27720"/>
              </p14:xfrm>
            </p:contentPart>
          </mc:Choice>
          <mc:Fallback>
            <p:pic>
              <p:nvPicPr>
                <p:cNvPr id="252" name="Freihand 251">
                  <a:extLst>
                    <a:ext uri="{FF2B5EF4-FFF2-40B4-BE49-F238E27FC236}">
                      <a16:creationId xmlns:a16="http://schemas.microsoft.com/office/drawing/2014/main" id="{A40FBF8D-80CD-47E5-8C42-E3F8B12B2432}"/>
                    </a:ext>
                  </a:extLst>
                </p:cNvPr>
                <p:cNvPicPr/>
                <p:nvPr/>
              </p:nvPicPr>
              <p:blipFill>
                <a:blip r:embed="rId410"/>
                <a:stretch>
                  <a:fillRect/>
                </a:stretch>
              </p:blipFill>
              <p:spPr>
                <a:xfrm>
                  <a:off x="11099893" y="2968267"/>
                  <a:ext cx="190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53" name="Freihand 252">
                  <a:extLst>
                    <a:ext uri="{FF2B5EF4-FFF2-40B4-BE49-F238E27FC236}">
                      <a16:creationId xmlns:a16="http://schemas.microsoft.com/office/drawing/2014/main" id="{B9E5976D-B9D4-4B74-85FF-453671EFFD85}"/>
                    </a:ext>
                  </a:extLst>
                </p14:cNvPr>
                <p14:cNvContentPartPr/>
                <p14:nvPr/>
              </p14:nvContentPartPr>
              <p14:xfrm>
                <a:off x="11192773" y="2955307"/>
                <a:ext cx="120240" cy="288720"/>
              </p14:xfrm>
            </p:contentPart>
          </mc:Choice>
          <mc:Fallback>
            <p:pic>
              <p:nvPicPr>
                <p:cNvPr id="253" name="Freihand 252">
                  <a:extLst>
                    <a:ext uri="{FF2B5EF4-FFF2-40B4-BE49-F238E27FC236}">
                      <a16:creationId xmlns:a16="http://schemas.microsoft.com/office/drawing/2014/main" id="{B9E5976D-B9D4-4B74-85FF-453671EFFD85}"/>
                    </a:ext>
                  </a:extLst>
                </p:cNvPr>
                <p:cNvPicPr/>
                <p:nvPr/>
              </p:nvPicPr>
              <p:blipFill>
                <a:blip r:embed="rId412"/>
                <a:stretch>
                  <a:fillRect/>
                </a:stretch>
              </p:blipFill>
              <p:spPr>
                <a:xfrm>
                  <a:off x="11188453" y="2950987"/>
                  <a:ext cx="12888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54" name="Freihand 253">
                  <a:extLst>
                    <a:ext uri="{FF2B5EF4-FFF2-40B4-BE49-F238E27FC236}">
                      <a16:creationId xmlns:a16="http://schemas.microsoft.com/office/drawing/2014/main" id="{5218DA47-D344-43B8-B3D6-8557A3F7884F}"/>
                    </a:ext>
                  </a:extLst>
                </p14:cNvPr>
                <p14:cNvContentPartPr/>
                <p14:nvPr/>
              </p14:nvContentPartPr>
              <p14:xfrm>
                <a:off x="11346133" y="2868187"/>
                <a:ext cx="39240" cy="175320"/>
              </p14:xfrm>
            </p:contentPart>
          </mc:Choice>
          <mc:Fallback>
            <p:pic>
              <p:nvPicPr>
                <p:cNvPr id="254" name="Freihand 253">
                  <a:extLst>
                    <a:ext uri="{FF2B5EF4-FFF2-40B4-BE49-F238E27FC236}">
                      <a16:creationId xmlns:a16="http://schemas.microsoft.com/office/drawing/2014/main" id="{5218DA47-D344-43B8-B3D6-8557A3F7884F}"/>
                    </a:ext>
                  </a:extLst>
                </p:cNvPr>
                <p:cNvPicPr/>
                <p:nvPr/>
              </p:nvPicPr>
              <p:blipFill>
                <a:blip r:embed="rId414"/>
                <a:stretch>
                  <a:fillRect/>
                </a:stretch>
              </p:blipFill>
              <p:spPr>
                <a:xfrm>
                  <a:off x="11341813" y="2863867"/>
                  <a:ext cx="478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55" name="Freihand 254">
                  <a:extLst>
                    <a:ext uri="{FF2B5EF4-FFF2-40B4-BE49-F238E27FC236}">
                      <a16:creationId xmlns:a16="http://schemas.microsoft.com/office/drawing/2014/main" id="{A55FC526-C19C-4D78-9EC2-EB7ABECD7BA6}"/>
                    </a:ext>
                  </a:extLst>
                </p14:cNvPr>
                <p14:cNvContentPartPr/>
                <p14:nvPr/>
              </p14:nvContentPartPr>
              <p14:xfrm>
                <a:off x="11411653" y="2953147"/>
                <a:ext cx="22680" cy="87840"/>
              </p14:xfrm>
            </p:contentPart>
          </mc:Choice>
          <mc:Fallback>
            <p:pic>
              <p:nvPicPr>
                <p:cNvPr id="255" name="Freihand 254">
                  <a:extLst>
                    <a:ext uri="{FF2B5EF4-FFF2-40B4-BE49-F238E27FC236}">
                      <a16:creationId xmlns:a16="http://schemas.microsoft.com/office/drawing/2014/main" id="{A55FC526-C19C-4D78-9EC2-EB7ABECD7BA6}"/>
                    </a:ext>
                  </a:extLst>
                </p:cNvPr>
                <p:cNvPicPr/>
                <p:nvPr/>
              </p:nvPicPr>
              <p:blipFill>
                <a:blip r:embed="rId416"/>
                <a:stretch>
                  <a:fillRect/>
                </a:stretch>
              </p:blipFill>
              <p:spPr>
                <a:xfrm>
                  <a:off x="11407333" y="2948827"/>
                  <a:ext cx="313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56" name="Freihand 255">
                  <a:extLst>
                    <a:ext uri="{FF2B5EF4-FFF2-40B4-BE49-F238E27FC236}">
                      <a16:creationId xmlns:a16="http://schemas.microsoft.com/office/drawing/2014/main" id="{B6376961-A745-487E-A326-CCCC0373F64E}"/>
                    </a:ext>
                  </a:extLst>
                </p14:cNvPr>
                <p14:cNvContentPartPr/>
                <p14:nvPr/>
              </p14:nvContentPartPr>
              <p14:xfrm>
                <a:off x="11463853" y="2842627"/>
                <a:ext cx="236160" cy="178560"/>
              </p14:xfrm>
            </p:contentPart>
          </mc:Choice>
          <mc:Fallback>
            <p:pic>
              <p:nvPicPr>
                <p:cNvPr id="256" name="Freihand 255">
                  <a:extLst>
                    <a:ext uri="{FF2B5EF4-FFF2-40B4-BE49-F238E27FC236}">
                      <a16:creationId xmlns:a16="http://schemas.microsoft.com/office/drawing/2014/main" id="{B6376961-A745-487E-A326-CCCC0373F64E}"/>
                    </a:ext>
                  </a:extLst>
                </p:cNvPr>
                <p:cNvPicPr/>
                <p:nvPr/>
              </p:nvPicPr>
              <p:blipFill>
                <a:blip r:embed="rId418"/>
                <a:stretch>
                  <a:fillRect/>
                </a:stretch>
              </p:blipFill>
              <p:spPr>
                <a:xfrm>
                  <a:off x="11459533" y="2838307"/>
                  <a:ext cx="2448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57" name="Freihand 256">
                  <a:extLst>
                    <a:ext uri="{FF2B5EF4-FFF2-40B4-BE49-F238E27FC236}">
                      <a16:creationId xmlns:a16="http://schemas.microsoft.com/office/drawing/2014/main" id="{86ABAD23-4EDB-49E6-8C82-03E9DBB33A03}"/>
                    </a:ext>
                  </a:extLst>
                </p14:cNvPr>
                <p14:cNvContentPartPr/>
                <p14:nvPr/>
              </p14:nvContentPartPr>
              <p14:xfrm>
                <a:off x="11554933" y="2722387"/>
                <a:ext cx="19800" cy="32400"/>
              </p14:xfrm>
            </p:contentPart>
          </mc:Choice>
          <mc:Fallback>
            <p:pic>
              <p:nvPicPr>
                <p:cNvPr id="257" name="Freihand 256">
                  <a:extLst>
                    <a:ext uri="{FF2B5EF4-FFF2-40B4-BE49-F238E27FC236}">
                      <a16:creationId xmlns:a16="http://schemas.microsoft.com/office/drawing/2014/main" id="{86ABAD23-4EDB-49E6-8C82-03E9DBB33A03}"/>
                    </a:ext>
                  </a:extLst>
                </p:cNvPr>
                <p:cNvPicPr/>
                <p:nvPr/>
              </p:nvPicPr>
              <p:blipFill>
                <a:blip r:embed="rId420"/>
                <a:stretch>
                  <a:fillRect/>
                </a:stretch>
              </p:blipFill>
              <p:spPr>
                <a:xfrm>
                  <a:off x="11550613" y="2718067"/>
                  <a:ext cx="284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58" name="Freihand 257">
                  <a:extLst>
                    <a:ext uri="{FF2B5EF4-FFF2-40B4-BE49-F238E27FC236}">
                      <a16:creationId xmlns:a16="http://schemas.microsoft.com/office/drawing/2014/main" id="{2CE6BED5-0851-4D69-A242-354786F9D4B4}"/>
                    </a:ext>
                  </a:extLst>
                </p14:cNvPr>
                <p14:cNvContentPartPr/>
                <p14:nvPr/>
              </p14:nvContentPartPr>
              <p14:xfrm>
                <a:off x="11822413" y="2680267"/>
                <a:ext cx="75240" cy="308520"/>
              </p14:xfrm>
            </p:contentPart>
          </mc:Choice>
          <mc:Fallback>
            <p:pic>
              <p:nvPicPr>
                <p:cNvPr id="258" name="Freihand 257">
                  <a:extLst>
                    <a:ext uri="{FF2B5EF4-FFF2-40B4-BE49-F238E27FC236}">
                      <a16:creationId xmlns:a16="http://schemas.microsoft.com/office/drawing/2014/main" id="{2CE6BED5-0851-4D69-A242-354786F9D4B4}"/>
                    </a:ext>
                  </a:extLst>
                </p:cNvPr>
                <p:cNvPicPr/>
                <p:nvPr/>
              </p:nvPicPr>
              <p:blipFill>
                <a:blip r:embed="rId422"/>
                <a:stretch>
                  <a:fillRect/>
                </a:stretch>
              </p:blipFill>
              <p:spPr>
                <a:xfrm>
                  <a:off x="11818093" y="2675947"/>
                  <a:ext cx="8388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59" name="Freihand 258">
                  <a:extLst>
                    <a:ext uri="{FF2B5EF4-FFF2-40B4-BE49-F238E27FC236}">
                      <a16:creationId xmlns:a16="http://schemas.microsoft.com/office/drawing/2014/main" id="{3AA60E8A-3914-43C3-839D-7AEFB74E6EF0}"/>
                    </a:ext>
                  </a:extLst>
                </p14:cNvPr>
                <p14:cNvContentPartPr/>
                <p14:nvPr/>
              </p14:nvContentPartPr>
              <p14:xfrm>
                <a:off x="9254173" y="3163027"/>
                <a:ext cx="2745360" cy="643320"/>
              </p14:xfrm>
            </p:contentPart>
          </mc:Choice>
          <mc:Fallback>
            <p:pic>
              <p:nvPicPr>
                <p:cNvPr id="259" name="Freihand 258">
                  <a:extLst>
                    <a:ext uri="{FF2B5EF4-FFF2-40B4-BE49-F238E27FC236}">
                      <a16:creationId xmlns:a16="http://schemas.microsoft.com/office/drawing/2014/main" id="{3AA60E8A-3914-43C3-839D-7AEFB74E6EF0}"/>
                    </a:ext>
                  </a:extLst>
                </p:cNvPr>
                <p:cNvPicPr/>
                <p:nvPr/>
              </p:nvPicPr>
              <p:blipFill>
                <a:blip r:embed="rId424"/>
                <a:stretch>
                  <a:fillRect/>
                </a:stretch>
              </p:blipFill>
              <p:spPr>
                <a:xfrm>
                  <a:off x="9249853" y="3158707"/>
                  <a:ext cx="2754000" cy="6519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61" name="Freihand 260">
                  <a:extLst>
                    <a:ext uri="{FF2B5EF4-FFF2-40B4-BE49-F238E27FC236}">
                      <a16:creationId xmlns:a16="http://schemas.microsoft.com/office/drawing/2014/main" id="{9BB8BBA6-6163-490F-8090-F2C92D6196C2}"/>
                    </a:ext>
                  </a:extLst>
                </p14:cNvPr>
                <p14:cNvContentPartPr/>
                <p14:nvPr/>
              </p14:nvContentPartPr>
              <p14:xfrm>
                <a:off x="11773813" y="2347627"/>
                <a:ext cx="360" cy="360"/>
              </p14:xfrm>
            </p:contentPart>
          </mc:Choice>
          <mc:Fallback>
            <p:pic>
              <p:nvPicPr>
                <p:cNvPr id="261" name="Freihand 260">
                  <a:extLst>
                    <a:ext uri="{FF2B5EF4-FFF2-40B4-BE49-F238E27FC236}">
                      <a16:creationId xmlns:a16="http://schemas.microsoft.com/office/drawing/2014/main" id="{9BB8BBA6-6163-490F-8090-F2C92D6196C2}"/>
                    </a:ext>
                  </a:extLst>
                </p:cNvPr>
                <p:cNvPicPr/>
                <p:nvPr/>
              </p:nvPicPr>
              <p:blipFill>
                <a:blip r:embed="rId426"/>
                <a:stretch>
                  <a:fillRect/>
                </a:stretch>
              </p:blipFill>
              <p:spPr>
                <a:xfrm>
                  <a:off x="11769493" y="2343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62" name="Freihand 261">
                  <a:extLst>
                    <a:ext uri="{FF2B5EF4-FFF2-40B4-BE49-F238E27FC236}">
                      <a16:creationId xmlns:a16="http://schemas.microsoft.com/office/drawing/2014/main" id="{9BB9DA59-CF9C-4CEC-BEBD-E931AD822DB0}"/>
                    </a:ext>
                  </a:extLst>
                </p14:cNvPr>
                <p14:cNvContentPartPr/>
                <p14:nvPr/>
              </p14:nvContentPartPr>
              <p14:xfrm>
                <a:off x="11770933" y="2284627"/>
                <a:ext cx="27360" cy="163440"/>
              </p14:xfrm>
            </p:contentPart>
          </mc:Choice>
          <mc:Fallback>
            <p:pic>
              <p:nvPicPr>
                <p:cNvPr id="262" name="Freihand 261">
                  <a:extLst>
                    <a:ext uri="{FF2B5EF4-FFF2-40B4-BE49-F238E27FC236}">
                      <a16:creationId xmlns:a16="http://schemas.microsoft.com/office/drawing/2014/main" id="{9BB9DA59-CF9C-4CEC-BEBD-E931AD822DB0}"/>
                    </a:ext>
                  </a:extLst>
                </p:cNvPr>
                <p:cNvPicPr/>
                <p:nvPr/>
              </p:nvPicPr>
              <p:blipFill>
                <a:blip r:embed="rId428"/>
                <a:stretch>
                  <a:fillRect/>
                </a:stretch>
              </p:blipFill>
              <p:spPr>
                <a:xfrm>
                  <a:off x="11766613" y="2280307"/>
                  <a:ext cx="360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63" name="Freihand 262">
                  <a:extLst>
                    <a:ext uri="{FF2B5EF4-FFF2-40B4-BE49-F238E27FC236}">
                      <a16:creationId xmlns:a16="http://schemas.microsoft.com/office/drawing/2014/main" id="{E2897A64-9507-4300-99FA-55840295E7D7}"/>
                    </a:ext>
                  </a:extLst>
                </p14:cNvPr>
                <p14:cNvContentPartPr/>
                <p14:nvPr/>
              </p14:nvContentPartPr>
              <p14:xfrm>
                <a:off x="11747893" y="2398387"/>
                <a:ext cx="100080" cy="103320"/>
              </p14:xfrm>
            </p:contentPart>
          </mc:Choice>
          <mc:Fallback>
            <p:pic>
              <p:nvPicPr>
                <p:cNvPr id="263" name="Freihand 262">
                  <a:extLst>
                    <a:ext uri="{FF2B5EF4-FFF2-40B4-BE49-F238E27FC236}">
                      <a16:creationId xmlns:a16="http://schemas.microsoft.com/office/drawing/2014/main" id="{E2897A64-9507-4300-99FA-55840295E7D7}"/>
                    </a:ext>
                  </a:extLst>
                </p:cNvPr>
                <p:cNvPicPr/>
                <p:nvPr/>
              </p:nvPicPr>
              <p:blipFill>
                <a:blip r:embed="rId430"/>
                <a:stretch>
                  <a:fillRect/>
                </a:stretch>
              </p:blipFill>
              <p:spPr>
                <a:xfrm>
                  <a:off x="11743573" y="2394067"/>
                  <a:ext cx="1087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67" name="Freihand 266">
                  <a:extLst>
                    <a:ext uri="{FF2B5EF4-FFF2-40B4-BE49-F238E27FC236}">
                      <a16:creationId xmlns:a16="http://schemas.microsoft.com/office/drawing/2014/main" id="{FFB07952-E8F1-48DE-91C3-EAE8D9DC91F3}"/>
                    </a:ext>
                  </a:extLst>
                </p14:cNvPr>
                <p14:cNvContentPartPr/>
                <p14:nvPr/>
              </p14:nvContentPartPr>
              <p14:xfrm>
                <a:off x="11223013" y="1856227"/>
                <a:ext cx="824760" cy="888480"/>
              </p14:xfrm>
            </p:contentPart>
          </mc:Choice>
          <mc:Fallback>
            <p:pic>
              <p:nvPicPr>
                <p:cNvPr id="267" name="Freihand 266">
                  <a:extLst>
                    <a:ext uri="{FF2B5EF4-FFF2-40B4-BE49-F238E27FC236}">
                      <a16:creationId xmlns:a16="http://schemas.microsoft.com/office/drawing/2014/main" id="{FFB07952-E8F1-48DE-91C3-EAE8D9DC91F3}"/>
                    </a:ext>
                  </a:extLst>
                </p:cNvPr>
                <p:cNvPicPr/>
                <p:nvPr/>
              </p:nvPicPr>
              <p:blipFill>
                <a:blip r:embed="rId432"/>
                <a:stretch>
                  <a:fillRect/>
                </a:stretch>
              </p:blipFill>
              <p:spPr>
                <a:xfrm>
                  <a:off x="11218693" y="1851907"/>
                  <a:ext cx="833400" cy="897120"/>
                </a:xfrm>
                <a:prstGeom prst="rect">
                  <a:avLst/>
                </a:prstGeom>
              </p:spPr>
            </p:pic>
          </mc:Fallback>
        </mc:AlternateContent>
      </p:grpSp>
    </p:spTree>
    <p:extLst>
      <p:ext uri="{BB962C8B-B14F-4D97-AF65-F5344CB8AC3E}">
        <p14:creationId xmlns:p14="http://schemas.microsoft.com/office/powerpoint/2010/main" val="283116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515356" cy="564050"/>
          </a:xfrm>
          <a:prstGeom prst="rect">
            <a:avLst/>
          </a:prstGeom>
          <a:noFill/>
          <a:ln>
            <a:noFill/>
          </a:ln>
        </p:spPr>
        <p:txBody>
          <a:bodyPr vert="horz" wrap="none" lIns="81646" tIns="40823" rIns="81646" bIns="40823" anchorCtr="0" compatLnSpc="0">
            <a:spAutoFit/>
          </a:bodyPr>
          <a:lstStyle/>
          <a:p>
            <a:r>
              <a:rPr lang="de-DE" sz="3266"/>
              <a:t>Functions of money</a:t>
            </a:r>
            <a:endParaRPr lang="de-DE" sz="3266" dirty="0"/>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a:t>In a modern economy, we define money as a good, which fullfills the followining functions:</a:t>
            </a:r>
            <a:endParaRPr lang="de-DE" sz="2540" dirty="0"/>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Medium of exchange and payment method</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Store of value</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Unit of account</a:t>
            </a:r>
            <a:endParaRPr lang="de-DE" sz="2540" dirty="0"/>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B197C8C-059B-4E67-8433-A0E919D319F6}"/>
                  </a:ext>
                </a:extLst>
              </p14:cNvPr>
              <p14:cNvContentPartPr/>
              <p14:nvPr/>
            </p14:nvContentPartPr>
            <p14:xfrm>
              <a:off x="2460880" y="3111907"/>
              <a:ext cx="2963880" cy="50400"/>
            </p14:xfrm>
          </p:contentPart>
        </mc:Choice>
        <mc:Fallback xmlns="">
          <p:pic>
            <p:nvPicPr>
              <p:cNvPr id="2" name="Freihand 1">
                <a:extLst>
                  <a:ext uri="{FF2B5EF4-FFF2-40B4-BE49-F238E27FC236}">
                    <a16:creationId xmlns:a16="http://schemas.microsoft.com/office/drawing/2014/main" id="{2B197C8C-059B-4E67-8433-A0E919D319F6}"/>
                  </a:ext>
                </a:extLst>
              </p:cNvPr>
              <p:cNvPicPr/>
              <p:nvPr/>
            </p:nvPicPr>
            <p:blipFill>
              <a:blip r:embed="rId4"/>
              <a:stretch>
                <a:fillRect/>
              </a:stretch>
            </p:blipFill>
            <p:spPr>
              <a:xfrm>
                <a:off x="2456560" y="3107587"/>
                <a:ext cx="29725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02A0E110-9BF7-4977-9CEE-5462CA3AB97D}"/>
                  </a:ext>
                </a:extLst>
              </p14:cNvPr>
              <p14:cNvContentPartPr/>
              <p14:nvPr/>
            </p14:nvContentPartPr>
            <p14:xfrm>
              <a:off x="2553040" y="3969787"/>
              <a:ext cx="1638000" cy="21600"/>
            </p14:xfrm>
          </p:contentPart>
        </mc:Choice>
        <mc:Fallback xmlns="">
          <p:pic>
            <p:nvPicPr>
              <p:cNvPr id="7" name="Freihand 6">
                <a:extLst>
                  <a:ext uri="{FF2B5EF4-FFF2-40B4-BE49-F238E27FC236}">
                    <a16:creationId xmlns:a16="http://schemas.microsoft.com/office/drawing/2014/main" id="{02A0E110-9BF7-4977-9CEE-5462CA3AB97D}"/>
                  </a:ext>
                </a:extLst>
              </p:cNvPr>
              <p:cNvPicPr/>
              <p:nvPr/>
            </p:nvPicPr>
            <p:blipFill>
              <a:blip r:embed="rId6"/>
              <a:stretch>
                <a:fillRect/>
              </a:stretch>
            </p:blipFill>
            <p:spPr>
              <a:xfrm>
                <a:off x="2548720" y="3965467"/>
                <a:ext cx="16466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EC14F9DA-7789-45AA-8A6D-FD399A1D7AEB}"/>
                  </a:ext>
                </a:extLst>
              </p14:cNvPr>
              <p14:cNvContentPartPr/>
              <p14:nvPr/>
            </p14:nvContentPartPr>
            <p14:xfrm>
              <a:off x="2615320" y="3944227"/>
              <a:ext cx="1769400" cy="32400"/>
            </p14:xfrm>
          </p:contentPart>
        </mc:Choice>
        <mc:Fallback xmlns="">
          <p:pic>
            <p:nvPicPr>
              <p:cNvPr id="8" name="Freihand 7">
                <a:extLst>
                  <a:ext uri="{FF2B5EF4-FFF2-40B4-BE49-F238E27FC236}">
                    <a16:creationId xmlns:a16="http://schemas.microsoft.com/office/drawing/2014/main" id="{EC14F9DA-7789-45AA-8A6D-FD399A1D7AEB}"/>
                  </a:ext>
                </a:extLst>
              </p:cNvPr>
              <p:cNvPicPr/>
              <p:nvPr/>
            </p:nvPicPr>
            <p:blipFill>
              <a:blip r:embed="rId8"/>
              <a:stretch>
                <a:fillRect/>
              </a:stretch>
            </p:blipFill>
            <p:spPr>
              <a:xfrm>
                <a:off x="2611000" y="3939907"/>
                <a:ext cx="17780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40070AE5-6672-4A1A-9F95-3747C05B696E}"/>
                  </a:ext>
                </a:extLst>
              </p14:cNvPr>
              <p14:cNvContentPartPr/>
              <p14:nvPr/>
            </p14:nvContentPartPr>
            <p14:xfrm>
              <a:off x="2538640" y="4646947"/>
              <a:ext cx="2121120" cy="56880"/>
            </p14:xfrm>
          </p:contentPart>
        </mc:Choice>
        <mc:Fallback xmlns="">
          <p:pic>
            <p:nvPicPr>
              <p:cNvPr id="9" name="Freihand 8">
                <a:extLst>
                  <a:ext uri="{FF2B5EF4-FFF2-40B4-BE49-F238E27FC236}">
                    <a16:creationId xmlns:a16="http://schemas.microsoft.com/office/drawing/2014/main" id="{40070AE5-6672-4A1A-9F95-3747C05B696E}"/>
                  </a:ext>
                </a:extLst>
              </p:cNvPr>
              <p:cNvPicPr/>
              <p:nvPr/>
            </p:nvPicPr>
            <p:blipFill>
              <a:blip r:embed="rId10"/>
              <a:stretch>
                <a:fillRect/>
              </a:stretch>
            </p:blipFill>
            <p:spPr>
              <a:xfrm>
                <a:off x="2534320" y="4642627"/>
                <a:ext cx="21297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1" name="Freihand 60">
                <a:extLst>
                  <a:ext uri="{FF2B5EF4-FFF2-40B4-BE49-F238E27FC236}">
                    <a16:creationId xmlns:a16="http://schemas.microsoft.com/office/drawing/2014/main" id="{CE75AB0D-6F1A-4078-97FF-2D4E6EB67BE2}"/>
                  </a:ext>
                </a:extLst>
              </p14:cNvPr>
              <p14:cNvContentPartPr/>
              <p14:nvPr/>
            </p14:nvContentPartPr>
            <p14:xfrm>
              <a:off x="7609960" y="446107"/>
              <a:ext cx="36720" cy="41760"/>
            </p14:xfrm>
          </p:contentPart>
        </mc:Choice>
        <mc:Fallback xmlns="">
          <p:pic>
            <p:nvPicPr>
              <p:cNvPr id="61" name="Freihand 60">
                <a:extLst>
                  <a:ext uri="{FF2B5EF4-FFF2-40B4-BE49-F238E27FC236}">
                    <a16:creationId xmlns:a16="http://schemas.microsoft.com/office/drawing/2014/main" id="{CE75AB0D-6F1A-4078-97FF-2D4E6EB67BE2}"/>
                  </a:ext>
                </a:extLst>
              </p:cNvPr>
              <p:cNvPicPr/>
              <p:nvPr/>
            </p:nvPicPr>
            <p:blipFill>
              <a:blip r:embed="rId12"/>
              <a:stretch>
                <a:fillRect/>
              </a:stretch>
            </p:blipFill>
            <p:spPr>
              <a:xfrm>
                <a:off x="7605640" y="441787"/>
                <a:ext cx="453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3" name="Freihand 62">
                <a:extLst>
                  <a:ext uri="{FF2B5EF4-FFF2-40B4-BE49-F238E27FC236}">
                    <a16:creationId xmlns:a16="http://schemas.microsoft.com/office/drawing/2014/main" id="{97558E67-3692-4A1E-8A76-5BBE19BCBD15}"/>
                  </a:ext>
                </a:extLst>
              </p14:cNvPr>
              <p14:cNvContentPartPr/>
              <p14:nvPr/>
            </p14:nvContentPartPr>
            <p14:xfrm>
              <a:off x="9720280" y="402547"/>
              <a:ext cx="1805040" cy="45720"/>
            </p14:xfrm>
          </p:contentPart>
        </mc:Choice>
        <mc:Fallback xmlns="">
          <p:pic>
            <p:nvPicPr>
              <p:cNvPr id="63" name="Freihand 62">
                <a:extLst>
                  <a:ext uri="{FF2B5EF4-FFF2-40B4-BE49-F238E27FC236}">
                    <a16:creationId xmlns:a16="http://schemas.microsoft.com/office/drawing/2014/main" id="{97558E67-3692-4A1E-8A76-5BBE19BCBD15}"/>
                  </a:ext>
                </a:extLst>
              </p:cNvPr>
              <p:cNvPicPr/>
              <p:nvPr/>
            </p:nvPicPr>
            <p:blipFill>
              <a:blip r:embed="rId14"/>
              <a:stretch>
                <a:fillRect/>
              </a:stretch>
            </p:blipFill>
            <p:spPr>
              <a:xfrm>
                <a:off x="9715960" y="398227"/>
                <a:ext cx="18136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5" name="Freihand 64">
                <a:extLst>
                  <a:ext uri="{FF2B5EF4-FFF2-40B4-BE49-F238E27FC236}">
                    <a16:creationId xmlns:a16="http://schemas.microsoft.com/office/drawing/2014/main" id="{900FD858-E2F3-443D-8467-EC00CC6F4273}"/>
                  </a:ext>
                </a:extLst>
              </p14:cNvPr>
              <p14:cNvContentPartPr/>
              <p14:nvPr/>
            </p14:nvContentPartPr>
            <p14:xfrm>
              <a:off x="7279840" y="274747"/>
              <a:ext cx="206280" cy="25200"/>
            </p14:xfrm>
          </p:contentPart>
        </mc:Choice>
        <mc:Fallback xmlns="">
          <p:pic>
            <p:nvPicPr>
              <p:cNvPr id="65" name="Freihand 64">
                <a:extLst>
                  <a:ext uri="{FF2B5EF4-FFF2-40B4-BE49-F238E27FC236}">
                    <a16:creationId xmlns:a16="http://schemas.microsoft.com/office/drawing/2014/main" id="{900FD858-E2F3-443D-8467-EC00CC6F4273}"/>
                  </a:ext>
                </a:extLst>
              </p:cNvPr>
              <p:cNvPicPr/>
              <p:nvPr/>
            </p:nvPicPr>
            <p:blipFill>
              <a:blip r:embed="rId16"/>
              <a:stretch>
                <a:fillRect/>
              </a:stretch>
            </p:blipFill>
            <p:spPr>
              <a:xfrm>
                <a:off x="7275520" y="270427"/>
                <a:ext cx="2149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7" name="Freihand 66">
                <a:extLst>
                  <a:ext uri="{FF2B5EF4-FFF2-40B4-BE49-F238E27FC236}">
                    <a16:creationId xmlns:a16="http://schemas.microsoft.com/office/drawing/2014/main" id="{8AFCA37B-1E22-43B1-9D83-1A7B93FD2A41}"/>
                  </a:ext>
                </a:extLst>
              </p14:cNvPr>
              <p14:cNvContentPartPr/>
              <p14:nvPr/>
            </p14:nvContentPartPr>
            <p14:xfrm>
              <a:off x="9713080" y="384187"/>
              <a:ext cx="239400" cy="28440"/>
            </p14:xfrm>
          </p:contentPart>
        </mc:Choice>
        <mc:Fallback xmlns="">
          <p:pic>
            <p:nvPicPr>
              <p:cNvPr id="67" name="Freihand 66">
                <a:extLst>
                  <a:ext uri="{FF2B5EF4-FFF2-40B4-BE49-F238E27FC236}">
                    <a16:creationId xmlns:a16="http://schemas.microsoft.com/office/drawing/2014/main" id="{8AFCA37B-1E22-43B1-9D83-1A7B93FD2A41}"/>
                  </a:ext>
                </a:extLst>
              </p:cNvPr>
              <p:cNvPicPr/>
              <p:nvPr/>
            </p:nvPicPr>
            <p:blipFill>
              <a:blip r:embed="rId18"/>
              <a:stretch>
                <a:fillRect/>
              </a:stretch>
            </p:blipFill>
            <p:spPr>
              <a:xfrm>
                <a:off x="9708760" y="379867"/>
                <a:ext cx="2480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9" name="Freihand 68">
                <a:extLst>
                  <a:ext uri="{FF2B5EF4-FFF2-40B4-BE49-F238E27FC236}">
                    <a16:creationId xmlns:a16="http://schemas.microsoft.com/office/drawing/2014/main" id="{7E327345-D554-4088-BC33-2A2A07CFD27F}"/>
                  </a:ext>
                </a:extLst>
              </p14:cNvPr>
              <p14:cNvContentPartPr/>
              <p14:nvPr/>
            </p14:nvContentPartPr>
            <p14:xfrm>
              <a:off x="9703000" y="386707"/>
              <a:ext cx="268560" cy="43920"/>
            </p14:xfrm>
          </p:contentPart>
        </mc:Choice>
        <mc:Fallback xmlns="">
          <p:pic>
            <p:nvPicPr>
              <p:cNvPr id="69" name="Freihand 68">
                <a:extLst>
                  <a:ext uri="{FF2B5EF4-FFF2-40B4-BE49-F238E27FC236}">
                    <a16:creationId xmlns:a16="http://schemas.microsoft.com/office/drawing/2014/main" id="{7E327345-D554-4088-BC33-2A2A07CFD27F}"/>
                  </a:ext>
                </a:extLst>
              </p:cNvPr>
              <p:cNvPicPr/>
              <p:nvPr/>
            </p:nvPicPr>
            <p:blipFill>
              <a:blip r:embed="rId20"/>
              <a:stretch>
                <a:fillRect/>
              </a:stretch>
            </p:blipFill>
            <p:spPr>
              <a:xfrm>
                <a:off x="9698680" y="382387"/>
                <a:ext cx="2772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6" name="Freihand 85">
                <a:extLst>
                  <a:ext uri="{FF2B5EF4-FFF2-40B4-BE49-F238E27FC236}">
                    <a16:creationId xmlns:a16="http://schemas.microsoft.com/office/drawing/2014/main" id="{39767DDE-7C54-444B-9137-66729303F0B4}"/>
                  </a:ext>
                </a:extLst>
              </p14:cNvPr>
              <p14:cNvContentPartPr/>
              <p14:nvPr/>
            </p14:nvContentPartPr>
            <p14:xfrm>
              <a:off x="7234120" y="311827"/>
              <a:ext cx="357840" cy="412200"/>
            </p14:xfrm>
          </p:contentPart>
        </mc:Choice>
        <mc:Fallback xmlns="">
          <p:pic>
            <p:nvPicPr>
              <p:cNvPr id="86" name="Freihand 85">
                <a:extLst>
                  <a:ext uri="{FF2B5EF4-FFF2-40B4-BE49-F238E27FC236}">
                    <a16:creationId xmlns:a16="http://schemas.microsoft.com/office/drawing/2014/main" id="{39767DDE-7C54-444B-9137-66729303F0B4}"/>
                  </a:ext>
                </a:extLst>
              </p:cNvPr>
              <p:cNvPicPr/>
              <p:nvPr/>
            </p:nvPicPr>
            <p:blipFill>
              <a:blip r:embed="rId22"/>
              <a:stretch>
                <a:fillRect/>
              </a:stretch>
            </p:blipFill>
            <p:spPr>
              <a:xfrm>
                <a:off x="7229800" y="307507"/>
                <a:ext cx="36648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1" name="Freihand 110">
                <a:extLst>
                  <a:ext uri="{FF2B5EF4-FFF2-40B4-BE49-F238E27FC236}">
                    <a16:creationId xmlns:a16="http://schemas.microsoft.com/office/drawing/2014/main" id="{9190E61A-8A98-4C91-B00C-2E61A07C457D}"/>
                  </a:ext>
                </a:extLst>
              </p14:cNvPr>
              <p14:cNvContentPartPr/>
              <p14:nvPr/>
            </p14:nvContentPartPr>
            <p14:xfrm>
              <a:off x="10923040" y="662107"/>
              <a:ext cx="439920" cy="759240"/>
            </p14:xfrm>
          </p:contentPart>
        </mc:Choice>
        <mc:Fallback xmlns="">
          <p:pic>
            <p:nvPicPr>
              <p:cNvPr id="111" name="Freihand 110">
                <a:extLst>
                  <a:ext uri="{FF2B5EF4-FFF2-40B4-BE49-F238E27FC236}">
                    <a16:creationId xmlns:a16="http://schemas.microsoft.com/office/drawing/2014/main" id="{9190E61A-8A98-4C91-B00C-2E61A07C457D}"/>
                  </a:ext>
                </a:extLst>
              </p:cNvPr>
              <p:cNvPicPr/>
              <p:nvPr/>
            </p:nvPicPr>
            <p:blipFill>
              <a:blip r:embed="rId24"/>
              <a:stretch>
                <a:fillRect/>
              </a:stretch>
            </p:blipFill>
            <p:spPr>
              <a:xfrm>
                <a:off x="10918720" y="657787"/>
                <a:ext cx="448560" cy="767880"/>
              </a:xfrm>
              <a:prstGeom prst="rect">
                <a:avLst/>
              </a:prstGeom>
            </p:spPr>
          </p:pic>
        </mc:Fallback>
      </mc:AlternateContent>
      <p:grpSp>
        <p:nvGrpSpPr>
          <p:cNvPr id="114" name="Gruppieren 113">
            <a:extLst>
              <a:ext uri="{FF2B5EF4-FFF2-40B4-BE49-F238E27FC236}">
                <a16:creationId xmlns:a16="http://schemas.microsoft.com/office/drawing/2014/main" id="{3072D3A6-F29A-4DCF-A510-C0E4CA5D9031}"/>
              </a:ext>
            </a:extLst>
          </p:cNvPr>
          <p:cNvGrpSpPr/>
          <p:nvPr/>
        </p:nvGrpSpPr>
        <p:grpSpPr>
          <a:xfrm>
            <a:off x="9671320" y="222907"/>
            <a:ext cx="1985400" cy="1193400"/>
            <a:chOff x="9671320" y="222907"/>
            <a:chExt cx="1985400" cy="1193400"/>
          </a:xfrm>
        </p:grpSpPr>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CFFC1A32-9D5D-4C56-8FB2-794EC1C2A829}"/>
                    </a:ext>
                  </a:extLst>
                </p14:cNvPr>
                <p14:cNvContentPartPr/>
                <p14:nvPr/>
              </p14:nvContentPartPr>
              <p14:xfrm>
                <a:off x="9786880" y="222907"/>
                <a:ext cx="162000" cy="99720"/>
              </p14:xfrm>
            </p:contentPart>
          </mc:Choice>
          <mc:Fallback xmlns="">
            <p:pic>
              <p:nvPicPr>
                <p:cNvPr id="15" name="Freihand 14">
                  <a:extLst>
                    <a:ext uri="{FF2B5EF4-FFF2-40B4-BE49-F238E27FC236}">
                      <a16:creationId xmlns:a16="http://schemas.microsoft.com/office/drawing/2014/main" id="{CFFC1A32-9D5D-4C56-8FB2-794EC1C2A829}"/>
                    </a:ext>
                  </a:extLst>
                </p:cNvPr>
                <p:cNvPicPr/>
                <p:nvPr/>
              </p:nvPicPr>
              <p:blipFill>
                <a:blip r:embed="rId26"/>
                <a:stretch>
                  <a:fillRect/>
                </a:stretch>
              </p:blipFill>
              <p:spPr>
                <a:xfrm>
                  <a:off x="9782560" y="218587"/>
                  <a:ext cx="1706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806966DF-8C5F-47E0-9C6B-0CB71FBEAAA1}"/>
                    </a:ext>
                  </a:extLst>
                </p14:cNvPr>
                <p14:cNvContentPartPr/>
                <p14:nvPr/>
              </p14:nvContentPartPr>
              <p14:xfrm>
                <a:off x="10054720" y="252787"/>
                <a:ext cx="174600" cy="10080"/>
              </p14:xfrm>
            </p:contentPart>
          </mc:Choice>
          <mc:Fallback xmlns="">
            <p:pic>
              <p:nvPicPr>
                <p:cNvPr id="16" name="Freihand 15">
                  <a:extLst>
                    <a:ext uri="{FF2B5EF4-FFF2-40B4-BE49-F238E27FC236}">
                      <a16:creationId xmlns:a16="http://schemas.microsoft.com/office/drawing/2014/main" id="{806966DF-8C5F-47E0-9C6B-0CB71FBEAAA1}"/>
                    </a:ext>
                  </a:extLst>
                </p:cNvPr>
                <p:cNvPicPr/>
                <p:nvPr/>
              </p:nvPicPr>
              <p:blipFill>
                <a:blip r:embed="rId28"/>
                <a:stretch>
                  <a:fillRect/>
                </a:stretch>
              </p:blipFill>
              <p:spPr>
                <a:xfrm>
                  <a:off x="10050400" y="248467"/>
                  <a:ext cx="1832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FBD4ABDA-C254-4D4B-85B0-F2C8AE30430F}"/>
                    </a:ext>
                  </a:extLst>
                </p14:cNvPr>
                <p14:cNvContentPartPr/>
                <p14:nvPr/>
              </p14:nvContentPartPr>
              <p14:xfrm>
                <a:off x="10092520" y="292387"/>
                <a:ext cx="109440" cy="16200"/>
              </p14:xfrm>
            </p:contentPart>
          </mc:Choice>
          <mc:Fallback xmlns="">
            <p:pic>
              <p:nvPicPr>
                <p:cNvPr id="17" name="Freihand 16">
                  <a:extLst>
                    <a:ext uri="{FF2B5EF4-FFF2-40B4-BE49-F238E27FC236}">
                      <a16:creationId xmlns:a16="http://schemas.microsoft.com/office/drawing/2014/main" id="{FBD4ABDA-C254-4D4B-85B0-F2C8AE30430F}"/>
                    </a:ext>
                  </a:extLst>
                </p:cNvPr>
                <p:cNvPicPr/>
                <p:nvPr/>
              </p:nvPicPr>
              <p:blipFill>
                <a:blip r:embed="rId30"/>
                <a:stretch>
                  <a:fillRect/>
                </a:stretch>
              </p:blipFill>
              <p:spPr>
                <a:xfrm>
                  <a:off x="10088200" y="288067"/>
                  <a:ext cx="1180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89035358-D115-49AB-B3E4-91B11A45C9DC}"/>
                    </a:ext>
                  </a:extLst>
                </p14:cNvPr>
                <p14:cNvContentPartPr/>
                <p14:nvPr/>
              </p14:nvContentPartPr>
              <p14:xfrm>
                <a:off x="10324720" y="238747"/>
                <a:ext cx="102240" cy="163440"/>
              </p14:xfrm>
            </p:contentPart>
          </mc:Choice>
          <mc:Fallback xmlns="">
            <p:pic>
              <p:nvPicPr>
                <p:cNvPr id="18" name="Freihand 17">
                  <a:extLst>
                    <a:ext uri="{FF2B5EF4-FFF2-40B4-BE49-F238E27FC236}">
                      <a16:creationId xmlns:a16="http://schemas.microsoft.com/office/drawing/2014/main" id="{89035358-D115-49AB-B3E4-91B11A45C9DC}"/>
                    </a:ext>
                  </a:extLst>
                </p:cNvPr>
                <p:cNvPicPr/>
                <p:nvPr/>
              </p:nvPicPr>
              <p:blipFill>
                <a:blip r:embed="rId32"/>
                <a:stretch>
                  <a:fillRect/>
                </a:stretch>
              </p:blipFill>
              <p:spPr>
                <a:xfrm>
                  <a:off x="10320400" y="234427"/>
                  <a:ext cx="1108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4F0220D2-5F0E-4BCD-91A2-18FD09162212}"/>
                    </a:ext>
                  </a:extLst>
                </p14:cNvPr>
                <p14:cNvContentPartPr/>
                <p14:nvPr/>
              </p14:nvContentPartPr>
              <p14:xfrm>
                <a:off x="10457200" y="293107"/>
                <a:ext cx="67320" cy="70560"/>
              </p14:xfrm>
            </p:contentPart>
          </mc:Choice>
          <mc:Fallback xmlns="">
            <p:pic>
              <p:nvPicPr>
                <p:cNvPr id="19" name="Freihand 18">
                  <a:extLst>
                    <a:ext uri="{FF2B5EF4-FFF2-40B4-BE49-F238E27FC236}">
                      <a16:creationId xmlns:a16="http://schemas.microsoft.com/office/drawing/2014/main" id="{4F0220D2-5F0E-4BCD-91A2-18FD09162212}"/>
                    </a:ext>
                  </a:extLst>
                </p:cNvPr>
                <p:cNvPicPr/>
                <p:nvPr/>
              </p:nvPicPr>
              <p:blipFill>
                <a:blip r:embed="rId34"/>
                <a:stretch>
                  <a:fillRect/>
                </a:stretch>
              </p:blipFill>
              <p:spPr>
                <a:xfrm>
                  <a:off x="10452880" y="288787"/>
                  <a:ext cx="759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A55DB3AD-2CC3-4447-B6D0-79571D42736D}"/>
                    </a:ext>
                  </a:extLst>
                </p14:cNvPr>
                <p14:cNvContentPartPr/>
                <p14:nvPr/>
              </p14:nvContentPartPr>
              <p14:xfrm>
                <a:off x="10575280" y="243427"/>
                <a:ext cx="75600" cy="85680"/>
              </p14:xfrm>
            </p:contentPart>
          </mc:Choice>
          <mc:Fallback xmlns="">
            <p:pic>
              <p:nvPicPr>
                <p:cNvPr id="20" name="Freihand 19">
                  <a:extLst>
                    <a:ext uri="{FF2B5EF4-FFF2-40B4-BE49-F238E27FC236}">
                      <a16:creationId xmlns:a16="http://schemas.microsoft.com/office/drawing/2014/main" id="{A55DB3AD-2CC3-4447-B6D0-79571D42736D}"/>
                    </a:ext>
                  </a:extLst>
                </p:cNvPr>
                <p:cNvPicPr/>
                <p:nvPr/>
              </p:nvPicPr>
              <p:blipFill>
                <a:blip r:embed="rId36"/>
                <a:stretch>
                  <a:fillRect/>
                </a:stretch>
              </p:blipFill>
              <p:spPr>
                <a:xfrm>
                  <a:off x="10570960" y="239107"/>
                  <a:ext cx="84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E27180D6-23DC-431F-8D4A-72FC5CF0281A}"/>
                    </a:ext>
                  </a:extLst>
                </p14:cNvPr>
                <p14:cNvContentPartPr/>
                <p14:nvPr/>
              </p14:nvContentPartPr>
              <p14:xfrm>
                <a:off x="10585000" y="263227"/>
                <a:ext cx="85320" cy="41040"/>
              </p14:xfrm>
            </p:contentPart>
          </mc:Choice>
          <mc:Fallback xmlns="">
            <p:pic>
              <p:nvPicPr>
                <p:cNvPr id="21" name="Freihand 20">
                  <a:extLst>
                    <a:ext uri="{FF2B5EF4-FFF2-40B4-BE49-F238E27FC236}">
                      <a16:creationId xmlns:a16="http://schemas.microsoft.com/office/drawing/2014/main" id="{E27180D6-23DC-431F-8D4A-72FC5CF0281A}"/>
                    </a:ext>
                  </a:extLst>
                </p:cNvPr>
                <p:cNvPicPr/>
                <p:nvPr/>
              </p:nvPicPr>
              <p:blipFill>
                <a:blip r:embed="rId38"/>
                <a:stretch>
                  <a:fillRect/>
                </a:stretch>
              </p:blipFill>
              <p:spPr>
                <a:xfrm>
                  <a:off x="10580680" y="258907"/>
                  <a:ext cx="939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48ED3412-82CD-4FE8-BE76-4F9B08D2873D}"/>
                    </a:ext>
                  </a:extLst>
                </p14:cNvPr>
                <p14:cNvContentPartPr/>
                <p14:nvPr/>
              </p14:nvContentPartPr>
              <p14:xfrm>
                <a:off x="10708840" y="230467"/>
                <a:ext cx="159480" cy="126360"/>
              </p14:xfrm>
            </p:contentPart>
          </mc:Choice>
          <mc:Fallback xmlns="">
            <p:pic>
              <p:nvPicPr>
                <p:cNvPr id="22" name="Freihand 21">
                  <a:extLst>
                    <a:ext uri="{FF2B5EF4-FFF2-40B4-BE49-F238E27FC236}">
                      <a16:creationId xmlns:a16="http://schemas.microsoft.com/office/drawing/2014/main" id="{48ED3412-82CD-4FE8-BE76-4F9B08D2873D}"/>
                    </a:ext>
                  </a:extLst>
                </p:cNvPr>
                <p:cNvPicPr/>
                <p:nvPr/>
              </p:nvPicPr>
              <p:blipFill>
                <a:blip r:embed="rId40"/>
                <a:stretch>
                  <a:fillRect/>
                </a:stretch>
              </p:blipFill>
              <p:spPr>
                <a:xfrm>
                  <a:off x="10704520" y="226147"/>
                  <a:ext cx="1681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Freihand 22">
                  <a:extLst>
                    <a:ext uri="{FF2B5EF4-FFF2-40B4-BE49-F238E27FC236}">
                      <a16:creationId xmlns:a16="http://schemas.microsoft.com/office/drawing/2014/main" id="{6237FE13-6791-4095-8BF5-3F781332AB43}"/>
                    </a:ext>
                  </a:extLst>
                </p14:cNvPr>
                <p14:cNvContentPartPr/>
                <p14:nvPr/>
              </p14:nvContentPartPr>
              <p14:xfrm>
                <a:off x="10812160" y="267907"/>
                <a:ext cx="201600" cy="38880"/>
              </p14:xfrm>
            </p:contentPart>
          </mc:Choice>
          <mc:Fallback xmlns="">
            <p:pic>
              <p:nvPicPr>
                <p:cNvPr id="23" name="Freihand 22">
                  <a:extLst>
                    <a:ext uri="{FF2B5EF4-FFF2-40B4-BE49-F238E27FC236}">
                      <a16:creationId xmlns:a16="http://schemas.microsoft.com/office/drawing/2014/main" id="{6237FE13-6791-4095-8BF5-3F781332AB43}"/>
                    </a:ext>
                  </a:extLst>
                </p:cNvPr>
                <p:cNvPicPr/>
                <p:nvPr/>
              </p:nvPicPr>
              <p:blipFill>
                <a:blip r:embed="rId42"/>
                <a:stretch>
                  <a:fillRect/>
                </a:stretch>
              </p:blipFill>
              <p:spPr>
                <a:xfrm>
                  <a:off x="10807840" y="263587"/>
                  <a:ext cx="2102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 name="Freihand 23">
                  <a:extLst>
                    <a:ext uri="{FF2B5EF4-FFF2-40B4-BE49-F238E27FC236}">
                      <a16:creationId xmlns:a16="http://schemas.microsoft.com/office/drawing/2014/main" id="{515AD697-BAE9-4A53-931D-AF7FF53F3918}"/>
                    </a:ext>
                  </a:extLst>
                </p14:cNvPr>
                <p14:cNvContentPartPr/>
                <p14:nvPr/>
              </p14:nvContentPartPr>
              <p14:xfrm>
                <a:off x="11025640" y="239107"/>
                <a:ext cx="77760" cy="167040"/>
              </p14:xfrm>
            </p:contentPart>
          </mc:Choice>
          <mc:Fallback xmlns="">
            <p:pic>
              <p:nvPicPr>
                <p:cNvPr id="24" name="Freihand 23">
                  <a:extLst>
                    <a:ext uri="{FF2B5EF4-FFF2-40B4-BE49-F238E27FC236}">
                      <a16:creationId xmlns:a16="http://schemas.microsoft.com/office/drawing/2014/main" id="{515AD697-BAE9-4A53-931D-AF7FF53F3918}"/>
                    </a:ext>
                  </a:extLst>
                </p:cNvPr>
                <p:cNvPicPr/>
                <p:nvPr/>
              </p:nvPicPr>
              <p:blipFill>
                <a:blip r:embed="rId44"/>
                <a:stretch>
                  <a:fillRect/>
                </a:stretch>
              </p:blipFill>
              <p:spPr>
                <a:xfrm>
                  <a:off x="11021320" y="234787"/>
                  <a:ext cx="864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 name="Freihand 24">
                  <a:extLst>
                    <a:ext uri="{FF2B5EF4-FFF2-40B4-BE49-F238E27FC236}">
                      <a16:creationId xmlns:a16="http://schemas.microsoft.com/office/drawing/2014/main" id="{8F7C4CEB-AAB7-4F2B-8A2F-EEE536C95C12}"/>
                    </a:ext>
                  </a:extLst>
                </p14:cNvPr>
                <p14:cNvContentPartPr/>
                <p14:nvPr/>
              </p14:nvContentPartPr>
              <p14:xfrm>
                <a:off x="11123200" y="293467"/>
                <a:ext cx="91800" cy="51480"/>
              </p14:xfrm>
            </p:contentPart>
          </mc:Choice>
          <mc:Fallback xmlns="">
            <p:pic>
              <p:nvPicPr>
                <p:cNvPr id="25" name="Freihand 24">
                  <a:extLst>
                    <a:ext uri="{FF2B5EF4-FFF2-40B4-BE49-F238E27FC236}">
                      <a16:creationId xmlns:a16="http://schemas.microsoft.com/office/drawing/2014/main" id="{8F7C4CEB-AAB7-4F2B-8A2F-EEE536C95C12}"/>
                    </a:ext>
                  </a:extLst>
                </p:cNvPr>
                <p:cNvPicPr/>
                <p:nvPr/>
              </p:nvPicPr>
              <p:blipFill>
                <a:blip r:embed="rId46"/>
                <a:stretch>
                  <a:fillRect/>
                </a:stretch>
              </p:blipFill>
              <p:spPr>
                <a:xfrm>
                  <a:off x="11118880" y="289147"/>
                  <a:ext cx="1004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Freihand 25">
                  <a:extLst>
                    <a:ext uri="{FF2B5EF4-FFF2-40B4-BE49-F238E27FC236}">
                      <a16:creationId xmlns:a16="http://schemas.microsoft.com/office/drawing/2014/main" id="{6D6B5421-EF89-487E-A38B-25F7A7866E70}"/>
                    </a:ext>
                  </a:extLst>
                </p14:cNvPr>
                <p14:cNvContentPartPr/>
                <p14:nvPr/>
              </p14:nvContentPartPr>
              <p14:xfrm>
                <a:off x="11244880" y="244867"/>
                <a:ext cx="138240" cy="80640"/>
              </p14:xfrm>
            </p:contentPart>
          </mc:Choice>
          <mc:Fallback xmlns="">
            <p:pic>
              <p:nvPicPr>
                <p:cNvPr id="26" name="Freihand 25">
                  <a:extLst>
                    <a:ext uri="{FF2B5EF4-FFF2-40B4-BE49-F238E27FC236}">
                      <a16:creationId xmlns:a16="http://schemas.microsoft.com/office/drawing/2014/main" id="{6D6B5421-EF89-487E-A38B-25F7A7866E70}"/>
                    </a:ext>
                  </a:extLst>
                </p:cNvPr>
                <p:cNvPicPr/>
                <p:nvPr/>
              </p:nvPicPr>
              <p:blipFill>
                <a:blip r:embed="rId48"/>
                <a:stretch>
                  <a:fillRect/>
                </a:stretch>
              </p:blipFill>
              <p:spPr>
                <a:xfrm>
                  <a:off x="11240560" y="240547"/>
                  <a:ext cx="1468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7" name="Freihand 26">
                  <a:extLst>
                    <a:ext uri="{FF2B5EF4-FFF2-40B4-BE49-F238E27FC236}">
                      <a16:creationId xmlns:a16="http://schemas.microsoft.com/office/drawing/2014/main" id="{775AFCCE-A9C4-4392-B5FC-E0659BF706C9}"/>
                    </a:ext>
                  </a:extLst>
                </p14:cNvPr>
                <p14:cNvContentPartPr/>
                <p14:nvPr/>
              </p14:nvContentPartPr>
              <p14:xfrm>
                <a:off x="11386360" y="273667"/>
                <a:ext cx="80640" cy="110160"/>
              </p14:xfrm>
            </p:contentPart>
          </mc:Choice>
          <mc:Fallback xmlns="">
            <p:pic>
              <p:nvPicPr>
                <p:cNvPr id="27" name="Freihand 26">
                  <a:extLst>
                    <a:ext uri="{FF2B5EF4-FFF2-40B4-BE49-F238E27FC236}">
                      <a16:creationId xmlns:a16="http://schemas.microsoft.com/office/drawing/2014/main" id="{775AFCCE-A9C4-4392-B5FC-E0659BF706C9}"/>
                    </a:ext>
                  </a:extLst>
                </p:cNvPr>
                <p:cNvPicPr/>
                <p:nvPr/>
              </p:nvPicPr>
              <p:blipFill>
                <a:blip r:embed="rId50"/>
                <a:stretch>
                  <a:fillRect/>
                </a:stretch>
              </p:blipFill>
              <p:spPr>
                <a:xfrm>
                  <a:off x="11382040" y="269347"/>
                  <a:ext cx="892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F832C3CE-0D42-4B4C-8AD1-4855BB5C83FA}"/>
                    </a:ext>
                  </a:extLst>
                </p14:cNvPr>
                <p14:cNvContentPartPr/>
                <p14:nvPr/>
              </p14:nvContentPartPr>
              <p14:xfrm>
                <a:off x="9797320" y="504787"/>
                <a:ext cx="17640" cy="104400"/>
              </p14:xfrm>
            </p:contentPart>
          </mc:Choice>
          <mc:Fallback xmlns="">
            <p:pic>
              <p:nvPicPr>
                <p:cNvPr id="29" name="Freihand 28">
                  <a:extLst>
                    <a:ext uri="{FF2B5EF4-FFF2-40B4-BE49-F238E27FC236}">
                      <a16:creationId xmlns:a16="http://schemas.microsoft.com/office/drawing/2014/main" id="{F832C3CE-0D42-4B4C-8AD1-4855BB5C83FA}"/>
                    </a:ext>
                  </a:extLst>
                </p:cNvPr>
                <p:cNvPicPr/>
                <p:nvPr/>
              </p:nvPicPr>
              <p:blipFill>
                <a:blip r:embed="rId52"/>
                <a:stretch>
                  <a:fillRect/>
                </a:stretch>
              </p:blipFill>
              <p:spPr>
                <a:xfrm>
                  <a:off x="9793000" y="500467"/>
                  <a:ext cx="262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53CC2569-1542-404D-A1AF-6BFB41241F11}"/>
                    </a:ext>
                  </a:extLst>
                </p14:cNvPr>
                <p14:cNvContentPartPr/>
                <p14:nvPr/>
              </p14:nvContentPartPr>
              <p14:xfrm>
                <a:off x="9773920" y="466987"/>
                <a:ext cx="110160" cy="177480"/>
              </p14:xfrm>
            </p:contentPart>
          </mc:Choice>
          <mc:Fallback xmlns="">
            <p:pic>
              <p:nvPicPr>
                <p:cNvPr id="30" name="Freihand 29">
                  <a:extLst>
                    <a:ext uri="{FF2B5EF4-FFF2-40B4-BE49-F238E27FC236}">
                      <a16:creationId xmlns:a16="http://schemas.microsoft.com/office/drawing/2014/main" id="{53CC2569-1542-404D-A1AF-6BFB41241F11}"/>
                    </a:ext>
                  </a:extLst>
                </p:cNvPr>
                <p:cNvPicPr/>
                <p:nvPr/>
              </p:nvPicPr>
              <p:blipFill>
                <a:blip r:embed="rId54"/>
                <a:stretch>
                  <a:fillRect/>
                </a:stretch>
              </p:blipFill>
              <p:spPr>
                <a:xfrm>
                  <a:off x="9769600" y="462667"/>
                  <a:ext cx="1188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5091DAB8-A4D2-4DC2-854A-096FAA2B6101}"/>
                    </a:ext>
                  </a:extLst>
                </p14:cNvPr>
                <p14:cNvContentPartPr/>
                <p14:nvPr/>
              </p14:nvContentPartPr>
              <p14:xfrm>
                <a:off x="9919000" y="556627"/>
                <a:ext cx="103320" cy="68760"/>
              </p14:xfrm>
            </p:contentPart>
          </mc:Choice>
          <mc:Fallback xmlns="">
            <p:pic>
              <p:nvPicPr>
                <p:cNvPr id="31" name="Freihand 30">
                  <a:extLst>
                    <a:ext uri="{FF2B5EF4-FFF2-40B4-BE49-F238E27FC236}">
                      <a16:creationId xmlns:a16="http://schemas.microsoft.com/office/drawing/2014/main" id="{5091DAB8-A4D2-4DC2-854A-096FAA2B6101}"/>
                    </a:ext>
                  </a:extLst>
                </p:cNvPr>
                <p:cNvPicPr/>
                <p:nvPr/>
              </p:nvPicPr>
              <p:blipFill>
                <a:blip r:embed="rId56"/>
                <a:stretch>
                  <a:fillRect/>
                </a:stretch>
              </p:blipFill>
              <p:spPr>
                <a:xfrm>
                  <a:off x="9914680" y="552307"/>
                  <a:ext cx="1119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D70C3832-8937-4EC1-A466-907355F68804}"/>
                    </a:ext>
                  </a:extLst>
                </p14:cNvPr>
                <p14:cNvContentPartPr/>
                <p14:nvPr/>
              </p14:nvContentPartPr>
              <p14:xfrm>
                <a:off x="10049320" y="527107"/>
                <a:ext cx="111960" cy="94320"/>
              </p14:xfrm>
            </p:contentPart>
          </mc:Choice>
          <mc:Fallback xmlns="">
            <p:pic>
              <p:nvPicPr>
                <p:cNvPr id="32" name="Freihand 31">
                  <a:extLst>
                    <a:ext uri="{FF2B5EF4-FFF2-40B4-BE49-F238E27FC236}">
                      <a16:creationId xmlns:a16="http://schemas.microsoft.com/office/drawing/2014/main" id="{D70C3832-8937-4EC1-A466-907355F68804}"/>
                    </a:ext>
                  </a:extLst>
                </p:cNvPr>
                <p:cNvPicPr/>
                <p:nvPr/>
              </p:nvPicPr>
              <p:blipFill>
                <a:blip r:embed="rId58"/>
                <a:stretch>
                  <a:fillRect/>
                </a:stretch>
              </p:blipFill>
              <p:spPr>
                <a:xfrm>
                  <a:off x="10045000" y="522787"/>
                  <a:ext cx="1206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C436A1D2-83FD-4C53-9B64-73529779BBC0}"/>
                    </a:ext>
                  </a:extLst>
                </p14:cNvPr>
                <p14:cNvContentPartPr/>
                <p14:nvPr/>
              </p14:nvContentPartPr>
              <p14:xfrm>
                <a:off x="10164520" y="590827"/>
                <a:ext cx="55800" cy="145440"/>
              </p14:xfrm>
            </p:contentPart>
          </mc:Choice>
          <mc:Fallback xmlns="">
            <p:pic>
              <p:nvPicPr>
                <p:cNvPr id="33" name="Freihand 32">
                  <a:extLst>
                    <a:ext uri="{FF2B5EF4-FFF2-40B4-BE49-F238E27FC236}">
                      <a16:creationId xmlns:a16="http://schemas.microsoft.com/office/drawing/2014/main" id="{C436A1D2-83FD-4C53-9B64-73529779BBC0}"/>
                    </a:ext>
                  </a:extLst>
                </p:cNvPr>
                <p:cNvPicPr/>
                <p:nvPr/>
              </p:nvPicPr>
              <p:blipFill>
                <a:blip r:embed="rId60"/>
                <a:stretch>
                  <a:fillRect/>
                </a:stretch>
              </p:blipFill>
              <p:spPr>
                <a:xfrm>
                  <a:off x="10160200" y="586507"/>
                  <a:ext cx="644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983AD551-809F-4FB9-9EA9-27662D6CBDB1}"/>
                    </a:ext>
                  </a:extLst>
                </p14:cNvPr>
                <p14:cNvContentPartPr/>
                <p14:nvPr/>
              </p14:nvContentPartPr>
              <p14:xfrm>
                <a:off x="10255240" y="587227"/>
                <a:ext cx="78840" cy="53640"/>
              </p14:xfrm>
            </p:contentPart>
          </mc:Choice>
          <mc:Fallback xmlns="">
            <p:pic>
              <p:nvPicPr>
                <p:cNvPr id="34" name="Freihand 33">
                  <a:extLst>
                    <a:ext uri="{FF2B5EF4-FFF2-40B4-BE49-F238E27FC236}">
                      <a16:creationId xmlns:a16="http://schemas.microsoft.com/office/drawing/2014/main" id="{983AD551-809F-4FB9-9EA9-27662D6CBDB1}"/>
                    </a:ext>
                  </a:extLst>
                </p:cNvPr>
                <p:cNvPicPr/>
                <p:nvPr/>
              </p:nvPicPr>
              <p:blipFill>
                <a:blip r:embed="rId62"/>
                <a:stretch>
                  <a:fillRect/>
                </a:stretch>
              </p:blipFill>
              <p:spPr>
                <a:xfrm>
                  <a:off x="10250920" y="582907"/>
                  <a:ext cx="874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74920235-C1C2-41E0-BAE7-B49E18F4E2A4}"/>
                    </a:ext>
                  </a:extLst>
                </p14:cNvPr>
                <p14:cNvContentPartPr/>
                <p14:nvPr/>
              </p14:nvContentPartPr>
              <p14:xfrm>
                <a:off x="10335520" y="526027"/>
                <a:ext cx="91080" cy="113040"/>
              </p14:xfrm>
            </p:contentPart>
          </mc:Choice>
          <mc:Fallback xmlns="">
            <p:pic>
              <p:nvPicPr>
                <p:cNvPr id="35" name="Freihand 34">
                  <a:extLst>
                    <a:ext uri="{FF2B5EF4-FFF2-40B4-BE49-F238E27FC236}">
                      <a16:creationId xmlns:a16="http://schemas.microsoft.com/office/drawing/2014/main" id="{74920235-C1C2-41E0-BAE7-B49E18F4E2A4}"/>
                    </a:ext>
                  </a:extLst>
                </p:cNvPr>
                <p:cNvPicPr/>
                <p:nvPr/>
              </p:nvPicPr>
              <p:blipFill>
                <a:blip r:embed="rId64"/>
                <a:stretch>
                  <a:fillRect/>
                </a:stretch>
              </p:blipFill>
              <p:spPr>
                <a:xfrm>
                  <a:off x="10331200" y="521707"/>
                  <a:ext cx="99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Freihand 35">
                  <a:extLst>
                    <a:ext uri="{FF2B5EF4-FFF2-40B4-BE49-F238E27FC236}">
                      <a16:creationId xmlns:a16="http://schemas.microsoft.com/office/drawing/2014/main" id="{DB6D37FE-3E92-4F15-B5DE-1AFA9D5CAD4A}"/>
                    </a:ext>
                  </a:extLst>
                </p14:cNvPr>
                <p14:cNvContentPartPr/>
                <p14:nvPr/>
              </p14:nvContentPartPr>
              <p14:xfrm>
                <a:off x="10606600" y="474187"/>
                <a:ext cx="189000" cy="140040"/>
              </p14:xfrm>
            </p:contentPart>
          </mc:Choice>
          <mc:Fallback xmlns="">
            <p:pic>
              <p:nvPicPr>
                <p:cNvPr id="36" name="Freihand 35">
                  <a:extLst>
                    <a:ext uri="{FF2B5EF4-FFF2-40B4-BE49-F238E27FC236}">
                      <a16:creationId xmlns:a16="http://schemas.microsoft.com/office/drawing/2014/main" id="{DB6D37FE-3E92-4F15-B5DE-1AFA9D5CAD4A}"/>
                    </a:ext>
                  </a:extLst>
                </p:cNvPr>
                <p:cNvPicPr/>
                <p:nvPr/>
              </p:nvPicPr>
              <p:blipFill>
                <a:blip r:embed="rId66"/>
                <a:stretch>
                  <a:fillRect/>
                </a:stretch>
              </p:blipFill>
              <p:spPr>
                <a:xfrm>
                  <a:off x="10602280" y="469867"/>
                  <a:ext cx="1976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7" name="Freihand 36">
                  <a:extLst>
                    <a:ext uri="{FF2B5EF4-FFF2-40B4-BE49-F238E27FC236}">
                      <a16:creationId xmlns:a16="http://schemas.microsoft.com/office/drawing/2014/main" id="{16799BE6-7D45-43D7-A8C0-474ECCA2DDEA}"/>
                    </a:ext>
                  </a:extLst>
                </p14:cNvPr>
                <p14:cNvContentPartPr/>
                <p14:nvPr/>
              </p14:nvContentPartPr>
              <p14:xfrm>
                <a:off x="10766440" y="519907"/>
                <a:ext cx="53640" cy="9720"/>
              </p14:xfrm>
            </p:contentPart>
          </mc:Choice>
          <mc:Fallback xmlns="">
            <p:pic>
              <p:nvPicPr>
                <p:cNvPr id="37" name="Freihand 36">
                  <a:extLst>
                    <a:ext uri="{FF2B5EF4-FFF2-40B4-BE49-F238E27FC236}">
                      <a16:creationId xmlns:a16="http://schemas.microsoft.com/office/drawing/2014/main" id="{16799BE6-7D45-43D7-A8C0-474ECCA2DDEA}"/>
                    </a:ext>
                  </a:extLst>
                </p:cNvPr>
                <p:cNvPicPr/>
                <p:nvPr/>
              </p:nvPicPr>
              <p:blipFill>
                <a:blip r:embed="rId68"/>
                <a:stretch>
                  <a:fillRect/>
                </a:stretch>
              </p:blipFill>
              <p:spPr>
                <a:xfrm>
                  <a:off x="10762120" y="515587"/>
                  <a:ext cx="622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8" name="Freihand 37">
                  <a:extLst>
                    <a:ext uri="{FF2B5EF4-FFF2-40B4-BE49-F238E27FC236}">
                      <a16:creationId xmlns:a16="http://schemas.microsoft.com/office/drawing/2014/main" id="{4C32CF88-8892-4610-95DB-8747993039AD}"/>
                    </a:ext>
                  </a:extLst>
                </p14:cNvPr>
                <p14:cNvContentPartPr/>
                <p14:nvPr/>
              </p14:nvContentPartPr>
              <p14:xfrm>
                <a:off x="10841320" y="539347"/>
                <a:ext cx="126360" cy="74520"/>
              </p14:xfrm>
            </p:contentPart>
          </mc:Choice>
          <mc:Fallback xmlns="">
            <p:pic>
              <p:nvPicPr>
                <p:cNvPr id="38" name="Freihand 37">
                  <a:extLst>
                    <a:ext uri="{FF2B5EF4-FFF2-40B4-BE49-F238E27FC236}">
                      <a16:creationId xmlns:a16="http://schemas.microsoft.com/office/drawing/2014/main" id="{4C32CF88-8892-4610-95DB-8747993039AD}"/>
                    </a:ext>
                  </a:extLst>
                </p:cNvPr>
                <p:cNvPicPr/>
                <p:nvPr/>
              </p:nvPicPr>
              <p:blipFill>
                <a:blip r:embed="rId70"/>
                <a:stretch>
                  <a:fillRect/>
                </a:stretch>
              </p:blipFill>
              <p:spPr>
                <a:xfrm>
                  <a:off x="10837000" y="535027"/>
                  <a:ext cx="1350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88" name="Freihand 87">
                  <a:extLst>
                    <a:ext uri="{FF2B5EF4-FFF2-40B4-BE49-F238E27FC236}">
                      <a16:creationId xmlns:a16="http://schemas.microsoft.com/office/drawing/2014/main" id="{4F872882-B689-4729-844F-45C1709BBF91}"/>
                    </a:ext>
                  </a:extLst>
                </p14:cNvPr>
                <p14:cNvContentPartPr/>
                <p14:nvPr/>
              </p14:nvContentPartPr>
              <p14:xfrm>
                <a:off x="9700840" y="883507"/>
                <a:ext cx="114120" cy="168120"/>
              </p14:xfrm>
            </p:contentPart>
          </mc:Choice>
          <mc:Fallback xmlns="">
            <p:pic>
              <p:nvPicPr>
                <p:cNvPr id="88" name="Freihand 87">
                  <a:extLst>
                    <a:ext uri="{FF2B5EF4-FFF2-40B4-BE49-F238E27FC236}">
                      <a16:creationId xmlns:a16="http://schemas.microsoft.com/office/drawing/2014/main" id="{4F872882-B689-4729-844F-45C1709BBF91}"/>
                    </a:ext>
                  </a:extLst>
                </p:cNvPr>
                <p:cNvPicPr/>
                <p:nvPr/>
              </p:nvPicPr>
              <p:blipFill>
                <a:blip r:embed="rId72"/>
                <a:stretch>
                  <a:fillRect/>
                </a:stretch>
              </p:blipFill>
              <p:spPr>
                <a:xfrm>
                  <a:off x="9696520" y="879187"/>
                  <a:ext cx="1227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89" name="Freihand 88">
                  <a:extLst>
                    <a:ext uri="{FF2B5EF4-FFF2-40B4-BE49-F238E27FC236}">
                      <a16:creationId xmlns:a16="http://schemas.microsoft.com/office/drawing/2014/main" id="{0BD2AE7B-96D9-46BF-BE05-A9EF6F43C209}"/>
                    </a:ext>
                  </a:extLst>
                </p14:cNvPr>
                <p14:cNvContentPartPr/>
                <p14:nvPr/>
              </p14:nvContentPartPr>
              <p14:xfrm>
                <a:off x="9671320" y="902587"/>
                <a:ext cx="167400" cy="125640"/>
              </p14:xfrm>
            </p:contentPart>
          </mc:Choice>
          <mc:Fallback xmlns="">
            <p:pic>
              <p:nvPicPr>
                <p:cNvPr id="89" name="Freihand 88">
                  <a:extLst>
                    <a:ext uri="{FF2B5EF4-FFF2-40B4-BE49-F238E27FC236}">
                      <a16:creationId xmlns:a16="http://schemas.microsoft.com/office/drawing/2014/main" id="{0BD2AE7B-96D9-46BF-BE05-A9EF6F43C209}"/>
                    </a:ext>
                  </a:extLst>
                </p:cNvPr>
                <p:cNvPicPr/>
                <p:nvPr/>
              </p:nvPicPr>
              <p:blipFill>
                <a:blip r:embed="rId74"/>
                <a:stretch>
                  <a:fillRect/>
                </a:stretch>
              </p:blipFill>
              <p:spPr>
                <a:xfrm>
                  <a:off x="9667000" y="898267"/>
                  <a:ext cx="1760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91" name="Freihand 90">
                  <a:extLst>
                    <a:ext uri="{FF2B5EF4-FFF2-40B4-BE49-F238E27FC236}">
                      <a16:creationId xmlns:a16="http://schemas.microsoft.com/office/drawing/2014/main" id="{B43F37E1-FCEF-4B66-8DAE-E95593964E29}"/>
                    </a:ext>
                  </a:extLst>
                </p14:cNvPr>
                <p14:cNvContentPartPr/>
                <p14:nvPr/>
              </p14:nvContentPartPr>
              <p14:xfrm>
                <a:off x="9850240" y="1020307"/>
                <a:ext cx="141840" cy="101880"/>
              </p14:xfrm>
            </p:contentPart>
          </mc:Choice>
          <mc:Fallback xmlns="">
            <p:pic>
              <p:nvPicPr>
                <p:cNvPr id="91" name="Freihand 90">
                  <a:extLst>
                    <a:ext uri="{FF2B5EF4-FFF2-40B4-BE49-F238E27FC236}">
                      <a16:creationId xmlns:a16="http://schemas.microsoft.com/office/drawing/2014/main" id="{B43F37E1-FCEF-4B66-8DAE-E95593964E29}"/>
                    </a:ext>
                  </a:extLst>
                </p:cNvPr>
                <p:cNvPicPr/>
                <p:nvPr/>
              </p:nvPicPr>
              <p:blipFill>
                <a:blip r:embed="rId76"/>
                <a:stretch>
                  <a:fillRect/>
                </a:stretch>
              </p:blipFill>
              <p:spPr>
                <a:xfrm>
                  <a:off x="9845920" y="1015987"/>
                  <a:ext cx="1504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93" name="Freihand 92">
                  <a:extLst>
                    <a:ext uri="{FF2B5EF4-FFF2-40B4-BE49-F238E27FC236}">
                      <a16:creationId xmlns:a16="http://schemas.microsoft.com/office/drawing/2014/main" id="{DA687884-5A37-42B5-BFDD-2723D465DA02}"/>
                    </a:ext>
                  </a:extLst>
                </p14:cNvPr>
                <p14:cNvContentPartPr/>
                <p14:nvPr/>
              </p14:nvContentPartPr>
              <p14:xfrm>
                <a:off x="9979840" y="956227"/>
                <a:ext cx="185040" cy="19800"/>
              </p14:xfrm>
            </p:contentPart>
          </mc:Choice>
          <mc:Fallback xmlns="">
            <p:pic>
              <p:nvPicPr>
                <p:cNvPr id="93" name="Freihand 92">
                  <a:extLst>
                    <a:ext uri="{FF2B5EF4-FFF2-40B4-BE49-F238E27FC236}">
                      <a16:creationId xmlns:a16="http://schemas.microsoft.com/office/drawing/2014/main" id="{DA687884-5A37-42B5-BFDD-2723D465DA02}"/>
                    </a:ext>
                  </a:extLst>
                </p:cNvPr>
                <p:cNvPicPr/>
                <p:nvPr/>
              </p:nvPicPr>
              <p:blipFill>
                <a:blip r:embed="rId78"/>
                <a:stretch>
                  <a:fillRect/>
                </a:stretch>
              </p:blipFill>
              <p:spPr>
                <a:xfrm>
                  <a:off x="9975520" y="951907"/>
                  <a:ext cx="1936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94" name="Freihand 93">
                  <a:extLst>
                    <a:ext uri="{FF2B5EF4-FFF2-40B4-BE49-F238E27FC236}">
                      <a16:creationId xmlns:a16="http://schemas.microsoft.com/office/drawing/2014/main" id="{9191DFD5-DE6D-4890-982B-D8B36948FDA1}"/>
                    </a:ext>
                  </a:extLst>
                </p14:cNvPr>
                <p14:cNvContentPartPr/>
                <p14:nvPr/>
              </p14:nvContentPartPr>
              <p14:xfrm>
                <a:off x="10004320" y="1004467"/>
                <a:ext cx="146520" cy="5760"/>
              </p14:xfrm>
            </p:contentPart>
          </mc:Choice>
          <mc:Fallback xmlns="">
            <p:pic>
              <p:nvPicPr>
                <p:cNvPr id="94" name="Freihand 93">
                  <a:extLst>
                    <a:ext uri="{FF2B5EF4-FFF2-40B4-BE49-F238E27FC236}">
                      <a16:creationId xmlns:a16="http://schemas.microsoft.com/office/drawing/2014/main" id="{9191DFD5-DE6D-4890-982B-D8B36948FDA1}"/>
                    </a:ext>
                  </a:extLst>
                </p:cNvPr>
                <p:cNvPicPr/>
                <p:nvPr/>
              </p:nvPicPr>
              <p:blipFill>
                <a:blip r:embed="rId80"/>
                <a:stretch>
                  <a:fillRect/>
                </a:stretch>
              </p:blipFill>
              <p:spPr>
                <a:xfrm>
                  <a:off x="10000000" y="1000147"/>
                  <a:ext cx="1551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96" name="Freihand 95">
                  <a:extLst>
                    <a:ext uri="{FF2B5EF4-FFF2-40B4-BE49-F238E27FC236}">
                      <a16:creationId xmlns:a16="http://schemas.microsoft.com/office/drawing/2014/main" id="{0C52AD5E-2DD6-4585-849B-045E244E5351}"/>
                    </a:ext>
                  </a:extLst>
                </p14:cNvPr>
                <p14:cNvContentPartPr/>
                <p14:nvPr/>
              </p14:nvContentPartPr>
              <p14:xfrm>
                <a:off x="10319680" y="858667"/>
                <a:ext cx="197640" cy="81000"/>
              </p14:xfrm>
            </p:contentPart>
          </mc:Choice>
          <mc:Fallback xmlns="">
            <p:pic>
              <p:nvPicPr>
                <p:cNvPr id="96" name="Freihand 95">
                  <a:extLst>
                    <a:ext uri="{FF2B5EF4-FFF2-40B4-BE49-F238E27FC236}">
                      <a16:creationId xmlns:a16="http://schemas.microsoft.com/office/drawing/2014/main" id="{0C52AD5E-2DD6-4585-849B-045E244E5351}"/>
                    </a:ext>
                  </a:extLst>
                </p:cNvPr>
                <p:cNvPicPr/>
                <p:nvPr/>
              </p:nvPicPr>
              <p:blipFill>
                <a:blip r:embed="rId82"/>
                <a:stretch>
                  <a:fillRect/>
                </a:stretch>
              </p:blipFill>
              <p:spPr>
                <a:xfrm>
                  <a:off x="10315360" y="854347"/>
                  <a:ext cx="2062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97" name="Freihand 96">
                  <a:extLst>
                    <a:ext uri="{FF2B5EF4-FFF2-40B4-BE49-F238E27FC236}">
                      <a16:creationId xmlns:a16="http://schemas.microsoft.com/office/drawing/2014/main" id="{D71C8A0E-08B3-4E61-BCB8-556B0F30074D}"/>
                    </a:ext>
                  </a:extLst>
                </p14:cNvPr>
                <p14:cNvContentPartPr/>
                <p14:nvPr/>
              </p14:nvContentPartPr>
              <p14:xfrm>
                <a:off x="10264240" y="954427"/>
                <a:ext cx="300960" cy="34560"/>
              </p14:xfrm>
            </p:contentPart>
          </mc:Choice>
          <mc:Fallback xmlns="">
            <p:pic>
              <p:nvPicPr>
                <p:cNvPr id="97" name="Freihand 96">
                  <a:extLst>
                    <a:ext uri="{FF2B5EF4-FFF2-40B4-BE49-F238E27FC236}">
                      <a16:creationId xmlns:a16="http://schemas.microsoft.com/office/drawing/2014/main" id="{D71C8A0E-08B3-4E61-BCB8-556B0F30074D}"/>
                    </a:ext>
                  </a:extLst>
                </p:cNvPr>
                <p:cNvPicPr/>
                <p:nvPr/>
              </p:nvPicPr>
              <p:blipFill>
                <a:blip r:embed="rId84"/>
                <a:stretch>
                  <a:fillRect/>
                </a:stretch>
              </p:blipFill>
              <p:spPr>
                <a:xfrm>
                  <a:off x="10259920" y="950107"/>
                  <a:ext cx="3096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98" name="Freihand 97">
                  <a:extLst>
                    <a:ext uri="{FF2B5EF4-FFF2-40B4-BE49-F238E27FC236}">
                      <a16:creationId xmlns:a16="http://schemas.microsoft.com/office/drawing/2014/main" id="{415E646E-1726-4607-A9E8-CCEE0B09A447}"/>
                    </a:ext>
                  </a:extLst>
                </p14:cNvPr>
                <p14:cNvContentPartPr/>
                <p14:nvPr/>
              </p14:nvContentPartPr>
              <p14:xfrm>
                <a:off x="10328320" y="1051267"/>
                <a:ext cx="114480" cy="177480"/>
              </p14:xfrm>
            </p:contentPart>
          </mc:Choice>
          <mc:Fallback xmlns="">
            <p:pic>
              <p:nvPicPr>
                <p:cNvPr id="98" name="Freihand 97">
                  <a:extLst>
                    <a:ext uri="{FF2B5EF4-FFF2-40B4-BE49-F238E27FC236}">
                      <a16:creationId xmlns:a16="http://schemas.microsoft.com/office/drawing/2014/main" id="{415E646E-1726-4607-A9E8-CCEE0B09A447}"/>
                    </a:ext>
                  </a:extLst>
                </p:cNvPr>
                <p:cNvPicPr/>
                <p:nvPr/>
              </p:nvPicPr>
              <p:blipFill>
                <a:blip r:embed="rId86"/>
                <a:stretch>
                  <a:fillRect/>
                </a:stretch>
              </p:blipFill>
              <p:spPr>
                <a:xfrm>
                  <a:off x="10324000" y="1046947"/>
                  <a:ext cx="1231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9" name="Freihand 98">
                  <a:extLst>
                    <a:ext uri="{FF2B5EF4-FFF2-40B4-BE49-F238E27FC236}">
                      <a16:creationId xmlns:a16="http://schemas.microsoft.com/office/drawing/2014/main" id="{EBD3B037-8FD2-458E-8E9C-F49FD82C7344}"/>
                    </a:ext>
                  </a:extLst>
                </p14:cNvPr>
                <p14:cNvContentPartPr/>
                <p14:nvPr/>
              </p14:nvContentPartPr>
              <p14:xfrm>
                <a:off x="10439920" y="1114267"/>
                <a:ext cx="143640" cy="80640"/>
              </p14:xfrm>
            </p:contentPart>
          </mc:Choice>
          <mc:Fallback xmlns="">
            <p:pic>
              <p:nvPicPr>
                <p:cNvPr id="99" name="Freihand 98">
                  <a:extLst>
                    <a:ext uri="{FF2B5EF4-FFF2-40B4-BE49-F238E27FC236}">
                      <a16:creationId xmlns:a16="http://schemas.microsoft.com/office/drawing/2014/main" id="{EBD3B037-8FD2-458E-8E9C-F49FD82C7344}"/>
                    </a:ext>
                  </a:extLst>
                </p:cNvPr>
                <p:cNvPicPr/>
                <p:nvPr/>
              </p:nvPicPr>
              <p:blipFill>
                <a:blip r:embed="rId88"/>
                <a:stretch>
                  <a:fillRect/>
                </a:stretch>
              </p:blipFill>
              <p:spPr>
                <a:xfrm>
                  <a:off x="10435600" y="1109947"/>
                  <a:ext cx="1522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00" name="Freihand 99">
                  <a:extLst>
                    <a:ext uri="{FF2B5EF4-FFF2-40B4-BE49-F238E27FC236}">
                      <a16:creationId xmlns:a16="http://schemas.microsoft.com/office/drawing/2014/main" id="{6380593A-BEED-454A-9065-BCFCC6A2487A}"/>
                    </a:ext>
                  </a:extLst>
                </p14:cNvPr>
                <p14:cNvContentPartPr/>
                <p14:nvPr/>
              </p14:nvContentPartPr>
              <p14:xfrm>
                <a:off x="10718200" y="984667"/>
                <a:ext cx="180000" cy="16560"/>
              </p14:xfrm>
            </p:contentPart>
          </mc:Choice>
          <mc:Fallback xmlns="">
            <p:pic>
              <p:nvPicPr>
                <p:cNvPr id="100" name="Freihand 99">
                  <a:extLst>
                    <a:ext uri="{FF2B5EF4-FFF2-40B4-BE49-F238E27FC236}">
                      <a16:creationId xmlns:a16="http://schemas.microsoft.com/office/drawing/2014/main" id="{6380593A-BEED-454A-9065-BCFCC6A2487A}"/>
                    </a:ext>
                  </a:extLst>
                </p:cNvPr>
                <p:cNvPicPr/>
                <p:nvPr/>
              </p:nvPicPr>
              <p:blipFill>
                <a:blip r:embed="rId90"/>
                <a:stretch>
                  <a:fillRect/>
                </a:stretch>
              </p:blipFill>
              <p:spPr>
                <a:xfrm>
                  <a:off x="10713880" y="980347"/>
                  <a:ext cx="1886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02" name="Freihand 101">
                  <a:extLst>
                    <a:ext uri="{FF2B5EF4-FFF2-40B4-BE49-F238E27FC236}">
                      <a16:creationId xmlns:a16="http://schemas.microsoft.com/office/drawing/2014/main" id="{D182ECC7-800B-48BB-A796-AD6DC981887F}"/>
                    </a:ext>
                  </a:extLst>
                </p14:cNvPr>
                <p14:cNvContentPartPr/>
                <p14:nvPr/>
              </p14:nvContentPartPr>
              <p14:xfrm>
                <a:off x="11044000" y="832747"/>
                <a:ext cx="148320" cy="173520"/>
              </p14:xfrm>
            </p:contentPart>
          </mc:Choice>
          <mc:Fallback xmlns="">
            <p:pic>
              <p:nvPicPr>
                <p:cNvPr id="102" name="Freihand 101">
                  <a:extLst>
                    <a:ext uri="{FF2B5EF4-FFF2-40B4-BE49-F238E27FC236}">
                      <a16:creationId xmlns:a16="http://schemas.microsoft.com/office/drawing/2014/main" id="{D182ECC7-800B-48BB-A796-AD6DC981887F}"/>
                    </a:ext>
                  </a:extLst>
                </p:cNvPr>
                <p:cNvPicPr/>
                <p:nvPr/>
              </p:nvPicPr>
              <p:blipFill>
                <a:blip r:embed="rId92"/>
                <a:stretch>
                  <a:fillRect/>
                </a:stretch>
              </p:blipFill>
              <p:spPr>
                <a:xfrm>
                  <a:off x="11039680" y="828427"/>
                  <a:ext cx="1569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03" name="Freihand 102">
                  <a:extLst>
                    <a:ext uri="{FF2B5EF4-FFF2-40B4-BE49-F238E27FC236}">
                      <a16:creationId xmlns:a16="http://schemas.microsoft.com/office/drawing/2014/main" id="{48E2B4DC-4399-4D0D-B695-E16597A8B137}"/>
                    </a:ext>
                  </a:extLst>
                </p14:cNvPr>
                <p14:cNvContentPartPr/>
                <p14:nvPr/>
              </p14:nvContentPartPr>
              <p14:xfrm>
                <a:off x="11180440" y="886027"/>
                <a:ext cx="92880" cy="100800"/>
              </p14:xfrm>
            </p:contentPart>
          </mc:Choice>
          <mc:Fallback xmlns="">
            <p:pic>
              <p:nvPicPr>
                <p:cNvPr id="103" name="Freihand 102">
                  <a:extLst>
                    <a:ext uri="{FF2B5EF4-FFF2-40B4-BE49-F238E27FC236}">
                      <a16:creationId xmlns:a16="http://schemas.microsoft.com/office/drawing/2014/main" id="{48E2B4DC-4399-4D0D-B695-E16597A8B137}"/>
                    </a:ext>
                  </a:extLst>
                </p:cNvPr>
                <p:cNvPicPr/>
                <p:nvPr/>
              </p:nvPicPr>
              <p:blipFill>
                <a:blip r:embed="rId94"/>
                <a:stretch>
                  <a:fillRect/>
                </a:stretch>
              </p:blipFill>
              <p:spPr>
                <a:xfrm>
                  <a:off x="11176120" y="881707"/>
                  <a:ext cx="1015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04" name="Freihand 103">
                  <a:extLst>
                    <a:ext uri="{FF2B5EF4-FFF2-40B4-BE49-F238E27FC236}">
                      <a16:creationId xmlns:a16="http://schemas.microsoft.com/office/drawing/2014/main" id="{5BD4CE86-62E7-45E5-A446-5DE01F6502B6}"/>
                    </a:ext>
                  </a:extLst>
                </p14:cNvPr>
                <p14:cNvContentPartPr/>
                <p14:nvPr/>
              </p14:nvContentPartPr>
              <p14:xfrm>
                <a:off x="10962640" y="984667"/>
                <a:ext cx="334440" cy="42840"/>
              </p14:xfrm>
            </p:contentPart>
          </mc:Choice>
          <mc:Fallback xmlns="">
            <p:pic>
              <p:nvPicPr>
                <p:cNvPr id="104" name="Freihand 103">
                  <a:extLst>
                    <a:ext uri="{FF2B5EF4-FFF2-40B4-BE49-F238E27FC236}">
                      <a16:creationId xmlns:a16="http://schemas.microsoft.com/office/drawing/2014/main" id="{5BD4CE86-62E7-45E5-A446-5DE01F6502B6}"/>
                    </a:ext>
                  </a:extLst>
                </p:cNvPr>
                <p:cNvPicPr/>
                <p:nvPr/>
              </p:nvPicPr>
              <p:blipFill>
                <a:blip r:embed="rId96"/>
                <a:stretch>
                  <a:fillRect/>
                </a:stretch>
              </p:blipFill>
              <p:spPr>
                <a:xfrm>
                  <a:off x="10958320" y="980347"/>
                  <a:ext cx="3430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05" name="Freihand 104">
                  <a:extLst>
                    <a:ext uri="{FF2B5EF4-FFF2-40B4-BE49-F238E27FC236}">
                      <a16:creationId xmlns:a16="http://schemas.microsoft.com/office/drawing/2014/main" id="{B99D9761-8924-4417-8E46-55ECA44D9A24}"/>
                    </a:ext>
                  </a:extLst>
                </p14:cNvPr>
                <p14:cNvContentPartPr/>
                <p14:nvPr/>
              </p14:nvContentPartPr>
              <p14:xfrm>
                <a:off x="11091160" y="1054507"/>
                <a:ext cx="92520" cy="151920"/>
              </p14:xfrm>
            </p:contentPart>
          </mc:Choice>
          <mc:Fallback xmlns="">
            <p:pic>
              <p:nvPicPr>
                <p:cNvPr id="105" name="Freihand 104">
                  <a:extLst>
                    <a:ext uri="{FF2B5EF4-FFF2-40B4-BE49-F238E27FC236}">
                      <a16:creationId xmlns:a16="http://schemas.microsoft.com/office/drawing/2014/main" id="{B99D9761-8924-4417-8E46-55ECA44D9A24}"/>
                    </a:ext>
                  </a:extLst>
                </p:cNvPr>
                <p:cNvPicPr/>
                <p:nvPr/>
              </p:nvPicPr>
              <p:blipFill>
                <a:blip r:embed="rId98"/>
                <a:stretch>
                  <a:fillRect/>
                </a:stretch>
              </p:blipFill>
              <p:spPr>
                <a:xfrm>
                  <a:off x="11086840" y="1050187"/>
                  <a:ext cx="1011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06" name="Freihand 105">
                  <a:extLst>
                    <a:ext uri="{FF2B5EF4-FFF2-40B4-BE49-F238E27FC236}">
                      <a16:creationId xmlns:a16="http://schemas.microsoft.com/office/drawing/2014/main" id="{90365CE7-9810-4839-B603-CB4A4B72C8E2}"/>
                    </a:ext>
                  </a:extLst>
                </p14:cNvPr>
                <p14:cNvContentPartPr/>
                <p14:nvPr/>
              </p14:nvContentPartPr>
              <p14:xfrm>
                <a:off x="11209240" y="1117507"/>
                <a:ext cx="119520" cy="62280"/>
              </p14:xfrm>
            </p:contentPart>
          </mc:Choice>
          <mc:Fallback xmlns="">
            <p:pic>
              <p:nvPicPr>
                <p:cNvPr id="106" name="Freihand 105">
                  <a:extLst>
                    <a:ext uri="{FF2B5EF4-FFF2-40B4-BE49-F238E27FC236}">
                      <a16:creationId xmlns:a16="http://schemas.microsoft.com/office/drawing/2014/main" id="{90365CE7-9810-4839-B603-CB4A4B72C8E2}"/>
                    </a:ext>
                  </a:extLst>
                </p:cNvPr>
                <p:cNvPicPr/>
                <p:nvPr/>
              </p:nvPicPr>
              <p:blipFill>
                <a:blip r:embed="rId100"/>
                <a:stretch>
                  <a:fillRect/>
                </a:stretch>
              </p:blipFill>
              <p:spPr>
                <a:xfrm>
                  <a:off x="11204920" y="1113187"/>
                  <a:ext cx="1281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07" name="Freihand 106">
                  <a:extLst>
                    <a:ext uri="{FF2B5EF4-FFF2-40B4-BE49-F238E27FC236}">
                      <a16:creationId xmlns:a16="http://schemas.microsoft.com/office/drawing/2014/main" id="{0B5AB9C6-1E04-4967-9E74-966A19AB73D2}"/>
                    </a:ext>
                  </a:extLst>
                </p14:cNvPr>
                <p14:cNvContentPartPr/>
                <p14:nvPr/>
              </p14:nvContentPartPr>
              <p14:xfrm>
                <a:off x="11386360" y="934987"/>
                <a:ext cx="118080" cy="160200"/>
              </p14:xfrm>
            </p:contentPart>
          </mc:Choice>
          <mc:Fallback xmlns="">
            <p:pic>
              <p:nvPicPr>
                <p:cNvPr id="107" name="Freihand 106">
                  <a:extLst>
                    <a:ext uri="{FF2B5EF4-FFF2-40B4-BE49-F238E27FC236}">
                      <a16:creationId xmlns:a16="http://schemas.microsoft.com/office/drawing/2014/main" id="{0B5AB9C6-1E04-4967-9E74-966A19AB73D2}"/>
                    </a:ext>
                  </a:extLst>
                </p:cNvPr>
                <p:cNvPicPr/>
                <p:nvPr/>
              </p:nvPicPr>
              <p:blipFill>
                <a:blip r:embed="rId102"/>
                <a:stretch>
                  <a:fillRect/>
                </a:stretch>
              </p:blipFill>
              <p:spPr>
                <a:xfrm>
                  <a:off x="11382040" y="930667"/>
                  <a:ext cx="1267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08" name="Freihand 107">
                  <a:extLst>
                    <a:ext uri="{FF2B5EF4-FFF2-40B4-BE49-F238E27FC236}">
                      <a16:creationId xmlns:a16="http://schemas.microsoft.com/office/drawing/2014/main" id="{23392C98-E6E7-4936-AD0F-CF68E8EBD3EC}"/>
                    </a:ext>
                  </a:extLst>
                </p14:cNvPr>
                <p14:cNvContentPartPr/>
                <p14:nvPr/>
              </p14:nvContentPartPr>
              <p14:xfrm>
                <a:off x="11378440" y="963787"/>
                <a:ext cx="154800" cy="88200"/>
              </p14:xfrm>
            </p:contentPart>
          </mc:Choice>
          <mc:Fallback xmlns="">
            <p:pic>
              <p:nvPicPr>
                <p:cNvPr id="108" name="Freihand 107">
                  <a:extLst>
                    <a:ext uri="{FF2B5EF4-FFF2-40B4-BE49-F238E27FC236}">
                      <a16:creationId xmlns:a16="http://schemas.microsoft.com/office/drawing/2014/main" id="{23392C98-E6E7-4936-AD0F-CF68E8EBD3EC}"/>
                    </a:ext>
                  </a:extLst>
                </p:cNvPr>
                <p:cNvPicPr/>
                <p:nvPr/>
              </p:nvPicPr>
              <p:blipFill>
                <a:blip r:embed="rId104"/>
                <a:stretch>
                  <a:fillRect/>
                </a:stretch>
              </p:blipFill>
              <p:spPr>
                <a:xfrm>
                  <a:off x="11374120" y="959467"/>
                  <a:ext cx="163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9" name="Freihand 108">
                  <a:extLst>
                    <a:ext uri="{FF2B5EF4-FFF2-40B4-BE49-F238E27FC236}">
                      <a16:creationId xmlns:a16="http://schemas.microsoft.com/office/drawing/2014/main" id="{E73A11FB-8555-4B71-A9D7-CCAC1735DA1F}"/>
                    </a:ext>
                  </a:extLst>
                </p14:cNvPr>
                <p14:cNvContentPartPr/>
                <p14:nvPr/>
              </p14:nvContentPartPr>
              <p14:xfrm>
                <a:off x="11515240" y="1030387"/>
                <a:ext cx="141480" cy="139680"/>
              </p14:xfrm>
            </p:contentPart>
          </mc:Choice>
          <mc:Fallback xmlns="">
            <p:pic>
              <p:nvPicPr>
                <p:cNvPr id="109" name="Freihand 108">
                  <a:extLst>
                    <a:ext uri="{FF2B5EF4-FFF2-40B4-BE49-F238E27FC236}">
                      <a16:creationId xmlns:a16="http://schemas.microsoft.com/office/drawing/2014/main" id="{E73A11FB-8555-4B71-A9D7-CCAC1735DA1F}"/>
                    </a:ext>
                  </a:extLst>
                </p:cNvPr>
                <p:cNvPicPr/>
                <p:nvPr/>
              </p:nvPicPr>
              <p:blipFill>
                <a:blip r:embed="rId106"/>
                <a:stretch>
                  <a:fillRect/>
                </a:stretch>
              </p:blipFill>
              <p:spPr>
                <a:xfrm>
                  <a:off x="11510920" y="1026067"/>
                  <a:ext cx="1501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13" name="Freihand 112">
                  <a:extLst>
                    <a:ext uri="{FF2B5EF4-FFF2-40B4-BE49-F238E27FC236}">
                      <a16:creationId xmlns:a16="http://schemas.microsoft.com/office/drawing/2014/main" id="{C9FE991C-ACBB-4F64-84B7-9D18C459162E}"/>
                    </a:ext>
                  </a:extLst>
                </p14:cNvPr>
                <p14:cNvContentPartPr/>
                <p14:nvPr/>
              </p14:nvContentPartPr>
              <p14:xfrm>
                <a:off x="10940680" y="677587"/>
                <a:ext cx="425880" cy="738720"/>
              </p14:xfrm>
            </p:contentPart>
          </mc:Choice>
          <mc:Fallback xmlns="">
            <p:pic>
              <p:nvPicPr>
                <p:cNvPr id="113" name="Freihand 112">
                  <a:extLst>
                    <a:ext uri="{FF2B5EF4-FFF2-40B4-BE49-F238E27FC236}">
                      <a16:creationId xmlns:a16="http://schemas.microsoft.com/office/drawing/2014/main" id="{C9FE991C-ACBB-4F64-84B7-9D18C459162E}"/>
                    </a:ext>
                  </a:extLst>
                </p:cNvPr>
                <p:cNvPicPr/>
                <p:nvPr/>
              </p:nvPicPr>
              <p:blipFill>
                <a:blip r:embed="rId108"/>
                <a:stretch>
                  <a:fillRect/>
                </a:stretch>
              </p:blipFill>
              <p:spPr>
                <a:xfrm>
                  <a:off x="10936360" y="673267"/>
                  <a:ext cx="434520" cy="747360"/>
                </a:xfrm>
                <a:prstGeom prst="rect">
                  <a:avLst/>
                </a:prstGeom>
              </p:spPr>
            </p:pic>
          </mc:Fallback>
        </mc:AlternateContent>
      </p:grpSp>
      <p:grpSp>
        <p:nvGrpSpPr>
          <p:cNvPr id="125" name="Gruppieren 124">
            <a:extLst>
              <a:ext uri="{FF2B5EF4-FFF2-40B4-BE49-F238E27FC236}">
                <a16:creationId xmlns:a16="http://schemas.microsoft.com/office/drawing/2014/main" id="{491B7CB6-D27C-4E28-9200-E598F89DBB4A}"/>
              </a:ext>
            </a:extLst>
          </p:cNvPr>
          <p:cNvGrpSpPr/>
          <p:nvPr/>
        </p:nvGrpSpPr>
        <p:grpSpPr>
          <a:xfrm>
            <a:off x="10696240" y="1445107"/>
            <a:ext cx="1228320" cy="667800"/>
            <a:chOff x="10696240" y="1445107"/>
            <a:chExt cx="1228320" cy="667800"/>
          </a:xfrm>
        </p:grpSpPr>
        <mc:AlternateContent xmlns:mc="http://schemas.openxmlformats.org/markup-compatibility/2006" xmlns:p14="http://schemas.microsoft.com/office/powerpoint/2010/main">
          <mc:Choice Requires="p14">
            <p:contentPart p14:bwMode="auto" r:id="rId109">
              <p14:nvContentPartPr>
                <p14:cNvPr id="115" name="Freihand 114">
                  <a:extLst>
                    <a:ext uri="{FF2B5EF4-FFF2-40B4-BE49-F238E27FC236}">
                      <a16:creationId xmlns:a16="http://schemas.microsoft.com/office/drawing/2014/main" id="{BD4765C5-3686-4A3D-AE09-FF9500681162}"/>
                    </a:ext>
                  </a:extLst>
                </p14:cNvPr>
                <p14:cNvContentPartPr/>
                <p14:nvPr/>
              </p14:nvContentPartPr>
              <p14:xfrm>
                <a:off x="11092600" y="1566067"/>
                <a:ext cx="15120" cy="214200"/>
              </p14:xfrm>
            </p:contentPart>
          </mc:Choice>
          <mc:Fallback xmlns="">
            <p:pic>
              <p:nvPicPr>
                <p:cNvPr id="115" name="Freihand 114">
                  <a:extLst>
                    <a:ext uri="{FF2B5EF4-FFF2-40B4-BE49-F238E27FC236}">
                      <a16:creationId xmlns:a16="http://schemas.microsoft.com/office/drawing/2014/main" id="{BD4765C5-3686-4A3D-AE09-FF9500681162}"/>
                    </a:ext>
                  </a:extLst>
                </p:cNvPr>
                <p:cNvPicPr/>
                <p:nvPr/>
              </p:nvPicPr>
              <p:blipFill>
                <a:blip r:embed="rId110"/>
                <a:stretch>
                  <a:fillRect/>
                </a:stretch>
              </p:blipFill>
              <p:spPr>
                <a:xfrm>
                  <a:off x="11088280" y="1561747"/>
                  <a:ext cx="237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6" name="Freihand 115">
                  <a:extLst>
                    <a:ext uri="{FF2B5EF4-FFF2-40B4-BE49-F238E27FC236}">
                      <a16:creationId xmlns:a16="http://schemas.microsoft.com/office/drawing/2014/main" id="{8F7B1790-C2E0-446D-A38E-9CAE44891E64}"/>
                    </a:ext>
                  </a:extLst>
                </p14:cNvPr>
                <p14:cNvContentPartPr/>
                <p14:nvPr/>
              </p14:nvContentPartPr>
              <p14:xfrm>
                <a:off x="11006200" y="1445107"/>
                <a:ext cx="172440" cy="153000"/>
              </p14:xfrm>
            </p:contentPart>
          </mc:Choice>
          <mc:Fallback xmlns="">
            <p:pic>
              <p:nvPicPr>
                <p:cNvPr id="116" name="Freihand 115">
                  <a:extLst>
                    <a:ext uri="{FF2B5EF4-FFF2-40B4-BE49-F238E27FC236}">
                      <a16:creationId xmlns:a16="http://schemas.microsoft.com/office/drawing/2014/main" id="{8F7B1790-C2E0-446D-A38E-9CAE44891E64}"/>
                    </a:ext>
                  </a:extLst>
                </p:cNvPr>
                <p:cNvPicPr/>
                <p:nvPr/>
              </p:nvPicPr>
              <p:blipFill>
                <a:blip r:embed="rId112"/>
                <a:stretch>
                  <a:fillRect/>
                </a:stretch>
              </p:blipFill>
              <p:spPr>
                <a:xfrm>
                  <a:off x="11001880" y="1440787"/>
                  <a:ext cx="1810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7" name="Freihand 116">
                  <a:extLst>
                    <a:ext uri="{FF2B5EF4-FFF2-40B4-BE49-F238E27FC236}">
                      <a16:creationId xmlns:a16="http://schemas.microsoft.com/office/drawing/2014/main" id="{60C62565-8E6E-4275-89DB-7383F1BE69BE}"/>
                    </a:ext>
                  </a:extLst>
                </p14:cNvPr>
                <p14:cNvContentPartPr/>
                <p14:nvPr/>
              </p14:nvContentPartPr>
              <p14:xfrm>
                <a:off x="10812160" y="1896547"/>
                <a:ext cx="23400" cy="216360"/>
              </p14:xfrm>
            </p:contentPart>
          </mc:Choice>
          <mc:Fallback xmlns="">
            <p:pic>
              <p:nvPicPr>
                <p:cNvPr id="117" name="Freihand 116">
                  <a:extLst>
                    <a:ext uri="{FF2B5EF4-FFF2-40B4-BE49-F238E27FC236}">
                      <a16:creationId xmlns:a16="http://schemas.microsoft.com/office/drawing/2014/main" id="{60C62565-8E6E-4275-89DB-7383F1BE69BE}"/>
                    </a:ext>
                  </a:extLst>
                </p:cNvPr>
                <p:cNvPicPr/>
                <p:nvPr/>
              </p:nvPicPr>
              <p:blipFill>
                <a:blip r:embed="rId114"/>
                <a:stretch>
                  <a:fillRect/>
                </a:stretch>
              </p:blipFill>
              <p:spPr>
                <a:xfrm>
                  <a:off x="10807840" y="1892227"/>
                  <a:ext cx="320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8" name="Freihand 117">
                  <a:extLst>
                    <a:ext uri="{FF2B5EF4-FFF2-40B4-BE49-F238E27FC236}">
                      <a16:creationId xmlns:a16="http://schemas.microsoft.com/office/drawing/2014/main" id="{EC066874-2BB3-40EB-82D1-5246A8A42C83}"/>
                    </a:ext>
                  </a:extLst>
                </p14:cNvPr>
                <p14:cNvContentPartPr/>
                <p14:nvPr/>
              </p14:nvContentPartPr>
              <p14:xfrm>
                <a:off x="10696240" y="1845427"/>
                <a:ext cx="234720" cy="157680"/>
              </p14:xfrm>
            </p:contentPart>
          </mc:Choice>
          <mc:Fallback xmlns="">
            <p:pic>
              <p:nvPicPr>
                <p:cNvPr id="118" name="Freihand 117">
                  <a:extLst>
                    <a:ext uri="{FF2B5EF4-FFF2-40B4-BE49-F238E27FC236}">
                      <a16:creationId xmlns:a16="http://schemas.microsoft.com/office/drawing/2014/main" id="{EC066874-2BB3-40EB-82D1-5246A8A42C83}"/>
                    </a:ext>
                  </a:extLst>
                </p:cNvPr>
                <p:cNvPicPr/>
                <p:nvPr/>
              </p:nvPicPr>
              <p:blipFill>
                <a:blip r:embed="rId116"/>
                <a:stretch>
                  <a:fillRect/>
                </a:stretch>
              </p:blipFill>
              <p:spPr>
                <a:xfrm>
                  <a:off x="10691920" y="1841107"/>
                  <a:ext cx="2433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9" name="Freihand 118">
                  <a:extLst>
                    <a:ext uri="{FF2B5EF4-FFF2-40B4-BE49-F238E27FC236}">
                      <a16:creationId xmlns:a16="http://schemas.microsoft.com/office/drawing/2014/main" id="{C47A951E-5159-418D-BD33-2F250752E095}"/>
                    </a:ext>
                  </a:extLst>
                </p14:cNvPr>
                <p14:cNvContentPartPr/>
                <p14:nvPr/>
              </p14:nvContentPartPr>
              <p14:xfrm>
                <a:off x="10920880" y="1940467"/>
                <a:ext cx="117000" cy="118800"/>
              </p14:xfrm>
            </p:contentPart>
          </mc:Choice>
          <mc:Fallback xmlns="">
            <p:pic>
              <p:nvPicPr>
                <p:cNvPr id="119" name="Freihand 118">
                  <a:extLst>
                    <a:ext uri="{FF2B5EF4-FFF2-40B4-BE49-F238E27FC236}">
                      <a16:creationId xmlns:a16="http://schemas.microsoft.com/office/drawing/2014/main" id="{C47A951E-5159-418D-BD33-2F250752E095}"/>
                    </a:ext>
                  </a:extLst>
                </p:cNvPr>
                <p:cNvPicPr/>
                <p:nvPr/>
              </p:nvPicPr>
              <p:blipFill>
                <a:blip r:embed="rId118"/>
                <a:stretch>
                  <a:fillRect/>
                </a:stretch>
              </p:blipFill>
              <p:spPr>
                <a:xfrm>
                  <a:off x="10916560" y="1936147"/>
                  <a:ext cx="125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20" name="Freihand 119">
                  <a:extLst>
                    <a:ext uri="{FF2B5EF4-FFF2-40B4-BE49-F238E27FC236}">
                      <a16:creationId xmlns:a16="http://schemas.microsoft.com/office/drawing/2014/main" id="{46E00FD0-7961-4C2F-B1D1-D25B1DF68628}"/>
                    </a:ext>
                  </a:extLst>
                </p14:cNvPr>
                <p14:cNvContentPartPr/>
                <p14:nvPr/>
              </p14:nvContentPartPr>
              <p14:xfrm>
                <a:off x="11035720" y="1881427"/>
                <a:ext cx="134280" cy="144360"/>
              </p14:xfrm>
            </p:contentPart>
          </mc:Choice>
          <mc:Fallback xmlns="">
            <p:pic>
              <p:nvPicPr>
                <p:cNvPr id="120" name="Freihand 119">
                  <a:extLst>
                    <a:ext uri="{FF2B5EF4-FFF2-40B4-BE49-F238E27FC236}">
                      <a16:creationId xmlns:a16="http://schemas.microsoft.com/office/drawing/2014/main" id="{46E00FD0-7961-4C2F-B1D1-D25B1DF68628}"/>
                    </a:ext>
                  </a:extLst>
                </p:cNvPr>
                <p:cNvPicPr/>
                <p:nvPr/>
              </p:nvPicPr>
              <p:blipFill>
                <a:blip r:embed="rId120"/>
                <a:stretch>
                  <a:fillRect/>
                </a:stretch>
              </p:blipFill>
              <p:spPr>
                <a:xfrm>
                  <a:off x="11031400" y="1877107"/>
                  <a:ext cx="1429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21" name="Freihand 120">
                  <a:extLst>
                    <a:ext uri="{FF2B5EF4-FFF2-40B4-BE49-F238E27FC236}">
                      <a16:creationId xmlns:a16="http://schemas.microsoft.com/office/drawing/2014/main" id="{1CE0761A-6C0C-4CBA-BD76-C75291FDA614}"/>
                    </a:ext>
                  </a:extLst>
                </p14:cNvPr>
                <p14:cNvContentPartPr/>
                <p14:nvPr/>
              </p14:nvContentPartPr>
              <p14:xfrm>
                <a:off x="11180440" y="1906267"/>
                <a:ext cx="134280" cy="127440"/>
              </p14:xfrm>
            </p:contentPart>
          </mc:Choice>
          <mc:Fallback xmlns="">
            <p:pic>
              <p:nvPicPr>
                <p:cNvPr id="121" name="Freihand 120">
                  <a:extLst>
                    <a:ext uri="{FF2B5EF4-FFF2-40B4-BE49-F238E27FC236}">
                      <a16:creationId xmlns:a16="http://schemas.microsoft.com/office/drawing/2014/main" id="{1CE0761A-6C0C-4CBA-BD76-C75291FDA614}"/>
                    </a:ext>
                  </a:extLst>
                </p:cNvPr>
                <p:cNvPicPr/>
                <p:nvPr/>
              </p:nvPicPr>
              <p:blipFill>
                <a:blip r:embed="rId122"/>
                <a:stretch>
                  <a:fillRect/>
                </a:stretch>
              </p:blipFill>
              <p:spPr>
                <a:xfrm>
                  <a:off x="11176120" y="1901947"/>
                  <a:ext cx="1429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22" name="Freihand 121">
                  <a:extLst>
                    <a:ext uri="{FF2B5EF4-FFF2-40B4-BE49-F238E27FC236}">
                      <a16:creationId xmlns:a16="http://schemas.microsoft.com/office/drawing/2014/main" id="{A816E187-139A-4670-867D-558A1245B47F}"/>
                    </a:ext>
                  </a:extLst>
                </p14:cNvPr>
                <p14:cNvContentPartPr/>
                <p14:nvPr/>
              </p14:nvContentPartPr>
              <p14:xfrm>
                <a:off x="11501920" y="1810147"/>
                <a:ext cx="288000" cy="217800"/>
              </p14:xfrm>
            </p:contentPart>
          </mc:Choice>
          <mc:Fallback xmlns="">
            <p:pic>
              <p:nvPicPr>
                <p:cNvPr id="122" name="Freihand 121">
                  <a:extLst>
                    <a:ext uri="{FF2B5EF4-FFF2-40B4-BE49-F238E27FC236}">
                      <a16:creationId xmlns:a16="http://schemas.microsoft.com/office/drawing/2014/main" id="{A816E187-139A-4670-867D-558A1245B47F}"/>
                    </a:ext>
                  </a:extLst>
                </p:cNvPr>
                <p:cNvPicPr/>
                <p:nvPr/>
              </p:nvPicPr>
              <p:blipFill>
                <a:blip r:embed="rId124"/>
                <a:stretch>
                  <a:fillRect/>
                </a:stretch>
              </p:blipFill>
              <p:spPr>
                <a:xfrm>
                  <a:off x="11497600" y="1805827"/>
                  <a:ext cx="2966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23" name="Freihand 122">
                  <a:extLst>
                    <a:ext uri="{FF2B5EF4-FFF2-40B4-BE49-F238E27FC236}">
                      <a16:creationId xmlns:a16="http://schemas.microsoft.com/office/drawing/2014/main" id="{9FE144D0-337B-4CEF-9CD4-2D2F5EAA4886}"/>
                    </a:ext>
                  </a:extLst>
                </p14:cNvPr>
                <p14:cNvContentPartPr/>
                <p14:nvPr/>
              </p14:nvContentPartPr>
              <p14:xfrm>
                <a:off x="11806120" y="1844707"/>
                <a:ext cx="16200" cy="21600"/>
              </p14:xfrm>
            </p:contentPart>
          </mc:Choice>
          <mc:Fallback xmlns="">
            <p:pic>
              <p:nvPicPr>
                <p:cNvPr id="123" name="Freihand 122">
                  <a:extLst>
                    <a:ext uri="{FF2B5EF4-FFF2-40B4-BE49-F238E27FC236}">
                      <a16:creationId xmlns:a16="http://schemas.microsoft.com/office/drawing/2014/main" id="{9FE144D0-337B-4CEF-9CD4-2D2F5EAA4886}"/>
                    </a:ext>
                  </a:extLst>
                </p:cNvPr>
                <p:cNvPicPr/>
                <p:nvPr/>
              </p:nvPicPr>
              <p:blipFill>
                <a:blip r:embed="rId126"/>
                <a:stretch>
                  <a:fillRect/>
                </a:stretch>
              </p:blipFill>
              <p:spPr>
                <a:xfrm>
                  <a:off x="11801800" y="1840387"/>
                  <a:ext cx="248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24" name="Freihand 123">
                  <a:extLst>
                    <a:ext uri="{FF2B5EF4-FFF2-40B4-BE49-F238E27FC236}">
                      <a16:creationId xmlns:a16="http://schemas.microsoft.com/office/drawing/2014/main" id="{A55E1F26-DECC-4A30-860A-54D5562181F5}"/>
                    </a:ext>
                  </a:extLst>
                </p14:cNvPr>
                <p14:cNvContentPartPr/>
                <p14:nvPr/>
              </p14:nvContentPartPr>
              <p14:xfrm>
                <a:off x="11814760" y="1893307"/>
                <a:ext cx="109800" cy="102960"/>
              </p14:xfrm>
            </p:contentPart>
          </mc:Choice>
          <mc:Fallback xmlns="">
            <p:pic>
              <p:nvPicPr>
                <p:cNvPr id="124" name="Freihand 123">
                  <a:extLst>
                    <a:ext uri="{FF2B5EF4-FFF2-40B4-BE49-F238E27FC236}">
                      <a16:creationId xmlns:a16="http://schemas.microsoft.com/office/drawing/2014/main" id="{A55E1F26-DECC-4A30-860A-54D5562181F5}"/>
                    </a:ext>
                  </a:extLst>
                </p:cNvPr>
                <p:cNvPicPr/>
                <p:nvPr/>
              </p:nvPicPr>
              <p:blipFill>
                <a:blip r:embed="rId128"/>
                <a:stretch>
                  <a:fillRect/>
                </a:stretch>
              </p:blipFill>
              <p:spPr>
                <a:xfrm>
                  <a:off x="11810440" y="1888987"/>
                  <a:ext cx="118440" cy="111600"/>
                </a:xfrm>
                <a:prstGeom prst="rect">
                  <a:avLst/>
                </a:prstGeom>
              </p:spPr>
            </p:pic>
          </mc:Fallback>
        </mc:AlternateContent>
      </p:grpSp>
      <p:grpSp>
        <p:nvGrpSpPr>
          <p:cNvPr id="152" name="Gruppieren 151">
            <a:extLst>
              <a:ext uri="{FF2B5EF4-FFF2-40B4-BE49-F238E27FC236}">
                <a16:creationId xmlns:a16="http://schemas.microsoft.com/office/drawing/2014/main" id="{8C482566-924F-496F-B4C7-4E73F5BB6793}"/>
              </a:ext>
            </a:extLst>
          </p:cNvPr>
          <p:cNvGrpSpPr/>
          <p:nvPr/>
        </p:nvGrpSpPr>
        <p:grpSpPr>
          <a:xfrm>
            <a:off x="10587520" y="2196067"/>
            <a:ext cx="1214280" cy="1135800"/>
            <a:chOff x="10587520" y="2196067"/>
            <a:chExt cx="1214280" cy="1135800"/>
          </a:xfrm>
        </p:grpSpPr>
        <mc:AlternateContent xmlns:mc="http://schemas.openxmlformats.org/markup-compatibility/2006" xmlns:p14="http://schemas.microsoft.com/office/powerpoint/2010/main">
          <mc:Choice Requires="p14">
            <p:contentPart p14:bwMode="auto" r:id="rId129">
              <p14:nvContentPartPr>
                <p14:cNvPr id="126" name="Freihand 125">
                  <a:extLst>
                    <a:ext uri="{FF2B5EF4-FFF2-40B4-BE49-F238E27FC236}">
                      <a16:creationId xmlns:a16="http://schemas.microsoft.com/office/drawing/2014/main" id="{59D48E1E-42ED-40B7-B203-898ED74B48A6}"/>
                    </a:ext>
                  </a:extLst>
                </p14:cNvPr>
                <p14:cNvContentPartPr/>
                <p14:nvPr/>
              </p14:nvContentPartPr>
              <p14:xfrm>
                <a:off x="10630360" y="2326747"/>
                <a:ext cx="221760" cy="32040"/>
              </p14:xfrm>
            </p:contentPart>
          </mc:Choice>
          <mc:Fallback xmlns="">
            <p:pic>
              <p:nvPicPr>
                <p:cNvPr id="126" name="Freihand 125">
                  <a:extLst>
                    <a:ext uri="{FF2B5EF4-FFF2-40B4-BE49-F238E27FC236}">
                      <a16:creationId xmlns:a16="http://schemas.microsoft.com/office/drawing/2014/main" id="{59D48E1E-42ED-40B7-B203-898ED74B48A6}"/>
                    </a:ext>
                  </a:extLst>
                </p:cNvPr>
                <p:cNvPicPr/>
                <p:nvPr/>
              </p:nvPicPr>
              <p:blipFill>
                <a:blip r:embed="rId130"/>
                <a:stretch>
                  <a:fillRect/>
                </a:stretch>
              </p:blipFill>
              <p:spPr>
                <a:xfrm>
                  <a:off x="10626040" y="2322427"/>
                  <a:ext cx="2304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27" name="Freihand 126">
                  <a:extLst>
                    <a:ext uri="{FF2B5EF4-FFF2-40B4-BE49-F238E27FC236}">
                      <a16:creationId xmlns:a16="http://schemas.microsoft.com/office/drawing/2014/main" id="{CC69F04B-F031-4989-9C8B-2FD998EF75DA}"/>
                    </a:ext>
                  </a:extLst>
                </p14:cNvPr>
                <p14:cNvContentPartPr/>
                <p14:nvPr/>
              </p14:nvContentPartPr>
              <p14:xfrm>
                <a:off x="10661680" y="2378587"/>
                <a:ext cx="186120" cy="35640"/>
              </p14:xfrm>
            </p:contentPart>
          </mc:Choice>
          <mc:Fallback xmlns="">
            <p:pic>
              <p:nvPicPr>
                <p:cNvPr id="127" name="Freihand 126">
                  <a:extLst>
                    <a:ext uri="{FF2B5EF4-FFF2-40B4-BE49-F238E27FC236}">
                      <a16:creationId xmlns:a16="http://schemas.microsoft.com/office/drawing/2014/main" id="{CC69F04B-F031-4989-9C8B-2FD998EF75DA}"/>
                    </a:ext>
                  </a:extLst>
                </p:cNvPr>
                <p:cNvPicPr/>
                <p:nvPr/>
              </p:nvPicPr>
              <p:blipFill>
                <a:blip r:embed="rId132"/>
                <a:stretch>
                  <a:fillRect/>
                </a:stretch>
              </p:blipFill>
              <p:spPr>
                <a:xfrm>
                  <a:off x="10657360" y="2374267"/>
                  <a:ext cx="1947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28" name="Freihand 127">
                  <a:extLst>
                    <a:ext uri="{FF2B5EF4-FFF2-40B4-BE49-F238E27FC236}">
                      <a16:creationId xmlns:a16="http://schemas.microsoft.com/office/drawing/2014/main" id="{92F4BE94-F8F4-47F8-A720-627604CE21E5}"/>
                    </a:ext>
                  </a:extLst>
                </p14:cNvPr>
                <p14:cNvContentPartPr/>
                <p14:nvPr/>
              </p14:nvContentPartPr>
              <p14:xfrm>
                <a:off x="10626400" y="2196067"/>
                <a:ext cx="193320" cy="105480"/>
              </p14:xfrm>
            </p:contentPart>
          </mc:Choice>
          <mc:Fallback xmlns="">
            <p:pic>
              <p:nvPicPr>
                <p:cNvPr id="128" name="Freihand 127">
                  <a:extLst>
                    <a:ext uri="{FF2B5EF4-FFF2-40B4-BE49-F238E27FC236}">
                      <a16:creationId xmlns:a16="http://schemas.microsoft.com/office/drawing/2014/main" id="{92F4BE94-F8F4-47F8-A720-627604CE21E5}"/>
                    </a:ext>
                  </a:extLst>
                </p:cNvPr>
                <p:cNvPicPr/>
                <p:nvPr/>
              </p:nvPicPr>
              <p:blipFill>
                <a:blip r:embed="rId134"/>
                <a:stretch>
                  <a:fillRect/>
                </a:stretch>
              </p:blipFill>
              <p:spPr>
                <a:xfrm>
                  <a:off x="10622080" y="2191747"/>
                  <a:ext cx="201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29" name="Freihand 128">
                  <a:extLst>
                    <a:ext uri="{FF2B5EF4-FFF2-40B4-BE49-F238E27FC236}">
                      <a16:creationId xmlns:a16="http://schemas.microsoft.com/office/drawing/2014/main" id="{BDFCE76F-E93F-4A95-8088-A1D88A3D5EF0}"/>
                    </a:ext>
                  </a:extLst>
                </p14:cNvPr>
                <p14:cNvContentPartPr/>
                <p14:nvPr/>
              </p14:nvContentPartPr>
              <p14:xfrm>
                <a:off x="10587520" y="2552467"/>
                <a:ext cx="155160" cy="155880"/>
              </p14:xfrm>
            </p:contentPart>
          </mc:Choice>
          <mc:Fallback xmlns="">
            <p:pic>
              <p:nvPicPr>
                <p:cNvPr id="129" name="Freihand 128">
                  <a:extLst>
                    <a:ext uri="{FF2B5EF4-FFF2-40B4-BE49-F238E27FC236}">
                      <a16:creationId xmlns:a16="http://schemas.microsoft.com/office/drawing/2014/main" id="{BDFCE76F-E93F-4A95-8088-A1D88A3D5EF0}"/>
                    </a:ext>
                  </a:extLst>
                </p:cNvPr>
                <p:cNvPicPr/>
                <p:nvPr/>
              </p:nvPicPr>
              <p:blipFill>
                <a:blip r:embed="rId136"/>
                <a:stretch>
                  <a:fillRect/>
                </a:stretch>
              </p:blipFill>
              <p:spPr>
                <a:xfrm>
                  <a:off x="10583200" y="2548147"/>
                  <a:ext cx="1638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31" name="Freihand 130">
                  <a:extLst>
                    <a:ext uri="{FF2B5EF4-FFF2-40B4-BE49-F238E27FC236}">
                      <a16:creationId xmlns:a16="http://schemas.microsoft.com/office/drawing/2014/main" id="{57E441DB-2EAA-405F-9504-FFF806D4B84B}"/>
                    </a:ext>
                  </a:extLst>
                </p14:cNvPr>
                <p14:cNvContentPartPr/>
                <p14:nvPr/>
              </p14:nvContentPartPr>
              <p14:xfrm>
                <a:off x="10726480" y="2563627"/>
                <a:ext cx="104400" cy="138240"/>
              </p14:xfrm>
            </p:contentPart>
          </mc:Choice>
          <mc:Fallback xmlns="">
            <p:pic>
              <p:nvPicPr>
                <p:cNvPr id="131" name="Freihand 130">
                  <a:extLst>
                    <a:ext uri="{FF2B5EF4-FFF2-40B4-BE49-F238E27FC236}">
                      <a16:creationId xmlns:a16="http://schemas.microsoft.com/office/drawing/2014/main" id="{57E441DB-2EAA-405F-9504-FFF806D4B84B}"/>
                    </a:ext>
                  </a:extLst>
                </p:cNvPr>
                <p:cNvPicPr/>
                <p:nvPr/>
              </p:nvPicPr>
              <p:blipFill>
                <a:blip r:embed="rId138"/>
                <a:stretch>
                  <a:fillRect/>
                </a:stretch>
              </p:blipFill>
              <p:spPr>
                <a:xfrm>
                  <a:off x="10722160" y="2559307"/>
                  <a:ext cx="1130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32" name="Freihand 131">
                  <a:extLst>
                    <a:ext uri="{FF2B5EF4-FFF2-40B4-BE49-F238E27FC236}">
                      <a16:creationId xmlns:a16="http://schemas.microsoft.com/office/drawing/2014/main" id="{1475EA3E-E977-4CD2-993F-1B8CEA8FD596}"/>
                    </a:ext>
                  </a:extLst>
                </p14:cNvPr>
                <p14:cNvContentPartPr/>
                <p14:nvPr/>
              </p14:nvContentPartPr>
              <p14:xfrm>
                <a:off x="10740520" y="2584507"/>
                <a:ext cx="102600" cy="74880"/>
              </p14:xfrm>
            </p:contentPart>
          </mc:Choice>
          <mc:Fallback xmlns="">
            <p:pic>
              <p:nvPicPr>
                <p:cNvPr id="132" name="Freihand 131">
                  <a:extLst>
                    <a:ext uri="{FF2B5EF4-FFF2-40B4-BE49-F238E27FC236}">
                      <a16:creationId xmlns:a16="http://schemas.microsoft.com/office/drawing/2014/main" id="{1475EA3E-E977-4CD2-993F-1B8CEA8FD596}"/>
                    </a:ext>
                  </a:extLst>
                </p:cNvPr>
                <p:cNvPicPr/>
                <p:nvPr/>
              </p:nvPicPr>
              <p:blipFill>
                <a:blip r:embed="rId140"/>
                <a:stretch>
                  <a:fillRect/>
                </a:stretch>
              </p:blipFill>
              <p:spPr>
                <a:xfrm>
                  <a:off x="10736200" y="2580187"/>
                  <a:ext cx="1112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3" name="Freihand 132">
                  <a:extLst>
                    <a:ext uri="{FF2B5EF4-FFF2-40B4-BE49-F238E27FC236}">
                      <a16:creationId xmlns:a16="http://schemas.microsoft.com/office/drawing/2014/main" id="{C50B9137-AD0F-4334-99A1-3ACD47D03698}"/>
                    </a:ext>
                  </a:extLst>
                </p14:cNvPr>
                <p14:cNvContentPartPr/>
                <p14:nvPr/>
              </p14:nvContentPartPr>
              <p14:xfrm>
                <a:off x="10870840" y="2569027"/>
                <a:ext cx="66960" cy="102240"/>
              </p14:xfrm>
            </p:contentPart>
          </mc:Choice>
          <mc:Fallback xmlns="">
            <p:pic>
              <p:nvPicPr>
                <p:cNvPr id="133" name="Freihand 132">
                  <a:extLst>
                    <a:ext uri="{FF2B5EF4-FFF2-40B4-BE49-F238E27FC236}">
                      <a16:creationId xmlns:a16="http://schemas.microsoft.com/office/drawing/2014/main" id="{C50B9137-AD0F-4334-99A1-3ACD47D03698}"/>
                    </a:ext>
                  </a:extLst>
                </p:cNvPr>
                <p:cNvPicPr/>
                <p:nvPr/>
              </p:nvPicPr>
              <p:blipFill>
                <a:blip r:embed="rId142"/>
                <a:stretch>
                  <a:fillRect/>
                </a:stretch>
              </p:blipFill>
              <p:spPr>
                <a:xfrm>
                  <a:off x="10866520" y="2564707"/>
                  <a:ext cx="756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4" name="Freihand 133">
                  <a:extLst>
                    <a:ext uri="{FF2B5EF4-FFF2-40B4-BE49-F238E27FC236}">
                      <a16:creationId xmlns:a16="http://schemas.microsoft.com/office/drawing/2014/main" id="{1B3E68DB-6025-475C-91C7-1C450405C0B6}"/>
                    </a:ext>
                  </a:extLst>
                </p14:cNvPr>
                <p14:cNvContentPartPr/>
                <p14:nvPr/>
              </p14:nvContentPartPr>
              <p14:xfrm>
                <a:off x="10960480" y="2472187"/>
                <a:ext cx="93960" cy="162000"/>
              </p14:xfrm>
            </p:contentPart>
          </mc:Choice>
          <mc:Fallback xmlns="">
            <p:pic>
              <p:nvPicPr>
                <p:cNvPr id="134" name="Freihand 133">
                  <a:extLst>
                    <a:ext uri="{FF2B5EF4-FFF2-40B4-BE49-F238E27FC236}">
                      <a16:creationId xmlns:a16="http://schemas.microsoft.com/office/drawing/2014/main" id="{1B3E68DB-6025-475C-91C7-1C450405C0B6}"/>
                    </a:ext>
                  </a:extLst>
                </p:cNvPr>
                <p:cNvPicPr/>
                <p:nvPr/>
              </p:nvPicPr>
              <p:blipFill>
                <a:blip r:embed="rId144"/>
                <a:stretch>
                  <a:fillRect/>
                </a:stretch>
              </p:blipFill>
              <p:spPr>
                <a:xfrm>
                  <a:off x="10956160" y="2467867"/>
                  <a:ext cx="1026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5" name="Freihand 134">
                  <a:extLst>
                    <a:ext uri="{FF2B5EF4-FFF2-40B4-BE49-F238E27FC236}">
                      <a16:creationId xmlns:a16="http://schemas.microsoft.com/office/drawing/2014/main" id="{4EB1EAE1-013E-4026-8BFC-788F45D3A65F}"/>
                    </a:ext>
                  </a:extLst>
                </p14:cNvPr>
                <p14:cNvContentPartPr/>
                <p14:nvPr/>
              </p14:nvContentPartPr>
              <p14:xfrm>
                <a:off x="11096560" y="2551027"/>
                <a:ext cx="250920" cy="88920"/>
              </p14:xfrm>
            </p:contentPart>
          </mc:Choice>
          <mc:Fallback xmlns="">
            <p:pic>
              <p:nvPicPr>
                <p:cNvPr id="135" name="Freihand 134">
                  <a:extLst>
                    <a:ext uri="{FF2B5EF4-FFF2-40B4-BE49-F238E27FC236}">
                      <a16:creationId xmlns:a16="http://schemas.microsoft.com/office/drawing/2014/main" id="{4EB1EAE1-013E-4026-8BFC-788F45D3A65F}"/>
                    </a:ext>
                  </a:extLst>
                </p:cNvPr>
                <p:cNvPicPr/>
                <p:nvPr/>
              </p:nvPicPr>
              <p:blipFill>
                <a:blip r:embed="rId146"/>
                <a:stretch>
                  <a:fillRect/>
                </a:stretch>
              </p:blipFill>
              <p:spPr>
                <a:xfrm>
                  <a:off x="11092240" y="2546707"/>
                  <a:ext cx="2595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6" name="Freihand 135">
                  <a:extLst>
                    <a:ext uri="{FF2B5EF4-FFF2-40B4-BE49-F238E27FC236}">
                      <a16:creationId xmlns:a16="http://schemas.microsoft.com/office/drawing/2014/main" id="{A1D9AEFC-F6C7-4989-97E1-7A0C8F080B83}"/>
                    </a:ext>
                  </a:extLst>
                </p14:cNvPr>
                <p14:cNvContentPartPr/>
                <p14:nvPr/>
              </p14:nvContentPartPr>
              <p14:xfrm>
                <a:off x="11353240" y="2536987"/>
                <a:ext cx="138960" cy="231480"/>
              </p14:xfrm>
            </p:contentPart>
          </mc:Choice>
          <mc:Fallback xmlns="">
            <p:pic>
              <p:nvPicPr>
                <p:cNvPr id="136" name="Freihand 135">
                  <a:extLst>
                    <a:ext uri="{FF2B5EF4-FFF2-40B4-BE49-F238E27FC236}">
                      <a16:creationId xmlns:a16="http://schemas.microsoft.com/office/drawing/2014/main" id="{A1D9AEFC-F6C7-4989-97E1-7A0C8F080B83}"/>
                    </a:ext>
                  </a:extLst>
                </p:cNvPr>
                <p:cNvPicPr/>
                <p:nvPr/>
              </p:nvPicPr>
              <p:blipFill>
                <a:blip r:embed="rId148"/>
                <a:stretch>
                  <a:fillRect/>
                </a:stretch>
              </p:blipFill>
              <p:spPr>
                <a:xfrm>
                  <a:off x="11348920" y="2532667"/>
                  <a:ext cx="1476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7" name="Freihand 136">
                  <a:extLst>
                    <a:ext uri="{FF2B5EF4-FFF2-40B4-BE49-F238E27FC236}">
                      <a16:creationId xmlns:a16="http://schemas.microsoft.com/office/drawing/2014/main" id="{0527FDF0-3135-4754-9C6F-EBADE8F39922}"/>
                    </a:ext>
                  </a:extLst>
                </p14:cNvPr>
                <p14:cNvContentPartPr/>
                <p14:nvPr/>
              </p14:nvContentPartPr>
              <p14:xfrm>
                <a:off x="10781200" y="2889427"/>
                <a:ext cx="90720" cy="125640"/>
              </p14:xfrm>
            </p:contentPart>
          </mc:Choice>
          <mc:Fallback xmlns="">
            <p:pic>
              <p:nvPicPr>
                <p:cNvPr id="137" name="Freihand 136">
                  <a:extLst>
                    <a:ext uri="{FF2B5EF4-FFF2-40B4-BE49-F238E27FC236}">
                      <a16:creationId xmlns:a16="http://schemas.microsoft.com/office/drawing/2014/main" id="{0527FDF0-3135-4754-9C6F-EBADE8F39922}"/>
                    </a:ext>
                  </a:extLst>
                </p:cNvPr>
                <p:cNvPicPr/>
                <p:nvPr/>
              </p:nvPicPr>
              <p:blipFill>
                <a:blip r:embed="rId150"/>
                <a:stretch>
                  <a:fillRect/>
                </a:stretch>
              </p:blipFill>
              <p:spPr>
                <a:xfrm>
                  <a:off x="10776880" y="2885107"/>
                  <a:ext cx="993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8" name="Freihand 137">
                  <a:extLst>
                    <a:ext uri="{FF2B5EF4-FFF2-40B4-BE49-F238E27FC236}">
                      <a16:creationId xmlns:a16="http://schemas.microsoft.com/office/drawing/2014/main" id="{D2A6C336-2355-4310-BB40-F3647D90ED2B}"/>
                    </a:ext>
                  </a:extLst>
                </p14:cNvPr>
                <p14:cNvContentPartPr/>
                <p14:nvPr/>
              </p14:nvContentPartPr>
              <p14:xfrm>
                <a:off x="10879840" y="2763427"/>
                <a:ext cx="285840" cy="222120"/>
              </p14:xfrm>
            </p:contentPart>
          </mc:Choice>
          <mc:Fallback xmlns="">
            <p:pic>
              <p:nvPicPr>
                <p:cNvPr id="138" name="Freihand 137">
                  <a:extLst>
                    <a:ext uri="{FF2B5EF4-FFF2-40B4-BE49-F238E27FC236}">
                      <a16:creationId xmlns:a16="http://schemas.microsoft.com/office/drawing/2014/main" id="{D2A6C336-2355-4310-BB40-F3647D90ED2B}"/>
                    </a:ext>
                  </a:extLst>
                </p:cNvPr>
                <p:cNvPicPr/>
                <p:nvPr/>
              </p:nvPicPr>
              <p:blipFill>
                <a:blip r:embed="rId152"/>
                <a:stretch>
                  <a:fillRect/>
                </a:stretch>
              </p:blipFill>
              <p:spPr>
                <a:xfrm>
                  <a:off x="10875520" y="2759107"/>
                  <a:ext cx="2944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9" name="Freihand 138">
                  <a:extLst>
                    <a:ext uri="{FF2B5EF4-FFF2-40B4-BE49-F238E27FC236}">
                      <a16:creationId xmlns:a16="http://schemas.microsoft.com/office/drawing/2014/main" id="{B86B6FF5-EB39-4B32-AA60-173314D2241A}"/>
                    </a:ext>
                  </a:extLst>
                </p14:cNvPr>
                <p14:cNvContentPartPr/>
                <p14:nvPr/>
              </p14:nvContentPartPr>
              <p14:xfrm>
                <a:off x="11149120" y="2787187"/>
                <a:ext cx="10440" cy="33120"/>
              </p14:xfrm>
            </p:contentPart>
          </mc:Choice>
          <mc:Fallback xmlns="">
            <p:pic>
              <p:nvPicPr>
                <p:cNvPr id="139" name="Freihand 138">
                  <a:extLst>
                    <a:ext uri="{FF2B5EF4-FFF2-40B4-BE49-F238E27FC236}">
                      <a16:creationId xmlns:a16="http://schemas.microsoft.com/office/drawing/2014/main" id="{B86B6FF5-EB39-4B32-AA60-173314D2241A}"/>
                    </a:ext>
                  </a:extLst>
                </p:cNvPr>
                <p:cNvPicPr/>
                <p:nvPr/>
              </p:nvPicPr>
              <p:blipFill>
                <a:blip r:embed="rId154"/>
                <a:stretch>
                  <a:fillRect/>
                </a:stretch>
              </p:blipFill>
              <p:spPr>
                <a:xfrm>
                  <a:off x="11144800" y="2782867"/>
                  <a:ext cx="190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40" name="Freihand 139">
                  <a:extLst>
                    <a:ext uri="{FF2B5EF4-FFF2-40B4-BE49-F238E27FC236}">
                      <a16:creationId xmlns:a16="http://schemas.microsoft.com/office/drawing/2014/main" id="{11FFE995-925E-49F5-AA11-B641CE430BF5}"/>
                    </a:ext>
                  </a:extLst>
                </p14:cNvPr>
                <p14:cNvContentPartPr/>
                <p14:nvPr/>
              </p14:nvContentPartPr>
              <p14:xfrm>
                <a:off x="11170720" y="2894827"/>
                <a:ext cx="173520" cy="50400"/>
              </p14:xfrm>
            </p:contentPart>
          </mc:Choice>
          <mc:Fallback xmlns="">
            <p:pic>
              <p:nvPicPr>
                <p:cNvPr id="140" name="Freihand 139">
                  <a:extLst>
                    <a:ext uri="{FF2B5EF4-FFF2-40B4-BE49-F238E27FC236}">
                      <a16:creationId xmlns:a16="http://schemas.microsoft.com/office/drawing/2014/main" id="{11FFE995-925E-49F5-AA11-B641CE430BF5}"/>
                    </a:ext>
                  </a:extLst>
                </p:cNvPr>
                <p:cNvPicPr/>
                <p:nvPr/>
              </p:nvPicPr>
              <p:blipFill>
                <a:blip r:embed="rId156"/>
                <a:stretch>
                  <a:fillRect/>
                </a:stretch>
              </p:blipFill>
              <p:spPr>
                <a:xfrm>
                  <a:off x="11166400" y="2890507"/>
                  <a:ext cx="1821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42" name="Freihand 141">
                  <a:extLst>
                    <a:ext uri="{FF2B5EF4-FFF2-40B4-BE49-F238E27FC236}">
                      <a16:creationId xmlns:a16="http://schemas.microsoft.com/office/drawing/2014/main" id="{24FE631B-6ED9-40B7-9A70-DB2E7BAB3FBC}"/>
                    </a:ext>
                  </a:extLst>
                </p14:cNvPr>
                <p14:cNvContentPartPr/>
                <p14:nvPr/>
              </p14:nvContentPartPr>
              <p14:xfrm>
                <a:off x="11493640" y="2782507"/>
                <a:ext cx="210600" cy="302400"/>
              </p14:xfrm>
            </p:contentPart>
          </mc:Choice>
          <mc:Fallback xmlns="">
            <p:pic>
              <p:nvPicPr>
                <p:cNvPr id="142" name="Freihand 141">
                  <a:extLst>
                    <a:ext uri="{FF2B5EF4-FFF2-40B4-BE49-F238E27FC236}">
                      <a16:creationId xmlns:a16="http://schemas.microsoft.com/office/drawing/2014/main" id="{24FE631B-6ED9-40B7-9A70-DB2E7BAB3FBC}"/>
                    </a:ext>
                  </a:extLst>
                </p:cNvPr>
                <p:cNvPicPr/>
                <p:nvPr/>
              </p:nvPicPr>
              <p:blipFill>
                <a:blip r:embed="rId158"/>
                <a:stretch>
                  <a:fillRect/>
                </a:stretch>
              </p:blipFill>
              <p:spPr>
                <a:xfrm>
                  <a:off x="11489320" y="2778187"/>
                  <a:ext cx="2192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44" name="Freihand 143">
                  <a:extLst>
                    <a:ext uri="{FF2B5EF4-FFF2-40B4-BE49-F238E27FC236}">
                      <a16:creationId xmlns:a16="http://schemas.microsoft.com/office/drawing/2014/main" id="{34BC2C8F-6606-4682-AE2A-61348CE007BF}"/>
                    </a:ext>
                  </a:extLst>
                </p14:cNvPr>
                <p14:cNvContentPartPr/>
                <p14:nvPr/>
              </p14:nvContentPartPr>
              <p14:xfrm>
                <a:off x="10717840" y="3149707"/>
                <a:ext cx="107640" cy="146880"/>
              </p14:xfrm>
            </p:contentPart>
          </mc:Choice>
          <mc:Fallback xmlns="">
            <p:pic>
              <p:nvPicPr>
                <p:cNvPr id="144" name="Freihand 143">
                  <a:extLst>
                    <a:ext uri="{FF2B5EF4-FFF2-40B4-BE49-F238E27FC236}">
                      <a16:creationId xmlns:a16="http://schemas.microsoft.com/office/drawing/2014/main" id="{34BC2C8F-6606-4682-AE2A-61348CE007BF}"/>
                    </a:ext>
                  </a:extLst>
                </p:cNvPr>
                <p:cNvPicPr/>
                <p:nvPr/>
              </p:nvPicPr>
              <p:blipFill>
                <a:blip r:embed="rId160"/>
                <a:stretch>
                  <a:fillRect/>
                </a:stretch>
              </p:blipFill>
              <p:spPr>
                <a:xfrm>
                  <a:off x="10713520" y="3145387"/>
                  <a:ext cx="1162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45" name="Freihand 144">
                  <a:extLst>
                    <a:ext uri="{FF2B5EF4-FFF2-40B4-BE49-F238E27FC236}">
                      <a16:creationId xmlns:a16="http://schemas.microsoft.com/office/drawing/2014/main" id="{7240750B-BAB8-4BCB-B5C3-CADE0259863E}"/>
                    </a:ext>
                  </a:extLst>
                </p14:cNvPr>
                <p14:cNvContentPartPr/>
                <p14:nvPr/>
              </p14:nvContentPartPr>
              <p14:xfrm>
                <a:off x="10718200" y="3178147"/>
                <a:ext cx="105480" cy="85680"/>
              </p14:xfrm>
            </p:contentPart>
          </mc:Choice>
          <mc:Fallback xmlns="">
            <p:pic>
              <p:nvPicPr>
                <p:cNvPr id="145" name="Freihand 144">
                  <a:extLst>
                    <a:ext uri="{FF2B5EF4-FFF2-40B4-BE49-F238E27FC236}">
                      <a16:creationId xmlns:a16="http://schemas.microsoft.com/office/drawing/2014/main" id="{7240750B-BAB8-4BCB-B5C3-CADE0259863E}"/>
                    </a:ext>
                  </a:extLst>
                </p:cNvPr>
                <p:cNvPicPr/>
                <p:nvPr/>
              </p:nvPicPr>
              <p:blipFill>
                <a:blip r:embed="rId162"/>
                <a:stretch>
                  <a:fillRect/>
                </a:stretch>
              </p:blipFill>
              <p:spPr>
                <a:xfrm>
                  <a:off x="10713880" y="3173827"/>
                  <a:ext cx="1141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6" name="Freihand 145">
                  <a:extLst>
                    <a:ext uri="{FF2B5EF4-FFF2-40B4-BE49-F238E27FC236}">
                      <a16:creationId xmlns:a16="http://schemas.microsoft.com/office/drawing/2014/main" id="{94604070-7F8D-491E-970B-6C6EC240E276}"/>
                    </a:ext>
                  </a:extLst>
                </p14:cNvPr>
                <p14:cNvContentPartPr/>
                <p14:nvPr/>
              </p14:nvContentPartPr>
              <p14:xfrm>
                <a:off x="10857520" y="3224587"/>
                <a:ext cx="69840" cy="95400"/>
              </p14:xfrm>
            </p:contentPart>
          </mc:Choice>
          <mc:Fallback xmlns="">
            <p:pic>
              <p:nvPicPr>
                <p:cNvPr id="146" name="Freihand 145">
                  <a:extLst>
                    <a:ext uri="{FF2B5EF4-FFF2-40B4-BE49-F238E27FC236}">
                      <a16:creationId xmlns:a16="http://schemas.microsoft.com/office/drawing/2014/main" id="{94604070-7F8D-491E-970B-6C6EC240E276}"/>
                    </a:ext>
                  </a:extLst>
                </p:cNvPr>
                <p:cNvPicPr/>
                <p:nvPr/>
              </p:nvPicPr>
              <p:blipFill>
                <a:blip r:embed="rId164"/>
                <a:stretch>
                  <a:fillRect/>
                </a:stretch>
              </p:blipFill>
              <p:spPr>
                <a:xfrm>
                  <a:off x="10853200" y="3220267"/>
                  <a:ext cx="784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7" name="Freihand 146">
                  <a:extLst>
                    <a:ext uri="{FF2B5EF4-FFF2-40B4-BE49-F238E27FC236}">
                      <a16:creationId xmlns:a16="http://schemas.microsoft.com/office/drawing/2014/main" id="{13AF2910-B008-4BD8-8F99-CDC8ECFD195A}"/>
                    </a:ext>
                  </a:extLst>
                </p14:cNvPr>
                <p14:cNvContentPartPr/>
                <p14:nvPr/>
              </p14:nvContentPartPr>
              <p14:xfrm>
                <a:off x="11039320" y="3151507"/>
                <a:ext cx="254880" cy="108720"/>
              </p14:xfrm>
            </p:contentPart>
          </mc:Choice>
          <mc:Fallback xmlns="">
            <p:pic>
              <p:nvPicPr>
                <p:cNvPr id="147" name="Freihand 146">
                  <a:extLst>
                    <a:ext uri="{FF2B5EF4-FFF2-40B4-BE49-F238E27FC236}">
                      <a16:creationId xmlns:a16="http://schemas.microsoft.com/office/drawing/2014/main" id="{13AF2910-B008-4BD8-8F99-CDC8ECFD195A}"/>
                    </a:ext>
                  </a:extLst>
                </p:cNvPr>
                <p:cNvPicPr/>
                <p:nvPr/>
              </p:nvPicPr>
              <p:blipFill>
                <a:blip r:embed="rId166"/>
                <a:stretch>
                  <a:fillRect/>
                </a:stretch>
              </p:blipFill>
              <p:spPr>
                <a:xfrm>
                  <a:off x="11035000" y="3147187"/>
                  <a:ext cx="2635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8" name="Freihand 147">
                  <a:extLst>
                    <a:ext uri="{FF2B5EF4-FFF2-40B4-BE49-F238E27FC236}">
                      <a16:creationId xmlns:a16="http://schemas.microsoft.com/office/drawing/2014/main" id="{7DA1F0E6-2D02-4DC8-BFB0-F3216211482E}"/>
                    </a:ext>
                  </a:extLst>
                </p14:cNvPr>
                <p14:cNvContentPartPr/>
                <p14:nvPr/>
              </p14:nvContentPartPr>
              <p14:xfrm>
                <a:off x="11332000" y="3130267"/>
                <a:ext cx="107640" cy="98640"/>
              </p14:xfrm>
            </p:contentPart>
          </mc:Choice>
          <mc:Fallback xmlns="">
            <p:pic>
              <p:nvPicPr>
                <p:cNvPr id="148" name="Freihand 147">
                  <a:extLst>
                    <a:ext uri="{FF2B5EF4-FFF2-40B4-BE49-F238E27FC236}">
                      <a16:creationId xmlns:a16="http://schemas.microsoft.com/office/drawing/2014/main" id="{7DA1F0E6-2D02-4DC8-BFB0-F3216211482E}"/>
                    </a:ext>
                  </a:extLst>
                </p:cNvPr>
                <p:cNvPicPr/>
                <p:nvPr/>
              </p:nvPicPr>
              <p:blipFill>
                <a:blip r:embed="rId168"/>
                <a:stretch>
                  <a:fillRect/>
                </a:stretch>
              </p:blipFill>
              <p:spPr>
                <a:xfrm>
                  <a:off x="11327680" y="3125947"/>
                  <a:ext cx="116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9" name="Freihand 148">
                  <a:extLst>
                    <a:ext uri="{FF2B5EF4-FFF2-40B4-BE49-F238E27FC236}">
                      <a16:creationId xmlns:a16="http://schemas.microsoft.com/office/drawing/2014/main" id="{F884559F-9F7B-4FC2-9CD0-3C8DDAFE19F1}"/>
                    </a:ext>
                  </a:extLst>
                </p14:cNvPr>
                <p14:cNvContentPartPr/>
                <p14:nvPr/>
              </p14:nvContentPartPr>
              <p14:xfrm>
                <a:off x="11527840" y="3142507"/>
                <a:ext cx="115200" cy="113040"/>
              </p14:xfrm>
            </p:contentPart>
          </mc:Choice>
          <mc:Fallback xmlns="">
            <p:pic>
              <p:nvPicPr>
                <p:cNvPr id="149" name="Freihand 148">
                  <a:extLst>
                    <a:ext uri="{FF2B5EF4-FFF2-40B4-BE49-F238E27FC236}">
                      <a16:creationId xmlns:a16="http://schemas.microsoft.com/office/drawing/2014/main" id="{F884559F-9F7B-4FC2-9CD0-3C8DDAFE19F1}"/>
                    </a:ext>
                  </a:extLst>
                </p:cNvPr>
                <p:cNvPicPr/>
                <p:nvPr/>
              </p:nvPicPr>
              <p:blipFill>
                <a:blip r:embed="rId170"/>
                <a:stretch>
                  <a:fillRect/>
                </a:stretch>
              </p:blipFill>
              <p:spPr>
                <a:xfrm>
                  <a:off x="11523520" y="3138187"/>
                  <a:ext cx="1238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50" name="Freihand 149">
                  <a:extLst>
                    <a:ext uri="{FF2B5EF4-FFF2-40B4-BE49-F238E27FC236}">
                      <a16:creationId xmlns:a16="http://schemas.microsoft.com/office/drawing/2014/main" id="{DC0805D8-707C-4103-9E89-A24A5421BBE2}"/>
                    </a:ext>
                  </a:extLst>
                </p14:cNvPr>
                <p14:cNvContentPartPr/>
                <p14:nvPr/>
              </p14:nvContentPartPr>
              <p14:xfrm>
                <a:off x="11565640" y="3154747"/>
                <a:ext cx="94680" cy="70920"/>
              </p14:xfrm>
            </p:contentPart>
          </mc:Choice>
          <mc:Fallback xmlns="">
            <p:pic>
              <p:nvPicPr>
                <p:cNvPr id="150" name="Freihand 149">
                  <a:extLst>
                    <a:ext uri="{FF2B5EF4-FFF2-40B4-BE49-F238E27FC236}">
                      <a16:creationId xmlns:a16="http://schemas.microsoft.com/office/drawing/2014/main" id="{DC0805D8-707C-4103-9E89-A24A5421BBE2}"/>
                    </a:ext>
                  </a:extLst>
                </p:cNvPr>
                <p:cNvPicPr/>
                <p:nvPr/>
              </p:nvPicPr>
              <p:blipFill>
                <a:blip r:embed="rId172"/>
                <a:stretch>
                  <a:fillRect/>
                </a:stretch>
              </p:blipFill>
              <p:spPr>
                <a:xfrm>
                  <a:off x="11561320" y="3150427"/>
                  <a:ext cx="1033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51" name="Freihand 150">
                  <a:extLst>
                    <a:ext uri="{FF2B5EF4-FFF2-40B4-BE49-F238E27FC236}">
                      <a16:creationId xmlns:a16="http://schemas.microsoft.com/office/drawing/2014/main" id="{ECF893BD-6F4D-42F7-B24D-B03ECD89853A}"/>
                    </a:ext>
                  </a:extLst>
                </p14:cNvPr>
                <p14:cNvContentPartPr/>
                <p14:nvPr/>
              </p14:nvContentPartPr>
              <p14:xfrm>
                <a:off x="11644120" y="3204427"/>
                <a:ext cx="157680" cy="127440"/>
              </p14:xfrm>
            </p:contentPart>
          </mc:Choice>
          <mc:Fallback xmlns="">
            <p:pic>
              <p:nvPicPr>
                <p:cNvPr id="151" name="Freihand 150">
                  <a:extLst>
                    <a:ext uri="{FF2B5EF4-FFF2-40B4-BE49-F238E27FC236}">
                      <a16:creationId xmlns:a16="http://schemas.microsoft.com/office/drawing/2014/main" id="{ECF893BD-6F4D-42F7-B24D-B03ECD89853A}"/>
                    </a:ext>
                  </a:extLst>
                </p:cNvPr>
                <p:cNvPicPr/>
                <p:nvPr/>
              </p:nvPicPr>
              <p:blipFill>
                <a:blip r:embed="rId174"/>
                <a:stretch>
                  <a:fillRect/>
                </a:stretch>
              </p:blipFill>
              <p:spPr>
                <a:xfrm>
                  <a:off x="11639800" y="3200107"/>
                  <a:ext cx="166320" cy="13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5">
            <p14:nvContentPartPr>
              <p14:cNvPr id="10" name="Freihand 9">
                <a:extLst>
                  <a:ext uri="{FF2B5EF4-FFF2-40B4-BE49-F238E27FC236}">
                    <a16:creationId xmlns:a16="http://schemas.microsoft.com/office/drawing/2014/main" id="{F4B8E833-1112-4733-9BB4-17DE579F20C1}"/>
                  </a:ext>
                </a:extLst>
              </p14:cNvPr>
              <p14:cNvContentPartPr/>
              <p14:nvPr/>
            </p14:nvContentPartPr>
            <p14:xfrm>
              <a:off x="7614280" y="209587"/>
              <a:ext cx="28440" cy="1056600"/>
            </p14:xfrm>
          </p:contentPart>
        </mc:Choice>
        <mc:Fallback xmlns="">
          <p:pic>
            <p:nvPicPr>
              <p:cNvPr id="10" name="Freihand 9">
                <a:extLst>
                  <a:ext uri="{FF2B5EF4-FFF2-40B4-BE49-F238E27FC236}">
                    <a16:creationId xmlns:a16="http://schemas.microsoft.com/office/drawing/2014/main" id="{F4B8E833-1112-4733-9BB4-17DE579F20C1}"/>
                  </a:ext>
                </a:extLst>
              </p:cNvPr>
              <p:cNvPicPr/>
              <p:nvPr/>
            </p:nvPicPr>
            <p:blipFill>
              <a:blip r:embed="rId176"/>
              <a:stretch>
                <a:fillRect/>
              </a:stretch>
            </p:blipFill>
            <p:spPr>
              <a:xfrm>
                <a:off x="7609960" y="205267"/>
                <a:ext cx="37080" cy="10652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 name="Freihand 10">
                <a:extLst>
                  <a:ext uri="{FF2B5EF4-FFF2-40B4-BE49-F238E27FC236}">
                    <a16:creationId xmlns:a16="http://schemas.microsoft.com/office/drawing/2014/main" id="{73BC050B-6089-478C-8211-B26B2577011F}"/>
                  </a:ext>
                </a:extLst>
              </p14:cNvPr>
              <p14:cNvContentPartPr/>
              <p14:nvPr/>
            </p14:nvContentPartPr>
            <p14:xfrm>
              <a:off x="7470640" y="1184827"/>
              <a:ext cx="1438920" cy="39960"/>
            </p14:xfrm>
          </p:contentPart>
        </mc:Choice>
        <mc:Fallback xmlns="">
          <p:pic>
            <p:nvPicPr>
              <p:cNvPr id="11" name="Freihand 10">
                <a:extLst>
                  <a:ext uri="{FF2B5EF4-FFF2-40B4-BE49-F238E27FC236}">
                    <a16:creationId xmlns:a16="http://schemas.microsoft.com/office/drawing/2014/main" id="{73BC050B-6089-478C-8211-B26B2577011F}"/>
                  </a:ext>
                </a:extLst>
              </p:cNvPr>
              <p:cNvPicPr/>
              <p:nvPr/>
            </p:nvPicPr>
            <p:blipFill>
              <a:blip r:embed="rId178"/>
              <a:stretch>
                <a:fillRect/>
              </a:stretch>
            </p:blipFill>
            <p:spPr>
              <a:xfrm>
                <a:off x="7466320" y="1180507"/>
                <a:ext cx="14475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 name="Freihand 11">
                <a:extLst>
                  <a:ext uri="{FF2B5EF4-FFF2-40B4-BE49-F238E27FC236}">
                    <a16:creationId xmlns:a16="http://schemas.microsoft.com/office/drawing/2014/main" id="{9A5816F3-660C-4646-813F-2B9F22BB3F00}"/>
                  </a:ext>
                </a:extLst>
              </p14:cNvPr>
              <p14:cNvContentPartPr/>
              <p14:nvPr/>
            </p14:nvContentPartPr>
            <p14:xfrm>
              <a:off x="8888680" y="1156747"/>
              <a:ext cx="174600" cy="122400"/>
            </p14:xfrm>
          </p:contentPart>
        </mc:Choice>
        <mc:Fallback xmlns="">
          <p:pic>
            <p:nvPicPr>
              <p:cNvPr id="12" name="Freihand 11">
                <a:extLst>
                  <a:ext uri="{FF2B5EF4-FFF2-40B4-BE49-F238E27FC236}">
                    <a16:creationId xmlns:a16="http://schemas.microsoft.com/office/drawing/2014/main" id="{9A5816F3-660C-4646-813F-2B9F22BB3F00}"/>
                  </a:ext>
                </a:extLst>
              </p:cNvPr>
              <p:cNvPicPr/>
              <p:nvPr/>
            </p:nvPicPr>
            <p:blipFill>
              <a:blip r:embed="rId180"/>
              <a:stretch>
                <a:fillRect/>
              </a:stretch>
            </p:blipFill>
            <p:spPr>
              <a:xfrm>
                <a:off x="8884360" y="1152427"/>
                <a:ext cx="183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 name="Freihand 12">
                <a:extLst>
                  <a:ext uri="{FF2B5EF4-FFF2-40B4-BE49-F238E27FC236}">
                    <a16:creationId xmlns:a16="http://schemas.microsoft.com/office/drawing/2014/main" id="{4018808F-E7BC-4D57-8DBE-53F84FFBE6B8}"/>
                  </a:ext>
                </a:extLst>
              </p14:cNvPr>
              <p14:cNvContentPartPr/>
              <p14:nvPr/>
            </p14:nvContentPartPr>
            <p14:xfrm>
              <a:off x="7518520" y="114907"/>
              <a:ext cx="188640" cy="171720"/>
            </p14:xfrm>
          </p:contentPart>
        </mc:Choice>
        <mc:Fallback xmlns="">
          <p:pic>
            <p:nvPicPr>
              <p:cNvPr id="13" name="Freihand 12">
                <a:extLst>
                  <a:ext uri="{FF2B5EF4-FFF2-40B4-BE49-F238E27FC236}">
                    <a16:creationId xmlns:a16="http://schemas.microsoft.com/office/drawing/2014/main" id="{4018808F-E7BC-4D57-8DBE-53F84FFBE6B8}"/>
                  </a:ext>
                </a:extLst>
              </p:cNvPr>
              <p:cNvPicPr/>
              <p:nvPr/>
            </p:nvPicPr>
            <p:blipFill>
              <a:blip r:embed="rId182"/>
              <a:stretch>
                <a:fillRect/>
              </a:stretch>
            </p:blipFill>
            <p:spPr>
              <a:xfrm>
                <a:off x="7514200" y="110587"/>
                <a:ext cx="1972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0" name="Freihand 39">
                <a:extLst>
                  <a:ext uri="{FF2B5EF4-FFF2-40B4-BE49-F238E27FC236}">
                    <a16:creationId xmlns:a16="http://schemas.microsoft.com/office/drawing/2014/main" id="{EE827493-8C72-43CE-8DF1-6CA64ADF0DFE}"/>
                  </a:ext>
                </a:extLst>
              </p14:cNvPr>
              <p14:cNvContentPartPr/>
              <p14:nvPr/>
            </p14:nvContentPartPr>
            <p14:xfrm>
              <a:off x="7323400" y="108427"/>
              <a:ext cx="84240" cy="67680"/>
            </p14:xfrm>
          </p:contentPart>
        </mc:Choice>
        <mc:Fallback xmlns="">
          <p:pic>
            <p:nvPicPr>
              <p:cNvPr id="40" name="Freihand 39">
                <a:extLst>
                  <a:ext uri="{FF2B5EF4-FFF2-40B4-BE49-F238E27FC236}">
                    <a16:creationId xmlns:a16="http://schemas.microsoft.com/office/drawing/2014/main" id="{EE827493-8C72-43CE-8DF1-6CA64ADF0DFE}"/>
                  </a:ext>
                </a:extLst>
              </p:cNvPr>
              <p:cNvPicPr/>
              <p:nvPr/>
            </p:nvPicPr>
            <p:blipFill>
              <a:blip r:embed="rId184"/>
              <a:stretch>
                <a:fillRect/>
              </a:stretch>
            </p:blipFill>
            <p:spPr>
              <a:xfrm>
                <a:off x="7319080" y="104107"/>
                <a:ext cx="928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1" name="Freihand 40">
                <a:extLst>
                  <a:ext uri="{FF2B5EF4-FFF2-40B4-BE49-F238E27FC236}">
                    <a16:creationId xmlns:a16="http://schemas.microsoft.com/office/drawing/2014/main" id="{AD501AEE-29E0-4E7E-850B-11A8619FD428}"/>
                  </a:ext>
                </a:extLst>
              </p14:cNvPr>
              <p14:cNvContentPartPr/>
              <p14:nvPr/>
            </p14:nvContentPartPr>
            <p14:xfrm>
              <a:off x="7312960" y="103747"/>
              <a:ext cx="108360" cy="87120"/>
            </p14:xfrm>
          </p:contentPart>
        </mc:Choice>
        <mc:Fallback xmlns="">
          <p:pic>
            <p:nvPicPr>
              <p:cNvPr id="41" name="Freihand 40">
                <a:extLst>
                  <a:ext uri="{FF2B5EF4-FFF2-40B4-BE49-F238E27FC236}">
                    <a16:creationId xmlns:a16="http://schemas.microsoft.com/office/drawing/2014/main" id="{AD501AEE-29E0-4E7E-850B-11A8619FD428}"/>
                  </a:ext>
                </a:extLst>
              </p:cNvPr>
              <p:cNvPicPr/>
              <p:nvPr/>
            </p:nvPicPr>
            <p:blipFill>
              <a:blip r:embed="rId186"/>
              <a:stretch>
                <a:fillRect/>
              </a:stretch>
            </p:blipFill>
            <p:spPr>
              <a:xfrm>
                <a:off x="7308640" y="99427"/>
                <a:ext cx="117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2" name="Freihand 41">
                <a:extLst>
                  <a:ext uri="{FF2B5EF4-FFF2-40B4-BE49-F238E27FC236}">
                    <a16:creationId xmlns:a16="http://schemas.microsoft.com/office/drawing/2014/main" id="{C517BBF0-250E-4632-8AB8-FE7BF05BACCE}"/>
                  </a:ext>
                </a:extLst>
              </p14:cNvPr>
              <p14:cNvContentPartPr/>
              <p14:nvPr/>
            </p14:nvContentPartPr>
            <p14:xfrm>
              <a:off x="7437160" y="140467"/>
              <a:ext cx="113040" cy="98640"/>
            </p14:xfrm>
          </p:contentPart>
        </mc:Choice>
        <mc:Fallback xmlns="">
          <p:pic>
            <p:nvPicPr>
              <p:cNvPr id="42" name="Freihand 41">
                <a:extLst>
                  <a:ext uri="{FF2B5EF4-FFF2-40B4-BE49-F238E27FC236}">
                    <a16:creationId xmlns:a16="http://schemas.microsoft.com/office/drawing/2014/main" id="{C517BBF0-250E-4632-8AB8-FE7BF05BACCE}"/>
                  </a:ext>
                </a:extLst>
              </p:cNvPr>
              <p:cNvPicPr/>
              <p:nvPr/>
            </p:nvPicPr>
            <p:blipFill>
              <a:blip r:embed="rId188"/>
              <a:stretch>
                <a:fillRect/>
              </a:stretch>
            </p:blipFill>
            <p:spPr>
              <a:xfrm>
                <a:off x="7432840" y="136147"/>
                <a:ext cx="1216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3" name="Freihand 42">
                <a:extLst>
                  <a:ext uri="{FF2B5EF4-FFF2-40B4-BE49-F238E27FC236}">
                    <a16:creationId xmlns:a16="http://schemas.microsoft.com/office/drawing/2014/main" id="{DB37AEA1-FC7C-44C9-BDBE-952844B49951}"/>
                  </a:ext>
                </a:extLst>
              </p14:cNvPr>
              <p14:cNvContentPartPr/>
              <p14:nvPr/>
            </p14:nvContentPartPr>
            <p14:xfrm>
              <a:off x="8841880" y="1279507"/>
              <a:ext cx="60840" cy="74160"/>
            </p14:xfrm>
          </p:contentPart>
        </mc:Choice>
        <mc:Fallback xmlns="">
          <p:pic>
            <p:nvPicPr>
              <p:cNvPr id="43" name="Freihand 42">
                <a:extLst>
                  <a:ext uri="{FF2B5EF4-FFF2-40B4-BE49-F238E27FC236}">
                    <a16:creationId xmlns:a16="http://schemas.microsoft.com/office/drawing/2014/main" id="{DB37AEA1-FC7C-44C9-BDBE-952844B49951}"/>
                  </a:ext>
                </a:extLst>
              </p:cNvPr>
              <p:cNvPicPr/>
              <p:nvPr/>
            </p:nvPicPr>
            <p:blipFill>
              <a:blip r:embed="rId190"/>
              <a:stretch>
                <a:fillRect/>
              </a:stretch>
            </p:blipFill>
            <p:spPr>
              <a:xfrm>
                <a:off x="8837560" y="1275187"/>
                <a:ext cx="69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4" name="Freihand 43">
                <a:extLst>
                  <a:ext uri="{FF2B5EF4-FFF2-40B4-BE49-F238E27FC236}">
                    <a16:creationId xmlns:a16="http://schemas.microsoft.com/office/drawing/2014/main" id="{AAD632A0-FB87-4A7D-B9D5-0DB5DBAA48A1}"/>
                  </a:ext>
                </a:extLst>
              </p14:cNvPr>
              <p14:cNvContentPartPr/>
              <p14:nvPr/>
            </p14:nvContentPartPr>
            <p14:xfrm>
              <a:off x="8854120" y="1268347"/>
              <a:ext cx="110880" cy="80640"/>
            </p14:xfrm>
          </p:contentPart>
        </mc:Choice>
        <mc:Fallback xmlns="">
          <p:pic>
            <p:nvPicPr>
              <p:cNvPr id="44" name="Freihand 43">
                <a:extLst>
                  <a:ext uri="{FF2B5EF4-FFF2-40B4-BE49-F238E27FC236}">
                    <a16:creationId xmlns:a16="http://schemas.microsoft.com/office/drawing/2014/main" id="{AAD632A0-FB87-4A7D-B9D5-0DB5DBAA48A1}"/>
                  </a:ext>
                </a:extLst>
              </p:cNvPr>
              <p:cNvPicPr/>
              <p:nvPr/>
            </p:nvPicPr>
            <p:blipFill>
              <a:blip r:embed="rId192"/>
              <a:stretch>
                <a:fillRect/>
              </a:stretch>
            </p:blipFill>
            <p:spPr>
              <a:xfrm>
                <a:off x="8849800" y="1264027"/>
                <a:ext cx="1195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45" name="Freihand 44">
                <a:extLst>
                  <a:ext uri="{FF2B5EF4-FFF2-40B4-BE49-F238E27FC236}">
                    <a16:creationId xmlns:a16="http://schemas.microsoft.com/office/drawing/2014/main" id="{A521CC18-A16B-4804-A491-52ED66884E54}"/>
                  </a:ext>
                </a:extLst>
              </p14:cNvPr>
              <p14:cNvContentPartPr/>
              <p14:nvPr/>
            </p14:nvContentPartPr>
            <p14:xfrm>
              <a:off x="8947000" y="1314067"/>
              <a:ext cx="65880" cy="71640"/>
            </p14:xfrm>
          </p:contentPart>
        </mc:Choice>
        <mc:Fallback xmlns="">
          <p:pic>
            <p:nvPicPr>
              <p:cNvPr id="45" name="Freihand 44">
                <a:extLst>
                  <a:ext uri="{FF2B5EF4-FFF2-40B4-BE49-F238E27FC236}">
                    <a16:creationId xmlns:a16="http://schemas.microsoft.com/office/drawing/2014/main" id="{A521CC18-A16B-4804-A491-52ED66884E54}"/>
                  </a:ext>
                </a:extLst>
              </p:cNvPr>
              <p:cNvPicPr/>
              <p:nvPr/>
            </p:nvPicPr>
            <p:blipFill>
              <a:blip r:embed="rId194"/>
              <a:stretch>
                <a:fillRect/>
              </a:stretch>
            </p:blipFill>
            <p:spPr>
              <a:xfrm>
                <a:off x="8942680" y="1309747"/>
                <a:ext cx="745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7" name="Freihand 46">
                <a:extLst>
                  <a:ext uri="{FF2B5EF4-FFF2-40B4-BE49-F238E27FC236}">
                    <a16:creationId xmlns:a16="http://schemas.microsoft.com/office/drawing/2014/main" id="{73A64EC1-56F8-4B90-B964-481224F278DC}"/>
                  </a:ext>
                </a:extLst>
              </p14:cNvPr>
              <p14:cNvContentPartPr/>
              <p14:nvPr/>
            </p14:nvContentPartPr>
            <p14:xfrm>
              <a:off x="7719760" y="517747"/>
              <a:ext cx="25560" cy="42840"/>
            </p14:xfrm>
          </p:contentPart>
        </mc:Choice>
        <mc:Fallback xmlns="">
          <p:pic>
            <p:nvPicPr>
              <p:cNvPr id="47" name="Freihand 46">
                <a:extLst>
                  <a:ext uri="{FF2B5EF4-FFF2-40B4-BE49-F238E27FC236}">
                    <a16:creationId xmlns:a16="http://schemas.microsoft.com/office/drawing/2014/main" id="{73A64EC1-56F8-4B90-B964-481224F278DC}"/>
                  </a:ext>
                </a:extLst>
              </p:cNvPr>
              <p:cNvPicPr/>
              <p:nvPr/>
            </p:nvPicPr>
            <p:blipFill>
              <a:blip r:embed="rId196"/>
              <a:stretch>
                <a:fillRect/>
              </a:stretch>
            </p:blipFill>
            <p:spPr>
              <a:xfrm>
                <a:off x="7715440" y="513427"/>
                <a:ext cx="342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48" name="Freihand 47">
                <a:extLst>
                  <a:ext uri="{FF2B5EF4-FFF2-40B4-BE49-F238E27FC236}">
                    <a16:creationId xmlns:a16="http://schemas.microsoft.com/office/drawing/2014/main" id="{E34B24F4-BCE6-4C9D-BF46-BF82364B87FF}"/>
                  </a:ext>
                </a:extLst>
              </p14:cNvPr>
              <p14:cNvContentPartPr/>
              <p14:nvPr/>
            </p14:nvContentPartPr>
            <p14:xfrm>
              <a:off x="7626520" y="432787"/>
              <a:ext cx="891000" cy="770040"/>
            </p14:xfrm>
          </p:contentPart>
        </mc:Choice>
        <mc:Fallback xmlns="">
          <p:pic>
            <p:nvPicPr>
              <p:cNvPr id="48" name="Freihand 47">
                <a:extLst>
                  <a:ext uri="{FF2B5EF4-FFF2-40B4-BE49-F238E27FC236}">
                    <a16:creationId xmlns:a16="http://schemas.microsoft.com/office/drawing/2014/main" id="{E34B24F4-BCE6-4C9D-BF46-BF82364B87FF}"/>
                  </a:ext>
                </a:extLst>
              </p:cNvPr>
              <p:cNvPicPr/>
              <p:nvPr/>
            </p:nvPicPr>
            <p:blipFill>
              <a:blip r:embed="rId198"/>
              <a:stretch>
                <a:fillRect/>
              </a:stretch>
            </p:blipFill>
            <p:spPr>
              <a:xfrm>
                <a:off x="7622200" y="428467"/>
                <a:ext cx="899640" cy="778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50" name="Freihand 49">
                <a:extLst>
                  <a:ext uri="{FF2B5EF4-FFF2-40B4-BE49-F238E27FC236}">
                    <a16:creationId xmlns:a16="http://schemas.microsoft.com/office/drawing/2014/main" id="{38305080-A52C-4E42-ACC0-D2E76F5DF153}"/>
                  </a:ext>
                </a:extLst>
              </p14:cNvPr>
              <p14:cNvContentPartPr/>
              <p14:nvPr/>
            </p14:nvContentPartPr>
            <p14:xfrm>
              <a:off x="7601680" y="425947"/>
              <a:ext cx="51480" cy="37080"/>
            </p14:xfrm>
          </p:contentPart>
        </mc:Choice>
        <mc:Fallback xmlns="">
          <p:pic>
            <p:nvPicPr>
              <p:cNvPr id="50" name="Freihand 49">
                <a:extLst>
                  <a:ext uri="{FF2B5EF4-FFF2-40B4-BE49-F238E27FC236}">
                    <a16:creationId xmlns:a16="http://schemas.microsoft.com/office/drawing/2014/main" id="{38305080-A52C-4E42-ACC0-D2E76F5DF153}"/>
                  </a:ext>
                </a:extLst>
              </p:cNvPr>
              <p:cNvPicPr/>
              <p:nvPr/>
            </p:nvPicPr>
            <p:blipFill>
              <a:blip r:embed="rId200"/>
              <a:stretch>
                <a:fillRect/>
              </a:stretch>
            </p:blipFill>
            <p:spPr>
              <a:xfrm>
                <a:off x="7597360" y="421627"/>
                <a:ext cx="601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52" name="Freihand 51">
                <a:extLst>
                  <a:ext uri="{FF2B5EF4-FFF2-40B4-BE49-F238E27FC236}">
                    <a16:creationId xmlns:a16="http://schemas.microsoft.com/office/drawing/2014/main" id="{723364AC-80D2-408F-8F9B-36970D2B3D14}"/>
                  </a:ext>
                </a:extLst>
              </p14:cNvPr>
              <p14:cNvContentPartPr/>
              <p14:nvPr/>
            </p14:nvContentPartPr>
            <p14:xfrm>
              <a:off x="8493040" y="1189507"/>
              <a:ext cx="35280" cy="46440"/>
            </p14:xfrm>
          </p:contentPart>
        </mc:Choice>
        <mc:Fallback xmlns="">
          <p:pic>
            <p:nvPicPr>
              <p:cNvPr id="52" name="Freihand 51">
                <a:extLst>
                  <a:ext uri="{FF2B5EF4-FFF2-40B4-BE49-F238E27FC236}">
                    <a16:creationId xmlns:a16="http://schemas.microsoft.com/office/drawing/2014/main" id="{723364AC-80D2-408F-8F9B-36970D2B3D14}"/>
                  </a:ext>
                </a:extLst>
              </p:cNvPr>
              <p:cNvPicPr/>
              <p:nvPr/>
            </p:nvPicPr>
            <p:blipFill>
              <a:blip r:embed="rId202"/>
              <a:stretch>
                <a:fillRect/>
              </a:stretch>
            </p:blipFill>
            <p:spPr>
              <a:xfrm>
                <a:off x="8488720" y="1185187"/>
                <a:ext cx="439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53" name="Freihand 52">
                <a:extLst>
                  <a:ext uri="{FF2B5EF4-FFF2-40B4-BE49-F238E27FC236}">
                    <a16:creationId xmlns:a16="http://schemas.microsoft.com/office/drawing/2014/main" id="{43D3A85F-101A-4618-88EF-18E823409461}"/>
                  </a:ext>
                </a:extLst>
              </p14:cNvPr>
              <p14:cNvContentPartPr/>
              <p14:nvPr/>
            </p14:nvContentPartPr>
            <p14:xfrm>
              <a:off x="7264720" y="284827"/>
              <a:ext cx="360" cy="360"/>
            </p14:xfrm>
          </p:contentPart>
        </mc:Choice>
        <mc:Fallback xmlns="">
          <p:pic>
            <p:nvPicPr>
              <p:cNvPr id="53" name="Freihand 52">
                <a:extLst>
                  <a:ext uri="{FF2B5EF4-FFF2-40B4-BE49-F238E27FC236}">
                    <a16:creationId xmlns:a16="http://schemas.microsoft.com/office/drawing/2014/main" id="{43D3A85F-101A-4618-88EF-18E823409461}"/>
                  </a:ext>
                </a:extLst>
              </p:cNvPr>
              <p:cNvPicPr/>
              <p:nvPr/>
            </p:nvPicPr>
            <p:blipFill>
              <a:blip r:embed="rId204"/>
              <a:stretch>
                <a:fillRect/>
              </a:stretch>
            </p:blipFill>
            <p:spPr>
              <a:xfrm>
                <a:off x="7260400" y="280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54" name="Freihand 53">
                <a:extLst>
                  <a:ext uri="{FF2B5EF4-FFF2-40B4-BE49-F238E27FC236}">
                    <a16:creationId xmlns:a16="http://schemas.microsoft.com/office/drawing/2014/main" id="{F79B7EEB-F4A8-46DC-8697-78026F9CA8ED}"/>
                  </a:ext>
                </a:extLst>
              </p14:cNvPr>
              <p14:cNvContentPartPr/>
              <p14:nvPr/>
            </p14:nvContentPartPr>
            <p14:xfrm>
              <a:off x="7257520" y="280867"/>
              <a:ext cx="207000" cy="21600"/>
            </p14:xfrm>
          </p:contentPart>
        </mc:Choice>
        <mc:Fallback xmlns="">
          <p:pic>
            <p:nvPicPr>
              <p:cNvPr id="54" name="Freihand 53">
                <a:extLst>
                  <a:ext uri="{FF2B5EF4-FFF2-40B4-BE49-F238E27FC236}">
                    <a16:creationId xmlns:a16="http://schemas.microsoft.com/office/drawing/2014/main" id="{F79B7EEB-F4A8-46DC-8697-78026F9CA8ED}"/>
                  </a:ext>
                </a:extLst>
              </p:cNvPr>
              <p:cNvPicPr/>
              <p:nvPr/>
            </p:nvPicPr>
            <p:blipFill>
              <a:blip r:embed="rId206"/>
              <a:stretch>
                <a:fillRect/>
              </a:stretch>
            </p:blipFill>
            <p:spPr>
              <a:xfrm>
                <a:off x="7253200" y="276547"/>
                <a:ext cx="2156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56" name="Freihand 55">
                <a:extLst>
                  <a:ext uri="{FF2B5EF4-FFF2-40B4-BE49-F238E27FC236}">
                    <a16:creationId xmlns:a16="http://schemas.microsoft.com/office/drawing/2014/main" id="{461DC9D0-8B62-4318-A1A6-D1ADCCA5FD13}"/>
                  </a:ext>
                </a:extLst>
              </p14:cNvPr>
              <p14:cNvContentPartPr/>
              <p14:nvPr/>
            </p14:nvContentPartPr>
            <p14:xfrm>
              <a:off x="8762680" y="1428907"/>
              <a:ext cx="250920" cy="9360"/>
            </p14:xfrm>
          </p:contentPart>
        </mc:Choice>
        <mc:Fallback xmlns="">
          <p:pic>
            <p:nvPicPr>
              <p:cNvPr id="56" name="Freihand 55">
                <a:extLst>
                  <a:ext uri="{FF2B5EF4-FFF2-40B4-BE49-F238E27FC236}">
                    <a16:creationId xmlns:a16="http://schemas.microsoft.com/office/drawing/2014/main" id="{461DC9D0-8B62-4318-A1A6-D1ADCCA5FD13}"/>
                  </a:ext>
                </a:extLst>
              </p:cNvPr>
              <p:cNvPicPr/>
              <p:nvPr/>
            </p:nvPicPr>
            <p:blipFill>
              <a:blip r:embed="rId208"/>
              <a:stretch>
                <a:fillRect/>
              </a:stretch>
            </p:blipFill>
            <p:spPr>
              <a:xfrm>
                <a:off x="8758360" y="1424587"/>
                <a:ext cx="259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58" name="Freihand 57">
                <a:extLst>
                  <a:ext uri="{FF2B5EF4-FFF2-40B4-BE49-F238E27FC236}">
                    <a16:creationId xmlns:a16="http://schemas.microsoft.com/office/drawing/2014/main" id="{B6CA953C-D3B7-48E1-87D8-128B3D322378}"/>
                  </a:ext>
                </a:extLst>
              </p14:cNvPr>
              <p14:cNvContentPartPr/>
              <p14:nvPr/>
            </p14:nvContentPartPr>
            <p14:xfrm>
              <a:off x="7619320" y="442867"/>
              <a:ext cx="27360" cy="39600"/>
            </p14:xfrm>
          </p:contentPart>
        </mc:Choice>
        <mc:Fallback xmlns="">
          <p:pic>
            <p:nvPicPr>
              <p:cNvPr id="58" name="Freihand 57">
                <a:extLst>
                  <a:ext uri="{FF2B5EF4-FFF2-40B4-BE49-F238E27FC236}">
                    <a16:creationId xmlns:a16="http://schemas.microsoft.com/office/drawing/2014/main" id="{B6CA953C-D3B7-48E1-87D8-128B3D322378}"/>
                  </a:ext>
                </a:extLst>
              </p:cNvPr>
              <p:cNvPicPr/>
              <p:nvPr/>
            </p:nvPicPr>
            <p:blipFill>
              <a:blip r:embed="rId210"/>
              <a:stretch>
                <a:fillRect/>
              </a:stretch>
            </p:blipFill>
            <p:spPr>
              <a:xfrm>
                <a:off x="7615000" y="438547"/>
                <a:ext cx="360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60" name="Freihand 59">
                <a:extLst>
                  <a:ext uri="{FF2B5EF4-FFF2-40B4-BE49-F238E27FC236}">
                    <a16:creationId xmlns:a16="http://schemas.microsoft.com/office/drawing/2014/main" id="{2DFADEAA-84FA-4508-8F2A-94B5B35B6CC5}"/>
                  </a:ext>
                </a:extLst>
              </p14:cNvPr>
              <p14:cNvContentPartPr/>
              <p14:nvPr/>
            </p14:nvContentPartPr>
            <p14:xfrm>
              <a:off x="8502400" y="1171867"/>
              <a:ext cx="24480" cy="37800"/>
            </p14:xfrm>
          </p:contentPart>
        </mc:Choice>
        <mc:Fallback xmlns="">
          <p:pic>
            <p:nvPicPr>
              <p:cNvPr id="60" name="Freihand 59">
                <a:extLst>
                  <a:ext uri="{FF2B5EF4-FFF2-40B4-BE49-F238E27FC236}">
                    <a16:creationId xmlns:a16="http://schemas.microsoft.com/office/drawing/2014/main" id="{2DFADEAA-84FA-4508-8F2A-94B5B35B6CC5}"/>
                  </a:ext>
                </a:extLst>
              </p:cNvPr>
              <p:cNvPicPr/>
              <p:nvPr/>
            </p:nvPicPr>
            <p:blipFill>
              <a:blip r:embed="rId212"/>
              <a:stretch>
                <a:fillRect/>
              </a:stretch>
            </p:blipFill>
            <p:spPr>
              <a:xfrm>
                <a:off x="8498080" y="1167547"/>
                <a:ext cx="331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71" name="Freihand 70">
                <a:extLst>
                  <a:ext uri="{FF2B5EF4-FFF2-40B4-BE49-F238E27FC236}">
                    <a16:creationId xmlns:a16="http://schemas.microsoft.com/office/drawing/2014/main" id="{C9EAED35-5D74-48FF-988B-79728749A634}"/>
                  </a:ext>
                </a:extLst>
              </p14:cNvPr>
              <p14:cNvContentPartPr/>
              <p14:nvPr/>
            </p14:nvContentPartPr>
            <p14:xfrm>
              <a:off x="7333480" y="376987"/>
              <a:ext cx="150480" cy="62640"/>
            </p14:xfrm>
          </p:contentPart>
        </mc:Choice>
        <mc:Fallback xmlns="">
          <p:pic>
            <p:nvPicPr>
              <p:cNvPr id="71" name="Freihand 70">
                <a:extLst>
                  <a:ext uri="{FF2B5EF4-FFF2-40B4-BE49-F238E27FC236}">
                    <a16:creationId xmlns:a16="http://schemas.microsoft.com/office/drawing/2014/main" id="{C9EAED35-5D74-48FF-988B-79728749A634}"/>
                  </a:ext>
                </a:extLst>
              </p:cNvPr>
              <p:cNvPicPr/>
              <p:nvPr/>
            </p:nvPicPr>
            <p:blipFill>
              <a:blip r:embed="rId214"/>
              <a:stretch>
                <a:fillRect/>
              </a:stretch>
            </p:blipFill>
            <p:spPr>
              <a:xfrm>
                <a:off x="7329160" y="372667"/>
                <a:ext cx="1591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72" name="Freihand 71">
                <a:extLst>
                  <a:ext uri="{FF2B5EF4-FFF2-40B4-BE49-F238E27FC236}">
                    <a16:creationId xmlns:a16="http://schemas.microsoft.com/office/drawing/2014/main" id="{BB64AB17-72CE-47B4-A38D-C16C5631CE81}"/>
                  </a:ext>
                </a:extLst>
              </p14:cNvPr>
              <p14:cNvContentPartPr/>
              <p14:nvPr/>
            </p14:nvContentPartPr>
            <p14:xfrm>
              <a:off x="7296040" y="449707"/>
              <a:ext cx="207000" cy="38160"/>
            </p14:xfrm>
          </p:contentPart>
        </mc:Choice>
        <mc:Fallback xmlns="">
          <p:pic>
            <p:nvPicPr>
              <p:cNvPr id="72" name="Freihand 71">
                <a:extLst>
                  <a:ext uri="{FF2B5EF4-FFF2-40B4-BE49-F238E27FC236}">
                    <a16:creationId xmlns:a16="http://schemas.microsoft.com/office/drawing/2014/main" id="{BB64AB17-72CE-47B4-A38D-C16C5631CE81}"/>
                  </a:ext>
                </a:extLst>
              </p:cNvPr>
              <p:cNvPicPr/>
              <p:nvPr/>
            </p:nvPicPr>
            <p:blipFill>
              <a:blip r:embed="rId216"/>
              <a:stretch>
                <a:fillRect/>
              </a:stretch>
            </p:blipFill>
            <p:spPr>
              <a:xfrm>
                <a:off x="7291720" y="445387"/>
                <a:ext cx="2156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73" name="Freihand 72">
                <a:extLst>
                  <a:ext uri="{FF2B5EF4-FFF2-40B4-BE49-F238E27FC236}">
                    <a16:creationId xmlns:a16="http://schemas.microsoft.com/office/drawing/2014/main" id="{97716B0D-8D1F-4301-9E7F-3E9C7E05359B}"/>
                  </a:ext>
                </a:extLst>
              </p14:cNvPr>
              <p14:cNvContentPartPr/>
              <p14:nvPr/>
            </p14:nvContentPartPr>
            <p14:xfrm>
              <a:off x="7367320" y="516307"/>
              <a:ext cx="83880" cy="124920"/>
            </p14:xfrm>
          </p:contentPart>
        </mc:Choice>
        <mc:Fallback xmlns="">
          <p:pic>
            <p:nvPicPr>
              <p:cNvPr id="73" name="Freihand 72">
                <a:extLst>
                  <a:ext uri="{FF2B5EF4-FFF2-40B4-BE49-F238E27FC236}">
                    <a16:creationId xmlns:a16="http://schemas.microsoft.com/office/drawing/2014/main" id="{97716B0D-8D1F-4301-9E7F-3E9C7E05359B}"/>
                  </a:ext>
                </a:extLst>
              </p:cNvPr>
              <p:cNvPicPr/>
              <p:nvPr/>
            </p:nvPicPr>
            <p:blipFill>
              <a:blip r:embed="rId218"/>
              <a:stretch>
                <a:fillRect/>
              </a:stretch>
            </p:blipFill>
            <p:spPr>
              <a:xfrm>
                <a:off x="7363000" y="511987"/>
                <a:ext cx="925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74" name="Freihand 73">
                <a:extLst>
                  <a:ext uri="{FF2B5EF4-FFF2-40B4-BE49-F238E27FC236}">
                    <a16:creationId xmlns:a16="http://schemas.microsoft.com/office/drawing/2014/main" id="{793E5048-09C5-4653-AEAF-5DE1804B1C14}"/>
                  </a:ext>
                </a:extLst>
              </p14:cNvPr>
              <p14:cNvContentPartPr/>
              <p14:nvPr/>
            </p14:nvContentPartPr>
            <p14:xfrm>
              <a:off x="7457680" y="551947"/>
              <a:ext cx="78840" cy="75240"/>
            </p14:xfrm>
          </p:contentPart>
        </mc:Choice>
        <mc:Fallback xmlns="">
          <p:pic>
            <p:nvPicPr>
              <p:cNvPr id="74" name="Freihand 73">
                <a:extLst>
                  <a:ext uri="{FF2B5EF4-FFF2-40B4-BE49-F238E27FC236}">
                    <a16:creationId xmlns:a16="http://schemas.microsoft.com/office/drawing/2014/main" id="{793E5048-09C5-4653-AEAF-5DE1804B1C14}"/>
                  </a:ext>
                </a:extLst>
              </p:cNvPr>
              <p:cNvPicPr/>
              <p:nvPr/>
            </p:nvPicPr>
            <p:blipFill>
              <a:blip r:embed="rId220"/>
              <a:stretch>
                <a:fillRect/>
              </a:stretch>
            </p:blipFill>
            <p:spPr>
              <a:xfrm>
                <a:off x="7453360" y="547627"/>
                <a:ext cx="874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75" name="Freihand 74">
                <a:extLst>
                  <a:ext uri="{FF2B5EF4-FFF2-40B4-BE49-F238E27FC236}">
                    <a16:creationId xmlns:a16="http://schemas.microsoft.com/office/drawing/2014/main" id="{14D632D3-FB34-43DC-A6FE-DAE4B233B45E}"/>
                  </a:ext>
                </a:extLst>
              </p14:cNvPr>
              <p14:cNvContentPartPr/>
              <p14:nvPr/>
            </p14:nvContentPartPr>
            <p14:xfrm>
              <a:off x="8395480" y="1242427"/>
              <a:ext cx="139320" cy="47880"/>
            </p14:xfrm>
          </p:contentPart>
        </mc:Choice>
        <mc:Fallback xmlns="">
          <p:pic>
            <p:nvPicPr>
              <p:cNvPr id="75" name="Freihand 74">
                <a:extLst>
                  <a:ext uri="{FF2B5EF4-FFF2-40B4-BE49-F238E27FC236}">
                    <a16:creationId xmlns:a16="http://schemas.microsoft.com/office/drawing/2014/main" id="{14D632D3-FB34-43DC-A6FE-DAE4B233B45E}"/>
                  </a:ext>
                </a:extLst>
              </p:cNvPr>
              <p:cNvPicPr/>
              <p:nvPr/>
            </p:nvPicPr>
            <p:blipFill>
              <a:blip r:embed="rId222"/>
              <a:stretch>
                <a:fillRect/>
              </a:stretch>
            </p:blipFill>
            <p:spPr>
              <a:xfrm>
                <a:off x="8391160" y="1238107"/>
                <a:ext cx="1479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76" name="Freihand 75">
                <a:extLst>
                  <a:ext uri="{FF2B5EF4-FFF2-40B4-BE49-F238E27FC236}">
                    <a16:creationId xmlns:a16="http://schemas.microsoft.com/office/drawing/2014/main" id="{673363B4-A69B-451E-B347-ABE6311436F3}"/>
                  </a:ext>
                </a:extLst>
              </p14:cNvPr>
              <p14:cNvContentPartPr/>
              <p14:nvPr/>
            </p14:nvContentPartPr>
            <p14:xfrm>
              <a:off x="8380360" y="1265107"/>
              <a:ext cx="267120" cy="83520"/>
            </p14:xfrm>
          </p:contentPart>
        </mc:Choice>
        <mc:Fallback xmlns="">
          <p:pic>
            <p:nvPicPr>
              <p:cNvPr id="76" name="Freihand 75">
                <a:extLst>
                  <a:ext uri="{FF2B5EF4-FFF2-40B4-BE49-F238E27FC236}">
                    <a16:creationId xmlns:a16="http://schemas.microsoft.com/office/drawing/2014/main" id="{673363B4-A69B-451E-B347-ABE6311436F3}"/>
                  </a:ext>
                </a:extLst>
              </p:cNvPr>
              <p:cNvPicPr/>
              <p:nvPr/>
            </p:nvPicPr>
            <p:blipFill>
              <a:blip r:embed="rId224"/>
              <a:stretch>
                <a:fillRect/>
              </a:stretch>
            </p:blipFill>
            <p:spPr>
              <a:xfrm>
                <a:off x="8376040" y="1260787"/>
                <a:ext cx="2757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77" name="Freihand 76">
                <a:extLst>
                  <a:ext uri="{FF2B5EF4-FFF2-40B4-BE49-F238E27FC236}">
                    <a16:creationId xmlns:a16="http://schemas.microsoft.com/office/drawing/2014/main" id="{46FC3026-3207-47A7-B31E-5F82C789FCCD}"/>
                  </a:ext>
                </a:extLst>
              </p14:cNvPr>
              <p14:cNvContentPartPr/>
              <p14:nvPr/>
            </p14:nvContentPartPr>
            <p14:xfrm>
              <a:off x="8509960" y="1322707"/>
              <a:ext cx="91800" cy="120600"/>
            </p14:xfrm>
          </p:contentPart>
        </mc:Choice>
        <mc:Fallback xmlns="">
          <p:pic>
            <p:nvPicPr>
              <p:cNvPr id="77" name="Freihand 76">
                <a:extLst>
                  <a:ext uri="{FF2B5EF4-FFF2-40B4-BE49-F238E27FC236}">
                    <a16:creationId xmlns:a16="http://schemas.microsoft.com/office/drawing/2014/main" id="{46FC3026-3207-47A7-B31E-5F82C789FCCD}"/>
                  </a:ext>
                </a:extLst>
              </p:cNvPr>
              <p:cNvPicPr/>
              <p:nvPr/>
            </p:nvPicPr>
            <p:blipFill>
              <a:blip r:embed="rId226"/>
              <a:stretch>
                <a:fillRect/>
              </a:stretch>
            </p:blipFill>
            <p:spPr>
              <a:xfrm>
                <a:off x="8505640" y="1318387"/>
                <a:ext cx="1004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78" name="Freihand 77">
                <a:extLst>
                  <a:ext uri="{FF2B5EF4-FFF2-40B4-BE49-F238E27FC236}">
                    <a16:creationId xmlns:a16="http://schemas.microsoft.com/office/drawing/2014/main" id="{876E72CA-0D7F-487C-90A2-AD31744347F2}"/>
                  </a:ext>
                </a:extLst>
              </p14:cNvPr>
              <p14:cNvContentPartPr/>
              <p14:nvPr/>
            </p14:nvContentPartPr>
            <p14:xfrm>
              <a:off x="8588080" y="1333147"/>
              <a:ext cx="74160" cy="45000"/>
            </p14:xfrm>
          </p:contentPart>
        </mc:Choice>
        <mc:Fallback xmlns="">
          <p:pic>
            <p:nvPicPr>
              <p:cNvPr id="78" name="Freihand 77">
                <a:extLst>
                  <a:ext uri="{FF2B5EF4-FFF2-40B4-BE49-F238E27FC236}">
                    <a16:creationId xmlns:a16="http://schemas.microsoft.com/office/drawing/2014/main" id="{876E72CA-0D7F-487C-90A2-AD31744347F2}"/>
                  </a:ext>
                </a:extLst>
              </p:cNvPr>
              <p:cNvPicPr/>
              <p:nvPr/>
            </p:nvPicPr>
            <p:blipFill>
              <a:blip r:embed="rId228"/>
              <a:stretch>
                <a:fillRect/>
              </a:stretch>
            </p:blipFill>
            <p:spPr>
              <a:xfrm>
                <a:off x="8583760" y="1328827"/>
                <a:ext cx="828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83" name="Freihand 82">
                <a:extLst>
                  <a:ext uri="{FF2B5EF4-FFF2-40B4-BE49-F238E27FC236}">
                    <a16:creationId xmlns:a16="http://schemas.microsoft.com/office/drawing/2014/main" id="{57ED4AF5-5625-4440-8D68-51420AB381F6}"/>
                  </a:ext>
                </a:extLst>
              </p14:cNvPr>
              <p14:cNvContentPartPr/>
              <p14:nvPr/>
            </p14:nvContentPartPr>
            <p14:xfrm>
              <a:off x="8718400" y="1362667"/>
              <a:ext cx="90000" cy="34560"/>
            </p14:xfrm>
          </p:contentPart>
        </mc:Choice>
        <mc:Fallback xmlns="">
          <p:pic>
            <p:nvPicPr>
              <p:cNvPr id="83" name="Freihand 82">
                <a:extLst>
                  <a:ext uri="{FF2B5EF4-FFF2-40B4-BE49-F238E27FC236}">
                    <a16:creationId xmlns:a16="http://schemas.microsoft.com/office/drawing/2014/main" id="{57ED4AF5-5625-4440-8D68-51420AB381F6}"/>
                  </a:ext>
                </a:extLst>
              </p:cNvPr>
              <p:cNvPicPr/>
              <p:nvPr/>
            </p:nvPicPr>
            <p:blipFill>
              <a:blip r:embed="rId230"/>
              <a:stretch>
                <a:fillRect/>
              </a:stretch>
            </p:blipFill>
            <p:spPr>
              <a:xfrm>
                <a:off x="8714080" y="1358347"/>
                <a:ext cx="986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84" name="Freihand 83">
                <a:extLst>
                  <a:ext uri="{FF2B5EF4-FFF2-40B4-BE49-F238E27FC236}">
                    <a16:creationId xmlns:a16="http://schemas.microsoft.com/office/drawing/2014/main" id="{CEAD97CD-EE7E-4ED4-8E02-076024BD7DD4}"/>
                  </a:ext>
                </a:extLst>
              </p14:cNvPr>
              <p14:cNvContentPartPr/>
              <p14:nvPr/>
            </p14:nvContentPartPr>
            <p14:xfrm>
              <a:off x="8682400" y="1304347"/>
              <a:ext cx="120240" cy="130320"/>
            </p14:xfrm>
          </p:contentPart>
        </mc:Choice>
        <mc:Fallback xmlns="">
          <p:pic>
            <p:nvPicPr>
              <p:cNvPr id="84" name="Freihand 83">
                <a:extLst>
                  <a:ext uri="{FF2B5EF4-FFF2-40B4-BE49-F238E27FC236}">
                    <a16:creationId xmlns:a16="http://schemas.microsoft.com/office/drawing/2014/main" id="{CEAD97CD-EE7E-4ED4-8E02-076024BD7DD4}"/>
                  </a:ext>
                </a:extLst>
              </p:cNvPr>
              <p:cNvPicPr/>
              <p:nvPr/>
            </p:nvPicPr>
            <p:blipFill>
              <a:blip r:embed="rId232"/>
              <a:stretch>
                <a:fillRect/>
              </a:stretch>
            </p:blipFill>
            <p:spPr>
              <a:xfrm>
                <a:off x="8678080" y="1300027"/>
                <a:ext cx="1288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3" name="Freihand 152">
                <a:extLst>
                  <a:ext uri="{FF2B5EF4-FFF2-40B4-BE49-F238E27FC236}">
                    <a16:creationId xmlns:a16="http://schemas.microsoft.com/office/drawing/2014/main" id="{BC41B279-E03C-4540-B508-40039B207517}"/>
                  </a:ext>
                </a:extLst>
              </p14:cNvPr>
              <p14:cNvContentPartPr/>
              <p14:nvPr/>
            </p14:nvContentPartPr>
            <p14:xfrm>
              <a:off x="6072400" y="189067"/>
              <a:ext cx="16920" cy="154080"/>
            </p14:xfrm>
          </p:contentPart>
        </mc:Choice>
        <mc:Fallback xmlns="">
          <p:pic>
            <p:nvPicPr>
              <p:cNvPr id="153" name="Freihand 152">
                <a:extLst>
                  <a:ext uri="{FF2B5EF4-FFF2-40B4-BE49-F238E27FC236}">
                    <a16:creationId xmlns:a16="http://schemas.microsoft.com/office/drawing/2014/main" id="{BC41B279-E03C-4540-B508-40039B207517}"/>
                  </a:ext>
                </a:extLst>
              </p:cNvPr>
              <p:cNvPicPr/>
              <p:nvPr/>
            </p:nvPicPr>
            <p:blipFill>
              <a:blip r:embed="rId234"/>
              <a:stretch>
                <a:fillRect/>
              </a:stretch>
            </p:blipFill>
            <p:spPr>
              <a:xfrm>
                <a:off x="6068080" y="184747"/>
                <a:ext cx="255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4" name="Freihand 153">
                <a:extLst>
                  <a:ext uri="{FF2B5EF4-FFF2-40B4-BE49-F238E27FC236}">
                    <a16:creationId xmlns:a16="http://schemas.microsoft.com/office/drawing/2014/main" id="{8BA153DB-051A-4EF1-B3B3-36EE62ACC385}"/>
                  </a:ext>
                </a:extLst>
              </p14:cNvPr>
              <p14:cNvContentPartPr/>
              <p14:nvPr/>
            </p14:nvContentPartPr>
            <p14:xfrm>
              <a:off x="6036400" y="172147"/>
              <a:ext cx="162000" cy="138960"/>
            </p14:xfrm>
          </p:contentPart>
        </mc:Choice>
        <mc:Fallback xmlns="">
          <p:pic>
            <p:nvPicPr>
              <p:cNvPr id="154" name="Freihand 153">
                <a:extLst>
                  <a:ext uri="{FF2B5EF4-FFF2-40B4-BE49-F238E27FC236}">
                    <a16:creationId xmlns:a16="http://schemas.microsoft.com/office/drawing/2014/main" id="{8BA153DB-051A-4EF1-B3B3-36EE62ACC385}"/>
                  </a:ext>
                </a:extLst>
              </p:cNvPr>
              <p:cNvPicPr/>
              <p:nvPr/>
            </p:nvPicPr>
            <p:blipFill>
              <a:blip r:embed="rId236"/>
              <a:stretch>
                <a:fillRect/>
              </a:stretch>
            </p:blipFill>
            <p:spPr>
              <a:xfrm>
                <a:off x="6032080" y="167827"/>
                <a:ext cx="1706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5" name="Freihand 154">
                <a:extLst>
                  <a:ext uri="{FF2B5EF4-FFF2-40B4-BE49-F238E27FC236}">
                    <a16:creationId xmlns:a16="http://schemas.microsoft.com/office/drawing/2014/main" id="{A4473050-C647-4BD5-B9C4-0484B4754F06}"/>
                  </a:ext>
                </a:extLst>
              </p14:cNvPr>
              <p14:cNvContentPartPr/>
              <p14:nvPr/>
            </p14:nvContentPartPr>
            <p14:xfrm>
              <a:off x="6213520" y="238747"/>
              <a:ext cx="97560" cy="79920"/>
            </p14:xfrm>
          </p:contentPart>
        </mc:Choice>
        <mc:Fallback xmlns="">
          <p:pic>
            <p:nvPicPr>
              <p:cNvPr id="155" name="Freihand 154">
                <a:extLst>
                  <a:ext uri="{FF2B5EF4-FFF2-40B4-BE49-F238E27FC236}">
                    <a16:creationId xmlns:a16="http://schemas.microsoft.com/office/drawing/2014/main" id="{A4473050-C647-4BD5-B9C4-0484B4754F06}"/>
                  </a:ext>
                </a:extLst>
              </p:cNvPr>
              <p:cNvPicPr/>
              <p:nvPr/>
            </p:nvPicPr>
            <p:blipFill>
              <a:blip r:embed="rId238"/>
              <a:stretch>
                <a:fillRect/>
              </a:stretch>
            </p:blipFill>
            <p:spPr>
              <a:xfrm>
                <a:off x="6209200" y="234427"/>
                <a:ext cx="106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6" name="Freihand 155">
                <a:extLst>
                  <a:ext uri="{FF2B5EF4-FFF2-40B4-BE49-F238E27FC236}">
                    <a16:creationId xmlns:a16="http://schemas.microsoft.com/office/drawing/2014/main" id="{000DF4B6-B87C-4A6F-8050-B8998C992A90}"/>
                  </a:ext>
                </a:extLst>
              </p14:cNvPr>
              <p14:cNvContentPartPr/>
              <p14:nvPr/>
            </p14:nvContentPartPr>
            <p14:xfrm>
              <a:off x="6314320" y="235507"/>
              <a:ext cx="151560" cy="95400"/>
            </p14:xfrm>
          </p:contentPart>
        </mc:Choice>
        <mc:Fallback xmlns="">
          <p:pic>
            <p:nvPicPr>
              <p:cNvPr id="156" name="Freihand 155">
                <a:extLst>
                  <a:ext uri="{FF2B5EF4-FFF2-40B4-BE49-F238E27FC236}">
                    <a16:creationId xmlns:a16="http://schemas.microsoft.com/office/drawing/2014/main" id="{000DF4B6-B87C-4A6F-8050-B8998C992A90}"/>
                  </a:ext>
                </a:extLst>
              </p:cNvPr>
              <p:cNvPicPr/>
              <p:nvPr/>
            </p:nvPicPr>
            <p:blipFill>
              <a:blip r:embed="rId240"/>
              <a:stretch>
                <a:fillRect/>
              </a:stretch>
            </p:blipFill>
            <p:spPr>
              <a:xfrm>
                <a:off x="6310000" y="231187"/>
                <a:ext cx="1602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7" name="Freihand 156">
                <a:extLst>
                  <a:ext uri="{FF2B5EF4-FFF2-40B4-BE49-F238E27FC236}">
                    <a16:creationId xmlns:a16="http://schemas.microsoft.com/office/drawing/2014/main" id="{9FF0DE41-0363-463E-9B03-61FA04B131B2}"/>
                  </a:ext>
                </a:extLst>
              </p14:cNvPr>
              <p14:cNvContentPartPr/>
              <p14:nvPr/>
            </p14:nvContentPartPr>
            <p14:xfrm>
              <a:off x="6473080" y="168547"/>
              <a:ext cx="35280" cy="171720"/>
            </p14:xfrm>
          </p:contentPart>
        </mc:Choice>
        <mc:Fallback xmlns="">
          <p:pic>
            <p:nvPicPr>
              <p:cNvPr id="157" name="Freihand 156">
                <a:extLst>
                  <a:ext uri="{FF2B5EF4-FFF2-40B4-BE49-F238E27FC236}">
                    <a16:creationId xmlns:a16="http://schemas.microsoft.com/office/drawing/2014/main" id="{9FF0DE41-0363-463E-9B03-61FA04B131B2}"/>
                  </a:ext>
                </a:extLst>
              </p:cNvPr>
              <p:cNvPicPr/>
              <p:nvPr/>
            </p:nvPicPr>
            <p:blipFill>
              <a:blip r:embed="rId242"/>
              <a:stretch>
                <a:fillRect/>
              </a:stretch>
            </p:blipFill>
            <p:spPr>
              <a:xfrm>
                <a:off x="6468760" y="164227"/>
                <a:ext cx="439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8" name="Freihand 157">
                <a:extLst>
                  <a:ext uri="{FF2B5EF4-FFF2-40B4-BE49-F238E27FC236}">
                    <a16:creationId xmlns:a16="http://schemas.microsoft.com/office/drawing/2014/main" id="{822F9851-32DD-4685-8F60-D5FB783DD859}"/>
                  </a:ext>
                </a:extLst>
              </p14:cNvPr>
              <p14:cNvContentPartPr/>
              <p14:nvPr/>
            </p14:nvContentPartPr>
            <p14:xfrm>
              <a:off x="6591160" y="229387"/>
              <a:ext cx="151920" cy="66600"/>
            </p14:xfrm>
          </p:contentPart>
        </mc:Choice>
        <mc:Fallback xmlns="">
          <p:pic>
            <p:nvPicPr>
              <p:cNvPr id="158" name="Freihand 157">
                <a:extLst>
                  <a:ext uri="{FF2B5EF4-FFF2-40B4-BE49-F238E27FC236}">
                    <a16:creationId xmlns:a16="http://schemas.microsoft.com/office/drawing/2014/main" id="{822F9851-32DD-4685-8F60-D5FB783DD859}"/>
                  </a:ext>
                </a:extLst>
              </p:cNvPr>
              <p:cNvPicPr/>
              <p:nvPr/>
            </p:nvPicPr>
            <p:blipFill>
              <a:blip r:embed="rId244"/>
              <a:stretch>
                <a:fillRect/>
              </a:stretch>
            </p:blipFill>
            <p:spPr>
              <a:xfrm>
                <a:off x="6586840" y="225067"/>
                <a:ext cx="1605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9" name="Freihand 158">
                <a:extLst>
                  <a:ext uri="{FF2B5EF4-FFF2-40B4-BE49-F238E27FC236}">
                    <a16:creationId xmlns:a16="http://schemas.microsoft.com/office/drawing/2014/main" id="{338180EE-D52F-4C88-AFF7-01171932D343}"/>
                  </a:ext>
                </a:extLst>
              </p14:cNvPr>
              <p14:cNvContentPartPr/>
              <p14:nvPr/>
            </p14:nvContentPartPr>
            <p14:xfrm>
              <a:off x="6715000" y="194827"/>
              <a:ext cx="46440" cy="13320"/>
            </p14:xfrm>
          </p:contentPart>
        </mc:Choice>
        <mc:Fallback xmlns="">
          <p:pic>
            <p:nvPicPr>
              <p:cNvPr id="159" name="Freihand 158">
                <a:extLst>
                  <a:ext uri="{FF2B5EF4-FFF2-40B4-BE49-F238E27FC236}">
                    <a16:creationId xmlns:a16="http://schemas.microsoft.com/office/drawing/2014/main" id="{338180EE-D52F-4C88-AFF7-01171932D343}"/>
                  </a:ext>
                </a:extLst>
              </p:cNvPr>
              <p:cNvPicPr/>
              <p:nvPr/>
            </p:nvPicPr>
            <p:blipFill>
              <a:blip r:embed="rId246"/>
              <a:stretch>
                <a:fillRect/>
              </a:stretch>
            </p:blipFill>
            <p:spPr>
              <a:xfrm>
                <a:off x="6710680" y="190507"/>
                <a:ext cx="550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0" name="Freihand 159">
                <a:extLst>
                  <a:ext uri="{FF2B5EF4-FFF2-40B4-BE49-F238E27FC236}">
                    <a16:creationId xmlns:a16="http://schemas.microsoft.com/office/drawing/2014/main" id="{596D2AE5-7A21-4F62-9C2F-64FB13AD021B}"/>
                  </a:ext>
                </a:extLst>
              </p14:cNvPr>
              <p14:cNvContentPartPr/>
              <p14:nvPr/>
            </p14:nvContentPartPr>
            <p14:xfrm>
              <a:off x="6758920" y="230827"/>
              <a:ext cx="93960" cy="52200"/>
            </p14:xfrm>
          </p:contentPart>
        </mc:Choice>
        <mc:Fallback xmlns="">
          <p:pic>
            <p:nvPicPr>
              <p:cNvPr id="160" name="Freihand 159">
                <a:extLst>
                  <a:ext uri="{FF2B5EF4-FFF2-40B4-BE49-F238E27FC236}">
                    <a16:creationId xmlns:a16="http://schemas.microsoft.com/office/drawing/2014/main" id="{596D2AE5-7A21-4F62-9C2F-64FB13AD021B}"/>
                  </a:ext>
                </a:extLst>
              </p:cNvPr>
              <p:cNvPicPr/>
              <p:nvPr/>
            </p:nvPicPr>
            <p:blipFill>
              <a:blip r:embed="rId248"/>
              <a:stretch>
                <a:fillRect/>
              </a:stretch>
            </p:blipFill>
            <p:spPr>
              <a:xfrm>
                <a:off x="6754600" y="226507"/>
                <a:ext cx="1026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1" name="Freihand 160">
                <a:extLst>
                  <a:ext uri="{FF2B5EF4-FFF2-40B4-BE49-F238E27FC236}">
                    <a16:creationId xmlns:a16="http://schemas.microsoft.com/office/drawing/2014/main" id="{1F4D0508-A6FD-4F57-AE72-71DAFCFE9DA9}"/>
                  </a:ext>
                </a:extLst>
              </p14:cNvPr>
              <p14:cNvContentPartPr/>
              <p14:nvPr/>
            </p14:nvContentPartPr>
            <p14:xfrm>
              <a:off x="6848200" y="216427"/>
              <a:ext cx="292320" cy="54720"/>
            </p14:xfrm>
          </p:contentPart>
        </mc:Choice>
        <mc:Fallback xmlns="">
          <p:pic>
            <p:nvPicPr>
              <p:cNvPr id="161" name="Freihand 160">
                <a:extLst>
                  <a:ext uri="{FF2B5EF4-FFF2-40B4-BE49-F238E27FC236}">
                    <a16:creationId xmlns:a16="http://schemas.microsoft.com/office/drawing/2014/main" id="{1F4D0508-A6FD-4F57-AE72-71DAFCFE9DA9}"/>
                  </a:ext>
                </a:extLst>
              </p:cNvPr>
              <p:cNvPicPr/>
              <p:nvPr/>
            </p:nvPicPr>
            <p:blipFill>
              <a:blip r:embed="rId250"/>
              <a:stretch>
                <a:fillRect/>
              </a:stretch>
            </p:blipFill>
            <p:spPr>
              <a:xfrm>
                <a:off x="6843880" y="212107"/>
                <a:ext cx="300960" cy="63360"/>
              </a:xfrm>
              <a:prstGeom prst="rect">
                <a:avLst/>
              </a:prstGeom>
            </p:spPr>
          </p:pic>
        </mc:Fallback>
      </mc:AlternateContent>
      <p:grpSp>
        <p:nvGrpSpPr>
          <p:cNvPr id="213" name="Gruppieren 212">
            <a:extLst>
              <a:ext uri="{FF2B5EF4-FFF2-40B4-BE49-F238E27FC236}">
                <a16:creationId xmlns:a16="http://schemas.microsoft.com/office/drawing/2014/main" id="{236CF957-1465-4696-9B8F-E73019AC5CEB}"/>
              </a:ext>
            </a:extLst>
          </p:cNvPr>
          <p:cNvGrpSpPr/>
          <p:nvPr/>
        </p:nvGrpSpPr>
        <p:grpSpPr>
          <a:xfrm>
            <a:off x="4447360" y="424147"/>
            <a:ext cx="2695680" cy="1000800"/>
            <a:chOff x="4447360" y="424147"/>
            <a:chExt cx="2695680" cy="1000800"/>
          </a:xfrm>
        </p:grpSpPr>
        <mc:AlternateContent xmlns:mc="http://schemas.openxmlformats.org/markup-compatibility/2006" xmlns:p14="http://schemas.microsoft.com/office/powerpoint/2010/main">
          <mc:Choice Requires="p14">
            <p:contentPart p14:bwMode="auto" r:id="rId251">
              <p14:nvContentPartPr>
                <p14:cNvPr id="80" name="Freihand 79">
                  <a:extLst>
                    <a:ext uri="{FF2B5EF4-FFF2-40B4-BE49-F238E27FC236}">
                      <a16:creationId xmlns:a16="http://schemas.microsoft.com/office/drawing/2014/main" id="{3A624EF2-307B-406C-80FB-FC639A75FA89}"/>
                    </a:ext>
                  </a:extLst>
                </p14:cNvPr>
                <p14:cNvContentPartPr/>
                <p14:nvPr/>
              </p14:nvContentPartPr>
              <p14:xfrm>
                <a:off x="6914440" y="480667"/>
                <a:ext cx="204840" cy="21960"/>
              </p14:xfrm>
            </p:contentPart>
          </mc:Choice>
          <mc:Fallback xmlns="">
            <p:pic>
              <p:nvPicPr>
                <p:cNvPr id="80" name="Freihand 79">
                  <a:extLst>
                    <a:ext uri="{FF2B5EF4-FFF2-40B4-BE49-F238E27FC236}">
                      <a16:creationId xmlns:a16="http://schemas.microsoft.com/office/drawing/2014/main" id="{3A624EF2-307B-406C-80FB-FC639A75FA89}"/>
                    </a:ext>
                  </a:extLst>
                </p:cNvPr>
                <p:cNvPicPr/>
                <p:nvPr/>
              </p:nvPicPr>
              <p:blipFill>
                <a:blip r:embed="rId252"/>
                <a:stretch>
                  <a:fillRect/>
                </a:stretch>
              </p:blipFill>
              <p:spPr>
                <a:xfrm>
                  <a:off x="6910120" y="476347"/>
                  <a:ext cx="2134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81" name="Freihand 80">
                  <a:extLst>
                    <a:ext uri="{FF2B5EF4-FFF2-40B4-BE49-F238E27FC236}">
                      <a16:creationId xmlns:a16="http://schemas.microsoft.com/office/drawing/2014/main" id="{8CAF34E3-5417-47F7-9B07-EA4E11C3F35F}"/>
                    </a:ext>
                  </a:extLst>
                </p14:cNvPr>
                <p14:cNvContentPartPr/>
                <p14:nvPr/>
              </p14:nvContentPartPr>
              <p14:xfrm>
                <a:off x="7005160" y="429907"/>
                <a:ext cx="137880" cy="201960"/>
              </p14:xfrm>
            </p:contentPart>
          </mc:Choice>
          <mc:Fallback xmlns="">
            <p:pic>
              <p:nvPicPr>
                <p:cNvPr id="81" name="Freihand 80">
                  <a:extLst>
                    <a:ext uri="{FF2B5EF4-FFF2-40B4-BE49-F238E27FC236}">
                      <a16:creationId xmlns:a16="http://schemas.microsoft.com/office/drawing/2014/main" id="{8CAF34E3-5417-47F7-9B07-EA4E11C3F35F}"/>
                    </a:ext>
                  </a:extLst>
                </p:cNvPr>
                <p:cNvPicPr/>
                <p:nvPr/>
              </p:nvPicPr>
              <p:blipFill>
                <a:blip r:embed="rId254"/>
                <a:stretch>
                  <a:fillRect/>
                </a:stretch>
              </p:blipFill>
              <p:spPr>
                <a:xfrm>
                  <a:off x="7000840" y="425587"/>
                  <a:ext cx="1465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3" name="Freihand 162">
                  <a:extLst>
                    <a:ext uri="{FF2B5EF4-FFF2-40B4-BE49-F238E27FC236}">
                      <a16:creationId xmlns:a16="http://schemas.microsoft.com/office/drawing/2014/main" id="{49A7E2F7-3FFB-4CB9-9808-F55D22DB3A68}"/>
                    </a:ext>
                  </a:extLst>
                </p14:cNvPr>
                <p14:cNvContentPartPr/>
                <p14:nvPr/>
              </p14:nvContentPartPr>
              <p14:xfrm>
                <a:off x="5390560" y="460507"/>
                <a:ext cx="141480" cy="147960"/>
              </p14:xfrm>
            </p:contentPart>
          </mc:Choice>
          <mc:Fallback xmlns="">
            <p:pic>
              <p:nvPicPr>
                <p:cNvPr id="163" name="Freihand 162">
                  <a:extLst>
                    <a:ext uri="{FF2B5EF4-FFF2-40B4-BE49-F238E27FC236}">
                      <a16:creationId xmlns:a16="http://schemas.microsoft.com/office/drawing/2014/main" id="{49A7E2F7-3FFB-4CB9-9808-F55D22DB3A68}"/>
                    </a:ext>
                  </a:extLst>
                </p:cNvPr>
                <p:cNvPicPr/>
                <p:nvPr/>
              </p:nvPicPr>
              <p:blipFill>
                <a:blip r:embed="rId256"/>
                <a:stretch>
                  <a:fillRect/>
                </a:stretch>
              </p:blipFill>
              <p:spPr>
                <a:xfrm>
                  <a:off x="5386240" y="456187"/>
                  <a:ext cx="1501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4" name="Freihand 163">
                  <a:extLst>
                    <a:ext uri="{FF2B5EF4-FFF2-40B4-BE49-F238E27FC236}">
                      <a16:creationId xmlns:a16="http://schemas.microsoft.com/office/drawing/2014/main" id="{7FE5EB21-5D24-4276-A21C-50FB4C5852D6}"/>
                    </a:ext>
                  </a:extLst>
                </p14:cNvPr>
                <p14:cNvContentPartPr/>
                <p14:nvPr/>
              </p14:nvContentPartPr>
              <p14:xfrm>
                <a:off x="5551480" y="487507"/>
                <a:ext cx="94680" cy="172080"/>
              </p14:xfrm>
            </p:contentPart>
          </mc:Choice>
          <mc:Fallback xmlns="">
            <p:pic>
              <p:nvPicPr>
                <p:cNvPr id="164" name="Freihand 163">
                  <a:extLst>
                    <a:ext uri="{FF2B5EF4-FFF2-40B4-BE49-F238E27FC236}">
                      <a16:creationId xmlns:a16="http://schemas.microsoft.com/office/drawing/2014/main" id="{7FE5EB21-5D24-4276-A21C-50FB4C5852D6}"/>
                    </a:ext>
                  </a:extLst>
                </p:cNvPr>
                <p:cNvPicPr/>
                <p:nvPr/>
              </p:nvPicPr>
              <p:blipFill>
                <a:blip r:embed="rId258"/>
                <a:stretch>
                  <a:fillRect/>
                </a:stretch>
              </p:blipFill>
              <p:spPr>
                <a:xfrm>
                  <a:off x="5547160" y="483187"/>
                  <a:ext cx="1033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5" name="Freihand 164">
                  <a:extLst>
                    <a:ext uri="{FF2B5EF4-FFF2-40B4-BE49-F238E27FC236}">
                      <a16:creationId xmlns:a16="http://schemas.microsoft.com/office/drawing/2014/main" id="{20B0E837-8DA4-436A-AB49-38111BE5E6FC}"/>
                    </a:ext>
                  </a:extLst>
                </p14:cNvPr>
                <p14:cNvContentPartPr/>
                <p14:nvPr/>
              </p14:nvContentPartPr>
              <p14:xfrm>
                <a:off x="5652280" y="468067"/>
                <a:ext cx="138600" cy="108360"/>
              </p14:xfrm>
            </p:contentPart>
          </mc:Choice>
          <mc:Fallback xmlns="">
            <p:pic>
              <p:nvPicPr>
                <p:cNvPr id="165" name="Freihand 164">
                  <a:extLst>
                    <a:ext uri="{FF2B5EF4-FFF2-40B4-BE49-F238E27FC236}">
                      <a16:creationId xmlns:a16="http://schemas.microsoft.com/office/drawing/2014/main" id="{20B0E837-8DA4-436A-AB49-38111BE5E6FC}"/>
                    </a:ext>
                  </a:extLst>
                </p:cNvPr>
                <p:cNvPicPr/>
                <p:nvPr/>
              </p:nvPicPr>
              <p:blipFill>
                <a:blip r:embed="rId260"/>
                <a:stretch>
                  <a:fillRect/>
                </a:stretch>
              </p:blipFill>
              <p:spPr>
                <a:xfrm>
                  <a:off x="5647960" y="463747"/>
                  <a:ext cx="1472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7" name="Freihand 166">
                  <a:extLst>
                    <a:ext uri="{FF2B5EF4-FFF2-40B4-BE49-F238E27FC236}">
                      <a16:creationId xmlns:a16="http://schemas.microsoft.com/office/drawing/2014/main" id="{3A298593-9491-45CD-902F-3EEB7A471666}"/>
                    </a:ext>
                  </a:extLst>
                </p14:cNvPr>
                <p14:cNvContentPartPr/>
                <p14:nvPr/>
              </p14:nvContentPartPr>
              <p14:xfrm>
                <a:off x="5835520" y="462667"/>
                <a:ext cx="91080" cy="117720"/>
              </p14:xfrm>
            </p:contentPart>
          </mc:Choice>
          <mc:Fallback xmlns="">
            <p:pic>
              <p:nvPicPr>
                <p:cNvPr id="167" name="Freihand 166">
                  <a:extLst>
                    <a:ext uri="{FF2B5EF4-FFF2-40B4-BE49-F238E27FC236}">
                      <a16:creationId xmlns:a16="http://schemas.microsoft.com/office/drawing/2014/main" id="{3A298593-9491-45CD-902F-3EEB7A471666}"/>
                    </a:ext>
                  </a:extLst>
                </p:cNvPr>
                <p:cNvPicPr/>
                <p:nvPr/>
              </p:nvPicPr>
              <p:blipFill>
                <a:blip r:embed="rId262"/>
                <a:stretch>
                  <a:fillRect/>
                </a:stretch>
              </p:blipFill>
              <p:spPr>
                <a:xfrm>
                  <a:off x="5831200" y="458347"/>
                  <a:ext cx="997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8" name="Freihand 167">
                  <a:extLst>
                    <a:ext uri="{FF2B5EF4-FFF2-40B4-BE49-F238E27FC236}">
                      <a16:creationId xmlns:a16="http://schemas.microsoft.com/office/drawing/2014/main" id="{9327B258-19AB-46A5-BE65-D51A7CED56ED}"/>
                    </a:ext>
                  </a:extLst>
                </p14:cNvPr>
                <p14:cNvContentPartPr/>
                <p14:nvPr/>
              </p14:nvContentPartPr>
              <p14:xfrm>
                <a:off x="5937760" y="467707"/>
                <a:ext cx="203040" cy="88200"/>
              </p14:xfrm>
            </p:contentPart>
          </mc:Choice>
          <mc:Fallback xmlns="">
            <p:pic>
              <p:nvPicPr>
                <p:cNvPr id="168" name="Freihand 167">
                  <a:extLst>
                    <a:ext uri="{FF2B5EF4-FFF2-40B4-BE49-F238E27FC236}">
                      <a16:creationId xmlns:a16="http://schemas.microsoft.com/office/drawing/2014/main" id="{9327B258-19AB-46A5-BE65-D51A7CED56ED}"/>
                    </a:ext>
                  </a:extLst>
                </p:cNvPr>
                <p:cNvPicPr/>
                <p:nvPr/>
              </p:nvPicPr>
              <p:blipFill>
                <a:blip r:embed="rId264"/>
                <a:stretch>
                  <a:fillRect/>
                </a:stretch>
              </p:blipFill>
              <p:spPr>
                <a:xfrm>
                  <a:off x="5933440" y="463387"/>
                  <a:ext cx="2116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9" name="Freihand 168">
                  <a:extLst>
                    <a:ext uri="{FF2B5EF4-FFF2-40B4-BE49-F238E27FC236}">
                      <a16:creationId xmlns:a16="http://schemas.microsoft.com/office/drawing/2014/main" id="{CCBDB23C-5FEE-4851-AB90-6798716D97D5}"/>
                    </a:ext>
                  </a:extLst>
                </p14:cNvPr>
                <p14:cNvContentPartPr/>
                <p14:nvPr/>
              </p14:nvContentPartPr>
              <p14:xfrm>
                <a:off x="6136120" y="424147"/>
                <a:ext cx="97920" cy="124560"/>
              </p14:xfrm>
            </p:contentPart>
          </mc:Choice>
          <mc:Fallback xmlns="">
            <p:pic>
              <p:nvPicPr>
                <p:cNvPr id="169" name="Freihand 168">
                  <a:extLst>
                    <a:ext uri="{FF2B5EF4-FFF2-40B4-BE49-F238E27FC236}">
                      <a16:creationId xmlns:a16="http://schemas.microsoft.com/office/drawing/2014/main" id="{CCBDB23C-5FEE-4851-AB90-6798716D97D5}"/>
                    </a:ext>
                  </a:extLst>
                </p:cNvPr>
                <p:cNvPicPr/>
                <p:nvPr/>
              </p:nvPicPr>
              <p:blipFill>
                <a:blip r:embed="rId266"/>
                <a:stretch>
                  <a:fillRect/>
                </a:stretch>
              </p:blipFill>
              <p:spPr>
                <a:xfrm>
                  <a:off x="6131800" y="419827"/>
                  <a:ext cx="1065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0" name="Freihand 169">
                  <a:extLst>
                    <a:ext uri="{FF2B5EF4-FFF2-40B4-BE49-F238E27FC236}">
                      <a16:creationId xmlns:a16="http://schemas.microsoft.com/office/drawing/2014/main" id="{C6B44C61-2791-412B-9497-DE12BA74DBDA}"/>
                    </a:ext>
                  </a:extLst>
                </p14:cNvPr>
                <p14:cNvContentPartPr/>
                <p14:nvPr/>
              </p14:nvContentPartPr>
              <p14:xfrm>
                <a:off x="6246640" y="475267"/>
                <a:ext cx="105120" cy="106200"/>
              </p14:xfrm>
            </p:contentPart>
          </mc:Choice>
          <mc:Fallback xmlns="">
            <p:pic>
              <p:nvPicPr>
                <p:cNvPr id="170" name="Freihand 169">
                  <a:extLst>
                    <a:ext uri="{FF2B5EF4-FFF2-40B4-BE49-F238E27FC236}">
                      <a16:creationId xmlns:a16="http://schemas.microsoft.com/office/drawing/2014/main" id="{C6B44C61-2791-412B-9497-DE12BA74DBDA}"/>
                    </a:ext>
                  </a:extLst>
                </p:cNvPr>
                <p:cNvPicPr/>
                <p:nvPr/>
              </p:nvPicPr>
              <p:blipFill>
                <a:blip r:embed="rId268"/>
                <a:stretch>
                  <a:fillRect/>
                </a:stretch>
              </p:blipFill>
              <p:spPr>
                <a:xfrm>
                  <a:off x="6242320" y="470947"/>
                  <a:ext cx="1137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2" name="Freihand 171">
                  <a:extLst>
                    <a:ext uri="{FF2B5EF4-FFF2-40B4-BE49-F238E27FC236}">
                      <a16:creationId xmlns:a16="http://schemas.microsoft.com/office/drawing/2014/main" id="{4F81B503-280A-4D7E-A677-C52FEB0CA4B8}"/>
                    </a:ext>
                  </a:extLst>
                </p14:cNvPr>
                <p14:cNvContentPartPr/>
                <p14:nvPr/>
              </p14:nvContentPartPr>
              <p14:xfrm>
                <a:off x="4471480" y="744907"/>
                <a:ext cx="233640" cy="186120"/>
              </p14:xfrm>
            </p:contentPart>
          </mc:Choice>
          <mc:Fallback xmlns="">
            <p:pic>
              <p:nvPicPr>
                <p:cNvPr id="172" name="Freihand 171">
                  <a:extLst>
                    <a:ext uri="{FF2B5EF4-FFF2-40B4-BE49-F238E27FC236}">
                      <a16:creationId xmlns:a16="http://schemas.microsoft.com/office/drawing/2014/main" id="{4F81B503-280A-4D7E-A677-C52FEB0CA4B8}"/>
                    </a:ext>
                  </a:extLst>
                </p:cNvPr>
                <p:cNvPicPr/>
                <p:nvPr/>
              </p:nvPicPr>
              <p:blipFill>
                <a:blip r:embed="rId270"/>
                <a:stretch>
                  <a:fillRect/>
                </a:stretch>
              </p:blipFill>
              <p:spPr>
                <a:xfrm>
                  <a:off x="4467160" y="740587"/>
                  <a:ext cx="2422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3" name="Freihand 172">
                  <a:extLst>
                    <a:ext uri="{FF2B5EF4-FFF2-40B4-BE49-F238E27FC236}">
                      <a16:creationId xmlns:a16="http://schemas.microsoft.com/office/drawing/2014/main" id="{056374BC-934F-4860-BF96-6CD4A48D0558}"/>
                    </a:ext>
                  </a:extLst>
                </p14:cNvPr>
                <p14:cNvContentPartPr/>
                <p14:nvPr/>
              </p14:nvContentPartPr>
              <p14:xfrm>
                <a:off x="4831480" y="808987"/>
                <a:ext cx="99720" cy="100080"/>
              </p14:xfrm>
            </p:contentPart>
          </mc:Choice>
          <mc:Fallback xmlns="">
            <p:pic>
              <p:nvPicPr>
                <p:cNvPr id="173" name="Freihand 172">
                  <a:extLst>
                    <a:ext uri="{FF2B5EF4-FFF2-40B4-BE49-F238E27FC236}">
                      <a16:creationId xmlns:a16="http://schemas.microsoft.com/office/drawing/2014/main" id="{056374BC-934F-4860-BF96-6CD4A48D0558}"/>
                    </a:ext>
                  </a:extLst>
                </p:cNvPr>
                <p:cNvPicPr/>
                <p:nvPr/>
              </p:nvPicPr>
              <p:blipFill>
                <a:blip r:embed="rId272"/>
                <a:stretch>
                  <a:fillRect/>
                </a:stretch>
              </p:blipFill>
              <p:spPr>
                <a:xfrm>
                  <a:off x="4827160" y="804667"/>
                  <a:ext cx="108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4" name="Freihand 173">
                  <a:extLst>
                    <a:ext uri="{FF2B5EF4-FFF2-40B4-BE49-F238E27FC236}">
                      <a16:creationId xmlns:a16="http://schemas.microsoft.com/office/drawing/2014/main" id="{8BB8574F-AF38-43D8-876B-5ADD37DD0BE1}"/>
                    </a:ext>
                  </a:extLst>
                </p14:cNvPr>
                <p14:cNvContentPartPr/>
                <p14:nvPr/>
              </p14:nvContentPartPr>
              <p14:xfrm>
                <a:off x="4965400" y="808627"/>
                <a:ext cx="96120" cy="112320"/>
              </p14:xfrm>
            </p:contentPart>
          </mc:Choice>
          <mc:Fallback xmlns="">
            <p:pic>
              <p:nvPicPr>
                <p:cNvPr id="174" name="Freihand 173">
                  <a:extLst>
                    <a:ext uri="{FF2B5EF4-FFF2-40B4-BE49-F238E27FC236}">
                      <a16:creationId xmlns:a16="http://schemas.microsoft.com/office/drawing/2014/main" id="{8BB8574F-AF38-43D8-876B-5ADD37DD0BE1}"/>
                    </a:ext>
                  </a:extLst>
                </p:cNvPr>
                <p:cNvPicPr/>
                <p:nvPr/>
              </p:nvPicPr>
              <p:blipFill>
                <a:blip r:embed="rId274"/>
                <a:stretch>
                  <a:fillRect/>
                </a:stretch>
              </p:blipFill>
              <p:spPr>
                <a:xfrm>
                  <a:off x="4961080" y="804307"/>
                  <a:ext cx="1047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5" name="Freihand 174">
                  <a:extLst>
                    <a:ext uri="{FF2B5EF4-FFF2-40B4-BE49-F238E27FC236}">
                      <a16:creationId xmlns:a16="http://schemas.microsoft.com/office/drawing/2014/main" id="{C5C0350A-70B0-4D9C-9BC7-0899071A435B}"/>
                    </a:ext>
                  </a:extLst>
                </p14:cNvPr>
                <p14:cNvContentPartPr/>
                <p14:nvPr/>
              </p14:nvContentPartPr>
              <p14:xfrm>
                <a:off x="5101840" y="822307"/>
                <a:ext cx="88560" cy="57960"/>
              </p14:xfrm>
            </p:contentPart>
          </mc:Choice>
          <mc:Fallback xmlns="">
            <p:pic>
              <p:nvPicPr>
                <p:cNvPr id="175" name="Freihand 174">
                  <a:extLst>
                    <a:ext uri="{FF2B5EF4-FFF2-40B4-BE49-F238E27FC236}">
                      <a16:creationId xmlns:a16="http://schemas.microsoft.com/office/drawing/2014/main" id="{C5C0350A-70B0-4D9C-9BC7-0899071A435B}"/>
                    </a:ext>
                  </a:extLst>
                </p:cNvPr>
                <p:cNvPicPr/>
                <p:nvPr/>
              </p:nvPicPr>
              <p:blipFill>
                <a:blip r:embed="rId276"/>
                <a:stretch>
                  <a:fillRect/>
                </a:stretch>
              </p:blipFill>
              <p:spPr>
                <a:xfrm>
                  <a:off x="5097520" y="817987"/>
                  <a:ext cx="972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6" name="Freihand 175">
                  <a:extLst>
                    <a:ext uri="{FF2B5EF4-FFF2-40B4-BE49-F238E27FC236}">
                      <a16:creationId xmlns:a16="http://schemas.microsoft.com/office/drawing/2014/main" id="{E3C062F8-A333-4BF3-93E4-46C904E8E843}"/>
                    </a:ext>
                  </a:extLst>
                </p14:cNvPr>
                <p14:cNvContentPartPr/>
                <p14:nvPr/>
              </p14:nvContentPartPr>
              <p14:xfrm>
                <a:off x="5192920" y="751747"/>
                <a:ext cx="346680" cy="225720"/>
              </p14:xfrm>
            </p:contentPart>
          </mc:Choice>
          <mc:Fallback xmlns="">
            <p:pic>
              <p:nvPicPr>
                <p:cNvPr id="176" name="Freihand 175">
                  <a:extLst>
                    <a:ext uri="{FF2B5EF4-FFF2-40B4-BE49-F238E27FC236}">
                      <a16:creationId xmlns:a16="http://schemas.microsoft.com/office/drawing/2014/main" id="{E3C062F8-A333-4BF3-93E4-46C904E8E843}"/>
                    </a:ext>
                  </a:extLst>
                </p:cNvPr>
                <p:cNvPicPr/>
                <p:nvPr/>
              </p:nvPicPr>
              <p:blipFill>
                <a:blip r:embed="rId278"/>
                <a:stretch>
                  <a:fillRect/>
                </a:stretch>
              </p:blipFill>
              <p:spPr>
                <a:xfrm>
                  <a:off x="5188600" y="747427"/>
                  <a:ext cx="3553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8" name="Freihand 177">
                  <a:extLst>
                    <a:ext uri="{FF2B5EF4-FFF2-40B4-BE49-F238E27FC236}">
                      <a16:creationId xmlns:a16="http://schemas.microsoft.com/office/drawing/2014/main" id="{6F876039-94D8-4E46-B4E1-AD6C4DFE581B}"/>
                    </a:ext>
                  </a:extLst>
                </p14:cNvPr>
                <p14:cNvContentPartPr/>
                <p14:nvPr/>
              </p14:nvContentPartPr>
              <p14:xfrm>
                <a:off x="5656240" y="764707"/>
                <a:ext cx="88200" cy="88200"/>
              </p14:xfrm>
            </p:contentPart>
          </mc:Choice>
          <mc:Fallback xmlns="">
            <p:pic>
              <p:nvPicPr>
                <p:cNvPr id="178" name="Freihand 177">
                  <a:extLst>
                    <a:ext uri="{FF2B5EF4-FFF2-40B4-BE49-F238E27FC236}">
                      <a16:creationId xmlns:a16="http://schemas.microsoft.com/office/drawing/2014/main" id="{6F876039-94D8-4E46-B4E1-AD6C4DFE581B}"/>
                    </a:ext>
                  </a:extLst>
                </p:cNvPr>
                <p:cNvPicPr/>
                <p:nvPr/>
              </p:nvPicPr>
              <p:blipFill>
                <a:blip r:embed="rId280"/>
                <a:stretch>
                  <a:fillRect/>
                </a:stretch>
              </p:blipFill>
              <p:spPr>
                <a:xfrm>
                  <a:off x="5651920" y="760387"/>
                  <a:ext cx="968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9" name="Freihand 178">
                  <a:extLst>
                    <a:ext uri="{FF2B5EF4-FFF2-40B4-BE49-F238E27FC236}">
                      <a16:creationId xmlns:a16="http://schemas.microsoft.com/office/drawing/2014/main" id="{DCE6CE47-8745-45E7-9E9A-8EE9D1104CA8}"/>
                    </a:ext>
                  </a:extLst>
                </p14:cNvPr>
                <p14:cNvContentPartPr/>
                <p14:nvPr/>
              </p14:nvContentPartPr>
              <p14:xfrm>
                <a:off x="5722840" y="782347"/>
                <a:ext cx="97920" cy="62640"/>
              </p14:xfrm>
            </p:contentPart>
          </mc:Choice>
          <mc:Fallback xmlns="">
            <p:pic>
              <p:nvPicPr>
                <p:cNvPr id="179" name="Freihand 178">
                  <a:extLst>
                    <a:ext uri="{FF2B5EF4-FFF2-40B4-BE49-F238E27FC236}">
                      <a16:creationId xmlns:a16="http://schemas.microsoft.com/office/drawing/2014/main" id="{DCE6CE47-8745-45E7-9E9A-8EE9D1104CA8}"/>
                    </a:ext>
                  </a:extLst>
                </p:cNvPr>
                <p:cNvPicPr/>
                <p:nvPr/>
              </p:nvPicPr>
              <p:blipFill>
                <a:blip r:embed="rId282"/>
                <a:stretch>
                  <a:fillRect/>
                </a:stretch>
              </p:blipFill>
              <p:spPr>
                <a:xfrm>
                  <a:off x="5718520" y="778027"/>
                  <a:ext cx="1065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0" name="Freihand 179">
                  <a:extLst>
                    <a:ext uri="{FF2B5EF4-FFF2-40B4-BE49-F238E27FC236}">
                      <a16:creationId xmlns:a16="http://schemas.microsoft.com/office/drawing/2014/main" id="{FCC06F1A-2AF4-4C32-AD04-1C5AAE22F54C}"/>
                    </a:ext>
                  </a:extLst>
                </p14:cNvPr>
                <p14:cNvContentPartPr/>
                <p14:nvPr/>
              </p14:nvContentPartPr>
              <p14:xfrm>
                <a:off x="5855680" y="700987"/>
                <a:ext cx="124200" cy="126720"/>
              </p14:xfrm>
            </p:contentPart>
          </mc:Choice>
          <mc:Fallback xmlns="">
            <p:pic>
              <p:nvPicPr>
                <p:cNvPr id="180" name="Freihand 179">
                  <a:extLst>
                    <a:ext uri="{FF2B5EF4-FFF2-40B4-BE49-F238E27FC236}">
                      <a16:creationId xmlns:a16="http://schemas.microsoft.com/office/drawing/2014/main" id="{FCC06F1A-2AF4-4C32-AD04-1C5AAE22F54C}"/>
                    </a:ext>
                  </a:extLst>
                </p:cNvPr>
                <p:cNvPicPr/>
                <p:nvPr/>
              </p:nvPicPr>
              <p:blipFill>
                <a:blip r:embed="rId284"/>
                <a:stretch>
                  <a:fillRect/>
                </a:stretch>
              </p:blipFill>
              <p:spPr>
                <a:xfrm>
                  <a:off x="5851360" y="696667"/>
                  <a:ext cx="1328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1" name="Freihand 180">
                  <a:extLst>
                    <a:ext uri="{FF2B5EF4-FFF2-40B4-BE49-F238E27FC236}">
                      <a16:creationId xmlns:a16="http://schemas.microsoft.com/office/drawing/2014/main" id="{EE734026-0A55-4BFA-9720-EA3B0DF4D4F6}"/>
                    </a:ext>
                  </a:extLst>
                </p14:cNvPr>
                <p14:cNvContentPartPr/>
                <p14:nvPr/>
              </p14:nvContentPartPr>
              <p14:xfrm>
                <a:off x="5974840" y="708907"/>
                <a:ext cx="22320" cy="27000"/>
              </p14:xfrm>
            </p:contentPart>
          </mc:Choice>
          <mc:Fallback xmlns="">
            <p:pic>
              <p:nvPicPr>
                <p:cNvPr id="181" name="Freihand 180">
                  <a:extLst>
                    <a:ext uri="{FF2B5EF4-FFF2-40B4-BE49-F238E27FC236}">
                      <a16:creationId xmlns:a16="http://schemas.microsoft.com/office/drawing/2014/main" id="{EE734026-0A55-4BFA-9720-EA3B0DF4D4F6}"/>
                    </a:ext>
                  </a:extLst>
                </p:cNvPr>
                <p:cNvPicPr/>
                <p:nvPr/>
              </p:nvPicPr>
              <p:blipFill>
                <a:blip r:embed="rId286"/>
                <a:stretch>
                  <a:fillRect/>
                </a:stretch>
              </p:blipFill>
              <p:spPr>
                <a:xfrm>
                  <a:off x="5970520" y="704587"/>
                  <a:ext cx="309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2" name="Freihand 181">
                  <a:extLst>
                    <a:ext uri="{FF2B5EF4-FFF2-40B4-BE49-F238E27FC236}">
                      <a16:creationId xmlns:a16="http://schemas.microsoft.com/office/drawing/2014/main" id="{3F6E59C7-0501-4941-B60E-AFA044451207}"/>
                    </a:ext>
                  </a:extLst>
                </p14:cNvPr>
                <p14:cNvContentPartPr/>
                <p14:nvPr/>
              </p14:nvContentPartPr>
              <p14:xfrm>
                <a:off x="5998240" y="768307"/>
                <a:ext cx="142920" cy="51120"/>
              </p14:xfrm>
            </p:contentPart>
          </mc:Choice>
          <mc:Fallback xmlns="">
            <p:pic>
              <p:nvPicPr>
                <p:cNvPr id="182" name="Freihand 181">
                  <a:extLst>
                    <a:ext uri="{FF2B5EF4-FFF2-40B4-BE49-F238E27FC236}">
                      <a16:creationId xmlns:a16="http://schemas.microsoft.com/office/drawing/2014/main" id="{3F6E59C7-0501-4941-B60E-AFA044451207}"/>
                    </a:ext>
                  </a:extLst>
                </p:cNvPr>
                <p:cNvPicPr/>
                <p:nvPr/>
              </p:nvPicPr>
              <p:blipFill>
                <a:blip r:embed="rId288"/>
                <a:stretch>
                  <a:fillRect/>
                </a:stretch>
              </p:blipFill>
              <p:spPr>
                <a:xfrm>
                  <a:off x="5993920" y="763987"/>
                  <a:ext cx="1515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4" name="Freihand 183">
                  <a:extLst>
                    <a:ext uri="{FF2B5EF4-FFF2-40B4-BE49-F238E27FC236}">
                      <a16:creationId xmlns:a16="http://schemas.microsoft.com/office/drawing/2014/main" id="{F3C27BD5-8D5E-42D6-A2C3-E48E4BE3FE2C}"/>
                    </a:ext>
                  </a:extLst>
                </p14:cNvPr>
                <p14:cNvContentPartPr/>
                <p14:nvPr/>
              </p14:nvContentPartPr>
              <p14:xfrm>
                <a:off x="6299560" y="678667"/>
                <a:ext cx="213120" cy="242640"/>
              </p14:xfrm>
            </p:contentPart>
          </mc:Choice>
          <mc:Fallback xmlns="">
            <p:pic>
              <p:nvPicPr>
                <p:cNvPr id="184" name="Freihand 183">
                  <a:extLst>
                    <a:ext uri="{FF2B5EF4-FFF2-40B4-BE49-F238E27FC236}">
                      <a16:creationId xmlns:a16="http://schemas.microsoft.com/office/drawing/2014/main" id="{F3C27BD5-8D5E-42D6-A2C3-E48E4BE3FE2C}"/>
                    </a:ext>
                  </a:extLst>
                </p:cNvPr>
                <p:cNvPicPr/>
                <p:nvPr/>
              </p:nvPicPr>
              <p:blipFill>
                <a:blip r:embed="rId290"/>
                <a:stretch>
                  <a:fillRect/>
                </a:stretch>
              </p:blipFill>
              <p:spPr>
                <a:xfrm>
                  <a:off x="6295240" y="674347"/>
                  <a:ext cx="2217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6" name="Freihand 185">
                  <a:extLst>
                    <a:ext uri="{FF2B5EF4-FFF2-40B4-BE49-F238E27FC236}">
                      <a16:creationId xmlns:a16="http://schemas.microsoft.com/office/drawing/2014/main" id="{22B61C5F-319B-4BE3-8647-E2DBB9A58D0D}"/>
                    </a:ext>
                  </a:extLst>
                </p14:cNvPr>
                <p14:cNvContentPartPr/>
                <p14:nvPr/>
              </p14:nvContentPartPr>
              <p14:xfrm>
                <a:off x="4447360" y="1051267"/>
                <a:ext cx="156960" cy="144360"/>
              </p14:xfrm>
            </p:contentPart>
          </mc:Choice>
          <mc:Fallback xmlns="">
            <p:pic>
              <p:nvPicPr>
                <p:cNvPr id="186" name="Freihand 185">
                  <a:extLst>
                    <a:ext uri="{FF2B5EF4-FFF2-40B4-BE49-F238E27FC236}">
                      <a16:creationId xmlns:a16="http://schemas.microsoft.com/office/drawing/2014/main" id="{22B61C5F-319B-4BE3-8647-E2DBB9A58D0D}"/>
                    </a:ext>
                  </a:extLst>
                </p:cNvPr>
                <p:cNvPicPr/>
                <p:nvPr/>
              </p:nvPicPr>
              <p:blipFill>
                <a:blip r:embed="rId292"/>
                <a:stretch>
                  <a:fillRect/>
                </a:stretch>
              </p:blipFill>
              <p:spPr>
                <a:xfrm>
                  <a:off x="4443040" y="1046947"/>
                  <a:ext cx="1656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7" name="Freihand 186">
                  <a:extLst>
                    <a:ext uri="{FF2B5EF4-FFF2-40B4-BE49-F238E27FC236}">
                      <a16:creationId xmlns:a16="http://schemas.microsoft.com/office/drawing/2014/main" id="{A7E39D95-C29A-4ADB-BB34-8E1DF12FE8D9}"/>
                    </a:ext>
                  </a:extLst>
                </p14:cNvPr>
                <p14:cNvContentPartPr/>
                <p14:nvPr/>
              </p14:nvContentPartPr>
              <p14:xfrm>
                <a:off x="4641760" y="1105987"/>
                <a:ext cx="115200" cy="76680"/>
              </p14:xfrm>
            </p:contentPart>
          </mc:Choice>
          <mc:Fallback xmlns="">
            <p:pic>
              <p:nvPicPr>
                <p:cNvPr id="187" name="Freihand 186">
                  <a:extLst>
                    <a:ext uri="{FF2B5EF4-FFF2-40B4-BE49-F238E27FC236}">
                      <a16:creationId xmlns:a16="http://schemas.microsoft.com/office/drawing/2014/main" id="{A7E39D95-C29A-4ADB-BB34-8E1DF12FE8D9}"/>
                    </a:ext>
                  </a:extLst>
                </p:cNvPr>
                <p:cNvPicPr/>
                <p:nvPr/>
              </p:nvPicPr>
              <p:blipFill>
                <a:blip r:embed="rId294"/>
                <a:stretch>
                  <a:fillRect/>
                </a:stretch>
              </p:blipFill>
              <p:spPr>
                <a:xfrm>
                  <a:off x="4637440" y="1101667"/>
                  <a:ext cx="123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9" name="Freihand 188">
                  <a:extLst>
                    <a:ext uri="{FF2B5EF4-FFF2-40B4-BE49-F238E27FC236}">
                      <a16:creationId xmlns:a16="http://schemas.microsoft.com/office/drawing/2014/main" id="{0C9CB20D-D71E-43CF-8DB6-FC66E3BD8AFE}"/>
                    </a:ext>
                  </a:extLst>
                </p14:cNvPr>
                <p14:cNvContentPartPr/>
                <p14:nvPr/>
              </p14:nvContentPartPr>
              <p14:xfrm>
                <a:off x="4862800" y="1044067"/>
                <a:ext cx="33480" cy="129960"/>
              </p14:xfrm>
            </p:contentPart>
          </mc:Choice>
          <mc:Fallback xmlns="">
            <p:pic>
              <p:nvPicPr>
                <p:cNvPr id="189" name="Freihand 188">
                  <a:extLst>
                    <a:ext uri="{FF2B5EF4-FFF2-40B4-BE49-F238E27FC236}">
                      <a16:creationId xmlns:a16="http://schemas.microsoft.com/office/drawing/2014/main" id="{0C9CB20D-D71E-43CF-8DB6-FC66E3BD8AFE}"/>
                    </a:ext>
                  </a:extLst>
                </p:cNvPr>
                <p:cNvPicPr/>
                <p:nvPr/>
              </p:nvPicPr>
              <p:blipFill>
                <a:blip r:embed="rId296"/>
                <a:stretch>
                  <a:fillRect/>
                </a:stretch>
              </p:blipFill>
              <p:spPr>
                <a:xfrm>
                  <a:off x="4858480" y="1039747"/>
                  <a:ext cx="421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90" name="Freihand 189">
                  <a:extLst>
                    <a:ext uri="{FF2B5EF4-FFF2-40B4-BE49-F238E27FC236}">
                      <a16:creationId xmlns:a16="http://schemas.microsoft.com/office/drawing/2014/main" id="{AD56AAEF-C01B-40D3-A272-B3543138B0E5}"/>
                    </a:ext>
                  </a:extLst>
                </p14:cNvPr>
                <p14:cNvContentPartPr/>
                <p14:nvPr/>
              </p14:nvContentPartPr>
              <p14:xfrm>
                <a:off x="4824640" y="1029307"/>
                <a:ext cx="19080" cy="32760"/>
              </p14:xfrm>
            </p:contentPart>
          </mc:Choice>
          <mc:Fallback xmlns="">
            <p:pic>
              <p:nvPicPr>
                <p:cNvPr id="190" name="Freihand 189">
                  <a:extLst>
                    <a:ext uri="{FF2B5EF4-FFF2-40B4-BE49-F238E27FC236}">
                      <a16:creationId xmlns:a16="http://schemas.microsoft.com/office/drawing/2014/main" id="{AD56AAEF-C01B-40D3-A272-B3543138B0E5}"/>
                    </a:ext>
                  </a:extLst>
                </p:cNvPr>
                <p:cNvPicPr/>
                <p:nvPr/>
              </p:nvPicPr>
              <p:blipFill>
                <a:blip r:embed="rId298"/>
                <a:stretch>
                  <a:fillRect/>
                </a:stretch>
              </p:blipFill>
              <p:spPr>
                <a:xfrm>
                  <a:off x="4820320" y="1024987"/>
                  <a:ext cx="277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91" name="Freihand 190">
                  <a:extLst>
                    <a:ext uri="{FF2B5EF4-FFF2-40B4-BE49-F238E27FC236}">
                      <a16:creationId xmlns:a16="http://schemas.microsoft.com/office/drawing/2014/main" id="{70009C89-5D97-45EF-9DFC-1964CF0BB3AF}"/>
                    </a:ext>
                  </a:extLst>
                </p14:cNvPr>
                <p14:cNvContentPartPr/>
                <p14:nvPr/>
              </p14:nvContentPartPr>
              <p14:xfrm>
                <a:off x="4883680" y="1033987"/>
                <a:ext cx="9000" cy="86040"/>
              </p14:xfrm>
            </p:contentPart>
          </mc:Choice>
          <mc:Fallback xmlns="">
            <p:pic>
              <p:nvPicPr>
                <p:cNvPr id="191" name="Freihand 190">
                  <a:extLst>
                    <a:ext uri="{FF2B5EF4-FFF2-40B4-BE49-F238E27FC236}">
                      <a16:creationId xmlns:a16="http://schemas.microsoft.com/office/drawing/2014/main" id="{70009C89-5D97-45EF-9DFC-1964CF0BB3AF}"/>
                    </a:ext>
                  </a:extLst>
                </p:cNvPr>
                <p:cNvPicPr/>
                <p:nvPr/>
              </p:nvPicPr>
              <p:blipFill>
                <a:blip r:embed="rId300"/>
                <a:stretch>
                  <a:fillRect/>
                </a:stretch>
              </p:blipFill>
              <p:spPr>
                <a:xfrm>
                  <a:off x="4879360" y="1029667"/>
                  <a:ext cx="176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2" name="Freihand 191">
                  <a:extLst>
                    <a:ext uri="{FF2B5EF4-FFF2-40B4-BE49-F238E27FC236}">
                      <a16:creationId xmlns:a16="http://schemas.microsoft.com/office/drawing/2014/main" id="{D91CCB79-FF64-410B-A198-D9445A79B0D1}"/>
                    </a:ext>
                  </a:extLst>
                </p14:cNvPr>
                <p14:cNvContentPartPr/>
                <p14:nvPr/>
              </p14:nvContentPartPr>
              <p14:xfrm>
                <a:off x="4872880" y="1004827"/>
                <a:ext cx="69120" cy="187920"/>
              </p14:xfrm>
            </p:contentPart>
          </mc:Choice>
          <mc:Fallback xmlns="">
            <p:pic>
              <p:nvPicPr>
                <p:cNvPr id="192" name="Freihand 191">
                  <a:extLst>
                    <a:ext uri="{FF2B5EF4-FFF2-40B4-BE49-F238E27FC236}">
                      <a16:creationId xmlns:a16="http://schemas.microsoft.com/office/drawing/2014/main" id="{D91CCB79-FF64-410B-A198-D9445A79B0D1}"/>
                    </a:ext>
                  </a:extLst>
                </p:cNvPr>
                <p:cNvPicPr/>
                <p:nvPr/>
              </p:nvPicPr>
              <p:blipFill>
                <a:blip r:embed="rId302"/>
                <a:stretch>
                  <a:fillRect/>
                </a:stretch>
              </p:blipFill>
              <p:spPr>
                <a:xfrm>
                  <a:off x="4868560" y="1000507"/>
                  <a:ext cx="777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3" name="Freihand 192">
                  <a:extLst>
                    <a:ext uri="{FF2B5EF4-FFF2-40B4-BE49-F238E27FC236}">
                      <a16:creationId xmlns:a16="http://schemas.microsoft.com/office/drawing/2014/main" id="{B655D7A4-54BE-46B1-92E6-C9A72F873481}"/>
                    </a:ext>
                  </a:extLst>
                </p14:cNvPr>
                <p14:cNvContentPartPr/>
                <p14:nvPr/>
              </p14:nvContentPartPr>
              <p14:xfrm>
                <a:off x="4964680" y="1110307"/>
                <a:ext cx="116640" cy="59040"/>
              </p14:xfrm>
            </p:contentPart>
          </mc:Choice>
          <mc:Fallback xmlns="">
            <p:pic>
              <p:nvPicPr>
                <p:cNvPr id="193" name="Freihand 192">
                  <a:extLst>
                    <a:ext uri="{FF2B5EF4-FFF2-40B4-BE49-F238E27FC236}">
                      <a16:creationId xmlns:a16="http://schemas.microsoft.com/office/drawing/2014/main" id="{B655D7A4-54BE-46B1-92E6-C9A72F873481}"/>
                    </a:ext>
                  </a:extLst>
                </p:cNvPr>
                <p:cNvPicPr/>
                <p:nvPr/>
              </p:nvPicPr>
              <p:blipFill>
                <a:blip r:embed="rId304"/>
                <a:stretch>
                  <a:fillRect/>
                </a:stretch>
              </p:blipFill>
              <p:spPr>
                <a:xfrm>
                  <a:off x="4960360" y="1105987"/>
                  <a:ext cx="1252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4" name="Freihand 193">
                  <a:extLst>
                    <a:ext uri="{FF2B5EF4-FFF2-40B4-BE49-F238E27FC236}">
                      <a16:creationId xmlns:a16="http://schemas.microsoft.com/office/drawing/2014/main" id="{E4EDF801-6FF3-4E9D-9743-765BFBB65509}"/>
                    </a:ext>
                  </a:extLst>
                </p14:cNvPr>
                <p14:cNvContentPartPr/>
                <p14:nvPr/>
              </p14:nvContentPartPr>
              <p14:xfrm>
                <a:off x="5071600" y="1028227"/>
                <a:ext cx="92880" cy="134640"/>
              </p14:xfrm>
            </p:contentPart>
          </mc:Choice>
          <mc:Fallback xmlns="">
            <p:pic>
              <p:nvPicPr>
                <p:cNvPr id="194" name="Freihand 193">
                  <a:extLst>
                    <a:ext uri="{FF2B5EF4-FFF2-40B4-BE49-F238E27FC236}">
                      <a16:creationId xmlns:a16="http://schemas.microsoft.com/office/drawing/2014/main" id="{E4EDF801-6FF3-4E9D-9743-765BFBB65509}"/>
                    </a:ext>
                  </a:extLst>
                </p:cNvPr>
                <p:cNvPicPr/>
                <p:nvPr/>
              </p:nvPicPr>
              <p:blipFill>
                <a:blip r:embed="rId306"/>
                <a:stretch>
                  <a:fillRect/>
                </a:stretch>
              </p:blipFill>
              <p:spPr>
                <a:xfrm>
                  <a:off x="5067280" y="1023907"/>
                  <a:ext cx="1015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5" name="Freihand 194">
                  <a:extLst>
                    <a:ext uri="{FF2B5EF4-FFF2-40B4-BE49-F238E27FC236}">
                      <a16:creationId xmlns:a16="http://schemas.microsoft.com/office/drawing/2014/main" id="{A0559F98-4AED-49BD-B68D-C4D8669A6AAB}"/>
                    </a:ext>
                  </a:extLst>
                </p14:cNvPr>
                <p14:cNvContentPartPr/>
                <p14:nvPr/>
              </p14:nvContentPartPr>
              <p14:xfrm>
                <a:off x="5149720" y="1102027"/>
                <a:ext cx="87840" cy="165240"/>
              </p14:xfrm>
            </p:contentPart>
          </mc:Choice>
          <mc:Fallback xmlns="">
            <p:pic>
              <p:nvPicPr>
                <p:cNvPr id="195" name="Freihand 194">
                  <a:extLst>
                    <a:ext uri="{FF2B5EF4-FFF2-40B4-BE49-F238E27FC236}">
                      <a16:creationId xmlns:a16="http://schemas.microsoft.com/office/drawing/2014/main" id="{A0559F98-4AED-49BD-B68D-C4D8669A6AAB}"/>
                    </a:ext>
                  </a:extLst>
                </p:cNvPr>
                <p:cNvPicPr/>
                <p:nvPr/>
              </p:nvPicPr>
              <p:blipFill>
                <a:blip r:embed="rId308"/>
                <a:stretch>
                  <a:fillRect/>
                </a:stretch>
              </p:blipFill>
              <p:spPr>
                <a:xfrm>
                  <a:off x="5145400" y="1097707"/>
                  <a:ext cx="964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6" name="Freihand 195">
                  <a:extLst>
                    <a:ext uri="{FF2B5EF4-FFF2-40B4-BE49-F238E27FC236}">
                      <a16:creationId xmlns:a16="http://schemas.microsoft.com/office/drawing/2014/main" id="{6510E589-BCD9-4321-9017-2928299687B3}"/>
                    </a:ext>
                  </a:extLst>
                </p14:cNvPr>
                <p14:cNvContentPartPr/>
                <p14:nvPr/>
              </p14:nvContentPartPr>
              <p14:xfrm>
                <a:off x="5235760" y="996907"/>
                <a:ext cx="209520" cy="170280"/>
              </p14:xfrm>
            </p:contentPart>
          </mc:Choice>
          <mc:Fallback xmlns="">
            <p:pic>
              <p:nvPicPr>
                <p:cNvPr id="196" name="Freihand 195">
                  <a:extLst>
                    <a:ext uri="{FF2B5EF4-FFF2-40B4-BE49-F238E27FC236}">
                      <a16:creationId xmlns:a16="http://schemas.microsoft.com/office/drawing/2014/main" id="{6510E589-BCD9-4321-9017-2928299687B3}"/>
                    </a:ext>
                  </a:extLst>
                </p:cNvPr>
                <p:cNvPicPr/>
                <p:nvPr/>
              </p:nvPicPr>
              <p:blipFill>
                <a:blip r:embed="rId310"/>
                <a:stretch>
                  <a:fillRect/>
                </a:stretch>
              </p:blipFill>
              <p:spPr>
                <a:xfrm>
                  <a:off x="5231440" y="992587"/>
                  <a:ext cx="2181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8" name="Freihand 197">
                  <a:extLst>
                    <a:ext uri="{FF2B5EF4-FFF2-40B4-BE49-F238E27FC236}">
                      <a16:creationId xmlns:a16="http://schemas.microsoft.com/office/drawing/2014/main" id="{F06FAC52-C326-4DD2-ADCA-AF1243A517EA}"/>
                    </a:ext>
                  </a:extLst>
                </p14:cNvPr>
                <p14:cNvContentPartPr/>
                <p14:nvPr/>
              </p14:nvContentPartPr>
              <p14:xfrm>
                <a:off x="5533120" y="976027"/>
                <a:ext cx="221040" cy="180720"/>
              </p14:xfrm>
            </p:contentPart>
          </mc:Choice>
          <mc:Fallback xmlns="">
            <p:pic>
              <p:nvPicPr>
                <p:cNvPr id="198" name="Freihand 197">
                  <a:extLst>
                    <a:ext uri="{FF2B5EF4-FFF2-40B4-BE49-F238E27FC236}">
                      <a16:creationId xmlns:a16="http://schemas.microsoft.com/office/drawing/2014/main" id="{F06FAC52-C326-4DD2-ADCA-AF1243A517EA}"/>
                    </a:ext>
                  </a:extLst>
                </p:cNvPr>
                <p:cNvPicPr/>
                <p:nvPr/>
              </p:nvPicPr>
              <p:blipFill>
                <a:blip r:embed="rId312"/>
                <a:stretch>
                  <a:fillRect/>
                </a:stretch>
              </p:blipFill>
              <p:spPr>
                <a:xfrm>
                  <a:off x="5528800" y="971707"/>
                  <a:ext cx="2296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9" name="Freihand 198">
                  <a:extLst>
                    <a:ext uri="{FF2B5EF4-FFF2-40B4-BE49-F238E27FC236}">
                      <a16:creationId xmlns:a16="http://schemas.microsoft.com/office/drawing/2014/main" id="{0752A0AC-1D65-43A9-A364-C36D942F12CB}"/>
                    </a:ext>
                  </a:extLst>
                </p14:cNvPr>
                <p14:cNvContentPartPr/>
                <p14:nvPr/>
              </p14:nvContentPartPr>
              <p14:xfrm>
                <a:off x="5721040" y="1063507"/>
                <a:ext cx="118080" cy="69120"/>
              </p14:xfrm>
            </p:contentPart>
          </mc:Choice>
          <mc:Fallback xmlns="">
            <p:pic>
              <p:nvPicPr>
                <p:cNvPr id="199" name="Freihand 198">
                  <a:extLst>
                    <a:ext uri="{FF2B5EF4-FFF2-40B4-BE49-F238E27FC236}">
                      <a16:creationId xmlns:a16="http://schemas.microsoft.com/office/drawing/2014/main" id="{0752A0AC-1D65-43A9-A364-C36D942F12CB}"/>
                    </a:ext>
                  </a:extLst>
                </p:cNvPr>
                <p:cNvPicPr/>
                <p:nvPr/>
              </p:nvPicPr>
              <p:blipFill>
                <a:blip r:embed="rId314"/>
                <a:stretch>
                  <a:fillRect/>
                </a:stretch>
              </p:blipFill>
              <p:spPr>
                <a:xfrm>
                  <a:off x="5716720" y="1059187"/>
                  <a:ext cx="1267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0" name="Freihand 199">
                  <a:extLst>
                    <a:ext uri="{FF2B5EF4-FFF2-40B4-BE49-F238E27FC236}">
                      <a16:creationId xmlns:a16="http://schemas.microsoft.com/office/drawing/2014/main" id="{FD61E449-42EB-46C6-8B6B-697704572399}"/>
                    </a:ext>
                  </a:extLst>
                </p14:cNvPr>
                <p14:cNvContentPartPr/>
                <p14:nvPr/>
              </p14:nvContentPartPr>
              <p14:xfrm>
                <a:off x="5827600" y="963427"/>
                <a:ext cx="268920" cy="180000"/>
              </p14:xfrm>
            </p:contentPart>
          </mc:Choice>
          <mc:Fallback xmlns="">
            <p:pic>
              <p:nvPicPr>
                <p:cNvPr id="200" name="Freihand 199">
                  <a:extLst>
                    <a:ext uri="{FF2B5EF4-FFF2-40B4-BE49-F238E27FC236}">
                      <a16:creationId xmlns:a16="http://schemas.microsoft.com/office/drawing/2014/main" id="{FD61E449-42EB-46C6-8B6B-697704572399}"/>
                    </a:ext>
                  </a:extLst>
                </p:cNvPr>
                <p:cNvPicPr/>
                <p:nvPr/>
              </p:nvPicPr>
              <p:blipFill>
                <a:blip r:embed="rId316"/>
                <a:stretch>
                  <a:fillRect/>
                </a:stretch>
              </p:blipFill>
              <p:spPr>
                <a:xfrm>
                  <a:off x="5823280" y="959107"/>
                  <a:ext cx="2775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1" name="Freihand 200">
                  <a:extLst>
                    <a:ext uri="{FF2B5EF4-FFF2-40B4-BE49-F238E27FC236}">
                      <a16:creationId xmlns:a16="http://schemas.microsoft.com/office/drawing/2014/main" id="{4CE92D3D-BDD0-4BF7-9D5E-20934A31C299}"/>
                    </a:ext>
                  </a:extLst>
                </p14:cNvPr>
                <p14:cNvContentPartPr/>
                <p14:nvPr/>
              </p14:nvContentPartPr>
              <p14:xfrm>
                <a:off x="6042880" y="951547"/>
                <a:ext cx="18720" cy="2880"/>
              </p14:xfrm>
            </p:contentPart>
          </mc:Choice>
          <mc:Fallback xmlns="">
            <p:pic>
              <p:nvPicPr>
                <p:cNvPr id="201" name="Freihand 200">
                  <a:extLst>
                    <a:ext uri="{FF2B5EF4-FFF2-40B4-BE49-F238E27FC236}">
                      <a16:creationId xmlns:a16="http://schemas.microsoft.com/office/drawing/2014/main" id="{4CE92D3D-BDD0-4BF7-9D5E-20934A31C299}"/>
                    </a:ext>
                  </a:extLst>
                </p:cNvPr>
                <p:cNvPicPr/>
                <p:nvPr/>
              </p:nvPicPr>
              <p:blipFill>
                <a:blip r:embed="rId318"/>
                <a:stretch>
                  <a:fillRect/>
                </a:stretch>
              </p:blipFill>
              <p:spPr>
                <a:xfrm>
                  <a:off x="6038560" y="947227"/>
                  <a:ext cx="273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2" name="Freihand 201">
                  <a:extLst>
                    <a:ext uri="{FF2B5EF4-FFF2-40B4-BE49-F238E27FC236}">
                      <a16:creationId xmlns:a16="http://schemas.microsoft.com/office/drawing/2014/main" id="{DA5566AB-26ED-49D6-9CBF-8D5E404ECCF0}"/>
                    </a:ext>
                  </a:extLst>
                </p14:cNvPr>
                <p14:cNvContentPartPr/>
                <p14:nvPr/>
              </p14:nvContentPartPr>
              <p14:xfrm>
                <a:off x="6141880" y="937147"/>
                <a:ext cx="96120" cy="166320"/>
              </p14:xfrm>
            </p:contentPart>
          </mc:Choice>
          <mc:Fallback xmlns="">
            <p:pic>
              <p:nvPicPr>
                <p:cNvPr id="202" name="Freihand 201">
                  <a:extLst>
                    <a:ext uri="{FF2B5EF4-FFF2-40B4-BE49-F238E27FC236}">
                      <a16:creationId xmlns:a16="http://schemas.microsoft.com/office/drawing/2014/main" id="{DA5566AB-26ED-49D6-9CBF-8D5E404ECCF0}"/>
                    </a:ext>
                  </a:extLst>
                </p:cNvPr>
                <p:cNvPicPr/>
                <p:nvPr/>
              </p:nvPicPr>
              <p:blipFill>
                <a:blip r:embed="rId320"/>
                <a:stretch>
                  <a:fillRect/>
                </a:stretch>
              </p:blipFill>
              <p:spPr>
                <a:xfrm>
                  <a:off x="6137560" y="932827"/>
                  <a:ext cx="1047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3" name="Freihand 202">
                  <a:extLst>
                    <a:ext uri="{FF2B5EF4-FFF2-40B4-BE49-F238E27FC236}">
                      <a16:creationId xmlns:a16="http://schemas.microsoft.com/office/drawing/2014/main" id="{ED113340-80B6-4085-85A2-D37A06526E79}"/>
                    </a:ext>
                  </a:extLst>
                </p14:cNvPr>
                <p14:cNvContentPartPr/>
                <p14:nvPr/>
              </p14:nvContentPartPr>
              <p14:xfrm>
                <a:off x="6211360" y="1035067"/>
                <a:ext cx="95760" cy="79200"/>
              </p14:xfrm>
            </p:contentPart>
          </mc:Choice>
          <mc:Fallback xmlns="">
            <p:pic>
              <p:nvPicPr>
                <p:cNvPr id="203" name="Freihand 202">
                  <a:extLst>
                    <a:ext uri="{FF2B5EF4-FFF2-40B4-BE49-F238E27FC236}">
                      <a16:creationId xmlns:a16="http://schemas.microsoft.com/office/drawing/2014/main" id="{ED113340-80B6-4085-85A2-D37A06526E79}"/>
                    </a:ext>
                  </a:extLst>
                </p:cNvPr>
                <p:cNvPicPr/>
                <p:nvPr/>
              </p:nvPicPr>
              <p:blipFill>
                <a:blip r:embed="rId322"/>
                <a:stretch>
                  <a:fillRect/>
                </a:stretch>
              </p:blipFill>
              <p:spPr>
                <a:xfrm>
                  <a:off x="6207040" y="1030747"/>
                  <a:ext cx="1044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4" name="Freihand 203">
                  <a:extLst>
                    <a:ext uri="{FF2B5EF4-FFF2-40B4-BE49-F238E27FC236}">
                      <a16:creationId xmlns:a16="http://schemas.microsoft.com/office/drawing/2014/main" id="{BD2F130D-2880-4CE2-A3DE-1480239AB607}"/>
                    </a:ext>
                  </a:extLst>
                </p14:cNvPr>
                <p14:cNvContentPartPr/>
                <p14:nvPr/>
              </p14:nvContentPartPr>
              <p14:xfrm>
                <a:off x="6375880" y="965587"/>
                <a:ext cx="212760" cy="114480"/>
              </p14:xfrm>
            </p:contentPart>
          </mc:Choice>
          <mc:Fallback xmlns="">
            <p:pic>
              <p:nvPicPr>
                <p:cNvPr id="204" name="Freihand 203">
                  <a:extLst>
                    <a:ext uri="{FF2B5EF4-FFF2-40B4-BE49-F238E27FC236}">
                      <a16:creationId xmlns:a16="http://schemas.microsoft.com/office/drawing/2014/main" id="{BD2F130D-2880-4CE2-A3DE-1480239AB607}"/>
                    </a:ext>
                  </a:extLst>
                </p:cNvPr>
                <p:cNvPicPr/>
                <p:nvPr/>
              </p:nvPicPr>
              <p:blipFill>
                <a:blip r:embed="rId324"/>
                <a:stretch>
                  <a:fillRect/>
                </a:stretch>
              </p:blipFill>
              <p:spPr>
                <a:xfrm>
                  <a:off x="6371560" y="961267"/>
                  <a:ext cx="2214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5" name="Freihand 204">
                  <a:extLst>
                    <a:ext uri="{FF2B5EF4-FFF2-40B4-BE49-F238E27FC236}">
                      <a16:creationId xmlns:a16="http://schemas.microsoft.com/office/drawing/2014/main" id="{15ECB9C9-7658-412A-9589-065ECBC30E02}"/>
                    </a:ext>
                  </a:extLst>
                </p14:cNvPr>
                <p14:cNvContentPartPr/>
                <p14:nvPr/>
              </p14:nvContentPartPr>
              <p14:xfrm>
                <a:off x="6652360" y="951187"/>
                <a:ext cx="111960" cy="218880"/>
              </p14:xfrm>
            </p:contentPart>
          </mc:Choice>
          <mc:Fallback xmlns="">
            <p:pic>
              <p:nvPicPr>
                <p:cNvPr id="205" name="Freihand 204">
                  <a:extLst>
                    <a:ext uri="{FF2B5EF4-FFF2-40B4-BE49-F238E27FC236}">
                      <a16:creationId xmlns:a16="http://schemas.microsoft.com/office/drawing/2014/main" id="{15ECB9C9-7658-412A-9589-065ECBC30E02}"/>
                    </a:ext>
                  </a:extLst>
                </p:cNvPr>
                <p:cNvPicPr/>
                <p:nvPr/>
              </p:nvPicPr>
              <p:blipFill>
                <a:blip r:embed="rId326"/>
                <a:stretch>
                  <a:fillRect/>
                </a:stretch>
              </p:blipFill>
              <p:spPr>
                <a:xfrm>
                  <a:off x="6648040" y="946867"/>
                  <a:ext cx="1206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6" name="Freihand 205">
                  <a:extLst>
                    <a:ext uri="{FF2B5EF4-FFF2-40B4-BE49-F238E27FC236}">
                      <a16:creationId xmlns:a16="http://schemas.microsoft.com/office/drawing/2014/main" id="{BDD860E6-33E8-4ACD-916A-436107DE9BFF}"/>
                    </a:ext>
                  </a:extLst>
                </p14:cNvPr>
                <p14:cNvContentPartPr/>
                <p14:nvPr/>
              </p14:nvContentPartPr>
              <p14:xfrm>
                <a:off x="6767920" y="956587"/>
                <a:ext cx="148320" cy="82800"/>
              </p14:xfrm>
            </p:contentPart>
          </mc:Choice>
          <mc:Fallback xmlns="">
            <p:pic>
              <p:nvPicPr>
                <p:cNvPr id="206" name="Freihand 205">
                  <a:extLst>
                    <a:ext uri="{FF2B5EF4-FFF2-40B4-BE49-F238E27FC236}">
                      <a16:creationId xmlns:a16="http://schemas.microsoft.com/office/drawing/2014/main" id="{BDD860E6-33E8-4ACD-916A-436107DE9BFF}"/>
                    </a:ext>
                  </a:extLst>
                </p:cNvPr>
                <p:cNvPicPr/>
                <p:nvPr/>
              </p:nvPicPr>
              <p:blipFill>
                <a:blip r:embed="rId328"/>
                <a:stretch>
                  <a:fillRect/>
                </a:stretch>
              </p:blipFill>
              <p:spPr>
                <a:xfrm>
                  <a:off x="6763600" y="952267"/>
                  <a:ext cx="1569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7" name="Freihand 206">
                  <a:extLst>
                    <a:ext uri="{FF2B5EF4-FFF2-40B4-BE49-F238E27FC236}">
                      <a16:creationId xmlns:a16="http://schemas.microsoft.com/office/drawing/2014/main" id="{947267CF-C7EB-43FE-9949-BC12CA140B3B}"/>
                    </a:ext>
                  </a:extLst>
                </p14:cNvPr>
                <p14:cNvContentPartPr/>
                <p14:nvPr/>
              </p14:nvContentPartPr>
              <p14:xfrm>
                <a:off x="6922720" y="923467"/>
                <a:ext cx="76680" cy="99720"/>
              </p14:xfrm>
            </p:contentPart>
          </mc:Choice>
          <mc:Fallback xmlns="">
            <p:pic>
              <p:nvPicPr>
                <p:cNvPr id="207" name="Freihand 206">
                  <a:extLst>
                    <a:ext uri="{FF2B5EF4-FFF2-40B4-BE49-F238E27FC236}">
                      <a16:creationId xmlns:a16="http://schemas.microsoft.com/office/drawing/2014/main" id="{947267CF-C7EB-43FE-9949-BC12CA140B3B}"/>
                    </a:ext>
                  </a:extLst>
                </p:cNvPr>
                <p:cNvPicPr/>
                <p:nvPr/>
              </p:nvPicPr>
              <p:blipFill>
                <a:blip r:embed="rId330"/>
                <a:stretch>
                  <a:fillRect/>
                </a:stretch>
              </p:blipFill>
              <p:spPr>
                <a:xfrm>
                  <a:off x="6918400" y="919147"/>
                  <a:ext cx="853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8" name="Freihand 207">
                  <a:extLst>
                    <a:ext uri="{FF2B5EF4-FFF2-40B4-BE49-F238E27FC236}">
                      <a16:creationId xmlns:a16="http://schemas.microsoft.com/office/drawing/2014/main" id="{014D5EF3-DF63-4A4D-B0DF-E11904B92299}"/>
                    </a:ext>
                  </a:extLst>
                </p14:cNvPr>
                <p14:cNvContentPartPr/>
                <p14:nvPr/>
              </p14:nvContentPartPr>
              <p14:xfrm>
                <a:off x="7018480" y="962347"/>
                <a:ext cx="65520" cy="81360"/>
              </p14:xfrm>
            </p:contentPart>
          </mc:Choice>
          <mc:Fallback xmlns="">
            <p:pic>
              <p:nvPicPr>
                <p:cNvPr id="208" name="Freihand 207">
                  <a:extLst>
                    <a:ext uri="{FF2B5EF4-FFF2-40B4-BE49-F238E27FC236}">
                      <a16:creationId xmlns:a16="http://schemas.microsoft.com/office/drawing/2014/main" id="{014D5EF3-DF63-4A4D-B0DF-E11904B92299}"/>
                    </a:ext>
                  </a:extLst>
                </p:cNvPr>
                <p:cNvPicPr/>
                <p:nvPr/>
              </p:nvPicPr>
              <p:blipFill>
                <a:blip r:embed="rId332"/>
                <a:stretch>
                  <a:fillRect/>
                </a:stretch>
              </p:blipFill>
              <p:spPr>
                <a:xfrm>
                  <a:off x="7014160" y="958027"/>
                  <a:ext cx="741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9" name="Freihand 208">
                  <a:extLst>
                    <a:ext uri="{FF2B5EF4-FFF2-40B4-BE49-F238E27FC236}">
                      <a16:creationId xmlns:a16="http://schemas.microsoft.com/office/drawing/2014/main" id="{00DE79DA-A692-44C3-81D7-7633FB373958}"/>
                    </a:ext>
                  </a:extLst>
                </p14:cNvPr>
                <p14:cNvContentPartPr/>
                <p14:nvPr/>
              </p14:nvContentPartPr>
              <p14:xfrm>
                <a:off x="6335200" y="1170787"/>
                <a:ext cx="204480" cy="254160"/>
              </p14:xfrm>
            </p:contentPart>
          </mc:Choice>
          <mc:Fallback xmlns="">
            <p:pic>
              <p:nvPicPr>
                <p:cNvPr id="209" name="Freihand 208">
                  <a:extLst>
                    <a:ext uri="{FF2B5EF4-FFF2-40B4-BE49-F238E27FC236}">
                      <a16:creationId xmlns:a16="http://schemas.microsoft.com/office/drawing/2014/main" id="{00DE79DA-A692-44C3-81D7-7633FB373958}"/>
                    </a:ext>
                  </a:extLst>
                </p:cNvPr>
                <p:cNvPicPr/>
                <p:nvPr/>
              </p:nvPicPr>
              <p:blipFill>
                <a:blip r:embed="rId334"/>
                <a:stretch>
                  <a:fillRect/>
                </a:stretch>
              </p:blipFill>
              <p:spPr>
                <a:xfrm>
                  <a:off x="6330880" y="1166467"/>
                  <a:ext cx="2131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0" name="Freihand 209">
                  <a:extLst>
                    <a:ext uri="{FF2B5EF4-FFF2-40B4-BE49-F238E27FC236}">
                      <a16:creationId xmlns:a16="http://schemas.microsoft.com/office/drawing/2014/main" id="{0CEECB36-8AA6-4816-A8FB-DFC049924AFE}"/>
                    </a:ext>
                  </a:extLst>
                </p14:cNvPr>
                <p14:cNvContentPartPr/>
                <p14:nvPr/>
              </p14:nvContentPartPr>
              <p14:xfrm>
                <a:off x="6608800" y="1205347"/>
                <a:ext cx="130680" cy="114120"/>
              </p14:xfrm>
            </p:contentPart>
          </mc:Choice>
          <mc:Fallback xmlns="">
            <p:pic>
              <p:nvPicPr>
                <p:cNvPr id="210" name="Freihand 209">
                  <a:extLst>
                    <a:ext uri="{FF2B5EF4-FFF2-40B4-BE49-F238E27FC236}">
                      <a16:creationId xmlns:a16="http://schemas.microsoft.com/office/drawing/2014/main" id="{0CEECB36-8AA6-4816-A8FB-DFC049924AFE}"/>
                    </a:ext>
                  </a:extLst>
                </p:cNvPr>
                <p:cNvPicPr/>
                <p:nvPr/>
              </p:nvPicPr>
              <p:blipFill>
                <a:blip r:embed="rId336"/>
                <a:stretch>
                  <a:fillRect/>
                </a:stretch>
              </p:blipFill>
              <p:spPr>
                <a:xfrm>
                  <a:off x="6604480" y="1201027"/>
                  <a:ext cx="1393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1" name="Freihand 210">
                  <a:extLst>
                    <a:ext uri="{FF2B5EF4-FFF2-40B4-BE49-F238E27FC236}">
                      <a16:creationId xmlns:a16="http://schemas.microsoft.com/office/drawing/2014/main" id="{3E8995F3-8C16-44C1-BBDB-0752321DE3DB}"/>
                    </a:ext>
                  </a:extLst>
                </p14:cNvPr>
                <p14:cNvContentPartPr/>
                <p14:nvPr/>
              </p14:nvContentPartPr>
              <p14:xfrm>
                <a:off x="6625360" y="1247827"/>
                <a:ext cx="115560" cy="68760"/>
              </p14:xfrm>
            </p:contentPart>
          </mc:Choice>
          <mc:Fallback xmlns="">
            <p:pic>
              <p:nvPicPr>
                <p:cNvPr id="211" name="Freihand 210">
                  <a:extLst>
                    <a:ext uri="{FF2B5EF4-FFF2-40B4-BE49-F238E27FC236}">
                      <a16:creationId xmlns:a16="http://schemas.microsoft.com/office/drawing/2014/main" id="{3E8995F3-8C16-44C1-BBDB-0752321DE3DB}"/>
                    </a:ext>
                  </a:extLst>
                </p:cNvPr>
                <p:cNvPicPr/>
                <p:nvPr/>
              </p:nvPicPr>
              <p:blipFill>
                <a:blip r:embed="rId338"/>
                <a:stretch>
                  <a:fillRect/>
                </a:stretch>
              </p:blipFill>
              <p:spPr>
                <a:xfrm>
                  <a:off x="6621040" y="1243507"/>
                  <a:ext cx="1242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2" name="Freihand 211">
                  <a:extLst>
                    <a:ext uri="{FF2B5EF4-FFF2-40B4-BE49-F238E27FC236}">
                      <a16:creationId xmlns:a16="http://schemas.microsoft.com/office/drawing/2014/main" id="{BF629B34-3759-4ADF-A467-D11937270034}"/>
                    </a:ext>
                  </a:extLst>
                </p14:cNvPr>
                <p14:cNvContentPartPr/>
                <p14:nvPr/>
              </p14:nvContentPartPr>
              <p14:xfrm>
                <a:off x="6761080" y="1287067"/>
                <a:ext cx="155520" cy="97920"/>
              </p14:xfrm>
            </p:contentPart>
          </mc:Choice>
          <mc:Fallback xmlns="">
            <p:pic>
              <p:nvPicPr>
                <p:cNvPr id="212" name="Freihand 211">
                  <a:extLst>
                    <a:ext uri="{FF2B5EF4-FFF2-40B4-BE49-F238E27FC236}">
                      <a16:creationId xmlns:a16="http://schemas.microsoft.com/office/drawing/2014/main" id="{BF629B34-3759-4ADF-A467-D11937270034}"/>
                    </a:ext>
                  </a:extLst>
                </p:cNvPr>
                <p:cNvPicPr/>
                <p:nvPr/>
              </p:nvPicPr>
              <p:blipFill>
                <a:blip r:embed="rId340"/>
                <a:stretch>
                  <a:fillRect/>
                </a:stretch>
              </p:blipFill>
              <p:spPr>
                <a:xfrm>
                  <a:off x="6756760" y="1282747"/>
                  <a:ext cx="164160" cy="106560"/>
                </a:xfrm>
                <a:prstGeom prst="rect">
                  <a:avLst/>
                </a:prstGeom>
              </p:spPr>
            </p:pic>
          </mc:Fallback>
        </mc:AlternateContent>
      </p:grpSp>
    </p:spTree>
    <p:extLst>
      <p:ext uri="{BB962C8B-B14F-4D97-AF65-F5344CB8AC3E}">
        <p14:creationId xmlns:p14="http://schemas.microsoft.com/office/powerpoint/2010/main" val="1945909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2912049"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a:solidFill>
                  <a:srgbClr val="000000"/>
                </a:solidFill>
                <a:latin typeface="Sparkasse Rg" pitchFamily="34" charset="0"/>
              </a:rPr>
              <a:t>Money creation</a:t>
            </a:r>
            <a:endParaRPr lang="de-DE" sz="3266" b="1" dirty="0">
              <a:solidFill>
                <a:srgbClr val="000000"/>
              </a:solidFill>
              <a:latin typeface="Sparkasse Rg" pitchFamily="34" charset="0"/>
            </a:endParaRP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4184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4998261"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a:solidFill>
                  <a:srgbClr val="000000"/>
                </a:solidFill>
                <a:latin typeface="Sparkasse Rg" pitchFamily="34" charset="0"/>
              </a:rPr>
              <a:t>Active money creation (money multiplier)</a:t>
            </a:r>
            <a:endParaRPr lang="de-DE" sz="2177" b="1" dirty="0">
              <a:solidFill>
                <a:srgbClr val="000000"/>
              </a:solidFill>
              <a:latin typeface="Sparkasse Rg" pitchFamily="34" charset="0"/>
            </a:endParaRP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a:solidFill>
                  <a:srgbClr val="000000"/>
                </a:solidFill>
              </a:rPr>
              <a:t>Commercial bank 1 (CB1) holds deposits D with reserve ratio R</a:t>
            </a:r>
            <a:endParaRPr lang="de-DE" sz="2177" dirty="0">
              <a:solidFill>
                <a:srgbClr val="000000"/>
              </a:solidFill>
            </a:endParaRPr>
          </a:p>
          <a:p>
            <a:endParaRPr lang="de-DE" sz="2177" dirty="0">
              <a:solidFill>
                <a:srgbClr val="000000"/>
              </a:solidFill>
            </a:endParaRPr>
          </a:p>
          <a:p>
            <a:r>
              <a:rPr lang="de-DE" sz="2177" dirty="0">
                <a:solidFill>
                  <a:srgbClr val="000000"/>
                </a:solidFill>
              </a:rPr>
              <a:t>→</a:t>
            </a:r>
            <a:r>
              <a:rPr lang="de-DE" sz="2177">
                <a:solidFill>
                  <a:srgbClr val="000000"/>
                </a:solidFill>
              </a:rPr>
              <a:t>	CB 1 holds back the proportion R of depostis D, thus CB2 obtains </a:t>
            </a:r>
            <a:endParaRPr lang="de-DE" sz="2177" dirty="0">
              <a:solidFill>
                <a:srgbClr val="000000"/>
              </a:solidFill>
            </a:endParaRPr>
          </a:p>
          <a:p>
            <a:r>
              <a:rPr lang="de-DE" sz="2177" dirty="0">
                <a:solidFill>
                  <a:srgbClr val="000000"/>
                </a:solidFill>
              </a:rPr>
              <a:t>		</a:t>
            </a:r>
            <a:r>
              <a:rPr lang="de-DE" sz="2177">
                <a:solidFill>
                  <a:srgbClr val="000000"/>
                </a:solidFill>
              </a:rPr>
              <a:t>(1-R)D new deposits</a:t>
            </a:r>
            <a:endParaRPr lang="de-DE" sz="2177" dirty="0">
              <a:solidFill>
                <a:srgbClr val="000000"/>
              </a:solidFill>
            </a:endParaRPr>
          </a:p>
          <a:p>
            <a:endParaRPr lang="de-DE" sz="2177" dirty="0">
              <a:solidFill>
                <a:srgbClr val="000000"/>
              </a:solidFill>
            </a:endParaRPr>
          </a:p>
          <a:p>
            <a:r>
              <a:rPr lang="de-DE" sz="2177" dirty="0">
                <a:solidFill>
                  <a:srgbClr val="000000"/>
                </a:solidFill>
              </a:rPr>
              <a:t>→</a:t>
            </a:r>
            <a:r>
              <a:rPr lang="de-DE" sz="2177">
                <a:solidFill>
                  <a:srgbClr val="000000"/>
                </a:solidFill>
              </a:rPr>
              <a:t>	CB 2 holds back (1-R)RD of deposits, thus CB3 </a:t>
            </a:r>
            <a:endParaRPr lang="de-DE" sz="2177" dirty="0">
              <a:solidFill>
                <a:srgbClr val="000000"/>
              </a:solidFill>
            </a:endParaRPr>
          </a:p>
          <a:p>
            <a:r>
              <a:rPr lang="de-DE" sz="2177" dirty="0">
                <a:solidFill>
                  <a:srgbClr val="000000"/>
                </a:solidFill>
              </a:rPr>
              <a:t>		</a:t>
            </a:r>
            <a:r>
              <a:rPr lang="de-DE" sz="2177">
                <a:solidFill>
                  <a:srgbClr val="000000"/>
                </a:solidFill>
              </a:rPr>
              <a:t>(1-R)(1-R)D new deposits	 …..</a:t>
            </a:r>
            <a:endParaRPr lang="de-DE" sz="2177" dirty="0">
              <a:solidFill>
                <a:srgbClr val="000000"/>
              </a:solidFill>
            </a:endParaRPr>
          </a:p>
          <a:p>
            <a:r>
              <a:rPr lang="de-DE" sz="2177" dirty="0">
                <a:solidFill>
                  <a:srgbClr val="000000"/>
                </a:solidFill>
              </a:rPr>
              <a:t>									.</a:t>
            </a:r>
          </a:p>
          <a:p>
            <a:r>
              <a:rPr lang="de-DE" sz="2177" dirty="0">
                <a:solidFill>
                  <a:srgbClr val="000000"/>
                </a:solidFill>
              </a:rPr>
              <a:t>									.</a:t>
            </a:r>
          </a:p>
          <a:p>
            <a:r>
              <a:rPr lang="de-DE" sz="2177" dirty="0">
                <a:solidFill>
                  <a:srgbClr val="000000"/>
                </a:solidFill>
              </a:rPr>
              <a:t>→</a:t>
            </a:r>
            <a:r>
              <a:rPr lang="de-DE" sz="2177">
                <a:solidFill>
                  <a:srgbClr val="000000"/>
                </a:solidFill>
              </a:rPr>
              <a:t>	Total amount of new deposits:</a:t>
            </a:r>
            <a:endParaRPr lang="de-DE" sz="2177" dirty="0">
              <a:solidFill>
                <a:srgbClr val="000000"/>
              </a:solidFill>
            </a:endParaRPr>
          </a:p>
          <a:p>
            <a:endParaRPr lang="de-DE" sz="2177" dirty="0">
              <a:solidFill>
                <a:srgbClr val="000000"/>
              </a:solidFill>
            </a:endParaRPr>
          </a:p>
          <a:p>
            <a:r>
              <a:rPr lang="de-DE" sz="2177" dirty="0">
                <a:solidFill>
                  <a:srgbClr val="000000"/>
                </a:solidFill>
              </a:rPr>
              <a:t>				</a:t>
            </a:r>
            <a:r>
              <a:rPr lang="de-DE" sz="2177">
                <a:solidFill>
                  <a:srgbClr val="000000"/>
                </a:solidFill>
              </a:rPr>
              <a:t>[(1-R)+(1-R)</a:t>
            </a:r>
            <a:r>
              <a:rPr lang="de-DE" sz="2177" baseline="30000" dirty="0">
                <a:solidFill>
                  <a:srgbClr val="000000"/>
                </a:solidFill>
              </a:rPr>
              <a:t>2</a:t>
            </a:r>
            <a:r>
              <a:rPr lang="de-DE" sz="2177">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a:t>
            </a:r>
            <a:r>
              <a:rPr lang="de-DE" sz="2177">
                <a:solidFill>
                  <a:srgbClr val="000000"/>
                </a:solidFill>
              </a:rPr>
              <a:t>1/R is called the „money multiplier“</a:t>
            </a:r>
            <a:endParaRPr lang="de-DE" sz="2177" dirty="0">
              <a:solidFill>
                <a:srgbClr val="000000"/>
              </a:solidFill>
            </a:endParaRP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190237" cy="564050"/>
          </a:xfrm>
          <a:prstGeom prst="rect">
            <a:avLst/>
          </a:prstGeom>
          <a:noFill/>
          <a:ln>
            <a:noFill/>
          </a:ln>
        </p:spPr>
        <p:txBody>
          <a:bodyPr vert="horz" wrap="none" lIns="81646" tIns="40823" rIns="81646" bIns="40823" anchorCtr="0" compatLnSpc="0">
            <a:spAutoFit/>
          </a:bodyPr>
          <a:lstStyle/>
          <a:p>
            <a:r>
              <a:rPr lang="de-DE" sz="3266" b="1"/>
              <a:t>Monetary policy of the ECB</a:t>
            </a:r>
            <a:endParaRPr lang="de-DE" sz="3266" dirty="0"/>
          </a:p>
        </p:txBody>
      </p:sp>
      <p:sp>
        <p:nvSpPr>
          <p:cNvPr id="4" name="Textfeld 3"/>
          <p:cNvSpPr txBox="1"/>
          <p:nvPr/>
        </p:nvSpPr>
        <p:spPr>
          <a:xfrm>
            <a:off x="721375" y="900527"/>
            <a:ext cx="10649531" cy="2408732"/>
          </a:xfrm>
          <a:prstGeom prst="rect">
            <a:avLst/>
          </a:prstGeom>
          <a:noFill/>
          <a:ln>
            <a:noFill/>
          </a:ln>
        </p:spPr>
        <p:txBody>
          <a:bodyPr vert="horz" wrap="square" lIns="81646" tIns="40823" rIns="81646" bIns="40823" anchorCtr="0" compatLnSpc="0">
            <a:noAutofit/>
          </a:bodyPr>
          <a:lstStyle/>
          <a:p>
            <a:endParaRPr lang="de-DE" sz="2540" dirty="0"/>
          </a:p>
          <a:p>
            <a:r>
              <a:rPr lang="en-US" sz="2540">
                <a:solidFill>
                  <a:srgbClr val="000000"/>
                </a:solidFill>
              </a:rPr>
              <a:t>The ECB’s Governing Council considers that price stability is best maintained by aiming for 2% inflation over the medium term. Inflation is measured by the Harmonised Index of Consumer Prices (HICP). The Governing Council’s commitment to the 2% target is symmetric. This means that we consider negative and positive deviations from the target to be equally undesirable. </a:t>
            </a:r>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043B677-8397-4087-BCE5-64F7AD353CC2}"/>
                  </a:ext>
                </a:extLst>
              </p14:cNvPr>
              <p14:cNvContentPartPr/>
              <p14:nvPr/>
            </p14:nvContentPartPr>
            <p14:xfrm>
              <a:off x="6474253" y="1614667"/>
              <a:ext cx="2214360" cy="65160"/>
            </p14:xfrm>
          </p:contentPart>
        </mc:Choice>
        <mc:Fallback>
          <p:pic>
            <p:nvPicPr>
              <p:cNvPr id="2" name="Freihand 1">
                <a:extLst>
                  <a:ext uri="{FF2B5EF4-FFF2-40B4-BE49-F238E27FC236}">
                    <a16:creationId xmlns:a16="http://schemas.microsoft.com/office/drawing/2014/main" id="{F043B677-8397-4087-BCE5-64F7AD353CC2}"/>
                  </a:ext>
                </a:extLst>
              </p:cNvPr>
              <p:cNvPicPr/>
              <p:nvPr/>
            </p:nvPicPr>
            <p:blipFill>
              <a:blip r:embed="rId4"/>
              <a:stretch>
                <a:fillRect/>
              </a:stretch>
            </p:blipFill>
            <p:spPr>
              <a:xfrm>
                <a:off x="6469933" y="1610347"/>
                <a:ext cx="22230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77F517B9-FE7E-4582-89F4-58C36EAF1687}"/>
                  </a:ext>
                </a:extLst>
              </p14:cNvPr>
              <p14:cNvContentPartPr/>
              <p14:nvPr/>
            </p14:nvContentPartPr>
            <p14:xfrm>
              <a:off x="2663293" y="2057107"/>
              <a:ext cx="3825720" cy="68040"/>
            </p14:xfrm>
          </p:contentPart>
        </mc:Choice>
        <mc:Fallback>
          <p:pic>
            <p:nvPicPr>
              <p:cNvPr id="5" name="Freihand 4">
                <a:extLst>
                  <a:ext uri="{FF2B5EF4-FFF2-40B4-BE49-F238E27FC236}">
                    <a16:creationId xmlns:a16="http://schemas.microsoft.com/office/drawing/2014/main" id="{77F517B9-FE7E-4582-89F4-58C36EAF1687}"/>
                  </a:ext>
                </a:extLst>
              </p:cNvPr>
              <p:cNvPicPr/>
              <p:nvPr/>
            </p:nvPicPr>
            <p:blipFill>
              <a:blip r:embed="rId6"/>
              <a:stretch>
                <a:fillRect/>
              </a:stretch>
            </p:blipFill>
            <p:spPr>
              <a:xfrm>
                <a:off x="2658973" y="2052787"/>
                <a:ext cx="38343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FF25F791-1565-4D99-91ED-C1827F508DD7}"/>
                  </a:ext>
                </a:extLst>
              </p14:cNvPr>
              <p14:cNvContentPartPr/>
              <p14:nvPr/>
            </p14:nvContentPartPr>
            <p14:xfrm>
              <a:off x="5207773" y="2461747"/>
              <a:ext cx="1585440" cy="38880"/>
            </p14:xfrm>
          </p:contentPart>
        </mc:Choice>
        <mc:Fallback>
          <p:pic>
            <p:nvPicPr>
              <p:cNvPr id="6" name="Freihand 5">
                <a:extLst>
                  <a:ext uri="{FF2B5EF4-FFF2-40B4-BE49-F238E27FC236}">
                    <a16:creationId xmlns:a16="http://schemas.microsoft.com/office/drawing/2014/main" id="{FF25F791-1565-4D99-91ED-C1827F508DD7}"/>
                  </a:ext>
                </a:extLst>
              </p:cNvPr>
              <p:cNvPicPr/>
              <p:nvPr/>
            </p:nvPicPr>
            <p:blipFill>
              <a:blip r:embed="rId8"/>
              <a:stretch>
                <a:fillRect/>
              </a:stretch>
            </p:blipFill>
            <p:spPr>
              <a:xfrm>
                <a:off x="5203453" y="2457427"/>
                <a:ext cx="15940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33C22A82-58E4-4283-A56B-5394BFFD9936}"/>
                  </a:ext>
                </a:extLst>
              </p14:cNvPr>
              <p14:cNvContentPartPr/>
              <p14:nvPr/>
            </p14:nvContentPartPr>
            <p14:xfrm>
              <a:off x="2541253" y="1666147"/>
              <a:ext cx="605160" cy="417960"/>
            </p14:xfrm>
          </p:contentPart>
        </mc:Choice>
        <mc:Fallback>
          <p:pic>
            <p:nvPicPr>
              <p:cNvPr id="7" name="Freihand 6">
                <a:extLst>
                  <a:ext uri="{FF2B5EF4-FFF2-40B4-BE49-F238E27FC236}">
                    <a16:creationId xmlns:a16="http://schemas.microsoft.com/office/drawing/2014/main" id="{33C22A82-58E4-4283-A56B-5394BFFD9936}"/>
                  </a:ext>
                </a:extLst>
              </p:cNvPr>
              <p:cNvPicPr/>
              <p:nvPr/>
            </p:nvPicPr>
            <p:blipFill>
              <a:blip r:embed="rId10"/>
              <a:stretch>
                <a:fillRect/>
              </a:stretch>
            </p:blipFill>
            <p:spPr>
              <a:xfrm>
                <a:off x="2536933" y="1661827"/>
                <a:ext cx="613800" cy="426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12EEDD6D-E970-4FC6-ACC2-373FC38D4FBC}"/>
                  </a:ext>
                </a:extLst>
              </p14:cNvPr>
              <p14:cNvContentPartPr/>
              <p14:nvPr/>
            </p14:nvContentPartPr>
            <p14:xfrm>
              <a:off x="5547973" y="1681627"/>
              <a:ext cx="1804680" cy="443160"/>
            </p14:xfrm>
          </p:contentPart>
        </mc:Choice>
        <mc:Fallback>
          <p:pic>
            <p:nvPicPr>
              <p:cNvPr id="8" name="Freihand 7">
                <a:extLst>
                  <a:ext uri="{FF2B5EF4-FFF2-40B4-BE49-F238E27FC236}">
                    <a16:creationId xmlns:a16="http://schemas.microsoft.com/office/drawing/2014/main" id="{12EEDD6D-E970-4FC6-ACC2-373FC38D4FBC}"/>
                  </a:ext>
                </a:extLst>
              </p:cNvPr>
              <p:cNvPicPr/>
              <p:nvPr/>
            </p:nvPicPr>
            <p:blipFill>
              <a:blip r:embed="rId12"/>
              <a:stretch>
                <a:fillRect/>
              </a:stretch>
            </p:blipFill>
            <p:spPr>
              <a:xfrm>
                <a:off x="5543653" y="1677307"/>
                <a:ext cx="1813320" cy="451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0AFA78E3-F503-41E1-995B-DB5EB97DB318}"/>
                  </a:ext>
                </a:extLst>
              </p14:cNvPr>
              <p14:cNvContentPartPr/>
              <p14:nvPr/>
            </p14:nvContentPartPr>
            <p14:xfrm>
              <a:off x="708853" y="3232507"/>
              <a:ext cx="2410200" cy="77400"/>
            </p14:xfrm>
          </p:contentPart>
        </mc:Choice>
        <mc:Fallback>
          <p:pic>
            <p:nvPicPr>
              <p:cNvPr id="10" name="Freihand 9">
                <a:extLst>
                  <a:ext uri="{FF2B5EF4-FFF2-40B4-BE49-F238E27FC236}">
                    <a16:creationId xmlns:a16="http://schemas.microsoft.com/office/drawing/2014/main" id="{0AFA78E3-F503-41E1-995B-DB5EB97DB318}"/>
                  </a:ext>
                </a:extLst>
              </p:cNvPr>
              <p:cNvPicPr/>
              <p:nvPr/>
            </p:nvPicPr>
            <p:blipFill>
              <a:blip r:embed="rId14"/>
              <a:stretch>
                <a:fillRect/>
              </a:stretch>
            </p:blipFill>
            <p:spPr>
              <a:xfrm>
                <a:off x="704533" y="3228187"/>
                <a:ext cx="2418840" cy="86040"/>
              </a:xfrm>
              <a:prstGeom prst="rect">
                <a:avLst/>
              </a:prstGeom>
            </p:spPr>
          </p:pic>
        </mc:Fallback>
      </mc:AlternateContent>
    </p:spTree>
    <p:extLst>
      <p:ext uri="{BB962C8B-B14F-4D97-AF65-F5344CB8AC3E}">
        <p14:creationId xmlns:p14="http://schemas.microsoft.com/office/powerpoint/2010/main" val="2165622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8064165" cy="564050"/>
          </a:xfrm>
          <a:prstGeom prst="rect">
            <a:avLst/>
          </a:prstGeom>
          <a:noFill/>
          <a:ln>
            <a:noFill/>
          </a:ln>
        </p:spPr>
        <p:txBody>
          <a:bodyPr vert="horz" wrap="none" lIns="81646" tIns="40823" rIns="81646" bIns="40823" anchorCtr="0" compatLnSpc="0">
            <a:spAutoFit/>
          </a:bodyPr>
          <a:lstStyle/>
          <a:p>
            <a:r>
              <a:rPr lang="de-DE" sz="3266" b="1"/>
              <a:t>Classical monetary instruments of the ECB</a:t>
            </a:r>
            <a:endParaRPr lang="de-DE" sz="3266" dirty="0"/>
          </a:p>
        </p:txBody>
      </p:sp>
      <p:sp>
        <p:nvSpPr>
          <p:cNvPr id="4" name="Textfeld 3"/>
          <p:cNvSpPr txBox="1"/>
          <p:nvPr/>
        </p:nvSpPr>
        <p:spPr>
          <a:xfrm>
            <a:off x="0" y="470631"/>
            <a:ext cx="12192000" cy="1791077"/>
          </a:xfrm>
          <a:prstGeom prst="rect">
            <a:avLst/>
          </a:prstGeom>
          <a:noFill/>
          <a:ln>
            <a:noFill/>
          </a:ln>
        </p:spPr>
        <p:txBody>
          <a:bodyPr vert="horz" wrap="square" lIns="81646" tIns="40823" rIns="81646" bIns="40823" anchorCtr="0" compatLnSpc="0">
            <a:noAutofit/>
          </a:bodyPr>
          <a:lstStyle/>
          <a:p>
            <a:endParaRPr lang="de-DE" sz="2177" dirty="0"/>
          </a:p>
          <a:p>
            <a:pPr marL="414772" indent="-414772">
              <a:buFont typeface="Arial" panose="020B0604020202020204" pitchFamily="34" charset="0"/>
              <a:buChar char="•"/>
            </a:pPr>
            <a:r>
              <a:rPr lang="de-DE" b="1" u="sng"/>
              <a:t>Main refinancing operations:</a:t>
            </a:r>
            <a:r>
              <a:rPr lang="de-DE"/>
              <a:t> 	</a:t>
            </a:r>
            <a:r>
              <a:rPr lang="en-US"/>
              <a:t>The main refinancing operations, with a weekly frequency and a 							maturity of one week, are the most important monetary policy 							instrument used by the Eurosystem for money market management.</a:t>
            </a:r>
          </a:p>
          <a:p>
            <a:pPr lvl="5"/>
            <a:r>
              <a:rPr lang="en-US"/>
              <a:t>		→ The main refinancing operations (MRO) rate is “in general” the 					key interest rate of the central bank for steering the money market</a:t>
            </a:r>
            <a:endParaRPr lang="de-DE" u="sng"/>
          </a:p>
          <a:p>
            <a:pPr marL="414772" indent="-414772">
              <a:buFont typeface="Arial" panose="020B0604020202020204" pitchFamily="34" charset="0"/>
              <a:buChar char="•"/>
            </a:pPr>
            <a:endParaRPr lang="de-DE" u="sng"/>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1512902C-CDA8-0981-82A4-1F1313C26448}"/>
              </a:ext>
            </a:extLst>
          </p:cNvPr>
          <p:cNvSpPr txBox="1"/>
          <p:nvPr/>
        </p:nvSpPr>
        <p:spPr>
          <a:xfrm>
            <a:off x="0" y="2077027"/>
            <a:ext cx="12192000" cy="2334583"/>
          </a:xfrm>
          <a:prstGeom prst="rect">
            <a:avLst/>
          </a:prstGeom>
          <a:noFill/>
          <a:ln>
            <a:noFill/>
          </a:ln>
        </p:spPr>
        <p:txBody>
          <a:bodyPr vert="horz" wrap="square" lIns="81646" tIns="40823" rIns="81646" bIns="40823" anchorCtr="0" compatLnSpc="0">
            <a:noAutofit/>
          </a:bodyPr>
          <a:lstStyle/>
          <a:p>
            <a:endParaRPr lang="de-DE" dirty="0"/>
          </a:p>
          <a:p>
            <a:pPr marL="311079" indent="-311079">
              <a:buFont typeface="Arial" panose="020B0604020202020204" pitchFamily="34" charset="0"/>
              <a:buChar char="•"/>
            </a:pPr>
            <a:r>
              <a:rPr lang="de-DE" b="1"/>
              <a:t>Deposit facility</a:t>
            </a:r>
            <a:r>
              <a:rPr lang="de-DE"/>
              <a:t>: 	</a:t>
            </a:r>
            <a:r>
              <a:rPr lang="en-US"/>
              <a:t>The deposit facility rate is one of the three interest rates the ECB sets every six weeks as part of its 				monetary policy. The rate defines the interest banks receive for depositing money with the central 				bank overnight.</a:t>
            </a: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a:t>Marginal lending facility</a:t>
            </a:r>
            <a:r>
              <a:rPr lang="de-DE"/>
              <a:t>: </a:t>
            </a:r>
            <a:r>
              <a:rPr lang="en-US"/>
              <a:t>The marginal lending facility rate is the interest rate banks pay when they borrow from the ECB 				  overnight. When they do this, they have to provide collateral, for example securities, to guarantee 				  that the money will be paid back.</a:t>
            </a:r>
            <a:endParaRPr lang="de-DE" dirty="0"/>
          </a:p>
          <a:p>
            <a:endParaRPr lang="de-DE" dirty="0"/>
          </a:p>
          <a:p>
            <a:endParaRPr lang="de-DE" dirty="0"/>
          </a:p>
        </p:txBody>
      </p:sp>
      <p:sp>
        <p:nvSpPr>
          <p:cNvPr id="5" name="Textfeld 4">
            <a:extLst>
              <a:ext uri="{FF2B5EF4-FFF2-40B4-BE49-F238E27FC236}">
                <a16:creationId xmlns:a16="http://schemas.microsoft.com/office/drawing/2014/main" id="{B77F9ACA-9C87-C4C1-9F4E-9ADCB46FD202}"/>
              </a:ext>
            </a:extLst>
          </p:cNvPr>
          <p:cNvSpPr txBox="1"/>
          <p:nvPr/>
        </p:nvSpPr>
        <p:spPr>
          <a:xfrm>
            <a:off x="250274" y="4736866"/>
            <a:ext cx="8265159" cy="646331"/>
          </a:xfrm>
          <a:prstGeom prst="rect">
            <a:avLst/>
          </a:prstGeom>
          <a:noFill/>
        </p:spPr>
        <p:txBody>
          <a:bodyPr wrap="square">
            <a:spAutoFit/>
          </a:bodyPr>
          <a:lstStyle/>
          <a:p>
            <a:r>
              <a:rPr lang="de-DE" b="1" u="sng"/>
              <a:t>Minimum reserve:</a:t>
            </a:r>
            <a:r>
              <a:rPr lang="de-DE" b="1"/>
              <a:t>	 </a:t>
            </a:r>
            <a:r>
              <a:rPr lang="en-US"/>
              <a:t>The minimum amount of reserves a credit institution is required to 		  hold with a central bank. </a:t>
            </a:r>
            <a:endParaRPr lang="de-DE" dirty="0"/>
          </a:p>
        </p:txBody>
      </p:sp>
      <mc:AlternateContent xmlns:mc="http://schemas.openxmlformats.org/markup-compatibility/2006">
        <mc:Choice xmlns:p14="http://schemas.microsoft.com/office/powerpoint/2010/main" Requires="p14">
          <p:contentPart p14:bwMode="auto" r:id="rId3">
            <p14:nvContentPartPr>
              <p14:cNvPr id="6" name="Freihand 5">
                <a:extLst>
                  <a:ext uri="{FF2B5EF4-FFF2-40B4-BE49-F238E27FC236}">
                    <a16:creationId xmlns:a16="http://schemas.microsoft.com/office/drawing/2014/main" id="{1FA3EFEE-36AA-4B35-BCD8-0ADC6E8B7C4F}"/>
                  </a:ext>
                </a:extLst>
              </p14:cNvPr>
              <p14:cNvContentPartPr/>
              <p14:nvPr/>
            </p14:nvContentPartPr>
            <p14:xfrm>
              <a:off x="307813" y="613320"/>
              <a:ext cx="3420360" cy="896400"/>
            </p14:xfrm>
          </p:contentPart>
        </mc:Choice>
        <mc:Fallback>
          <p:pic>
            <p:nvPicPr>
              <p:cNvPr id="6" name="Freihand 5">
                <a:extLst>
                  <a:ext uri="{FF2B5EF4-FFF2-40B4-BE49-F238E27FC236}">
                    <a16:creationId xmlns:a16="http://schemas.microsoft.com/office/drawing/2014/main" id="{1FA3EFEE-36AA-4B35-BCD8-0ADC6E8B7C4F}"/>
                  </a:ext>
                </a:extLst>
              </p:cNvPr>
              <p:cNvPicPr/>
              <p:nvPr/>
            </p:nvPicPr>
            <p:blipFill>
              <a:blip r:embed="rId4"/>
              <a:stretch>
                <a:fillRect/>
              </a:stretch>
            </p:blipFill>
            <p:spPr>
              <a:xfrm>
                <a:off x="303493" y="609000"/>
                <a:ext cx="3429000" cy="905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6DCD224E-6749-4DD3-8C4D-F884A6D184E1}"/>
                  </a:ext>
                </a:extLst>
              </p14:cNvPr>
              <p14:cNvContentPartPr/>
              <p14:nvPr/>
            </p14:nvContentPartPr>
            <p14:xfrm>
              <a:off x="6931093" y="1110480"/>
              <a:ext cx="1729440" cy="49680"/>
            </p14:xfrm>
          </p:contentPart>
        </mc:Choice>
        <mc:Fallback>
          <p:pic>
            <p:nvPicPr>
              <p:cNvPr id="7" name="Freihand 6">
                <a:extLst>
                  <a:ext uri="{FF2B5EF4-FFF2-40B4-BE49-F238E27FC236}">
                    <a16:creationId xmlns:a16="http://schemas.microsoft.com/office/drawing/2014/main" id="{6DCD224E-6749-4DD3-8C4D-F884A6D184E1}"/>
                  </a:ext>
                </a:extLst>
              </p:cNvPr>
              <p:cNvPicPr/>
              <p:nvPr/>
            </p:nvPicPr>
            <p:blipFill>
              <a:blip r:embed="rId6"/>
              <a:stretch>
                <a:fillRect/>
              </a:stretch>
            </p:blipFill>
            <p:spPr>
              <a:xfrm>
                <a:off x="6926773" y="1106160"/>
                <a:ext cx="17380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787FD385-3E09-4209-A82B-EECADF4084DE}"/>
                  </a:ext>
                </a:extLst>
              </p14:cNvPr>
              <p14:cNvContentPartPr/>
              <p14:nvPr/>
            </p14:nvContentPartPr>
            <p14:xfrm>
              <a:off x="3498133" y="1795560"/>
              <a:ext cx="1732320" cy="436320"/>
            </p14:xfrm>
          </p:contentPart>
        </mc:Choice>
        <mc:Fallback>
          <p:pic>
            <p:nvPicPr>
              <p:cNvPr id="9" name="Freihand 8">
                <a:extLst>
                  <a:ext uri="{FF2B5EF4-FFF2-40B4-BE49-F238E27FC236}">
                    <a16:creationId xmlns:a16="http://schemas.microsoft.com/office/drawing/2014/main" id="{787FD385-3E09-4209-A82B-EECADF4084DE}"/>
                  </a:ext>
                </a:extLst>
              </p:cNvPr>
              <p:cNvPicPr/>
              <p:nvPr/>
            </p:nvPicPr>
            <p:blipFill>
              <a:blip r:embed="rId8"/>
              <a:stretch>
                <a:fillRect/>
              </a:stretch>
            </p:blipFill>
            <p:spPr>
              <a:xfrm>
                <a:off x="3493813" y="1791240"/>
                <a:ext cx="1740960" cy="444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E448910C-567D-428D-A428-5BB2BD247787}"/>
                  </a:ext>
                </a:extLst>
              </p14:cNvPr>
              <p14:cNvContentPartPr/>
              <p14:nvPr/>
            </p14:nvContentPartPr>
            <p14:xfrm>
              <a:off x="397093" y="579840"/>
              <a:ext cx="3313080" cy="815040"/>
            </p14:xfrm>
          </p:contentPart>
        </mc:Choice>
        <mc:Fallback>
          <p:pic>
            <p:nvPicPr>
              <p:cNvPr id="10" name="Freihand 9">
                <a:extLst>
                  <a:ext uri="{FF2B5EF4-FFF2-40B4-BE49-F238E27FC236}">
                    <a16:creationId xmlns:a16="http://schemas.microsoft.com/office/drawing/2014/main" id="{E448910C-567D-428D-A428-5BB2BD247787}"/>
                  </a:ext>
                </a:extLst>
              </p:cNvPr>
              <p:cNvPicPr/>
              <p:nvPr/>
            </p:nvPicPr>
            <p:blipFill>
              <a:blip r:embed="rId10"/>
              <a:stretch>
                <a:fillRect/>
              </a:stretch>
            </p:blipFill>
            <p:spPr>
              <a:xfrm>
                <a:off x="392773" y="575520"/>
                <a:ext cx="3321720" cy="823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09546FB8-269F-4E9C-94F2-32D39469D08C}"/>
                  </a:ext>
                </a:extLst>
              </p14:cNvPr>
              <p14:cNvContentPartPr/>
              <p14:nvPr/>
            </p14:nvContentPartPr>
            <p14:xfrm>
              <a:off x="281173" y="2193360"/>
              <a:ext cx="1824840" cy="713160"/>
            </p14:xfrm>
          </p:contentPart>
        </mc:Choice>
        <mc:Fallback>
          <p:pic>
            <p:nvPicPr>
              <p:cNvPr id="11" name="Freihand 10">
                <a:extLst>
                  <a:ext uri="{FF2B5EF4-FFF2-40B4-BE49-F238E27FC236}">
                    <a16:creationId xmlns:a16="http://schemas.microsoft.com/office/drawing/2014/main" id="{09546FB8-269F-4E9C-94F2-32D39469D08C}"/>
                  </a:ext>
                </a:extLst>
              </p:cNvPr>
              <p:cNvPicPr/>
              <p:nvPr/>
            </p:nvPicPr>
            <p:blipFill>
              <a:blip r:embed="rId12"/>
              <a:stretch>
                <a:fillRect/>
              </a:stretch>
            </p:blipFill>
            <p:spPr>
              <a:xfrm>
                <a:off x="276853" y="2189040"/>
                <a:ext cx="1833480" cy="721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816B72BB-B89D-4742-A485-D56B748BBEBE}"/>
                  </a:ext>
                </a:extLst>
              </p14:cNvPr>
              <p14:cNvContentPartPr/>
              <p14:nvPr/>
            </p14:nvContentPartPr>
            <p14:xfrm>
              <a:off x="3471493" y="1750200"/>
              <a:ext cx="1603800" cy="498600"/>
            </p14:xfrm>
          </p:contentPart>
        </mc:Choice>
        <mc:Fallback>
          <p:pic>
            <p:nvPicPr>
              <p:cNvPr id="12" name="Freihand 11">
                <a:extLst>
                  <a:ext uri="{FF2B5EF4-FFF2-40B4-BE49-F238E27FC236}">
                    <a16:creationId xmlns:a16="http://schemas.microsoft.com/office/drawing/2014/main" id="{816B72BB-B89D-4742-A485-D56B748BBEBE}"/>
                  </a:ext>
                </a:extLst>
              </p:cNvPr>
              <p:cNvPicPr/>
              <p:nvPr/>
            </p:nvPicPr>
            <p:blipFill>
              <a:blip r:embed="rId14"/>
              <a:stretch>
                <a:fillRect/>
              </a:stretch>
            </p:blipFill>
            <p:spPr>
              <a:xfrm>
                <a:off x="3467173" y="1745880"/>
                <a:ext cx="1612440" cy="507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7" name="Freihand 66">
                <a:extLst>
                  <a:ext uri="{FF2B5EF4-FFF2-40B4-BE49-F238E27FC236}">
                    <a16:creationId xmlns:a16="http://schemas.microsoft.com/office/drawing/2014/main" id="{2CD2CB58-D026-42C2-964A-8A6764BD7B10}"/>
                  </a:ext>
                </a:extLst>
              </p14:cNvPr>
              <p14:cNvContentPartPr/>
              <p14:nvPr/>
            </p14:nvContentPartPr>
            <p14:xfrm>
              <a:off x="323840" y="3719760"/>
              <a:ext cx="2374920" cy="65520"/>
            </p14:xfrm>
          </p:contentPart>
        </mc:Choice>
        <mc:Fallback>
          <p:pic>
            <p:nvPicPr>
              <p:cNvPr id="67" name="Freihand 66">
                <a:extLst>
                  <a:ext uri="{FF2B5EF4-FFF2-40B4-BE49-F238E27FC236}">
                    <a16:creationId xmlns:a16="http://schemas.microsoft.com/office/drawing/2014/main" id="{2CD2CB58-D026-42C2-964A-8A6764BD7B10}"/>
                  </a:ext>
                </a:extLst>
              </p:cNvPr>
              <p:cNvPicPr/>
              <p:nvPr/>
            </p:nvPicPr>
            <p:blipFill>
              <a:blip r:embed="rId16"/>
              <a:stretch>
                <a:fillRect/>
              </a:stretch>
            </p:blipFill>
            <p:spPr>
              <a:xfrm>
                <a:off x="319520" y="3715440"/>
                <a:ext cx="23835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8" name="Freihand 67">
                <a:extLst>
                  <a:ext uri="{FF2B5EF4-FFF2-40B4-BE49-F238E27FC236}">
                    <a16:creationId xmlns:a16="http://schemas.microsoft.com/office/drawing/2014/main" id="{2F139F06-CDC8-46F6-810D-80B9F2DD6DC6}"/>
                  </a:ext>
                </a:extLst>
              </p14:cNvPr>
              <p14:cNvContentPartPr/>
              <p14:nvPr/>
            </p14:nvContentPartPr>
            <p14:xfrm>
              <a:off x="501320" y="1194360"/>
              <a:ext cx="2665800" cy="22320"/>
            </p14:xfrm>
          </p:contentPart>
        </mc:Choice>
        <mc:Fallback>
          <p:pic>
            <p:nvPicPr>
              <p:cNvPr id="68" name="Freihand 67">
                <a:extLst>
                  <a:ext uri="{FF2B5EF4-FFF2-40B4-BE49-F238E27FC236}">
                    <a16:creationId xmlns:a16="http://schemas.microsoft.com/office/drawing/2014/main" id="{2F139F06-CDC8-46F6-810D-80B9F2DD6DC6}"/>
                  </a:ext>
                </a:extLst>
              </p:cNvPr>
              <p:cNvPicPr/>
              <p:nvPr/>
            </p:nvPicPr>
            <p:blipFill>
              <a:blip r:embed="rId18"/>
              <a:stretch>
                <a:fillRect/>
              </a:stretch>
            </p:blipFill>
            <p:spPr>
              <a:xfrm>
                <a:off x="497000" y="1190040"/>
                <a:ext cx="26744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9" name="Freihand 68">
                <a:extLst>
                  <a:ext uri="{FF2B5EF4-FFF2-40B4-BE49-F238E27FC236}">
                    <a16:creationId xmlns:a16="http://schemas.microsoft.com/office/drawing/2014/main" id="{52731580-ADF1-4D8D-BD11-00D65D12CF6E}"/>
                  </a:ext>
                </a:extLst>
              </p14:cNvPr>
              <p14:cNvContentPartPr/>
              <p14:nvPr/>
            </p14:nvContentPartPr>
            <p14:xfrm>
              <a:off x="630560" y="1197240"/>
              <a:ext cx="2451240" cy="84240"/>
            </p14:xfrm>
          </p:contentPart>
        </mc:Choice>
        <mc:Fallback>
          <p:pic>
            <p:nvPicPr>
              <p:cNvPr id="69" name="Freihand 68">
                <a:extLst>
                  <a:ext uri="{FF2B5EF4-FFF2-40B4-BE49-F238E27FC236}">
                    <a16:creationId xmlns:a16="http://schemas.microsoft.com/office/drawing/2014/main" id="{52731580-ADF1-4D8D-BD11-00D65D12CF6E}"/>
                  </a:ext>
                </a:extLst>
              </p:cNvPr>
              <p:cNvPicPr/>
              <p:nvPr/>
            </p:nvPicPr>
            <p:blipFill>
              <a:blip r:embed="rId20"/>
              <a:stretch>
                <a:fillRect/>
              </a:stretch>
            </p:blipFill>
            <p:spPr>
              <a:xfrm>
                <a:off x="626240" y="1192920"/>
                <a:ext cx="24598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70" name="Freihand 69">
                <a:extLst>
                  <a:ext uri="{FF2B5EF4-FFF2-40B4-BE49-F238E27FC236}">
                    <a16:creationId xmlns:a16="http://schemas.microsoft.com/office/drawing/2014/main" id="{D344F5BC-95A8-46CB-A4DC-1176BA989787}"/>
                  </a:ext>
                </a:extLst>
              </p14:cNvPr>
              <p14:cNvContentPartPr/>
              <p14:nvPr/>
            </p14:nvContentPartPr>
            <p14:xfrm>
              <a:off x="3805400" y="2200200"/>
              <a:ext cx="1350000" cy="77760"/>
            </p14:xfrm>
          </p:contentPart>
        </mc:Choice>
        <mc:Fallback>
          <p:pic>
            <p:nvPicPr>
              <p:cNvPr id="70" name="Freihand 69">
                <a:extLst>
                  <a:ext uri="{FF2B5EF4-FFF2-40B4-BE49-F238E27FC236}">
                    <a16:creationId xmlns:a16="http://schemas.microsoft.com/office/drawing/2014/main" id="{D344F5BC-95A8-46CB-A4DC-1176BA989787}"/>
                  </a:ext>
                </a:extLst>
              </p:cNvPr>
              <p:cNvPicPr/>
              <p:nvPr/>
            </p:nvPicPr>
            <p:blipFill>
              <a:blip r:embed="rId22"/>
              <a:stretch>
                <a:fillRect/>
              </a:stretch>
            </p:blipFill>
            <p:spPr>
              <a:xfrm>
                <a:off x="3801080" y="2195880"/>
                <a:ext cx="13586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91" name="Freihand 90">
                <a:extLst>
                  <a:ext uri="{FF2B5EF4-FFF2-40B4-BE49-F238E27FC236}">
                    <a16:creationId xmlns:a16="http://schemas.microsoft.com/office/drawing/2014/main" id="{7E6C8D08-D12A-43AD-B3D5-CABE9B226BBE}"/>
                  </a:ext>
                </a:extLst>
              </p14:cNvPr>
              <p14:cNvContentPartPr/>
              <p14:nvPr/>
            </p14:nvContentPartPr>
            <p14:xfrm>
              <a:off x="608960" y="1250160"/>
              <a:ext cx="2409480" cy="110880"/>
            </p14:xfrm>
          </p:contentPart>
        </mc:Choice>
        <mc:Fallback>
          <p:pic>
            <p:nvPicPr>
              <p:cNvPr id="91" name="Freihand 90">
                <a:extLst>
                  <a:ext uri="{FF2B5EF4-FFF2-40B4-BE49-F238E27FC236}">
                    <a16:creationId xmlns:a16="http://schemas.microsoft.com/office/drawing/2014/main" id="{7E6C8D08-D12A-43AD-B3D5-CABE9B226BBE}"/>
                  </a:ext>
                </a:extLst>
              </p:cNvPr>
              <p:cNvPicPr/>
              <p:nvPr/>
            </p:nvPicPr>
            <p:blipFill>
              <a:blip r:embed="rId24"/>
              <a:stretch>
                <a:fillRect/>
              </a:stretch>
            </p:blipFill>
            <p:spPr>
              <a:xfrm>
                <a:off x="604640" y="1245840"/>
                <a:ext cx="24181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92" name="Freihand 91">
                <a:extLst>
                  <a:ext uri="{FF2B5EF4-FFF2-40B4-BE49-F238E27FC236}">
                    <a16:creationId xmlns:a16="http://schemas.microsoft.com/office/drawing/2014/main" id="{B50B32F2-799D-4CA2-9296-07DFF151A250}"/>
                  </a:ext>
                </a:extLst>
              </p14:cNvPr>
              <p14:cNvContentPartPr/>
              <p14:nvPr/>
            </p14:nvContentPartPr>
            <p14:xfrm>
              <a:off x="407360" y="3700320"/>
              <a:ext cx="2299320" cy="69840"/>
            </p14:xfrm>
          </p:contentPart>
        </mc:Choice>
        <mc:Fallback>
          <p:pic>
            <p:nvPicPr>
              <p:cNvPr id="92" name="Freihand 91">
                <a:extLst>
                  <a:ext uri="{FF2B5EF4-FFF2-40B4-BE49-F238E27FC236}">
                    <a16:creationId xmlns:a16="http://schemas.microsoft.com/office/drawing/2014/main" id="{B50B32F2-799D-4CA2-9296-07DFF151A250}"/>
                  </a:ext>
                </a:extLst>
              </p:cNvPr>
              <p:cNvPicPr/>
              <p:nvPr/>
            </p:nvPicPr>
            <p:blipFill>
              <a:blip r:embed="rId26"/>
              <a:stretch>
                <a:fillRect/>
              </a:stretch>
            </p:blipFill>
            <p:spPr>
              <a:xfrm>
                <a:off x="403040" y="3696000"/>
                <a:ext cx="23079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93" name="Freihand 92">
                <a:extLst>
                  <a:ext uri="{FF2B5EF4-FFF2-40B4-BE49-F238E27FC236}">
                    <a16:creationId xmlns:a16="http://schemas.microsoft.com/office/drawing/2014/main" id="{06BCBD30-876D-49C9-A869-8DFAF99EF0E2}"/>
                  </a:ext>
                </a:extLst>
              </p14:cNvPr>
              <p14:cNvContentPartPr/>
              <p14:nvPr/>
            </p14:nvContentPartPr>
            <p14:xfrm>
              <a:off x="399800" y="3690240"/>
              <a:ext cx="2250360" cy="133560"/>
            </p14:xfrm>
          </p:contentPart>
        </mc:Choice>
        <mc:Fallback>
          <p:pic>
            <p:nvPicPr>
              <p:cNvPr id="93" name="Freihand 92">
                <a:extLst>
                  <a:ext uri="{FF2B5EF4-FFF2-40B4-BE49-F238E27FC236}">
                    <a16:creationId xmlns:a16="http://schemas.microsoft.com/office/drawing/2014/main" id="{06BCBD30-876D-49C9-A869-8DFAF99EF0E2}"/>
                  </a:ext>
                </a:extLst>
              </p:cNvPr>
              <p:cNvPicPr/>
              <p:nvPr/>
            </p:nvPicPr>
            <p:blipFill>
              <a:blip r:embed="rId28"/>
              <a:stretch>
                <a:fillRect/>
              </a:stretch>
            </p:blipFill>
            <p:spPr>
              <a:xfrm>
                <a:off x="395480" y="3685920"/>
                <a:ext cx="22590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94" name="Freihand 93">
                <a:extLst>
                  <a:ext uri="{FF2B5EF4-FFF2-40B4-BE49-F238E27FC236}">
                    <a16:creationId xmlns:a16="http://schemas.microsoft.com/office/drawing/2014/main" id="{A9574FDD-215F-4756-ADDA-439A559F1CEB}"/>
                  </a:ext>
                </a:extLst>
              </p14:cNvPr>
              <p14:cNvContentPartPr/>
              <p14:nvPr/>
            </p14:nvContentPartPr>
            <p14:xfrm>
              <a:off x="527600" y="1175640"/>
              <a:ext cx="2675160" cy="78480"/>
            </p14:xfrm>
          </p:contentPart>
        </mc:Choice>
        <mc:Fallback>
          <p:pic>
            <p:nvPicPr>
              <p:cNvPr id="94" name="Freihand 93">
                <a:extLst>
                  <a:ext uri="{FF2B5EF4-FFF2-40B4-BE49-F238E27FC236}">
                    <a16:creationId xmlns:a16="http://schemas.microsoft.com/office/drawing/2014/main" id="{A9574FDD-215F-4756-ADDA-439A559F1CEB}"/>
                  </a:ext>
                </a:extLst>
              </p:cNvPr>
              <p:cNvPicPr/>
              <p:nvPr/>
            </p:nvPicPr>
            <p:blipFill>
              <a:blip r:embed="rId30"/>
              <a:stretch>
                <a:fillRect/>
              </a:stretch>
            </p:blipFill>
            <p:spPr>
              <a:xfrm>
                <a:off x="523280" y="1171320"/>
                <a:ext cx="26838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71" name="Freihand 70">
                <a:extLst>
                  <a:ext uri="{FF2B5EF4-FFF2-40B4-BE49-F238E27FC236}">
                    <a16:creationId xmlns:a16="http://schemas.microsoft.com/office/drawing/2014/main" id="{23529A19-7030-4E71-8622-4CBD6808C961}"/>
                  </a:ext>
                </a:extLst>
              </p14:cNvPr>
              <p14:cNvContentPartPr/>
              <p14:nvPr/>
            </p14:nvContentPartPr>
            <p14:xfrm>
              <a:off x="6143240" y="3177960"/>
              <a:ext cx="111960" cy="182160"/>
            </p14:xfrm>
          </p:contentPart>
        </mc:Choice>
        <mc:Fallback>
          <p:pic>
            <p:nvPicPr>
              <p:cNvPr id="71" name="Freihand 70">
                <a:extLst>
                  <a:ext uri="{FF2B5EF4-FFF2-40B4-BE49-F238E27FC236}">
                    <a16:creationId xmlns:a16="http://schemas.microsoft.com/office/drawing/2014/main" id="{23529A19-7030-4E71-8622-4CBD6808C961}"/>
                  </a:ext>
                </a:extLst>
              </p:cNvPr>
              <p:cNvPicPr/>
              <p:nvPr/>
            </p:nvPicPr>
            <p:blipFill>
              <a:blip r:embed="rId32"/>
              <a:stretch>
                <a:fillRect/>
              </a:stretch>
            </p:blipFill>
            <p:spPr>
              <a:xfrm>
                <a:off x="6138920" y="3173640"/>
                <a:ext cx="1206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72" name="Freihand 71">
                <a:extLst>
                  <a:ext uri="{FF2B5EF4-FFF2-40B4-BE49-F238E27FC236}">
                    <a16:creationId xmlns:a16="http://schemas.microsoft.com/office/drawing/2014/main" id="{1F46E44E-47B4-42BD-908A-13142FEB33FE}"/>
                  </a:ext>
                </a:extLst>
              </p14:cNvPr>
              <p14:cNvContentPartPr/>
              <p14:nvPr/>
            </p14:nvContentPartPr>
            <p14:xfrm>
              <a:off x="6226040" y="3282000"/>
              <a:ext cx="85680" cy="77400"/>
            </p14:xfrm>
          </p:contentPart>
        </mc:Choice>
        <mc:Fallback>
          <p:pic>
            <p:nvPicPr>
              <p:cNvPr id="72" name="Freihand 71">
                <a:extLst>
                  <a:ext uri="{FF2B5EF4-FFF2-40B4-BE49-F238E27FC236}">
                    <a16:creationId xmlns:a16="http://schemas.microsoft.com/office/drawing/2014/main" id="{1F46E44E-47B4-42BD-908A-13142FEB33FE}"/>
                  </a:ext>
                </a:extLst>
              </p:cNvPr>
              <p:cNvPicPr/>
              <p:nvPr/>
            </p:nvPicPr>
            <p:blipFill>
              <a:blip r:embed="rId34"/>
              <a:stretch>
                <a:fillRect/>
              </a:stretch>
            </p:blipFill>
            <p:spPr>
              <a:xfrm>
                <a:off x="6221720" y="3277680"/>
                <a:ext cx="943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73" name="Freihand 72">
                <a:extLst>
                  <a:ext uri="{FF2B5EF4-FFF2-40B4-BE49-F238E27FC236}">
                    <a16:creationId xmlns:a16="http://schemas.microsoft.com/office/drawing/2014/main" id="{C2A0F762-4FE6-41F1-A9E3-500FD26DC56E}"/>
                  </a:ext>
                </a:extLst>
              </p14:cNvPr>
              <p14:cNvContentPartPr/>
              <p14:nvPr/>
            </p14:nvContentPartPr>
            <p14:xfrm>
              <a:off x="6330800" y="3289920"/>
              <a:ext cx="74520" cy="74160"/>
            </p14:xfrm>
          </p:contentPart>
        </mc:Choice>
        <mc:Fallback>
          <p:pic>
            <p:nvPicPr>
              <p:cNvPr id="73" name="Freihand 72">
                <a:extLst>
                  <a:ext uri="{FF2B5EF4-FFF2-40B4-BE49-F238E27FC236}">
                    <a16:creationId xmlns:a16="http://schemas.microsoft.com/office/drawing/2014/main" id="{C2A0F762-4FE6-41F1-A9E3-500FD26DC56E}"/>
                  </a:ext>
                </a:extLst>
              </p:cNvPr>
              <p:cNvPicPr/>
              <p:nvPr/>
            </p:nvPicPr>
            <p:blipFill>
              <a:blip r:embed="rId36"/>
              <a:stretch>
                <a:fillRect/>
              </a:stretch>
            </p:blipFill>
            <p:spPr>
              <a:xfrm>
                <a:off x="6326480" y="3285600"/>
                <a:ext cx="831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74" name="Freihand 73">
                <a:extLst>
                  <a:ext uri="{FF2B5EF4-FFF2-40B4-BE49-F238E27FC236}">
                    <a16:creationId xmlns:a16="http://schemas.microsoft.com/office/drawing/2014/main" id="{75893D17-9F92-4F3E-BE73-8D7E9B8F02AB}"/>
                  </a:ext>
                </a:extLst>
              </p14:cNvPr>
              <p14:cNvContentPartPr/>
              <p14:nvPr/>
            </p14:nvContentPartPr>
            <p14:xfrm>
              <a:off x="6445640" y="3272280"/>
              <a:ext cx="275040" cy="175320"/>
            </p14:xfrm>
          </p:contentPart>
        </mc:Choice>
        <mc:Fallback>
          <p:pic>
            <p:nvPicPr>
              <p:cNvPr id="74" name="Freihand 73">
                <a:extLst>
                  <a:ext uri="{FF2B5EF4-FFF2-40B4-BE49-F238E27FC236}">
                    <a16:creationId xmlns:a16="http://schemas.microsoft.com/office/drawing/2014/main" id="{75893D17-9F92-4F3E-BE73-8D7E9B8F02AB}"/>
                  </a:ext>
                </a:extLst>
              </p:cNvPr>
              <p:cNvPicPr/>
              <p:nvPr/>
            </p:nvPicPr>
            <p:blipFill>
              <a:blip r:embed="rId38"/>
              <a:stretch>
                <a:fillRect/>
              </a:stretch>
            </p:blipFill>
            <p:spPr>
              <a:xfrm>
                <a:off x="6441320" y="3267960"/>
                <a:ext cx="2836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75" name="Freihand 74">
                <a:extLst>
                  <a:ext uri="{FF2B5EF4-FFF2-40B4-BE49-F238E27FC236}">
                    <a16:creationId xmlns:a16="http://schemas.microsoft.com/office/drawing/2014/main" id="{F67C3625-E4E1-4FF1-BB9D-E2C2BDAC6323}"/>
                  </a:ext>
                </a:extLst>
              </p14:cNvPr>
              <p14:cNvContentPartPr/>
              <p14:nvPr/>
            </p14:nvContentPartPr>
            <p14:xfrm>
              <a:off x="6870080" y="3187680"/>
              <a:ext cx="183960" cy="167040"/>
            </p14:xfrm>
          </p:contentPart>
        </mc:Choice>
        <mc:Fallback>
          <p:pic>
            <p:nvPicPr>
              <p:cNvPr id="75" name="Freihand 74">
                <a:extLst>
                  <a:ext uri="{FF2B5EF4-FFF2-40B4-BE49-F238E27FC236}">
                    <a16:creationId xmlns:a16="http://schemas.microsoft.com/office/drawing/2014/main" id="{F67C3625-E4E1-4FF1-BB9D-E2C2BDAC6323}"/>
                  </a:ext>
                </a:extLst>
              </p:cNvPr>
              <p:cNvPicPr/>
              <p:nvPr/>
            </p:nvPicPr>
            <p:blipFill>
              <a:blip r:embed="rId40"/>
              <a:stretch>
                <a:fillRect/>
              </a:stretch>
            </p:blipFill>
            <p:spPr>
              <a:xfrm>
                <a:off x="6865760" y="3183360"/>
                <a:ext cx="1926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77" name="Freihand 76">
                <a:extLst>
                  <a:ext uri="{FF2B5EF4-FFF2-40B4-BE49-F238E27FC236}">
                    <a16:creationId xmlns:a16="http://schemas.microsoft.com/office/drawing/2014/main" id="{F77D1A95-210A-4E08-9EC4-7B5A4CB27AC3}"/>
                  </a:ext>
                </a:extLst>
              </p14:cNvPr>
              <p14:cNvContentPartPr/>
              <p14:nvPr/>
            </p14:nvContentPartPr>
            <p14:xfrm>
              <a:off x="7096520" y="3275160"/>
              <a:ext cx="247680" cy="66240"/>
            </p14:xfrm>
          </p:contentPart>
        </mc:Choice>
        <mc:Fallback>
          <p:pic>
            <p:nvPicPr>
              <p:cNvPr id="77" name="Freihand 76">
                <a:extLst>
                  <a:ext uri="{FF2B5EF4-FFF2-40B4-BE49-F238E27FC236}">
                    <a16:creationId xmlns:a16="http://schemas.microsoft.com/office/drawing/2014/main" id="{F77D1A95-210A-4E08-9EC4-7B5A4CB27AC3}"/>
                  </a:ext>
                </a:extLst>
              </p:cNvPr>
              <p:cNvPicPr/>
              <p:nvPr/>
            </p:nvPicPr>
            <p:blipFill>
              <a:blip r:embed="rId42"/>
              <a:stretch>
                <a:fillRect/>
              </a:stretch>
            </p:blipFill>
            <p:spPr>
              <a:xfrm>
                <a:off x="7092200" y="3270840"/>
                <a:ext cx="2563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78" name="Freihand 77">
                <a:extLst>
                  <a:ext uri="{FF2B5EF4-FFF2-40B4-BE49-F238E27FC236}">
                    <a16:creationId xmlns:a16="http://schemas.microsoft.com/office/drawing/2014/main" id="{AE61F8C2-0636-410D-8461-E0AD1BF4AC3B}"/>
                  </a:ext>
                </a:extLst>
              </p14:cNvPr>
              <p14:cNvContentPartPr/>
              <p14:nvPr/>
            </p14:nvContentPartPr>
            <p14:xfrm>
              <a:off x="7508000" y="3180840"/>
              <a:ext cx="200160" cy="167400"/>
            </p14:xfrm>
          </p:contentPart>
        </mc:Choice>
        <mc:Fallback>
          <p:pic>
            <p:nvPicPr>
              <p:cNvPr id="78" name="Freihand 77">
                <a:extLst>
                  <a:ext uri="{FF2B5EF4-FFF2-40B4-BE49-F238E27FC236}">
                    <a16:creationId xmlns:a16="http://schemas.microsoft.com/office/drawing/2014/main" id="{AE61F8C2-0636-410D-8461-E0AD1BF4AC3B}"/>
                  </a:ext>
                </a:extLst>
              </p:cNvPr>
              <p:cNvPicPr/>
              <p:nvPr/>
            </p:nvPicPr>
            <p:blipFill>
              <a:blip r:embed="rId44"/>
              <a:stretch>
                <a:fillRect/>
              </a:stretch>
            </p:blipFill>
            <p:spPr>
              <a:xfrm>
                <a:off x="7503680" y="3176520"/>
                <a:ext cx="2088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79" name="Freihand 78">
                <a:extLst>
                  <a:ext uri="{FF2B5EF4-FFF2-40B4-BE49-F238E27FC236}">
                    <a16:creationId xmlns:a16="http://schemas.microsoft.com/office/drawing/2014/main" id="{C08E7F2D-DC6C-491A-BA66-36E7E1A34DF5}"/>
                  </a:ext>
                </a:extLst>
              </p14:cNvPr>
              <p14:cNvContentPartPr/>
              <p14:nvPr/>
            </p14:nvContentPartPr>
            <p14:xfrm>
              <a:off x="7726520" y="3246000"/>
              <a:ext cx="115200" cy="99000"/>
            </p14:xfrm>
          </p:contentPart>
        </mc:Choice>
        <mc:Fallback>
          <p:pic>
            <p:nvPicPr>
              <p:cNvPr id="79" name="Freihand 78">
                <a:extLst>
                  <a:ext uri="{FF2B5EF4-FFF2-40B4-BE49-F238E27FC236}">
                    <a16:creationId xmlns:a16="http://schemas.microsoft.com/office/drawing/2014/main" id="{C08E7F2D-DC6C-491A-BA66-36E7E1A34DF5}"/>
                  </a:ext>
                </a:extLst>
              </p:cNvPr>
              <p:cNvPicPr/>
              <p:nvPr/>
            </p:nvPicPr>
            <p:blipFill>
              <a:blip r:embed="rId46"/>
              <a:stretch>
                <a:fillRect/>
              </a:stretch>
            </p:blipFill>
            <p:spPr>
              <a:xfrm>
                <a:off x="7722200" y="3241680"/>
                <a:ext cx="1238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80" name="Freihand 79">
                <a:extLst>
                  <a:ext uri="{FF2B5EF4-FFF2-40B4-BE49-F238E27FC236}">
                    <a16:creationId xmlns:a16="http://schemas.microsoft.com/office/drawing/2014/main" id="{424C65F0-3264-42C3-AC06-6F246CD1E515}"/>
                  </a:ext>
                </a:extLst>
              </p14:cNvPr>
              <p14:cNvContentPartPr/>
              <p14:nvPr/>
            </p14:nvContentPartPr>
            <p14:xfrm>
              <a:off x="8034320" y="3129360"/>
              <a:ext cx="172800" cy="167760"/>
            </p14:xfrm>
          </p:contentPart>
        </mc:Choice>
        <mc:Fallback>
          <p:pic>
            <p:nvPicPr>
              <p:cNvPr id="80" name="Freihand 79">
                <a:extLst>
                  <a:ext uri="{FF2B5EF4-FFF2-40B4-BE49-F238E27FC236}">
                    <a16:creationId xmlns:a16="http://schemas.microsoft.com/office/drawing/2014/main" id="{424C65F0-3264-42C3-AC06-6F246CD1E515}"/>
                  </a:ext>
                </a:extLst>
              </p:cNvPr>
              <p:cNvPicPr/>
              <p:nvPr/>
            </p:nvPicPr>
            <p:blipFill>
              <a:blip r:embed="rId48"/>
              <a:stretch>
                <a:fillRect/>
              </a:stretch>
            </p:blipFill>
            <p:spPr>
              <a:xfrm>
                <a:off x="8030000" y="3125040"/>
                <a:ext cx="1814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81" name="Freihand 80">
                <a:extLst>
                  <a:ext uri="{FF2B5EF4-FFF2-40B4-BE49-F238E27FC236}">
                    <a16:creationId xmlns:a16="http://schemas.microsoft.com/office/drawing/2014/main" id="{53A005A8-1135-46C3-8827-5340A65A3060}"/>
                  </a:ext>
                </a:extLst>
              </p14:cNvPr>
              <p14:cNvContentPartPr/>
              <p14:nvPr/>
            </p14:nvContentPartPr>
            <p14:xfrm>
              <a:off x="8112080" y="3280200"/>
              <a:ext cx="84240" cy="44280"/>
            </p14:xfrm>
          </p:contentPart>
        </mc:Choice>
        <mc:Fallback>
          <p:pic>
            <p:nvPicPr>
              <p:cNvPr id="81" name="Freihand 80">
                <a:extLst>
                  <a:ext uri="{FF2B5EF4-FFF2-40B4-BE49-F238E27FC236}">
                    <a16:creationId xmlns:a16="http://schemas.microsoft.com/office/drawing/2014/main" id="{53A005A8-1135-46C3-8827-5340A65A3060}"/>
                  </a:ext>
                </a:extLst>
              </p:cNvPr>
              <p:cNvPicPr/>
              <p:nvPr/>
            </p:nvPicPr>
            <p:blipFill>
              <a:blip r:embed="rId50"/>
              <a:stretch>
                <a:fillRect/>
              </a:stretch>
            </p:blipFill>
            <p:spPr>
              <a:xfrm>
                <a:off x="8107760" y="3275880"/>
                <a:ext cx="928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82" name="Freihand 81">
                <a:extLst>
                  <a:ext uri="{FF2B5EF4-FFF2-40B4-BE49-F238E27FC236}">
                    <a16:creationId xmlns:a16="http://schemas.microsoft.com/office/drawing/2014/main" id="{6E29EBD6-7AA7-40C2-ACAF-4878259F7877}"/>
                  </a:ext>
                </a:extLst>
              </p14:cNvPr>
              <p14:cNvContentPartPr/>
              <p14:nvPr/>
            </p14:nvContentPartPr>
            <p14:xfrm>
              <a:off x="8213600" y="3232320"/>
              <a:ext cx="183240" cy="220680"/>
            </p14:xfrm>
          </p:contentPart>
        </mc:Choice>
        <mc:Fallback>
          <p:pic>
            <p:nvPicPr>
              <p:cNvPr id="82" name="Freihand 81">
                <a:extLst>
                  <a:ext uri="{FF2B5EF4-FFF2-40B4-BE49-F238E27FC236}">
                    <a16:creationId xmlns:a16="http://schemas.microsoft.com/office/drawing/2014/main" id="{6E29EBD6-7AA7-40C2-ACAF-4878259F7877}"/>
                  </a:ext>
                </a:extLst>
              </p:cNvPr>
              <p:cNvPicPr/>
              <p:nvPr/>
            </p:nvPicPr>
            <p:blipFill>
              <a:blip r:embed="rId52"/>
              <a:stretch>
                <a:fillRect/>
              </a:stretch>
            </p:blipFill>
            <p:spPr>
              <a:xfrm>
                <a:off x="8209280" y="3228000"/>
                <a:ext cx="1918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84" name="Freihand 83">
                <a:extLst>
                  <a:ext uri="{FF2B5EF4-FFF2-40B4-BE49-F238E27FC236}">
                    <a16:creationId xmlns:a16="http://schemas.microsoft.com/office/drawing/2014/main" id="{4E471E02-737E-421C-A8AA-89637F989572}"/>
                  </a:ext>
                </a:extLst>
              </p14:cNvPr>
              <p14:cNvContentPartPr/>
              <p14:nvPr/>
            </p14:nvContentPartPr>
            <p14:xfrm>
              <a:off x="8539400" y="3200280"/>
              <a:ext cx="174600" cy="129600"/>
            </p14:xfrm>
          </p:contentPart>
        </mc:Choice>
        <mc:Fallback>
          <p:pic>
            <p:nvPicPr>
              <p:cNvPr id="84" name="Freihand 83">
                <a:extLst>
                  <a:ext uri="{FF2B5EF4-FFF2-40B4-BE49-F238E27FC236}">
                    <a16:creationId xmlns:a16="http://schemas.microsoft.com/office/drawing/2014/main" id="{4E471E02-737E-421C-A8AA-89637F989572}"/>
                  </a:ext>
                </a:extLst>
              </p:cNvPr>
              <p:cNvPicPr/>
              <p:nvPr/>
            </p:nvPicPr>
            <p:blipFill>
              <a:blip r:embed="rId54"/>
              <a:stretch>
                <a:fillRect/>
              </a:stretch>
            </p:blipFill>
            <p:spPr>
              <a:xfrm>
                <a:off x="8535080" y="3195960"/>
                <a:ext cx="1832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85" name="Freihand 84">
                <a:extLst>
                  <a:ext uri="{FF2B5EF4-FFF2-40B4-BE49-F238E27FC236}">
                    <a16:creationId xmlns:a16="http://schemas.microsoft.com/office/drawing/2014/main" id="{64CAB30A-EF51-4C32-9C1D-70F57CF4F498}"/>
                  </a:ext>
                </a:extLst>
              </p14:cNvPr>
              <p14:cNvContentPartPr/>
              <p14:nvPr/>
            </p14:nvContentPartPr>
            <p14:xfrm>
              <a:off x="8735960" y="3145560"/>
              <a:ext cx="217080" cy="167400"/>
            </p14:xfrm>
          </p:contentPart>
        </mc:Choice>
        <mc:Fallback>
          <p:pic>
            <p:nvPicPr>
              <p:cNvPr id="85" name="Freihand 84">
                <a:extLst>
                  <a:ext uri="{FF2B5EF4-FFF2-40B4-BE49-F238E27FC236}">
                    <a16:creationId xmlns:a16="http://schemas.microsoft.com/office/drawing/2014/main" id="{64CAB30A-EF51-4C32-9C1D-70F57CF4F498}"/>
                  </a:ext>
                </a:extLst>
              </p:cNvPr>
              <p:cNvPicPr/>
              <p:nvPr/>
            </p:nvPicPr>
            <p:blipFill>
              <a:blip r:embed="rId56"/>
              <a:stretch>
                <a:fillRect/>
              </a:stretch>
            </p:blipFill>
            <p:spPr>
              <a:xfrm>
                <a:off x="8731640" y="3141240"/>
                <a:ext cx="2257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86" name="Freihand 85">
                <a:extLst>
                  <a:ext uri="{FF2B5EF4-FFF2-40B4-BE49-F238E27FC236}">
                    <a16:creationId xmlns:a16="http://schemas.microsoft.com/office/drawing/2014/main" id="{233AE353-7194-49F9-ABB3-BBE1B9C7C443}"/>
                  </a:ext>
                </a:extLst>
              </p14:cNvPr>
              <p14:cNvContentPartPr/>
              <p14:nvPr/>
            </p14:nvContentPartPr>
            <p14:xfrm>
              <a:off x="8932160" y="3182280"/>
              <a:ext cx="85320" cy="124920"/>
            </p14:xfrm>
          </p:contentPart>
        </mc:Choice>
        <mc:Fallback>
          <p:pic>
            <p:nvPicPr>
              <p:cNvPr id="86" name="Freihand 85">
                <a:extLst>
                  <a:ext uri="{FF2B5EF4-FFF2-40B4-BE49-F238E27FC236}">
                    <a16:creationId xmlns:a16="http://schemas.microsoft.com/office/drawing/2014/main" id="{233AE353-7194-49F9-ABB3-BBE1B9C7C443}"/>
                  </a:ext>
                </a:extLst>
              </p:cNvPr>
              <p:cNvPicPr/>
              <p:nvPr/>
            </p:nvPicPr>
            <p:blipFill>
              <a:blip r:embed="rId58"/>
              <a:stretch>
                <a:fillRect/>
              </a:stretch>
            </p:blipFill>
            <p:spPr>
              <a:xfrm>
                <a:off x="8927840" y="3177960"/>
                <a:ext cx="939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87" name="Freihand 86">
                <a:extLst>
                  <a:ext uri="{FF2B5EF4-FFF2-40B4-BE49-F238E27FC236}">
                    <a16:creationId xmlns:a16="http://schemas.microsoft.com/office/drawing/2014/main" id="{DF8D211D-73A0-44E9-B017-BC34CC2E67CE}"/>
                  </a:ext>
                </a:extLst>
              </p14:cNvPr>
              <p14:cNvContentPartPr/>
              <p14:nvPr/>
            </p14:nvContentPartPr>
            <p14:xfrm>
              <a:off x="9000920" y="3186240"/>
              <a:ext cx="83520" cy="146520"/>
            </p14:xfrm>
          </p:contentPart>
        </mc:Choice>
        <mc:Fallback>
          <p:pic>
            <p:nvPicPr>
              <p:cNvPr id="87" name="Freihand 86">
                <a:extLst>
                  <a:ext uri="{FF2B5EF4-FFF2-40B4-BE49-F238E27FC236}">
                    <a16:creationId xmlns:a16="http://schemas.microsoft.com/office/drawing/2014/main" id="{DF8D211D-73A0-44E9-B017-BC34CC2E67CE}"/>
                  </a:ext>
                </a:extLst>
              </p:cNvPr>
              <p:cNvPicPr/>
              <p:nvPr/>
            </p:nvPicPr>
            <p:blipFill>
              <a:blip r:embed="rId60"/>
              <a:stretch>
                <a:fillRect/>
              </a:stretch>
            </p:blipFill>
            <p:spPr>
              <a:xfrm>
                <a:off x="8996600" y="3181920"/>
                <a:ext cx="921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88" name="Freihand 87">
                <a:extLst>
                  <a:ext uri="{FF2B5EF4-FFF2-40B4-BE49-F238E27FC236}">
                    <a16:creationId xmlns:a16="http://schemas.microsoft.com/office/drawing/2014/main" id="{AEDEAB53-E82B-4E7B-8F5A-08ED9961B117}"/>
                  </a:ext>
                </a:extLst>
              </p14:cNvPr>
              <p14:cNvContentPartPr/>
              <p14:nvPr/>
            </p14:nvContentPartPr>
            <p14:xfrm>
              <a:off x="9044480" y="3117840"/>
              <a:ext cx="115560" cy="186480"/>
            </p14:xfrm>
          </p:contentPart>
        </mc:Choice>
        <mc:Fallback>
          <p:pic>
            <p:nvPicPr>
              <p:cNvPr id="88" name="Freihand 87">
                <a:extLst>
                  <a:ext uri="{FF2B5EF4-FFF2-40B4-BE49-F238E27FC236}">
                    <a16:creationId xmlns:a16="http://schemas.microsoft.com/office/drawing/2014/main" id="{AEDEAB53-E82B-4E7B-8F5A-08ED9961B117}"/>
                  </a:ext>
                </a:extLst>
              </p:cNvPr>
              <p:cNvPicPr/>
              <p:nvPr/>
            </p:nvPicPr>
            <p:blipFill>
              <a:blip r:embed="rId62"/>
              <a:stretch>
                <a:fillRect/>
              </a:stretch>
            </p:blipFill>
            <p:spPr>
              <a:xfrm>
                <a:off x="9040160" y="3113520"/>
                <a:ext cx="1242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89" name="Freihand 88">
                <a:extLst>
                  <a:ext uri="{FF2B5EF4-FFF2-40B4-BE49-F238E27FC236}">
                    <a16:creationId xmlns:a16="http://schemas.microsoft.com/office/drawing/2014/main" id="{D6A4A759-A0A3-4DBD-8204-7DB79791C4F4}"/>
                  </a:ext>
                </a:extLst>
              </p14:cNvPr>
              <p14:cNvContentPartPr/>
              <p14:nvPr/>
            </p14:nvContentPartPr>
            <p14:xfrm>
              <a:off x="9212600" y="3110280"/>
              <a:ext cx="405360" cy="185040"/>
            </p14:xfrm>
          </p:contentPart>
        </mc:Choice>
        <mc:Fallback>
          <p:pic>
            <p:nvPicPr>
              <p:cNvPr id="89" name="Freihand 88">
                <a:extLst>
                  <a:ext uri="{FF2B5EF4-FFF2-40B4-BE49-F238E27FC236}">
                    <a16:creationId xmlns:a16="http://schemas.microsoft.com/office/drawing/2014/main" id="{D6A4A759-A0A3-4DBD-8204-7DB79791C4F4}"/>
                  </a:ext>
                </a:extLst>
              </p:cNvPr>
              <p:cNvPicPr/>
              <p:nvPr/>
            </p:nvPicPr>
            <p:blipFill>
              <a:blip r:embed="rId64"/>
              <a:stretch>
                <a:fillRect/>
              </a:stretch>
            </p:blipFill>
            <p:spPr>
              <a:xfrm>
                <a:off x="9208280" y="3105960"/>
                <a:ext cx="4140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95" name="Freihand 94">
                <a:extLst>
                  <a:ext uri="{FF2B5EF4-FFF2-40B4-BE49-F238E27FC236}">
                    <a16:creationId xmlns:a16="http://schemas.microsoft.com/office/drawing/2014/main" id="{5E4755AE-5A06-4590-8B04-53FBD8809A06}"/>
                  </a:ext>
                </a:extLst>
              </p14:cNvPr>
              <p14:cNvContentPartPr/>
              <p14:nvPr/>
            </p14:nvContentPartPr>
            <p14:xfrm>
              <a:off x="3720800" y="2110920"/>
              <a:ext cx="1396080" cy="60120"/>
            </p14:xfrm>
          </p:contentPart>
        </mc:Choice>
        <mc:Fallback>
          <p:pic>
            <p:nvPicPr>
              <p:cNvPr id="95" name="Freihand 94">
                <a:extLst>
                  <a:ext uri="{FF2B5EF4-FFF2-40B4-BE49-F238E27FC236}">
                    <a16:creationId xmlns:a16="http://schemas.microsoft.com/office/drawing/2014/main" id="{5E4755AE-5A06-4590-8B04-53FBD8809A06}"/>
                  </a:ext>
                </a:extLst>
              </p:cNvPr>
              <p:cNvPicPr/>
              <p:nvPr/>
            </p:nvPicPr>
            <p:blipFill>
              <a:blip r:embed="rId66"/>
              <a:stretch>
                <a:fillRect/>
              </a:stretch>
            </p:blipFill>
            <p:spPr>
              <a:xfrm>
                <a:off x="3716480" y="2106600"/>
                <a:ext cx="14047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96" name="Freihand 95">
                <a:extLst>
                  <a:ext uri="{FF2B5EF4-FFF2-40B4-BE49-F238E27FC236}">
                    <a16:creationId xmlns:a16="http://schemas.microsoft.com/office/drawing/2014/main" id="{5C949E1A-6D1F-45E8-8284-DE49CF856EC1}"/>
                  </a:ext>
                </a:extLst>
              </p14:cNvPr>
              <p14:cNvContentPartPr/>
              <p14:nvPr/>
            </p14:nvContentPartPr>
            <p14:xfrm>
              <a:off x="166880" y="2086440"/>
              <a:ext cx="585360" cy="2156040"/>
            </p14:xfrm>
          </p:contentPart>
        </mc:Choice>
        <mc:Fallback>
          <p:pic>
            <p:nvPicPr>
              <p:cNvPr id="96" name="Freihand 95">
                <a:extLst>
                  <a:ext uri="{FF2B5EF4-FFF2-40B4-BE49-F238E27FC236}">
                    <a16:creationId xmlns:a16="http://schemas.microsoft.com/office/drawing/2014/main" id="{5C949E1A-6D1F-45E8-8284-DE49CF856EC1}"/>
                  </a:ext>
                </a:extLst>
              </p:cNvPr>
              <p:cNvPicPr/>
              <p:nvPr/>
            </p:nvPicPr>
            <p:blipFill>
              <a:blip r:embed="rId68"/>
              <a:stretch>
                <a:fillRect/>
              </a:stretch>
            </p:blipFill>
            <p:spPr>
              <a:xfrm>
                <a:off x="162560" y="2082120"/>
                <a:ext cx="594000" cy="2164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97" name="Freihand 96">
                <a:extLst>
                  <a:ext uri="{FF2B5EF4-FFF2-40B4-BE49-F238E27FC236}">
                    <a16:creationId xmlns:a16="http://schemas.microsoft.com/office/drawing/2014/main" id="{85C00020-801C-4783-B7D1-AE100648390B}"/>
                  </a:ext>
                </a:extLst>
              </p14:cNvPr>
              <p14:cNvContentPartPr/>
              <p14:nvPr/>
            </p14:nvContentPartPr>
            <p14:xfrm>
              <a:off x="199280" y="2087880"/>
              <a:ext cx="487800" cy="78480"/>
            </p14:xfrm>
          </p:contentPart>
        </mc:Choice>
        <mc:Fallback>
          <p:pic>
            <p:nvPicPr>
              <p:cNvPr id="97" name="Freihand 96">
                <a:extLst>
                  <a:ext uri="{FF2B5EF4-FFF2-40B4-BE49-F238E27FC236}">
                    <a16:creationId xmlns:a16="http://schemas.microsoft.com/office/drawing/2014/main" id="{85C00020-801C-4783-B7D1-AE100648390B}"/>
                  </a:ext>
                </a:extLst>
              </p:cNvPr>
              <p:cNvPicPr/>
              <p:nvPr/>
            </p:nvPicPr>
            <p:blipFill>
              <a:blip r:embed="rId70"/>
              <a:stretch>
                <a:fillRect/>
              </a:stretch>
            </p:blipFill>
            <p:spPr>
              <a:xfrm>
                <a:off x="194960" y="2083560"/>
                <a:ext cx="4964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99" name="Freihand 98">
                <a:extLst>
                  <a:ext uri="{FF2B5EF4-FFF2-40B4-BE49-F238E27FC236}">
                    <a16:creationId xmlns:a16="http://schemas.microsoft.com/office/drawing/2014/main" id="{C4598ADF-DA69-4E5B-80A8-30EC1719C02F}"/>
                  </a:ext>
                </a:extLst>
              </p14:cNvPr>
              <p14:cNvContentPartPr/>
              <p14:nvPr/>
            </p14:nvContentPartPr>
            <p14:xfrm>
              <a:off x="155720" y="3562080"/>
              <a:ext cx="48600" cy="586080"/>
            </p14:xfrm>
          </p:contentPart>
        </mc:Choice>
        <mc:Fallback>
          <p:pic>
            <p:nvPicPr>
              <p:cNvPr id="99" name="Freihand 98">
                <a:extLst>
                  <a:ext uri="{FF2B5EF4-FFF2-40B4-BE49-F238E27FC236}">
                    <a16:creationId xmlns:a16="http://schemas.microsoft.com/office/drawing/2014/main" id="{C4598ADF-DA69-4E5B-80A8-30EC1719C02F}"/>
                  </a:ext>
                </a:extLst>
              </p:cNvPr>
              <p:cNvPicPr/>
              <p:nvPr/>
            </p:nvPicPr>
            <p:blipFill>
              <a:blip r:embed="rId72"/>
              <a:stretch>
                <a:fillRect/>
              </a:stretch>
            </p:blipFill>
            <p:spPr>
              <a:xfrm>
                <a:off x="151400" y="3557760"/>
                <a:ext cx="57240" cy="5947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01" name="Freihand 100">
                <a:extLst>
                  <a:ext uri="{FF2B5EF4-FFF2-40B4-BE49-F238E27FC236}">
                    <a16:creationId xmlns:a16="http://schemas.microsoft.com/office/drawing/2014/main" id="{BAE9C380-73E9-455B-A34F-A3B62F0B46B0}"/>
                  </a:ext>
                </a:extLst>
              </p14:cNvPr>
              <p14:cNvContentPartPr/>
              <p14:nvPr/>
            </p14:nvContentPartPr>
            <p14:xfrm>
              <a:off x="111440" y="4475400"/>
              <a:ext cx="2282400" cy="971640"/>
            </p14:xfrm>
          </p:contentPart>
        </mc:Choice>
        <mc:Fallback>
          <p:pic>
            <p:nvPicPr>
              <p:cNvPr id="101" name="Freihand 100">
                <a:extLst>
                  <a:ext uri="{FF2B5EF4-FFF2-40B4-BE49-F238E27FC236}">
                    <a16:creationId xmlns:a16="http://schemas.microsoft.com/office/drawing/2014/main" id="{BAE9C380-73E9-455B-A34F-A3B62F0B46B0}"/>
                  </a:ext>
                </a:extLst>
              </p:cNvPr>
              <p:cNvPicPr/>
              <p:nvPr/>
            </p:nvPicPr>
            <p:blipFill>
              <a:blip r:embed="rId74"/>
              <a:stretch>
                <a:fillRect/>
              </a:stretch>
            </p:blipFill>
            <p:spPr>
              <a:xfrm>
                <a:off x="107120" y="4471080"/>
                <a:ext cx="2291040" cy="9802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02" name="Freihand 101">
                <a:extLst>
                  <a:ext uri="{FF2B5EF4-FFF2-40B4-BE49-F238E27FC236}">
                    <a16:creationId xmlns:a16="http://schemas.microsoft.com/office/drawing/2014/main" id="{DAF26D73-D147-4991-8E98-F54F41FF0874}"/>
                  </a:ext>
                </a:extLst>
              </p14:cNvPr>
              <p14:cNvContentPartPr/>
              <p14:nvPr/>
            </p14:nvContentPartPr>
            <p14:xfrm>
              <a:off x="3553400" y="2021640"/>
              <a:ext cx="2037240" cy="163440"/>
            </p14:xfrm>
          </p:contentPart>
        </mc:Choice>
        <mc:Fallback>
          <p:pic>
            <p:nvPicPr>
              <p:cNvPr id="102" name="Freihand 101">
                <a:extLst>
                  <a:ext uri="{FF2B5EF4-FFF2-40B4-BE49-F238E27FC236}">
                    <a16:creationId xmlns:a16="http://schemas.microsoft.com/office/drawing/2014/main" id="{DAF26D73-D147-4991-8E98-F54F41FF0874}"/>
                  </a:ext>
                </a:extLst>
              </p:cNvPr>
              <p:cNvPicPr/>
              <p:nvPr/>
            </p:nvPicPr>
            <p:blipFill>
              <a:blip r:embed="rId76"/>
              <a:stretch>
                <a:fillRect/>
              </a:stretch>
            </p:blipFill>
            <p:spPr>
              <a:xfrm>
                <a:off x="3549080" y="2017320"/>
                <a:ext cx="20458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03" name="Freihand 102">
                <a:extLst>
                  <a:ext uri="{FF2B5EF4-FFF2-40B4-BE49-F238E27FC236}">
                    <a16:creationId xmlns:a16="http://schemas.microsoft.com/office/drawing/2014/main" id="{27782F5E-B694-4554-9E69-30E708075707}"/>
                  </a:ext>
                </a:extLst>
              </p14:cNvPr>
              <p14:cNvContentPartPr/>
              <p14:nvPr/>
            </p14:nvContentPartPr>
            <p14:xfrm>
              <a:off x="2558720" y="600000"/>
              <a:ext cx="3538080" cy="93240"/>
            </p14:xfrm>
          </p:contentPart>
        </mc:Choice>
        <mc:Fallback>
          <p:pic>
            <p:nvPicPr>
              <p:cNvPr id="103" name="Freihand 102">
                <a:extLst>
                  <a:ext uri="{FF2B5EF4-FFF2-40B4-BE49-F238E27FC236}">
                    <a16:creationId xmlns:a16="http://schemas.microsoft.com/office/drawing/2014/main" id="{27782F5E-B694-4554-9E69-30E708075707}"/>
                  </a:ext>
                </a:extLst>
              </p:cNvPr>
              <p:cNvPicPr/>
              <p:nvPr/>
            </p:nvPicPr>
            <p:blipFill>
              <a:blip r:embed="rId78"/>
              <a:stretch>
                <a:fillRect/>
              </a:stretch>
            </p:blipFill>
            <p:spPr>
              <a:xfrm>
                <a:off x="2554400" y="595680"/>
                <a:ext cx="3546720" cy="101880"/>
              </a:xfrm>
              <a:prstGeom prst="rect">
                <a:avLst/>
              </a:prstGeom>
            </p:spPr>
          </p:pic>
        </mc:Fallback>
      </mc:AlternateContent>
      <p:grpSp>
        <p:nvGrpSpPr>
          <p:cNvPr id="105" name="Gruppieren 104">
            <a:extLst>
              <a:ext uri="{FF2B5EF4-FFF2-40B4-BE49-F238E27FC236}">
                <a16:creationId xmlns:a16="http://schemas.microsoft.com/office/drawing/2014/main" id="{2B3772B4-5FB7-4D0A-8B75-0DF9380A3F95}"/>
              </a:ext>
            </a:extLst>
          </p:cNvPr>
          <p:cNvGrpSpPr/>
          <p:nvPr/>
        </p:nvGrpSpPr>
        <p:grpSpPr>
          <a:xfrm>
            <a:off x="2254693" y="1753080"/>
            <a:ext cx="10005120" cy="707040"/>
            <a:chOff x="2254693" y="1753080"/>
            <a:chExt cx="10005120" cy="707040"/>
          </a:xfrm>
        </p:grpSpPr>
        <mc:AlternateContent xmlns:mc="http://schemas.openxmlformats.org/markup-compatibility/2006">
          <mc:Choice xmlns:p14="http://schemas.microsoft.com/office/powerpoint/2010/main" Requires="p14">
            <p:contentPart p14:bwMode="auto" r:id="rId79">
              <p14:nvContentPartPr>
                <p14:cNvPr id="13" name="Freihand 12">
                  <a:extLst>
                    <a:ext uri="{FF2B5EF4-FFF2-40B4-BE49-F238E27FC236}">
                      <a16:creationId xmlns:a16="http://schemas.microsoft.com/office/drawing/2014/main" id="{37604AFD-3760-4D06-A04C-3ECCB081AB74}"/>
                    </a:ext>
                  </a:extLst>
                </p14:cNvPr>
                <p14:cNvContentPartPr/>
                <p14:nvPr/>
              </p14:nvContentPartPr>
              <p14:xfrm>
                <a:off x="2365213" y="2293800"/>
                <a:ext cx="3726720" cy="64800"/>
              </p14:xfrm>
            </p:contentPart>
          </mc:Choice>
          <mc:Fallback>
            <p:pic>
              <p:nvPicPr>
                <p:cNvPr id="13" name="Freihand 12">
                  <a:extLst>
                    <a:ext uri="{FF2B5EF4-FFF2-40B4-BE49-F238E27FC236}">
                      <a16:creationId xmlns:a16="http://schemas.microsoft.com/office/drawing/2014/main" id="{37604AFD-3760-4D06-A04C-3ECCB081AB74}"/>
                    </a:ext>
                  </a:extLst>
                </p:cNvPr>
                <p:cNvPicPr/>
                <p:nvPr/>
              </p:nvPicPr>
              <p:blipFill>
                <a:blip r:embed="rId80"/>
                <a:stretch>
                  <a:fillRect/>
                </a:stretch>
              </p:blipFill>
              <p:spPr>
                <a:xfrm>
                  <a:off x="2360893" y="2289480"/>
                  <a:ext cx="37353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4" name="Freihand 13">
                  <a:extLst>
                    <a:ext uri="{FF2B5EF4-FFF2-40B4-BE49-F238E27FC236}">
                      <a16:creationId xmlns:a16="http://schemas.microsoft.com/office/drawing/2014/main" id="{7499DC17-0030-4006-A8F9-6A7891A457FA}"/>
                    </a:ext>
                  </a:extLst>
                </p14:cNvPr>
                <p14:cNvContentPartPr/>
                <p14:nvPr/>
              </p14:nvContentPartPr>
              <p14:xfrm>
                <a:off x="2254693" y="2232240"/>
                <a:ext cx="507960" cy="227880"/>
              </p14:xfrm>
            </p:contentPart>
          </mc:Choice>
          <mc:Fallback>
            <p:pic>
              <p:nvPicPr>
                <p:cNvPr id="14" name="Freihand 13">
                  <a:extLst>
                    <a:ext uri="{FF2B5EF4-FFF2-40B4-BE49-F238E27FC236}">
                      <a16:creationId xmlns:a16="http://schemas.microsoft.com/office/drawing/2014/main" id="{7499DC17-0030-4006-A8F9-6A7891A457FA}"/>
                    </a:ext>
                  </a:extLst>
                </p:cNvPr>
                <p:cNvPicPr/>
                <p:nvPr/>
              </p:nvPicPr>
              <p:blipFill>
                <a:blip r:embed="rId82"/>
                <a:stretch>
                  <a:fillRect/>
                </a:stretch>
              </p:blipFill>
              <p:spPr>
                <a:xfrm>
                  <a:off x="2250373" y="2227920"/>
                  <a:ext cx="5166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5" name="Freihand 14">
                  <a:extLst>
                    <a:ext uri="{FF2B5EF4-FFF2-40B4-BE49-F238E27FC236}">
                      <a16:creationId xmlns:a16="http://schemas.microsoft.com/office/drawing/2014/main" id="{FBF4259A-B854-4A0E-98D2-9EB7F9127C63}"/>
                    </a:ext>
                  </a:extLst>
                </p14:cNvPr>
                <p14:cNvContentPartPr/>
                <p14:nvPr/>
              </p14:nvContentPartPr>
              <p14:xfrm>
                <a:off x="6360853" y="2183280"/>
                <a:ext cx="20520" cy="180000"/>
              </p14:xfrm>
            </p:contentPart>
          </mc:Choice>
          <mc:Fallback>
            <p:pic>
              <p:nvPicPr>
                <p:cNvPr id="15" name="Freihand 14">
                  <a:extLst>
                    <a:ext uri="{FF2B5EF4-FFF2-40B4-BE49-F238E27FC236}">
                      <a16:creationId xmlns:a16="http://schemas.microsoft.com/office/drawing/2014/main" id="{FBF4259A-B854-4A0E-98D2-9EB7F9127C63}"/>
                    </a:ext>
                  </a:extLst>
                </p:cNvPr>
                <p:cNvPicPr/>
                <p:nvPr/>
              </p:nvPicPr>
              <p:blipFill>
                <a:blip r:embed="rId84"/>
                <a:stretch>
                  <a:fillRect/>
                </a:stretch>
              </p:blipFill>
              <p:spPr>
                <a:xfrm>
                  <a:off x="6356533" y="2178960"/>
                  <a:ext cx="291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6" name="Freihand 15">
                  <a:extLst>
                    <a:ext uri="{FF2B5EF4-FFF2-40B4-BE49-F238E27FC236}">
                      <a16:creationId xmlns:a16="http://schemas.microsoft.com/office/drawing/2014/main" id="{AA4AC187-30BB-4BBE-8B46-3810560EF6B2}"/>
                    </a:ext>
                  </a:extLst>
                </p14:cNvPr>
                <p14:cNvContentPartPr/>
                <p14:nvPr/>
              </p14:nvContentPartPr>
              <p14:xfrm>
                <a:off x="6285613" y="2324400"/>
                <a:ext cx="174240" cy="14760"/>
              </p14:xfrm>
            </p:contentPart>
          </mc:Choice>
          <mc:Fallback>
            <p:pic>
              <p:nvPicPr>
                <p:cNvPr id="16" name="Freihand 15">
                  <a:extLst>
                    <a:ext uri="{FF2B5EF4-FFF2-40B4-BE49-F238E27FC236}">
                      <a16:creationId xmlns:a16="http://schemas.microsoft.com/office/drawing/2014/main" id="{AA4AC187-30BB-4BBE-8B46-3810560EF6B2}"/>
                    </a:ext>
                  </a:extLst>
                </p:cNvPr>
                <p:cNvPicPr/>
                <p:nvPr/>
              </p:nvPicPr>
              <p:blipFill>
                <a:blip r:embed="rId86"/>
                <a:stretch>
                  <a:fillRect/>
                </a:stretch>
              </p:blipFill>
              <p:spPr>
                <a:xfrm>
                  <a:off x="6281293" y="2320080"/>
                  <a:ext cx="1828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7" name="Freihand 16">
                  <a:extLst>
                    <a:ext uri="{FF2B5EF4-FFF2-40B4-BE49-F238E27FC236}">
                      <a16:creationId xmlns:a16="http://schemas.microsoft.com/office/drawing/2014/main" id="{B08A913F-30C9-47D9-A139-2865632DE4C3}"/>
                    </a:ext>
                  </a:extLst>
                </p14:cNvPr>
                <p14:cNvContentPartPr/>
                <p14:nvPr/>
              </p14:nvContentPartPr>
              <p14:xfrm>
                <a:off x="6261493" y="2277600"/>
                <a:ext cx="77760" cy="6840"/>
              </p14:xfrm>
            </p:contentPart>
          </mc:Choice>
          <mc:Fallback>
            <p:pic>
              <p:nvPicPr>
                <p:cNvPr id="17" name="Freihand 16">
                  <a:extLst>
                    <a:ext uri="{FF2B5EF4-FFF2-40B4-BE49-F238E27FC236}">
                      <a16:creationId xmlns:a16="http://schemas.microsoft.com/office/drawing/2014/main" id="{B08A913F-30C9-47D9-A139-2865632DE4C3}"/>
                    </a:ext>
                  </a:extLst>
                </p:cNvPr>
                <p:cNvPicPr/>
                <p:nvPr/>
              </p:nvPicPr>
              <p:blipFill>
                <a:blip r:embed="rId88"/>
                <a:stretch>
                  <a:fillRect/>
                </a:stretch>
              </p:blipFill>
              <p:spPr>
                <a:xfrm>
                  <a:off x="6257173" y="2273280"/>
                  <a:ext cx="864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9" name="Freihand 18">
                  <a:extLst>
                    <a:ext uri="{FF2B5EF4-FFF2-40B4-BE49-F238E27FC236}">
                      <a16:creationId xmlns:a16="http://schemas.microsoft.com/office/drawing/2014/main" id="{90975FAA-D4D8-41DF-BF53-771DBFCD494F}"/>
                    </a:ext>
                  </a:extLst>
                </p14:cNvPr>
                <p14:cNvContentPartPr/>
                <p14:nvPr/>
              </p14:nvContentPartPr>
              <p14:xfrm>
                <a:off x="6246733" y="2181840"/>
                <a:ext cx="189360" cy="14040"/>
              </p14:xfrm>
            </p:contentPart>
          </mc:Choice>
          <mc:Fallback>
            <p:pic>
              <p:nvPicPr>
                <p:cNvPr id="19" name="Freihand 18">
                  <a:extLst>
                    <a:ext uri="{FF2B5EF4-FFF2-40B4-BE49-F238E27FC236}">
                      <a16:creationId xmlns:a16="http://schemas.microsoft.com/office/drawing/2014/main" id="{90975FAA-D4D8-41DF-BF53-771DBFCD494F}"/>
                    </a:ext>
                  </a:extLst>
                </p:cNvPr>
                <p:cNvPicPr/>
                <p:nvPr/>
              </p:nvPicPr>
              <p:blipFill>
                <a:blip r:embed="rId90"/>
                <a:stretch>
                  <a:fillRect/>
                </a:stretch>
              </p:blipFill>
              <p:spPr>
                <a:xfrm>
                  <a:off x="6242413" y="2177520"/>
                  <a:ext cx="1980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0" name="Freihand 19">
                  <a:extLst>
                    <a:ext uri="{FF2B5EF4-FFF2-40B4-BE49-F238E27FC236}">
                      <a16:creationId xmlns:a16="http://schemas.microsoft.com/office/drawing/2014/main" id="{34B44FC4-0C09-4CDA-B781-CFB0E26D2305}"/>
                    </a:ext>
                  </a:extLst>
                </p14:cNvPr>
                <p14:cNvContentPartPr/>
                <p14:nvPr/>
              </p14:nvContentPartPr>
              <p14:xfrm>
                <a:off x="6488653" y="2232960"/>
                <a:ext cx="165600" cy="109440"/>
              </p14:xfrm>
            </p:contentPart>
          </mc:Choice>
          <mc:Fallback>
            <p:pic>
              <p:nvPicPr>
                <p:cNvPr id="20" name="Freihand 19">
                  <a:extLst>
                    <a:ext uri="{FF2B5EF4-FFF2-40B4-BE49-F238E27FC236}">
                      <a16:creationId xmlns:a16="http://schemas.microsoft.com/office/drawing/2014/main" id="{34B44FC4-0C09-4CDA-B781-CFB0E26D2305}"/>
                    </a:ext>
                  </a:extLst>
                </p:cNvPr>
                <p:cNvPicPr/>
                <p:nvPr/>
              </p:nvPicPr>
              <p:blipFill>
                <a:blip r:embed="rId92"/>
                <a:stretch>
                  <a:fillRect/>
                </a:stretch>
              </p:blipFill>
              <p:spPr>
                <a:xfrm>
                  <a:off x="6484333" y="2228640"/>
                  <a:ext cx="1742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1" name="Freihand 20">
                  <a:extLst>
                    <a:ext uri="{FF2B5EF4-FFF2-40B4-BE49-F238E27FC236}">
                      <a16:creationId xmlns:a16="http://schemas.microsoft.com/office/drawing/2014/main" id="{2FE041B1-B4B2-4790-8F7B-29623FB69614}"/>
                    </a:ext>
                  </a:extLst>
                </p14:cNvPr>
                <p14:cNvContentPartPr/>
                <p14:nvPr/>
              </p14:nvContentPartPr>
              <p14:xfrm>
                <a:off x="6639853" y="2178240"/>
                <a:ext cx="273960" cy="176760"/>
              </p14:xfrm>
            </p:contentPart>
          </mc:Choice>
          <mc:Fallback>
            <p:pic>
              <p:nvPicPr>
                <p:cNvPr id="21" name="Freihand 20">
                  <a:extLst>
                    <a:ext uri="{FF2B5EF4-FFF2-40B4-BE49-F238E27FC236}">
                      <a16:creationId xmlns:a16="http://schemas.microsoft.com/office/drawing/2014/main" id="{2FE041B1-B4B2-4790-8F7B-29623FB69614}"/>
                    </a:ext>
                  </a:extLst>
                </p:cNvPr>
                <p:cNvPicPr/>
                <p:nvPr/>
              </p:nvPicPr>
              <p:blipFill>
                <a:blip r:embed="rId94"/>
                <a:stretch>
                  <a:fillRect/>
                </a:stretch>
              </p:blipFill>
              <p:spPr>
                <a:xfrm>
                  <a:off x="6635533" y="2173920"/>
                  <a:ext cx="2826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2" name="Freihand 21">
                  <a:extLst>
                    <a:ext uri="{FF2B5EF4-FFF2-40B4-BE49-F238E27FC236}">
                      <a16:creationId xmlns:a16="http://schemas.microsoft.com/office/drawing/2014/main" id="{2A43F0F1-7A17-4BEA-934C-8DE5F7F2CD3A}"/>
                    </a:ext>
                  </a:extLst>
                </p14:cNvPr>
                <p14:cNvContentPartPr/>
                <p14:nvPr/>
              </p14:nvContentPartPr>
              <p14:xfrm>
                <a:off x="6949093" y="2285160"/>
                <a:ext cx="91440" cy="72000"/>
              </p14:xfrm>
            </p:contentPart>
          </mc:Choice>
          <mc:Fallback>
            <p:pic>
              <p:nvPicPr>
                <p:cNvPr id="22" name="Freihand 21">
                  <a:extLst>
                    <a:ext uri="{FF2B5EF4-FFF2-40B4-BE49-F238E27FC236}">
                      <a16:creationId xmlns:a16="http://schemas.microsoft.com/office/drawing/2014/main" id="{2A43F0F1-7A17-4BEA-934C-8DE5F7F2CD3A}"/>
                    </a:ext>
                  </a:extLst>
                </p:cNvPr>
                <p:cNvPicPr/>
                <p:nvPr/>
              </p:nvPicPr>
              <p:blipFill>
                <a:blip r:embed="rId96"/>
                <a:stretch>
                  <a:fillRect/>
                </a:stretch>
              </p:blipFill>
              <p:spPr>
                <a:xfrm>
                  <a:off x="6944773" y="2280840"/>
                  <a:ext cx="1000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3" name="Freihand 22">
                  <a:extLst>
                    <a:ext uri="{FF2B5EF4-FFF2-40B4-BE49-F238E27FC236}">
                      <a16:creationId xmlns:a16="http://schemas.microsoft.com/office/drawing/2014/main" id="{C8BB653C-41D3-470E-AF03-7E5DEFBC4073}"/>
                    </a:ext>
                  </a:extLst>
                </p14:cNvPr>
                <p14:cNvContentPartPr/>
                <p14:nvPr/>
              </p14:nvContentPartPr>
              <p14:xfrm>
                <a:off x="7022893" y="2188320"/>
                <a:ext cx="87120" cy="159120"/>
              </p14:xfrm>
            </p:contentPart>
          </mc:Choice>
          <mc:Fallback>
            <p:pic>
              <p:nvPicPr>
                <p:cNvPr id="23" name="Freihand 22">
                  <a:extLst>
                    <a:ext uri="{FF2B5EF4-FFF2-40B4-BE49-F238E27FC236}">
                      <a16:creationId xmlns:a16="http://schemas.microsoft.com/office/drawing/2014/main" id="{C8BB653C-41D3-470E-AF03-7E5DEFBC4073}"/>
                    </a:ext>
                  </a:extLst>
                </p:cNvPr>
                <p:cNvPicPr/>
                <p:nvPr/>
              </p:nvPicPr>
              <p:blipFill>
                <a:blip r:embed="rId98"/>
                <a:stretch>
                  <a:fillRect/>
                </a:stretch>
              </p:blipFill>
              <p:spPr>
                <a:xfrm>
                  <a:off x="7018573" y="2184000"/>
                  <a:ext cx="957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5" name="Freihand 24">
                  <a:extLst>
                    <a:ext uri="{FF2B5EF4-FFF2-40B4-BE49-F238E27FC236}">
                      <a16:creationId xmlns:a16="http://schemas.microsoft.com/office/drawing/2014/main" id="{93C564BF-A369-43B9-BB4C-D7096F15EB24}"/>
                    </a:ext>
                  </a:extLst>
                </p14:cNvPr>
                <p14:cNvContentPartPr/>
                <p14:nvPr/>
              </p14:nvContentPartPr>
              <p14:xfrm>
                <a:off x="7231693" y="2185440"/>
                <a:ext cx="277920" cy="199080"/>
              </p14:xfrm>
            </p:contentPart>
          </mc:Choice>
          <mc:Fallback>
            <p:pic>
              <p:nvPicPr>
                <p:cNvPr id="25" name="Freihand 24">
                  <a:extLst>
                    <a:ext uri="{FF2B5EF4-FFF2-40B4-BE49-F238E27FC236}">
                      <a16:creationId xmlns:a16="http://schemas.microsoft.com/office/drawing/2014/main" id="{93C564BF-A369-43B9-BB4C-D7096F15EB24}"/>
                    </a:ext>
                  </a:extLst>
                </p:cNvPr>
                <p:cNvPicPr/>
                <p:nvPr/>
              </p:nvPicPr>
              <p:blipFill>
                <a:blip r:embed="rId100"/>
                <a:stretch>
                  <a:fillRect/>
                </a:stretch>
              </p:blipFill>
              <p:spPr>
                <a:xfrm>
                  <a:off x="7227373" y="2181120"/>
                  <a:ext cx="2865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6" name="Freihand 25">
                  <a:extLst>
                    <a:ext uri="{FF2B5EF4-FFF2-40B4-BE49-F238E27FC236}">
                      <a16:creationId xmlns:a16="http://schemas.microsoft.com/office/drawing/2014/main" id="{7587BFDB-BBE6-4759-AA15-4A63C13BA40F}"/>
                    </a:ext>
                  </a:extLst>
                </p14:cNvPr>
                <p14:cNvContentPartPr/>
                <p14:nvPr/>
              </p14:nvContentPartPr>
              <p14:xfrm>
                <a:off x="7474333" y="2240160"/>
                <a:ext cx="173880" cy="105840"/>
              </p14:xfrm>
            </p:contentPart>
          </mc:Choice>
          <mc:Fallback>
            <p:pic>
              <p:nvPicPr>
                <p:cNvPr id="26" name="Freihand 25">
                  <a:extLst>
                    <a:ext uri="{FF2B5EF4-FFF2-40B4-BE49-F238E27FC236}">
                      <a16:creationId xmlns:a16="http://schemas.microsoft.com/office/drawing/2014/main" id="{7587BFDB-BBE6-4759-AA15-4A63C13BA40F}"/>
                    </a:ext>
                  </a:extLst>
                </p:cNvPr>
                <p:cNvPicPr/>
                <p:nvPr/>
              </p:nvPicPr>
              <p:blipFill>
                <a:blip r:embed="rId102"/>
                <a:stretch>
                  <a:fillRect/>
                </a:stretch>
              </p:blipFill>
              <p:spPr>
                <a:xfrm>
                  <a:off x="7470013" y="2235840"/>
                  <a:ext cx="1825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7" name="Freihand 26">
                  <a:extLst>
                    <a:ext uri="{FF2B5EF4-FFF2-40B4-BE49-F238E27FC236}">
                      <a16:creationId xmlns:a16="http://schemas.microsoft.com/office/drawing/2014/main" id="{FFE5657F-43EF-40C4-9811-898C946198D2}"/>
                    </a:ext>
                  </a:extLst>
                </p14:cNvPr>
                <p14:cNvContentPartPr/>
                <p14:nvPr/>
              </p14:nvContentPartPr>
              <p14:xfrm>
                <a:off x="7786093" y="2158440"/>
                <a:ext cx="189720" cy="279360"/>
              </p14:xfrm>
            </p:contentPart>
          </mc:Choice>
          <mc:Fallback>
            <p:pic>
              <p:nvPicPr>
                <p:cNvPr id="27" name="Freihand 26">
                  <a:extLst>
                    <a:ext uri="{FF2B5EF4-FFF2-40B4-BE49-F238E27FC236}">
                      <a16:creationId xmlns:a16="http://schemas.microsoft.com/office/drawing/2014/main" id="{FFE5657F-43EF-40C4-9811-898C946198D2}"/>
                    </a:ext>
                  </a:extLst>
                </p:cNvPr>
                <p:cNvPicPr/>
                <p:nvPr/>
              </p:nvPicPr>
              <p:blipFill>
                <a:blip r:embed="rId104"/>
                <a:stretch>
                  <a:fillRect/>
                </a:stretch>
              </p:blipFill>
              <p:spPr>
                <a:xfrm>
                  <a:off x="7781773" y="2154120"/>
                  <a:ext cx="19836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8" name="Freihand 27">
                  <a:extLst>
                    <a:ext uri="{FF2B5EF4-FFF2-40B4-BE49-F238E27FC236}">
                      <a16:creationId xmlns:a16="http://schemas.microsoft.com/office/drawing/2014/main" id="{0D8A6CA7-C83D-4DE1-9661-055C18ABEC95}"/>
                    </a:ext>
                  </a:extLst>
                </p14:cNvPr>
                <p14:cNvContentPartPr/>
                <p14:nvPr/>
              </p14:nvContentPartPr>
              <p14:xfrm>
                <a:off x="8205853" y="2180400"/>
                <a:ext cx="20880" cy="142920"/>
              </p14:xfrm>
            </p:contentPart>
          </mc:Choice>
          <mc:Fallback>
            <p:pic>
              <p:nvPicPr>
                <p:cNvPr id="28" name="Freihand 27">
                  <a:extLst>
                    <a:ext uri="{FF2B5EF4-FFF2-40B4-BE49-F238E27FC236}">
                      <a16:creationId xmlns:a16="http://schemas.microsoft.com/office/drawing/2014/main" id="{0D8A6CA7-C83D-4DE1-9661-055C18ABEC95}"/>
                    </a:ext>
                  </a:extLst>
                </p:cNvPr>
                <p:cNvPicPr/>
                <p:nvPr/>
              </p:nvPicPr>
              <p:blipFill>
                <a:blip r:embed="rId106"/>
                <a:stretch>
                  <a:fillRect/>
                </a:stretch>
              </p:blipFill>
              <p:spPr>
                <a:xfrm>
                  <a:off x="8201533" y="2176080"/>
                  <a:ext cx="295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9" name="Freihand 28">
                  <a:extLst>
                    <a:ext uri="{FF2B5EF4-FFF2-40B4-BE49-F238E27FC236}">
                      <a16:creationId xmlns:a16="http://schemas.microsoft.com/office/drawing/2014/main" id="{CB06150D-36B4-4E22-B7A8-23DCACFBA801}"/>
                    </a:ext>
                  </a:extLst>
                </p14:cNvPr>
                <p14:cNvContentPartPr/>
                <p14:nvPr/>
              </p14:nvContentPartPr>
              <p14:xfrm>
                <a:off x="8102893" y="2156640"/>
                <a:ext cx="172440" cy="167760"/>
              </p14:xfrm>
            </p:contentPart>
          </mc:Choice>
          <mc:Fallback>
            <p:pic>
              <p:nvPicPr>
                <p:cNvPr id="29" name="Freihand 28">
                  <a:extLst>
                    <a:ext uri="{FF2B5EF4-FFF2-40B4-BE49-F238E27FC236}">
                      <a16:creationId xmlns:a16="http://schemas.microsoft.com/office/drawing/2014/main" id="{CB06150D-36B4-4E22-B7A8-23DCACFBA801}"/>
                    </a:ext>
                  </a:extLst>
                </p:cNvPr>
                <p:cNvPicPr/>
                <p:nvPr/>
              </p:nvPicPr>
              <p:blipFill>
                <a:blip r:embed="rId108"/>
                <a:stretch>
                  <a:fillRect/>
                </a:stretch>
              </p:blipFill>
              <p:spPr>
                <a:xfrm>
                  <a:off x="8098573" y="2152320"/>
                  <a:ext cx="1810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0" name="Freihand 29">
                  <a:extLst>
                    <a:ext uri="{FF2B5EF4-FFF2-40B4-BE49-F238E27FC236}">
                      <a16:creationId xmlns:a16="http://schemas.microsoft.com/office/drawing/2014/main" id="{2C5B60A1-DCB9-4D26-B679-DBD934904256}"/>
                    </a:ext>
                  </a:extLst>
                </p14:cNvPr>
                <p14:cNvContentPartPr/>
                <p14:nvPr/>
              </p14:nvContentPartPr>
              <p14:xfrm>
                <a:off x="8270293" y="2209200"/>
                <a:ext cx="120960" cy="122760"/>
              </p14:xfrm>
            </p:contentPart>
          </mc:Choice>
          <mc:Fallback>
            <p:pic>
              <p:nvPicPr>
                <p:cNvPr id="30" name="Freihand 29">
                  <a:extLst>
                    <a:ext uri="{FF2B5EF4-FFF2-40B4-BE49-F238E27FC236}">
                      <a16:creationId xmlns:a16="http://schemas.microsoft.com/office/drawing/2014/main" id="{2C5B60A1-DCB9-4D26-B679-DBD934904256}"/>
                    </a:ext>
                  </a:extLst>
                </p:cNvPr>
                <p:cNvPicPr/>
                <p:nvPr/>
              </p:nvPicPr>
              <p:blipFill>
                <a:blip r:embed="rId110"/>
                <a:stretch>
                  <a:fillRect/>
                </a:stretch>
              </p:blipFill>
              <p:spPr>
                <a:xfrm>
                  <a:off x="8265973" y="2204880"/>
                  <a:ext cx="1296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1" name="Freihand 30">
                  <a:extLst>
                    <a:ext uri="{FF2B5EF4-FFF2-40B4-BE49-F238E27FC236}">
                      <a16:creationId xmlns:a16="http://schemas.microsoft.com/office/drawing/2014/main" id="{9971C307-AC54-4555-B7EC-2EB31EC77012}"/>
                    </a:ext>
                  </a:extLst>
                </p14:cNvPr>
                <p14:cNvContentPartPr/>
                <p14:nvPr/>
              </p14:nvContentPartPr>
              <p14:xfrm>
                <a:off x="8360653" y="2230080"/>
                <a:ext cx="81000" cy="225000"/>
              </p14:xfrm>
            </p:contentPart>
          </mc:Choice>
          <mc:Fallback>
            <p:pic>
              <p:nvPicPr>
                <p:cNvPr id="31" name="Freihand 30">
                  <a:extLst>
                    <a:ext uri="{FF2B5EF4-FFF2-40B4-BE49-F238E27FC236}">
                      <a16:creationId xmlns:a16="http://schemas.microsoft.com/office/drawing/2014/main" id="{9971C307-AC54-4555-B7EC-2EB31EC77012}"/>
                    </a:ext>
                  </a:extLst>
                </p:cNvPr>
                <p:cNvPicPr/>
                <p:nvPr/>
              </p:nvPicPr>
              <p:blipFill>
                <a:blip r:embed="rId112"/>
                <a:stretch>
                  <a:fillRect/>
                </a:stretch>
              </p:blipFill>
              <p:spPr>
                <a:xfrm>
                  <a:off x="8356333" y="2225760"/>
                  <a:ext cx="896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32" name="Freihand 31">
                  <a:extLst>
                    <a:ext uri="{FF2B5EF4-FFF2-40B4-BE49-F238E27FC236}">
                      <a16:creationId xmlns:a16="http://schemas.microsoft.com/office/drawing/2014/main" id="{0390CE1A-E265-4BBF-82DF-2D93DD0A0A8E}"/>
                    </a:ext>
                  </a:extLst>
                </p14:cNvPr>
                <p14:cNvContentPartPr/>
                <p14:nvPr/>
              </p14:nvContentPartPr>
              <p14:xfrm>
                <a:off x="8465773" y="2246640"/>
                <a:ext cx="56160" cy="102240"/>
              </p14:xfrm>
            </p:contentPart>
          </mc:Choice>
          <mc:Fallback>
            <p:pic>
              <p:nvPicPr>
                <p:cNvPr id="32" name="Freihand 31">
                  <a:extLst>
                    <a:ext uri="{FF2B5EF4-FFF2-40B4-BE49-F238E27FC236}">
                      <a16:creationId xmlns:a16="http://schemas.microsoft.com/office/drawing/2014/main" id="{0390CE1A-E265-4BBF-82DF-2D93DD0A0A8E}"/>
                    </a:ext>
                  </a:extLst>
                </p:cNvPr>
                <p:cNvPicPr/>
                <p:nvPr/>
              </p:nvPicPr>
              <p:blipFill>
                <a:blip r:embed="rId114"/>
                <a:stretch>
                  <a:fillRect/>
                </a:stretch>
              </p:blipFill>
              <p:spPr>
                <a:xfrm>
                  <a:off x="8461453" y="2242320"/>
                  <a:ext cx="648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33" name="Freihand 32">
                  <a:extLst>
                    <a:ext uri="{FF2B5EF4-FFF2-40B4-BE49-F238E27FC236}">
                      <a16:creationId xmlns:a16="http://schemas.microsoft.com/office/drawing/2014/main" id="{DFF64491-3067-4CCF-B063-FF3B0608C991}"/>
                    </a:ext>
                  </a:extLst>
                </p14:cNvPr>
                <p14:cNvContentPartPr/>
                <p14:nvPr/>
              </p14:nvContentPartPr>
              <p14:xfrm>
                <a:off x="8542453" y="2232240"/>
                <a:ext cx="99720" cy="108000"/>
              </p14:xfrm>
            </p:contentPart>
          </mc:Choice>
          <mc:Fallback>
            <p:pic>
              <p:nvPicPr>
                <p:cNvPr id="33" name="Freihand 32">
                  <a:extLst>
                    <a:ext uri="{FF2B5EF4-FFF2-40B4-BE49-F238E27FC236}">
                      <a16:creationId xmlns:a16="http://schemas.microsoft.com/office/drawing/2014/main" id="{DFF64491-3067-4CCF-B063-FF3B0608C991}"/>
                    </a:ext>
                  </a:extLst>
                </p:cNvPr>
                <p:cNvPicPr/>
                <p:nvPr/>
              </p:nvPicPr>
              <p:blipFill>
                <a:blip r:embed="rId116"/>
                <a:stretch>
                  <a:fillRect/>
                </a:stretch>
              </p:blipFill>
              <p:spPr>
                <a:xfrm>
                  <a:off x="8538133" y="2227920"/>
                  <a:ext cx="1083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34" name="Freihand 33">
                  <a:extLst>
                    <a:ext uri="{FF2B5EF4-FFF2-40B4-BE49-F238E27FC236}">
                      <a16:creationId xmlns:a16="http://schemas.microsoft.com/office/drawing/2014/main" id="{813EB74D-6A57-4155-B81B-8B5A3EB6C923}"/>
                    </a:ext>
                  </a:extLst>
                </p14:cNvPr>
                <p14:cNvContentPartPr/>
                <p14:nvPr/>
              </p14:nvContentPartPr>
              <p14:xfrm>
                <a:off x="8661973" y="2237280"/>
                <a:ext cx="28080" cy="81000"/>
              </p14:xfrm>
            </p:contentPart>
          </mc:Choice>
          <mc:Fallback>
            <p:pic>
              <p:nvPicPr>
                <p:cNvPr id="34" name="Freihand 33">
                  <a:extLst>
                    <a:ext uri="{FF2B5EF4-FFF2-40B4-BE49-F238E27FC236}">
                      <a16:creationId xmlns:a16="http://schemas.microsoft.com/office/drawing/2014/main" id="{813EB74D-6A57-4155-B81B-8B5A3EB6C923}"/>
                    </a:ext>
                  </a:extLst>
                </p:cNvPr>
                <p:cNvPicPr/>
                <p:nvPr/>
              </p:nvPicPr>
              <p:blipFill>
                <a:blip r:embed="rId118"/>
                <a:stretch>
                  <a:fillRect/>
                </a:stretch>
              </p:blipFill>
              <p:spPr>
                <a:xfrm>
                  <a:off x="8657653" y="2232960"/>
                  <a:ext cx="367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35" name="Freihand 34">
                  <a:extLst>
                    <a:ext uri="{FF2B5EF4-FFF2-40B4-BE49-F238E27FC236}">
                      <a16:creationId xmlns:a16="http://schemas.microsoft.com/office/drawing/2014/main" id="{7C800F50-43C9-4458-B202-6DD3CEB5604B}"/>
                    </a:ext>
                  </a:extLst>
                </p14:cNvPr>
                <p14:cNvContentPartPr/>
                <p14:nvPr/>
              </p14:nvContentPartPr>
              <p14:xfrm>
                <a:off x="8671693" y="2177160"/>
                <a:ext cx="132480" cy="173520"/>
              </p14:xfrm>
            </p:contentPart>
          </mc:Choice>
          <mc:Fallback>
            <p:pic>
              <p:nvPicPr>
                <p:cNvPr id="35" name="Freihand 34">
                  <a:extLst>
                    <a:ext uri="{FF2B5EF4-FFF2-40B4-BE49-F238E27FC236}">
                      <a16:creationId xmlns:a16="http://schemas.microsoft.com/office/drawing/2014/main" id="{7C800F50-43C9-4458-B202-6DD3CEB5604B}"/>
                    </a:ext>
                  </a:extLst>
                </p:cNvPr>
                <p:cNvPicPr/>
                <p:nvPr/>
              </p:nvPicPr>
              <p:blipFill>
                <a:blip r:embed="rId120"/>
                <a:stretch>
                  <a:fillRect/>
                </a:stretch>
              </p:blipFill>
              <p:spPr>
                <a:xfrm>
                  <a:off x="8667373" y="2172840"/>
                  <a:ext cx="1411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36" name="Freihand 35">
                  <a:extLst>
                    <a:ext uri="{FF2B5EF4-FFF2-40B4-BE49-F238E27FC236}">
                      <a16:creationId xmlns:a16="http://schemas.microsoft.com/office/drawing/2014/main" id="{6A3A2164-76E3-4A39-AB8F-45B3A369F3AC}"/>
                    </a:ext>
                  </a:extLst>
                </p14:cNvPr>
                <p14:cNvContentPartPr/>
                <p14:nvPr/>
              </p14:nvContentPartPr>
              <p14:xfrm>
                <a:off x="8880853" y="2168880"/>
                <a:ext cx="106200" cy="186480"/>
              </p14:xfrm>
            </p:contentPart>
          </mc:Choice>
          <mc:Fallback>
            <p:pic>
              <p:nvPicPr>
                <p:cNvPr id="36" name="Freihand 35">
                  <a:extLst>
                    <a:ext uri="{FF2B5EF4-FFF2-40B4-BE49-F238E27FC236}">
                      <a16:creationId xmlns:a16="http://schemas.microsoft.com/office/drawing/2014/main" id="{6A3A2164-76E3-4A39-AB8F-45B3A369F3AC}"/>
                    </a:ext>
                  </a:extLst>
                </p:cNvPr>
                <p:cNvPicPr/>
                <p:nvPr/>
              </p:nvPicPr>
              <p:blipFill>
                <a:blip r:embed="rId122"/>
                <a:stretch>
                  <a:fillRect/>
                </a:stretch>
              </p:blipFill>
              <p:spPr>
                <a:xfrm>
                  <a:off x="8876533" y="2164560"/>
                  <a:ext cx="1148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37" name="Freihand 36">
                  <a:extLst>
                    <a:ext uri="{FF2B5EF4-FFF2-40B4-BE49-F238E27FC236}">
                      <a16:creationId xmlns:a16="http://schemas.microsoft.com/office/drawing/2014/main" id="{7F1B2CD6-96A4-4C48-A2FC-49AD54C40C59}"/>
                    </a:ext>
                  </a:extLst>
                </p14:cNvPr>
                <p14:cNvContentPartPr/>
                <p14:nvPr/>
              </p14:nvContentPartPr>
              <p14:xfrm>
                <a:off x="8958973" y="2234040"/>
                <a:ext cx="105120" cy="103320"/>
              </p14:xfrm>
            </p:contentPart>
          </mc:Choice>
          <mc:Fallback>
            <p:pic>
              <p:nvPicPr>
                <p:cNvPr id="37" name="Freihand 36">
                  <a:extLst>
                    <a:ext uri="{FF2B5EF4-FFF2-40B4-BE49-F238E27FC236}">
                      <a16:creationId xmlns:a16="http://schemas.microsoft.com/office/drawing/2014/main" id="{7F1B2CD6-96A4-4C48-A2FC-49AD54C40C59}"/>
                    </a:ext>
                  </a:extLst>
                </p:cNvPr>
                <p:cNvPicPr/>
                <p:nvPr/>
              </p:nvPicPr>
              <p:blipFill>
                <a:blip r:embed="rId124"/>
                <a:stretch>
                  <a:fillRect/>
                </a:stretch>
              </p:blipFill>
              <p:spPr>
                <a:xfrm>
                  <a:off x="8954653" y="2229720"/>
                  <a:ext cx="1137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8" name="Freihand 37">
                  <a:extLst>
                    <a:ext uri="{FF2B5EF4-FFF2-40B4-BE49-F238E27FC236}">
                      <a16:creationId xmlns:a16="http://schemas.microsoft.com/office/drawing/2014/main" id="{5DF2E667-560D-44B4-B3AB-3F183EA43613}"/>
                    </a:ext>
                  </a:extLst>
                </p14:cNvPr>
                <p14:cNvContentPartPr/>
                <p14:nvPr/>
              </p14:nvContentPartPr>
              <p14:xfrm>
                <a:off x="9074533" y="2223600"/>
                <a:ext cx="36360" cy="81360"/>
              </p14:xfrm>
            </p:contentPart>
          </mc:Choice>
          <mc:Fallback>
            <p:pic>
              <p:nvPicPr>
                <p:cNvPr id="38" name="Freihand 37">
                  <a:extLst>
                    <a:ext uri="{FF2B5EF4-FFF2-40B4-BE49-F238E27FC236}">
                      <a16:creationId xmlns:a16="http://schemas.microsoft.com/office/drawing/2014/main" id="{5DF2E667-560D-44B4-B3AB-3F183EA43613}"/>
                    </a:ext>
                  </a:extLst>
                </p:cNvPr>
                <p:cNvPicPr/>
                <p:nvPr/>
              </p:nvPicPr>
              <p:blipFill>
                <a:blip r:embed="rId126"/>
                <a:stretch>
                  <a:fillRect/>
                </a:stretch>
              </p:blipFill>
              <p:spPr>
                <a:xfrm>
                  <a:off x="9070213" y="2219280"/>
                  <a:ext cx="450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9" name="Freihand 38">
                  <a:extLst>
                    <a:ext uri="{FF2B5EF4-FFF2-40B4-BE49-F238E27FC236}">
                      <a16:creationId xmlns:a16="http://schemas.microsoft.com/office/drawing/2014/main" id="{278671F7-24DC-405D-B846-D1A6FCAF794E}"/>
                    </a:ext>
                  </a:extLst>
                </p14:cNvPr>
                <p14:cNvContentPartPr/>
                <p14:nvPr/>
              </p14:nvContentPartPr>
              <p14:xfrm>
                <a:off x="9129973" y="2227200"/>
                <a:ext cx="37800" cy="92520"/>
              </p14:xfrm>
            </p:contentPart>
          </mc:Choice>
          <mc:Fallback>
            <p:pic>
              <p:nvPicPr>
                <p:cNvPr id="39" name="Freihand 38">
                  <a:extLst>
                    <a:ext uri="{FF2B5EF4-FFF2-40B4-BE49-F238E27FC236}">
                      <a16:creationId xmlns:a16="http://schemas.microsoft.com/office/drawing/2014/main" id="{278671F7-24DC-405D-B846-D1A6FCAF794E}"/>
                    </a:ext>
                  </a:extLst>
                </p:cNvPr>
                <p:cNvPicPr/>
                <p:nvPr/>
              </p:nvPicPr>
              <p:blipFill>
                <a:blip r:embed="rId128"/>
                <a:stretch>
                  <a:fillRect/>
                </a:stretch>
              </p:blipFill>
              <p:spPr>
                <a:xfrm>
                  <a:off x="9125653" y="2222880"/>
                  <a:ext cx="464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0" name="Freihand 39">
                  <a:extLst>
                    <a:ext uri="{FF2B5EF4-FFF2-40B4-BE49-F238E27FC236}">
                      <a16:creationId xmlns:a16="http://schemas.microsoft.com/office/drawing/2014/main" id="{60DD4B69-5E77-4B5A-8AA1-D04F00360085}"/>
                    </a:ext>
                  </a:extLst>
                </p14:cNvPr>
                <p14:cNvContentPartPr/>
                <p14:nvPr/>
              </p14:nvContentPartPr>
              <p14:xfrm>
                <a:off x="9183253" y="2167440"/>
                <a:ext cx="77760" cy="160560"/>
              </p14:xfrm>
            </p:contentPart>
          </mc:Choice>
          <mc:Fallback>
            <p:pic>
              <p:nvPicPr>
                <p:cNvPr id="40" name="Freihand 39">
                  <a:extLst>
                    <a:ext uri="{FF2B5EF4-FFF2-40B4-BE49-F238E27FC236}">
                      <a16:creationId xmlns:a16="http://schemas.microsoft.com/office/drawing/2014/main" id="{60DD4B69-5E77-4B5A-8AA1-D04F00360085}"/>
                    </a:ext>
                  </a:extLst>
                </p:cNvPr>
                <p:cNvPicPr/>
                <p:nvPr/>
              </p:nvPicPr>
              <p:blipFill>
                <a:blip r:embed="rId130"/>
                <a:stretch>
                  <a:fillRect/>
                </a:stretch>
              </p:blipFill>
              <p:spPr>
                <a:xfrm>
                  <a:off x="9178933" y="2163120"/>
                  <a:ext cx="864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1" name="Freihand 40">
                  <a:extLst>
                    <a:ext uri="{FF2B5EF4-FFF2-40B4-BE49-F238E27FC236}">
                      <a16:creationId xmlns:a16="http://schemas.microsoft.com/office/drawing/2014/main" id="{3C041166-D4CD-4E6F-BDF8-B17E5523F00B}"/>
                    </a:ext>
                  </a:extLst>
                </p14:cNvPr>
                <p14:cNvContentPartPr/>
                <p14:nvPr/>
              </p14:nvContentPartPr>
              <p14:xfrm>
                <a:off x="9221053" y="2246280"/>
                <a:ext cx="76320" cy="203400"/>
              </p14:xfrm>
            </p:contentPart>
          </mc:Choice>
          <mc:Fallback>
            <p:pic>
              <p:nvPicPr>
                <p:cNvPr id="41" name="Freihand 40">
                  <a:extLst>
                    <a:ext uri="{FF2B5EF4-FFF2-40B4-BE49-F238E27FC236}">
                      <a16:creationId xmlns:a16="http://schemas.microsoft.com/office/drawing/2014/main" id="{3C041166-D4CD-4E6F-BDF8-B17E5523F00B}"/>
                    </a:ext>
                  </a:extLst>
                </p:cNvPr>
                <p:cNvPicPr/>
                <p:nvPr/>
              </p:nvPicPr>
              <p:blipFill>
                <a:blip r:embed="rId132"/>
                <a:stretch>
                  <a:fillRect/>
                </a:stretch>
              </p:blipFill>
              <p:spPr>
                <a:xfrm>
                  <a:off x="9216733" y="2241960"/>
                  <a:ext cx="849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2" name="Freihand 41">
                  <a:extLst>
                    <a:ext uri="{FF2B5EF4-FFF2-40B4-BE49-F238E27FC236}">
                      <a16:creationId xmlns:a16="http://schemas.microsoft.com/office/drawing/2014/main" id="{5C5225E9-061E-4238-8A54-22FB02700F9D}"/>
                    </a:ext>
                  </a:extLst>
                </p14:cNvPr>
                <p14:cNvContentPartPr/>
                <p14:nvPr/>
              </p14:nvContentPartPr>
              <p14:xfrm>
                <a:off x="9152653" y="2111640"/>
                <a:ext cx="7920" cy="34200"/>
              </p14:xfrm>
            </p:contentPart>
          </mc:Choice>
          <mc:Fallback>
            <p:pic>
              <p:nvPicPr>
                <p:cNvPr id="42" name="Freihand 41">
                  <a:extLst>
                    <a:ext uri="{FF2B5EF4-FFF2-40B4-BE49-F238E27FC236}">
                      <a16:creationId xmlns:a16="http://schemas.microsoft.com/office/drawing/2014/main" id="{5C5225E9-061E-4238-8A54-22FB02700F9D}"/>
                    </a:ext>
                  </a:extLst>
                </p:cNvPr>
                <p:cNvPicPr/>
                <p:nvPr/>
              </p:nvPicPr>
              <p:blipFill>
                <a:blip r:embed="rId134"/>
                <a:stretch>
                  <a:fillRect/>
                </a:stretch>
              </p:blipFill>
              <p:spPr>
                <a:xfrm>
                  <a:off x="9148333" y="2107320"/>
                  <a:ext cx="165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3" name="Freihand 42">
                  <a:extLst>
                    <a:ext uri="{FF2B5EF4-FFF2-40B4-BE49-F238E27FC236}">
                      <a16:creationId xmlns:a16="http://schemas.microsoft.com/office/drawing/2014/main" id="{8E0F7010-C1EC-4219-B77C-E6DBD5B71B60}"/>
                    </a:ext>
                  </a:extLst>
                </p14:cNvPr>
                <p14:cNvContentPartPr/>
                <p14:nvPr/>
              </p14:nvContentPartPr>
              <p14:xfrm>
                <a:off x="9441373" y="2244840"/>
                <a:ext cx="18000" cy="86760"/>
              </p14:xfrm>
            </p:contentPart>
          </mc:Choice>
          <mc:Fallback>
            <p:pic>
              <p:nvPicPr>
                <p:cNvPr id="43" name="Freihand 42">
                  <a:extLst>
                    <a:ext uri="{FF2B5EF4-FFF2-40B4-BE49-F238E27FC236}">
                      <a16:creationId xmlns:a16="http://schemas.microsoft.com/office/drawing/2014/main" id="{8E0F7010-C1EC-4219-B77C-E6DBD5B71B60}"/>
                    </a:ext>
                  </a:extLst>
                </p:cNvPr>
                <p:cNvPicPr/>
                <p:nvPr/>
              </p:nvPicPr>
              <p:blipFill>
                <a:blip r:embed="rId136"/>
                <a:stretch>
                  <a:fillRect/>
                </a:stretch>
              </p:blipFill>
              <p:spPr>
                <a:xfrm>
                  <a:off x="9437053" y="2240520"/>
                  <a:ext cx="266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4" name="Freihand 43">
                  <a:extLst>
                    <a:ext uri="{FF2B5EF4-FFF2-40B4-BE49-F238E27FC236}">
                      <a16:creationId xmlns:a16="http://schemas.microsoft.com/office/drawing/2014/main" id="{5EC842DC-3968-49D0-A785-DFE55B16A7F4}"/>
                    </a:ext>
                  </a:extLst>
                </p14:cNvPr>
                <p14:cNvContentPartPr/>
                <p14:nvPr/>
              </p14:nvContentPartPr>
              <p14:xfrm>
                <a:off x="9449293" y="2184720"/>
                <a:ext cx="36000" cy="23760"/>
              </p14:xfrm>
            </p:contentPart>
          </mc:Choice>
          <mc:Fallback>
            <p:pic>
              <p:nvPicPr>
                <p:cNvPr id="44" name="Freihand 43">
                  <a:extLst>
                    <a:ext uri="{FF2B5EF4-FFF2-40B4-BE49-F238E27FC236}">
                      <a16:creationId xmlns:a16="http://schemas.microsoft.com/office/drawing/2014/main" id="{5EC842DC-3968-49D0-A785-DFE55B16A7F4}"/>
                    </a:ext>
                  </a:extLst>
                </p:cNvPr>
                <p:cNvPicPr/>
                <p:nvPr/>
              </p:nvPicPr>
              <p:blipFill>
                <a:blip r:embed="rId138"/>
                <a:stretch>
                  <a:fillRect/>
                </a:stretch>
              </p:blipFill>
              <p:spPr>
                <a:xfrm>
                  <a:off x="9444973" y="2180400"/>
                  <a:ext cx="446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5" name="Freihand 44">
                  <a:extLst>
                    <a:ext uri="{FF2B5EF4-FFF2-40B4-BE49-F238E27FC236}">
                      <a16:creationId xmlns:a16="http://schemas.microsoft.com/office/drawing/2014/main" id="{410E4F03-C9F7-4C80-A17F-7CE2EDC2E5EE}"/>
                    </a:ext>
                  </a:extLst>
                </p14:cNvPr>
                <p14:cNvContentPartPr/>
                <p14:nvPr/>
              </p14:nvContentPartPr>
              <p14:xfrm>
                <a:off x="9495373" y="2232240"/>
                <a:ext cx="96120" cy="99720"/>
              </p14:xfrm>
            </p:contentPart>
          </mc:Choice>
          <mc:Fallback>
            <p:pic>
              <p:nvPicPr>
                <p:cNvPr id="45" name="Freihand 44">
                  <a:extLst>
                    <a:ext uri="{FF2B5EF4-FFF2-40B4-BE49-F238E27FC236}">
                      <a16:creationId xmlns:a16="http://schemas.microsoft.com/office/drawing/2014/main" id="{410E4F03-C9F7-4C80-A17F-7CE2EDC2E5EE}"/>
                    </a:ext>
                  </a:extLst>
                </p:cNvPr>
                <p:cNvPicPr/>
                <p:nvPr/>
              </p:nvPicPr>
              <p:blipFill>
                <a:blip r:embed="rId140"/>
                <a:stretch>
                  <a:fillRect/>
                </a:stretch>
              </p:blipFill>
              <p:spPr>
                <a:xfrm>
                  <a:off x="9491053" y="2227920"/>
                  <a:ext cx="1047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6" name="Freihand 45">
                  <a:extLst>
                    <a:ext uri="{FF2B5EF4-FFF2-40B4-BE49-F238E27FC236}">
                      <a16:creationId xmlns:a16="http://schemas.microsoft.com/office/drawing/2014/main" id="{68BAE868-3902-469B-8596-4FFEA6EE10A5}"/>
                    </a:ext>
                  </a:extLst>
                </p14:cNvPr>
                <p14:cNvContentPartPr/>
                <p14:nvPr/>
              </p14:nvContentPartPr>
              <p14:xfrm>
                <a:off x="9741253" y="2147640"/>
                <a:ext cx="57600" cy="173880"/>
              </p14:xfrm>
            </p:contentPart>
          </mc:Choice>
          <mc:Fallback>
            <p:pic>
              <p:nvPicPr>
                <p:cNvPr id="46" name="Freihand 45">
                  <a:extLst>
                    <a:ext uri="{FF2B5EF4-FFF2-40B4-BE49-F238E27FC236}">
                      <a16:creationId xmlns:a16="http://schemas.microsoft.com/office/drawing/2014/main" id="{68BAE868-3902-469B-8596-4FFEA6EE10A5}"/>
                    </a:ext>
                  </a:extLst>
                </p:cNvPr>
                <p:cNvPicPr/>
                <p:nvPr/>
              </p:nvPicPr>
              <p:blipFill>
                <a:blip r:embed="rId142"/>
                <a:stretch>
                  <a:fillRect/>
                </a:stretch>
              </p:blipFill>
              <p:spPr>
                <a:xfrm>
                  <a:off x="9736933" y="2143320"/>
                  <a:ext cx="662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7" name="Freihand 46">
                  <a:extLst>
                    <a:ext uri="{FF2B5EF4-FFF2-40B4-BE49-F238E27FC236}">
                      <a16:creationId xmlns:a16="http://schemas.microsoft.com/office/drawing/2014/main" id="{7B0B8244-411F-4A32-BBAC-1FED10A58E76}"/>
                    </a:ext>
                  </a:extLst>
                </p14:cNvPr>
                <p14:cNvContentPartPr/>
                <p14:nvPr/>
              </p14:nvContentPartPr>
              <p14:xfrm>
                <a:off x="9795973" y="2203440"/>
                <a:ext cx="236160" cy="97560"/>
              </p14:xfrm>
            </p:contentPart>
          </mc:Choice>
          <mc:Fallback>
            <p:pic>
              <p:nvPicPr>
                <p:cNvPr id="47" name="Freihand 46">
                  <a:extLst>
                    <a:ext uri="{FF2B5EF4-FFF2-40B4-BE49-F238E27FC236}">
                      <a16:creationId xmlns:a16="http://schemas.microsoft.com/office/drawing/2014/main" id="{7B0B8244-411F-4A32-BBAC-1FED10A58E76}"/>
                    </a:ext>
                  </a:extLst>
                </p:cNvPr>
                <p:cNvPicPr/>
                <p:nvPr/>
              </p:nvPicPr>
              <p:blipFill>
                <a:blip r:embed="rId144"/>
                <a:stretch>
                  <a:fillRect/>
                </a:stretch>
              </p:blipFill>
              <p:spPr>
                <a:xfrm>
                  <a:off x="9791653" y="2199120"/>
                  <a:ext cx="2448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8" name="Freihand 47">
                  <a:extLst>
                    <a:ext uri="{FF2B5EF4-FFF2-40B4-BE49-F238E27FC236}">
                      <a16:creationId xmlns:a16="http://schemas.microsoft.com/office/drawing/2014/main" id="{D9E7CCBA-9C71-431A-99FD-28C675B33557}"/>
                    </a:ext>
                  </a:extLst>
                </p14:cNvPr>
                <p14:cNvContentPartPr/>
                <p14:nvPr/>
              </p14:nvContentPartPr>
              <p14:xfrm>
                <a:off x="10068853" y="2173560"/>
                <a:ext cx="156600" cy="81360"/>
              </p14:xfrm>
            </p:contentPart>
          </mc:Choice>
          <mc:Fallback>
            <p:pic>
              <p:nvPicPr>
                <p:cNvPr id="48" name="Freihand 47">
                  <a:extLst>
                    <a:ext uri="{FF2B5EF4-FFF2-40B4-BE49-F238E27FC236}">
                      <a16:creationId xmlns:a16="http://schemas.microsoft.com/office/drawing/2014/main" id="{D9E7CCBA-9C71-431A-99FD-28C675B33557}"/>
                    </a:ext>
                  </a:extLst>
                </p:cNvPr>
                <p:cNvPicPr/>
                <p:nvPr/>
              </p:nvPicPr>
              <p:blipFill>
                <a:blip r:embed="rId146"/>
                <a:stretch>
                  <a:fillRect/>
                </a:stretch>
              </p:blipFill>
              <p:spPr>
                <a:xfrm>
                  <a:off x="10064533" y="2169240"/>
                  <a:ext cx="1652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9" name="Freihand 48">
                  <a:extLst>
                    <a:ext uri="{FF2B5EF4-FFF2-40B4-BE49-F238E27FC236}">
                      <a16:creationId xmlns:a16="http://schemas.microsoft.com/office/drawing/2014/main" id="{21B9A8AE-4607-4316-975D-45ACD0BF0D9C}"/>
                    </a:ext>
                  </a:extLst>
                </p14:cNvPr>
                <p14:cNvContentPartPr/>
                <p14:nvPr/>
              </p14:nvContentPartPr>
              <p14:xfrm>
                <a:off x="9662413" y="2287680"/>
                <a:ext cx="775080" cy="111600"/>
              </p14:xfrm>
            </p:contentPart>
          </mc:Choice>
          <mc:Fallback>
            <p:pic>
              <p:nvPicPr>
                <p:cNvPr id="49" name="Freihand 48">
                  <a:extLst>
                    <a:ext uri="{FF2B5EF4-FFF2-40B4-BE49-F238E27FC236}">
                      <a16:creationId xmlns:a16="http://schemas.microsoft.com/office/drawing/2014/main" id="{21B9A8AE-4607-4316-975D-45ACD0BF0D9C}"/>
                    </a:ext>
                  </a:extLst>
                </p:cNvPr>
                <p:cNvPicPr/>
                <p:nvPr/>
              </p:nvPicPr>
              <p:blipFill>
                <a:blip r:embed="rId148"/>
                <a:stretch>
                  <a:fillRect/>
                </a:stretch>
              </p:blipFill>
              <p:spPr>
                <a:xfrm>
                  <a:off x="9658093" y="2283360"/>
                  <a:ext cx="7837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51" name="Freihand 50">
                  <a:extLst>
                    <a:ext uri="{FF2B5EF4-FFF2-40B4-BE49-F238E27FC236}">
                      <a16:creationId xmlns:a16="http://schemas.microsoft.com/office/drawing/2014/main" id="{FE35E984-54B5-455B-868F-2CB1B5E6D494}"/>
                    </a:ext>
                  </a:extLst>
                </p14:cNvPr>
                <p14:cNvContentPartPr/>
                <p14:nvPr/>
              </p14:nvContentPartPr>
              <p14:xfrm>
                <a:off x="10377013" y="1961520"/>
                <a:ext cx="168840" cy="216000"/>
              </p14:xfrm>
            </p:contentPart>
          </mc:Choice>
          <mc:Fallback>
            <p:pic>
              <p:nvPicPr>
                <p:cNvPr id="51" name="Freihand 50">
                  <a:extLst>
                    <a:ext uri="{FF2B5EF4-FFF2-40B4-BE49-F238E27FC236}">
                      <a16:creationId xmlns:a16="http://schemas.microsoft.com/office/drawing/2014/main" id="{FE35E984-54B5-455B-868F-2CB1B5E6D494}"/>
                    </a:ext>
                  </a:extLst>
                </p:cNvPr>
                <p:cNvPicPr/>
                <p:nvPr/>
              </p:nvPicPr>
              <p:blipFill>
                <a:blip r:embed="rId150"/>
                <a:stretch>
                  <a:fillRect/>
                </a:stretch>
              </p:blipFill>
              <p:spPr>
                <a:xfrm>
                  <a:off x="10372693" y="1957200"/>
                  <a:ext cx="1774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52" name="Freihand 51">
                  <a:extLst>
                    <a:ext uri="{FF2B5EF4-FFF2-40B4-BE49-F238E27FC236}">
                      <a16:creationId xmlns:a16="http://schemas.microsoft.com/office/drawing/2014/main" id="{12E41C41-E9AB-44CC-835E-A3C20CD5222D}"/>
                    </a:ext>
                  </a:extLst>
                </p14:cNvPr>
                <p14:cNvContentPartPr/>
                <p14:nvPr/>
              </p14:nvContentPartPr>
              <p14:xfrm>
                <a:off x="10550893" y="2042160"/>
                <a:ext cx="168480" cy="103680"/>
              </p14:xfrm>
            </p:contentPart>
          </mc:Choice>
          <mc:Fallback>
            <p:pic>
              <p:nvPicPr>
                <p:cNvPr id="52" name="Freihand 51">
                  <a:extLst>
                    <a:ext uri="{FF2B5EF4-FFF2-40B4-BE49-F238E27FC236}">
                      <a16:creationId xmlns:a16="http://schemas.microsoft.com/office/drawing/2014/main" id="{12E41C41-E9AB-44CC-835E-A3C20CD5222D}"/>
                    </a:ext>
                  </a:extLst>
                </p:cNvPr>
                <p:cNvPicPr/>
                <p:nvPr/>
              </p:nvPicPr>
              <p:blipFill>
                <a:blip r:embed="rId152"/>
                <a:stretch>
                  <a:fillRect/>
                </a:stretch>
              </p:blipFill>
              <p:spPr>
                <a:xfrm>
                  <a:off x="10546573" y="2037840"/>
                  <a:ext cx="1771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53" name="Freihand 52">
                  <a:extLst>
                    <a:ext uri="{FF2B5EF4-FFF2-40B4-BE49-F238E27FC236}">
                      <a16:creationId xmlns:a16="http://schemas.microsoft.com/office/drawing/2014/main" id="{EA1A9E22-67AA-44B4-A7B4-4D75CD69BA98}"/>
                    </a:ext>
                  </a:extLst>
                </p14:cNvPr>
                <p14:cNvContentPartPr/>
                <p14:nvPr/>
              </p14:nvContentPartPr>
              <p14:xfrm>
                <a:off x="10849333" y="1851360"/>
                <a:ext cx="219600" cy="209160"/>
              </p14:xfrm>
            </p:contentPart>
          </mc:Choice>
          <mc:Fallback>
            <p:pic>
              <p:nvPicPr>
                <p:cNvPr id="53" name="Freihand 52">
                  <a:extLst>
                    <a:ext uri="{FF2B5EF4-FFF2-40B4-BE49-F238E27FC236}">
                      <a16:creationId xmlns:a16="http://schemas.microsoft.com/office/drawing/2014/main" id="{EA1A9E22-67AA-44B4-A7B4-4D75CD69BA98}"/>
                    </a:ext>
                  </a:extLst>
                </p:cNvPr>
                <p:cNvPicPr/>
                <p:nvPr/>
              </p:nvPicPr>
              <p:blipFill>
                <a:blip r:embed="rId154"/>
                <a:stretch>
                  <a:fillRect/>
                </a:stretch>
              </p:blipFill>
              <p:spPr>
                <a:xfrm>
                  <a:off x="10845013" y="1847040"/>
                  <a:ext cx="22824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54" name="Freihand 53">
                  <a:extLst>
                    <a:ext uri="{FF2B5EF4-FFF2-40B4-BE49-F238E27FC236}">
                      <a16:creationId xmlns:a16="http://schemas.microsoft.com/office/drawing/2014/main" id="{461C4EF0-2FAC-497D-A3AE-326A1B64EC10}"/>
                    </a:ext>
                  </a:extLst>
                </p14:cNvPr>
                <p14:cNvContentPartPr/>
                <p14:nvPr/>
              </p14:nvContentPartPr>
              <p14:xfrm>
                <a:off x="11155333" y="1753080"/>
                <a:ext cx="141480" cy="210600"/>
              </p14:xfrm>
            </p:contentPart>
          </mc:Choice>
          <mc:Fallback>
            <p:pic>
              <p:nvPicPr>
                <p:cNvPr id="54" name="Freihand 53">
                  <a:extLst>
                    <a:ext uri="{FF2B5EF4-FFF2-40B4-BE49-F238E27FC236}">
                      <a16:creationId xmlns:a16="http://schemas.microsoft.com/office/drawing/2014/main" id="{461C4EF0-2FAC-497D-A3AE-326A1B64EC10}"/>
                    </a:ext>
                  </a:extLst>
                </p:cNvPr>
                <p:cNvPicPr/>
                <p:nvPr/>
              </p:nvPicPr>
              <p:blipFill>
                <a:blip r:embed="rId156"/>
                <a:stretch>
                  <a:fillRect/>
                </a:stretch>
              </p:blipFill>
              <p:spPr>
                <a:xfrm>
                  <a:off x="11151013" y="1748760"/>
                  <a:ext cx="15012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5" name="Freihand 54">
                  <a:extLst>
                    <a:ext uri="{FF2B5EF4-FFF2-40B4-BE49-F238E27FC236}">
                      <a16:creationId xmlns:a16="http://schemas.microsoft.com/office/drawing/2014/main" id="{6DF1C35E-B61C-433D-AEFB-1AEF301C5C48}"/>
                    </a:ext>
                  </a:extLst>
                </p14:cNvPr>
                <p14:cNvContentPartPr/>
                <p14:nvPr/>
              </p14:nvContentPartPr>
              <p14:xfrm>
                <a:off x="11227333" y="1886640"/>
                <a:ext cx="79560" cy="44280"/>
              </p14:xfrm>
            </p:contentPart>
          </mc:Choice>
          <mc:Fallback>
            <p:pic>
              <p:nvPicPr>
                <p:cNvPr id="55" name="Freihand 54">
                  <a:extLst>
                    <a:ext uri="{FF2B5EF4-FFF2-40B4-BE49-F238E27FC236}">
                      <a16:creationId xmlns:a16="http://schemas.microsoft.com/office/drawing/2014/main" id="{6DF1C35E-B61C-433D-AEFB-1AEF301C5C48}"/>
                    </a:ext>
                  </a:extLst>
                </p:cNvPr>
                <p:cNvPicPr/>
                <p:nvPr/>
              </p:nvPicPr>
              <p:blipFill>
                <a:blip r:embed="rId158"/>
                <a:stretch>
                  <a:fillRect/>
                </a:stretch>
              </p:blipFill>
              <p:spPr>
                <a:xfrm>
                  <a:off x="11223013" y="1882320"/>
                  <a:ext cx="882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56" name="Freihand 55">
                  <a:extLst>
                    <a:ext uri="{FF2B5EF4-FFF2-40B4-BE49-F238E27FC236}">
                      <a16:creationId xmlns:a16="http://schemas.microsoft.com/office/drawing/2014/main" id="{C018264A-B215-4836-AE3B-4B00548309C9}"/>
                    </a:ext>
                  </a:extLst>
                </p14:cNvPr>
                <p14:cNvContentPartPr/>
                <p14:nvPr/>
              </p14:nvContentPartPr>
              <p14:xfrm>
                <a:off x="11314813" y="1821120"/>
                <a:ext cx="190080" cy="260280"/>
              </p14:xfrm>
            </p:contentPart>
          </mc:Choice>
          <mc:Fallback>
            <p:pic>
              <p:nvPicPr>
                <p:cNvPr id="56" name="Freihand 55">
                  <a:extLst>
                    <a:ext uri="{FF2B5EF4-FFF2-40B4-BE49-F238E27FC236}">
                      <a16:creationId xmlns:a16="http://schemas.microsoft.com/office/drawing/2014/main" id="{C018264A-B215-4836-AE3B-4B00548309C9}"/>
                    </a:ext>
                  </a:extLst>
                </p:cNvPr>
                <p:cNvPicPr/>
                <p:nvPr/>
              </p:nvPicPr>
              <p:blipFill>
                <a:blip r:embed="rId160"/>
                <a:stretch>
                  <a:fillRect/>
                </a:stretch>
              </p:blipFill>
              <p:spPr>
                <a:xfrm>
                  <a:off x="11310493" y="1816800"/>
                  <a:ext cx="19872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58" name="Freihand 57">
                  <a:extLst>
                    <a:ext uri="{FF2B5EF4-FFF2-40B4-BE49-F238E27FC236}">
                      <a16:creationId xmlns:a16="http://schemas.microsoft.com/office/drawing/2014/main" id="{E6A63AEE-2633-47EE-A97D-EA94D21B7A2E}"/>
                    </a:ext>
                  </a:extLst>
                </p14:cNvPr>
                <p14:cNvContentPartPr/>
                <p14:nvPr/>
              </p14:nvContentPartPr>
              <p14:xfrm>
                <a:off x="11123653" y="2163480"/>
                <a:ext cx="149760" cy="84960"/>
              </p14:xfrm>
            </p:contentPart>
          </mc:Choice>
          <mc:Fallback>
            <p:pic>
              <p:nvPicPr>
                <p:cNvPr id="58" name="Freihand 57">
                  <a:extLst>
                    <a:ext uri="{FF2B5EF4-FFF2-40B4-BE49-F238E27FC236}">
                      <a16:creationId xmlns:a16="http://schemas.microsoft.com/office/drawing/2014/main" id="{E6A63AEE-2633-47EE-A97D-EA94D21B7A2E}"/>
                    </a:ext>
                  </a:extLst>
                </p:cNvPr>
                <p:cNvPicPr/>
                <p:nvPr/>
              </p:nvPicPr>
              <p:blipFill>
                <a:blip r:embed="rId162"/>
                <a:stretch>
                  <a:fillRect/>
                </a:stretch>
              </p:blipFill>
              <p:spPr>
                <a:xfrm>
                  <a:off x="11119333" y="2159160"/>
                  <a:ext cx="1584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59" name="Freihand 58">
                  <a:extLst>
                    <a:ext uri="{FF2B5EF4-FFF2-40B4-BE49-F238E27FC236}">
                      <a16:creationId xmlns:a16="http://schemas.microsoft.com/office/drawing/2014/main" id="{8B534322-A776-4735-8BCC-B3293F078630}"/>
                    </a:ext>
                  </a:extLst>
                </p14:cNvPr>
                <p14:cNvContentPartPr/>
                <p14:nvPr/>
              </p14:nvContentPartPr>
              <p14:xfrm>
                <a:off x="11318773" y="2031360"/>
                <a:ext cx="228600" cy="186120"/>
              </p14:xfrm>
            </p:contentPart>
          </mc:Choice>
          <mc:Fallback>
            <p:pic>
              <p:nvPicPr>
                <p:cNvPr id="59" name="Freihand 58">
                  <a:extLst>
                    <a:ext uri="{FF2B5EF4-FFF2-40B4-BE49-F238E27FC236}">
                      <a16:creationId xmlns:a16="http://schemas.microsoft.com/office/drawing/2014/main" id="{8B534322-A776-4735-8BCC-B3293F078630}"/>
                    </a:ext>
                  </a:extLst>
                </p:cNvPr>
                <p:cNvPicPr/>
                <p:nvPr/>
              </p:nvPicPr>
              <p:blipFill>
                <a:blip r:embed="rId164"/>
                <a:stretch>
                  <a:fillRect/>
                </a:stretch>
              </p:blipFill>
              <p:spPr>
                <a:xfrm>
                  <a:off x="11314453" y="2027040"/>
                  <a:ext cx="2372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60" name="Freihand 59">
                  <a:extLst>
                    <a:ext uri="{FF2B5EF4-FFF2-40B4-BE49-F238E27FC236}">
                      <a16:creationId xmlns:a16="http://schemas.microsoft.com/office/drawing/2014/main" id="{CC8A57DA-3D48-421A-8EC4-CF60742D9012}"/>
                    </a:ext>
                  </a:extLst>
                </p14:cNvPr>
                <p14:cNvContentPartPr/>
                <p14:nvPr/>
              </p14:nvContentPartPr>
              <p14:xfrm>
                <a:off x="11577253" y="2072040"/>
                <a:ext cx="70920" cy="116280"/>
              </p14:xfrm>
            </p:contentPart>
          </mc:Choice>
          <mc:Fallback>
            <p:pic>
              <p:nvPicPr>
                <p:cNvPr id="60" name="Freihand 59">
                  <a:extLst>
                    <a:ext uri="{FF2B5EF4-FFF2-40B4-BE49-F238E27FC236}">
                      <a16:creationId xmlns:a16="http://schemas.microsoft.com/office/drawing/2014/main" id="{CC8A57DA-3D48-421A-8EC4-CF60742D9012}"/>
                    </a:ext>
                  </a:extLst>
                </p:cNvPr>
                <p:cNvPicPr/>
                <p:nvPr/>
              </p:nvPicPr>
              <p:blipFill>
                <a:blip r:embed="rId166"/>
                <a:stretch>
                  <a:fillRect/>
                </a:stretch>
              </p:blipFill>
              <p:spPr>
                <a:xfrm>
                  <a:off x="11572933" y="2067720"/>
                  <a:ext cx="795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61" name="Freihand 60">
                  <a:extLst>
                    <a:ext uri="{FF2B5EF4-FFF2-40B4-BE49-F238E27FC236}">
                      <a16:creationId xmlns:a16="http://schemas.microsoft.com/office/drawing/2014/main" id="{86D30929-CF93-4627-98D3-2D71D3E15413}"/>
                    </a:ext>
                  </a:extLst>
                </p14:cNvPr>
                <p14:cNvContentPartPr/>
                <p14:nvPr/>
              </p14:nvContentPartPr>
              <p14:xfrm>
                <a:off x="11628013" y="1957560"/>
                <a:ext cx="87840" cy="205920"/>
              </p14:xfrm>
            </p:contentPart>
          </mc:Choice>
          <mc:Fallback>
            <p:pic>
              <p:nvPicPr>
                <p:cNvPr id="61" name="Freihand 60">
                  <a:extLst>
                    <a:ext uri="{FF2B5EF4-FFF2-40B4-BE49-F238E27FC236}">
                      <a16:creationId xmlns:a16="http://schemas.microsoft.com/office/drawing/2014/main" id="{86D30929-CF93-4627-98D3-2D71D3E15413}"/>
                    </a:ext>
                  </a:extLst>
                </p:cNvPr>
                <p:cNvPicPr/>
                <p:nvPr/>
              </p:nvPicPr>
              <p:blipFill>
                <a:blip r:embed="rId168"/>
                <a:stretch>
                  <a:fillRect/>
                </a:stretch>
              </p:blipFill>
              <p:spPr>
                <a:xfrm>
                  <a:off x="11623693" y="1953240"/>
                  <a:ext cx="964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62" name="Freihand 61">
                  <a:extLst>
                    <a:ext uri="{FF2B5EF4-FFF2-40B4-BE49-F238E27FC236}">
                      <a16:creationId xmlns:a16="http://schemas.microsoft.com/office/drawing/2014/main" id="{51F6B1C5-0CB7-4332-845F-FCFEB15B5C58}"/>
                    </a:ext>
                  </a:extLst>
                </p14:cNvPr>
                <p14:cNvContentPartPr/>
                <p14:nvPr/>
              </p14:nvContentPartPr>
              <p14:xfrm>
                <a:off x="11799373" y="2043240"/>
                <a:ext cx="45720" cy="120240"/>
              </p14:xfrm>
            </p:contentPart>
          </mc:Choice>
          <mc:Fallback>
            <p:pic>
              <p:nvPicPr>
                <p:cNvPr id="62" name="Freihand 61">
                  <a:extLst>
                    <a:ext uri="{FF2B5EF4-FFF2-40B4-BE49-F238E27FC236}">
                      <a16:creationId xmlns:a16="http://schemas.microsoft.com/office/drawing/2014/main" id="{51F6B1C5-0CB7-4332-845F-FCFEB15B5C58}"/>
                    </a:ext>
                  </a:extLst>
                </p:cNvPr>
                <p:cNvPicPr/>
                <p:nvPr/>
              </p:nvPicPr>
              <p:blipFill>
                <a:blip r:embed="rId170"/>
                <a:stretch>
                  <a:fillRect/>
                </a:stretch>
              </p:blipFill>
              <p:spPr>
                <a:xfrm>
                  <a:off x="11795053" y="2038920"/>
                  <a:ext cx="543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63" name="Freihand 62">
                  <a:extLst>
                    <a:ext uri="{FF2B5EF4-FFF2-40B4-BE49-F238E27FC236}">
                      <a16:creationId xmlns:a16="http://schemas.microsoft.com/office/drawing/2014/main" id="{03266D34-E2BF-452A-8BAE-CFC81C96189B}"/>
                    </a:ext>
                  </a:extLst>
                </p14:cNvPr>
                <p14:cNvContentPartPr/>
                <p14:nvPr/>
              </p14:nvContentPartPr>
              <p14:xfrm>
                <a:off x="11866693" y="1934520"/>
                <a:ext cx="293760" cy="198360"/>
              </p14:xfrm>
            </p:contentPart>
          </mc:Choice>
          <mc:Fallback>
            <p:pic>
              <p:nvPicPr>
                <p:cNvPr id="63" name="Freihand 62">
                  <a:extLst>
                    <a:ext uri="{FF2B5EF4-FFF2-40B4-BE49-F238E27FC236}">
                      <a16:creationId xmlns:a16="http://schemas.microsoft.com/office/drawing/2014/main" id="{03266D34-E2BF-452A-8BAE-CFC81C96189B}"/>
                    </a:ext>
                  </a:extLst>
                </p:cNvPr>
                <p:cNvPicPr/>
                <p:nvPr/>
              </p:nvPicPr>
              <p:blipFill>
                <a:blip r:embed="rId172"/>
                <a:stretch>
                  <a:fillRect/>
                </a:stretch>
              </p:blipFill>
              <p:spPr>
                <a:xfrm>
                  <a:off x="11862373" y="1930200"/>
                  <a:ext cx="3024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65" name="Freihand 64">
                  <a:extLst>
                    <a:ext uri="{FF2B5EF4-FFF2-40B4-BE49-F238E27FC236}">
                      <a16:creationId xmlns:a16="http://schemas.microsoft.com/office/drawing/2014/main" id="{3A403689-BABF-482E-9CFD-F21992FD90C0}"/>
                    </a:ext>
                  </a:extLst>
                </p14:cNvPr>
                <p14:cNvContentPartPr/>
                <p14:nvPr/>
              </p14:nvContentPartPr>
              <p14:xfrm>
                <a:off x="11043733" y="2190120"/>
                <a:ext cx="1216080" cy="204120"/>
              </p14:xfrm>
            </p:contentPart>
          </mc:Choice>
          <mc:Fallback>
            <p:pic>
              <p:nvPicPr>
                <p:cNvPr id="65" name="Freihand 64">
                  <a:extLst>
                    <a:ext uri="{FF2B5EF4-FFF2-40B4-BE49-F238E27FC236}">
                      <a16:creationId xmlns:a16="http://schemas.microsoft.com/office/drawing/2014/main" id="{3A403689-BABF-482E-9CFD-F21992FD90C0}"/>
                    </a:ext>
                  </a:extLst>
                </p:cNvPr>
                <p:cNvPicPr/>
                <p:nvPr/>
              </p:nvPicPr>
              <p:blipFill>
                <a:blip r:embed="rId174"/>
                <a:stretch>
                  <a:fillRect/>
                </a:stretch>
              </p:blipFill>
              <p:spPr>
                <a:xfrm>
                  <a:off x="11039413" y="2185800"/>
                  <a:ext cx="12247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4" name="Freihand 103">
                  <a:extLst>
                    <a:ext uri="{FF2B5EF4-FFF2-40B4-BE49-F238E27FC236}">
                      <a16:creationId xmlns:a16="http://schemas.microsoft.com/office/drawing/2014/main" id="{52848E5E-AD51-499D-B3B6-7DF7C2241A90}"/>
                    </a:ext>
                  </a:extLst>
                </p14:cNvPr>
                <p14:cNvContentPartPr/>
                <p14:nvPr/>
              </p14:nvContentPartPr>
              <p14:xfrm>
                <a:off x="3469520" y="1757760"/>
                <a:ext cx="1837440" cy="535320"/>
              </p14:xfrm>
            </p:contentPart>
          </mc:Choice>
          <mc:Fallback>
            <p:pic>
              <p:nvPicPr>
                <p:cNvPr id="104" name="Freihand 103">
                  <a:extLst>
                    <a:ext uri="{FF2B5EF4-FFF2-40B4-BE49-F238E27FC236}">
                      <a16:creationId xmlns:a16="http://schemas.microsoft.com/office/drawing/2014/main" id="{52848E5E-AD51-499D-B3B6-7DF7C2241A90}"/>
                    </a:ext>
                  </a:extLst>
                </p:cNvPr>
                <p:cNvPicPr/>
                <p:nvPr/>
              </p:nvPicPr>
              <p:blipFill>
                <a:blip r:embed="rId176"/>
                <a:stretch>
                  <a:fillRect/>
                </a:stretch>
              </p:blipFill>
              <p:spPr>
                <a:xfrm>
                  <a:off x="3465200" y="1753440"/>
                  <a:ext cx="1846080" cy="543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7">
            <p14:nvContentPartPr>
              <p14:cNvPr id="106" name="Freihand 105">
                <a:extLst>
                  <a:ext uri="{FF2B5EF4-FFF2-40B4-BE49-F238E27FC236}">
                    <a16:creationId xmlns:a16="http://schemas.microsoft.com/office/drawing/2014/main" id="{62C42F00-F9E7-4D8E-AEBD-3593E70847B9}"/>
                  </a:ext>
                </a:extLst>
              </p14:cNvPr>
              <p14:cNvContentPartPr/>
              <p14:nvPr/>
            </p14:nvContentPartPr>
            <p14:xfrm>
              <a:off x="6863240" y="722400"/>
              <a:ext cx="2049480" cy="534960"/>
            </p14:xfrm>
          </p:contentPart>
        </mc:Choice>
        <mc:Fallback>
          <p:pic>
            <p:nvPicPr>
              <p:cNvPr id="106" name="Freihand 105">
                <a:extLst>
                  <a:ext uri="{FF2B5EF4-FFF2-40B4-BE49-F238E27FC236}">
                    <a16:creationId xmlns:a16="http://schemas.microsoft.com/office/drawing/2014/main" id="{62C42F00-F9E7-4D8E-AEBD-3593E70847B9}"/>
                  </a:ext>
                </a:extLst>
              </p:cNvPr>
              <p:cNvPicPr/>
              <p:nvPr/>
            </p:nvPicPr>
            <p:blipFill>
              <a:blip r:embed="rId178"/>
              <a:stretch>
                <a:fillRect/>
              </a:stretch>
            </p:blipFill>
            <p:spPr>
              <a:xfrm>
                <a:off x="6858920" y="718080"/>
                <a:ext cx="2058120" cy="5436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7" name="Freihand 106">
                <a:extLst>
                  <a:ext uri="{FF2B5EF4-FFF2-40B4-BE49-F238E27FC236}">
                    <a16:creationId xmlns:a16="http://schemas.microsoft.com/office/drawing/2014/main" id="{83F010B8-8BC4-4F45-BD53-94044ADCD76A}"/>
                  </a:ext>
                </a:extLst>
              </p14:cNvPr>
              <p14:cNvContentPartPr/>
              <p14:nvPr/>
            </p14:nvContentPartPr>
            <p14:xfrm>
              <a:off x="7112360" y="1085280"/>
              <a:ext cx="1709280" cy="71640"/>
            </p14:xfrm>
          </p:contentPart>
        </mc:Choice>
        <mc:Fallback>
          <p:pic>
            <p:nvPicPr>
              <p:cNvPr id="107" name="Freihand 106">
                <a:extLst>
                  <a:ext uri="{FF2B5EF4-FFF2-40B4-BE49-F238E27FC236}">
                    <a16:creationId xmlns:a16="http://schemas.microsoft.com/office/drawing/2014/main" id="{83F010B8-8BC4-4F45-BD53-94044ADCD76A}"/>
                  </a:ext>
                </a:extLst>
              </p:cNvPr>
              <p:cNvPicPr/>
              <p:nvPr/>
            </p:nvPicPr>
            <p:blipFill>
              <a:blip r:embed="rId180"/>
              <a:stretch>
                <a:fillRect/>
              </a:stretch>
            </p:blipFill>
            <p:spPr>
              <a:xfrm>
                <a:off x="7108040" y="1080960"/>
                <a:ext cx="1717920" cy="80280"/>
              </a:xfrm>
              <a:prstGeom prst="rect">
                <a:avLst/>
              </a:prstGeom>
            </p:spPr>
          </p:pic>
        </mc:Fallback>
      </mc:AlternateContent>
      <p:grpSp>
        <p:nvGrpSpPr>
          <p:cNvPr id="119" name="Gruppieren 118">
            <a:extLst>
              <a:ext uri="{FF2B5EF4-FFF2-40B4-BE49-F238E27FC236}">
                <a16:creationId xmlns:a16="http://schemas.microsoft.com/office/drawing/2014/main" id="{07E38D86-8880-44C0-A51B-2BCA9B3AB51D}"/>
              </a:ext>
            </a:extLst>
          </p:cNvPr>
          <p:cNvGrpSpPr/>
          <p:nvPr/>
        </p:nvGrpSpPr>
        <p:grpSpPr>
          <a:xfrm>
            <a:off x="8003360" y="440520"/>
            <a:ext cx="2924280" cy="358200"/>
            <a:chOff x="8003360" y="440520"/>
            <a:chExt cx="2924280" cy="358200"/>
          </a:xfrm>
        </p:grpSpPr>
        <mc:AlternateContent xmlns:mc="http://schemas.openxmlformats.org/markup-compatibility/2006">
          <mc:Choice xmlns:p14="http://schemas.microsoft.com/office/powerpoint/2010/main" Requires="p14">
            <p:contentPart p14:bwMode="auto" r:id="rId181">
              <p14:nvContentPartPr>
                <p14:cNvPr id="108" name="Freihand 107">
                  <a:extLst>
                    <a:ext uri="{FF2B5EF4-FFF2-40B4-BE49-F238E27FC236}">
                      <a16:creationId xmlns:a16="http://schemas.microsoft.com/office/drawing/2014/main" id="{176219B8-0363-4469-9F9F-7B3A583C3642}"/>
                    </a:ext>
                  </a:extLst>
                </p14:cNvPr>
                <p14:cNvContentPartPr/>
                <p14:nvPr/>
              </p14:nvContentPartPr>
              <p14:xfrm>
                <a:off x="8003360" y="543480"/>
                <a:ext cx="113400" cy="162000"/>
              </p14:xfrm>
            </p:contentPart>
          </mc:Choice>
          <mc:Fallback>
            <p:pic>
              <p:nvPicPr>
                <p:cNvPr id="108" name="Freihand 107">
                  <a:extLst>
                    <a:ext uri="{FF2B5EF4-FFF2-40B4-BE49-F238E27FC236}">
                      <a16:creationId xmlns:a16="http://schemas.microsoft.com/office/drawing/2014/main" id="{176219B8-0363-4469-9F9F-7B3A583C3642}"/>
                    </a:ext>
                  </a:extLst>
                </p:cNvPr>
                <p:cNvPicPr/>
                <p:nvPr/>
              </p:nvPicPr>
              <p:blipFill>
                <a:blip r:embed="rId182"/>
                <a:stretch>
                  <a:fillRect/>
                </a:stretch>
              </p:blipFill>
              <p:spPr>
                <a:xfrm>
                  <a:off x="7999040" y="539160"/>
                  <a:ext cx="1220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9" name="Freihand 108">
                  <a:extLst>
                    <a:ext uri="{FF2B5EF4-FFF2-40B4-BE49-F238E27FC236}">
                      <a16:creationId xmlns:a16="http://schemas.microsoft.com/office/drawing/2014/main" id="{A0F1A90B-AB72-424C-8436-B377C920C357}"/>
                    </a:ext>
                  </a:extLst>
                </p14:cNvPr>
                <p14:cNvContentPartPr/>
                <p14:nvPr/>
              </p14:nvContentPartPr>
              <p14:xfrm>
                <a:off x="8133680" y="478680"/>
                <a:ext cx="128880" cy="209520"/>
              </p14:xfrm>
            </p:contentPart>
          </mc:Choice>
          <mc:Fallback>
            <p:pic>
              <p:nvPicPr>
                <p:cNvPr id="109" name="Freihand 108">
                  <a:extLst>
                    <a:ext uri="{FF2B5EF4-FFF2-40B4-BE49-F238E27FC236}">
                      <a16:creationId xmlns:a16="http://schemas.microsoft.com/office/drawing/2014/main" id="{A0F1A90B-AB72-424C-8436-B377C920C357}"/>
                    </a:ext>
                  </a:extLst>
                </p:cNvPr>
                <p:cNvPicPr/>
                <p:nvPr/>
              </p:nvPicPr>
              <p:blipFill>
                <a:blip r:embed="rId184"/>
                <a:stretch>
                  <a:fillRect/>
                </a:stretch>
              </p:blipFill>
              <p:spPr>
                <a:xfrm>
                  <a:off x="8129360" y="474360"/>
                  <a:ext cx="1375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0" name="Freihand 109">
                  <a:extLst>
                    <a:ext uri="{FF2B5EF4-FFF2-40B4-BE49-F238E27FC236}">
                      <a16:creationId xmlns:a16="http://schemas.microsoft.com/office/drawing/2014/main" id="{CF11375F-EBCD-4D49-9DB6-860D33176726}"/>
                    </a:ext>
                  </a:extLst>
                </p14:cNvPr>
                <p14:cNvContentPartPr/>
                <p14:nvPr/>
              </p14:nvContentPartPr>
              <p14:xfrm>
                <a:off x="8256440" y="608640"/>
                <a:ext cx="178920" cy="93240"/>
              </p14:xfrm>
            </p:contentPart>
          </mc:Choice>
          <mc:Fallback>
            <p:pic>
              <p:nvPicPr>
                <p:cNvPr id="110" name="Freihand 109">
                  <a:extLst>
                    <a:ext uri="{FF2B5EF4-FFF2-40B4-BE49-F238E27FC236}">
                      <a16:creationId xmlns:a16="http://schemas.microsoft.com/office/drawing/2014/main" id="{CF11375F-EBCD-4D49-9DB6-860D33176726}"/>
                    </a:ext>
                  </a:extLst>
                </p:cNvPr>
                <p:cNvPicPr/>
                <p:nvPr/>
              </p:nvPicPr>
              <p:blipFill>
                <a:blip r:embed="rId186"/>
                <a:stretch>
                  <a:fillRect/>
                </a:stretch>
              </p:blipFill>
              <p:spPr>
                <a:xfrm>
                  <a:off x="8252120" y="604320"/>
                  <a:ext cx="1875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1" name="Freihand 110">
                  <a:extLst>
                    <a:ext uri="{FF2B5EF4-FFF2-40B4-BE49-F238E27FC236}">
                      <a16:creationId xmlns:a16="http://schemas.microsoft.com/office/drawing/2014/main" id="{F39F69F6-31A6-4623-A5DA-22B42F5AA69E}"/>
                    </a:ext>
                  </a:extLst>
                </p14:cNvPr>
                <p14:cNvContentPartPr/>
                <p14:nvPr/>
              </p14:nvContentPartPr>
              <p14:xfrm>
                <a:off x="8429600" y="477960"/>
                <a:ext cx="128520" cy="223920"/>
              </p14:xfrm>
            </p:contentPart>
          </mc:Choice>
          <mc:Fallback>
            <p:pic>
              <p:nvPicPr>
                <p:cNvPr id="111" name="Freihand 110">
                  <a:extLst>
                    <a:ext uri="{FF2B5EF4-FFF2-40B4-BE49-F238E27FC236}">
                      <a16:creationId xmlns:a16="http://schemas.microsoft.com/office/drawing/2014/main" id="{F39F69F6-31A6-4623-A5DA-22B42F5AA69E}"/>
                    </a:ext>
                  </a:extLst>
                </p:cNvPr>
                <p:cNvPicPr/>
                <p:nvPr/>
              </p:nvPicPr>
              <p:blipFill>
                <a:blip r:embed="rId188"/>
                <a:stretch>
                  <a:fillRect/>
                </a:stretch>
              </p:blipFill>
              <p:spPr>
                <a:xfrm>
                  <a:off x="8425280" y="473640"/>
                  <a:ext cx="1371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2" name="Freihand 111">
                  <a:extLst>
                    <a:ext uri="{FF2B5EF4-FFF2-40B4-BE49-F238E27FC236}">
                      <a16:creationId xmlns:a16="http://schemas.microsoft.com/office/drawing/2014/main" id="{ECA3B712-3801-4E99-9066-C698E5312FE4}"/>
                    </a:ext>
                  </a:extLst>
                </p14:cNvPr>
                <p14:cNvContentPartPr/>
                <p14:nvPr/>
              </p14:nvContentPartPr>
              <p14:xfrm>
                <a:off x="8748920" y="483720"/>
                <a:ext cx="415440" cy="214920"/>
              </p14:xfrm>
            </p:contentPart>
          </mc:Choice>
          <mc:Fallback>
            <p:pic>
              <p:nvPicPr>
                <p:cNvPr id="112" name="Freihand 111">
                  <a:extLst>
                    <a:ext uri="{FF2B5EF4-FFF2-40B4-BE49-F238E27FC236}">
                      <a16:creationId xmlns:a16="http://schemas.microsoft.com/office/drawing/2014/main" id="{ECA3B712-3801-4E99-9066-C698E5312FE4}"/>
                    </a:ext>
                  </a:extLst>
                </p:cNvPr>
                <p:cNvPicPr/>
                <p:nvPr/>
              </p:nvPicPr>
              <p:blipFill>
                <a:blip r:embed="rId190"/>
                <a:stretch>
                  <a:fillRect/>
                </a:stretch>
              </p:blipFill>
              <p:spPr>
                <a:xfrm>
                  <a:off x="8744600" y="479400"/>
                  <a:ext cx="4240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3" name="Freihand 112">
                  <a:extLst>
                    <a:ext uri="{FF2B5EF4-FFF2-40B4-BE49-F238E27FC236}">
                      <a16:creationId xmlns:a16="http://schemas.microsoft.com/office/drawing/2014/main" id="{3652A068-7C64-4A9B-9102-DEA1ED1BB390}"/>
                    </a:ext>
                  </a:extLst>
                </p14:cNvPr>
                <p14:cNvContentPartPr/>
                <p14:nvPr/>
              </p14:nvContentPartPr>
              <p14:xfrm>
                <a:off x="9302240" y="608640"/>
                <a:ext cx="209880" cy="70560"/>
              </p14:xfrm>
            </p:contentPart>
          </mc:Choice>
          <mc:Fallback>
            <p:pic>
              <p:nvPicPr>
                <p:cNvPr id="113" name="Freihand 112">
                  <a:extLst>
                    <a:ext uri="{FF2B5EF4-FFF2-40B4-BE49-F238E27FC236}">
                      <a16:creationId xmlns:a16="http://schemas.microsoft.com/office/drawing/2014/main" id="{3652A068-7C64-4A9B-9102-DEA1ED1BB390}"/>
                    </a:ext>
                  </a:extLst>
                </p:cNvPr>
                <p:cNvPicPr/>
                <p:nvPr/>
              </p:nvPicPr>
              <p:blipFill>
                <a:blip r:embed="rId192"/>
                <a:stretch>
                  <a:fillRect/>
                </a:stretch>
              </p:blipFill>
              <p:spPr>
                <a:xfrm>
                  <a:off x="9297920" y="604320"/>
                  <a:ext cx="2185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4" name="Freihand 113">
                  <a:extLst>
                    <a:ext uri="{FF2B5EF4-FFF2-40B4-BE49-F238E27FC236}">
                      <a16:creationId xmlns:a16="http://schemas.microsoft.com/office/drawing/2014/main" id="{3B3FEA73-5FA4-44E2-B5C7-3DD14D18C8EF}"/>
                    </a:ext>
                  </a:extLst>
                </p14:cNvPr>
                <p14:cNvContentPartPr/>
                <p14:nvPr/>
              </p14:nvContentPartPr>
              <p14:xfrm>
                <a:off x="9537320" y="508920"/>
                <a:ext cx="304920" cy="168840"/>
              </p14:xfrm>
            </p:contentPart>
          </mc:Choice>
          <mc:Fallback>
            <p:pic>
              <p:nvPicPr>
                <p:cNvPr id="114" name="Freihand 113">
                  <a:extLst>
                    <a:ext uri="{FF2B5EF4-FFF2-40B4-BE49-F238E27FC236}">
                      <a16:creationId xmlns:a16="http://schemas.microsoft.com/office/drawing/2014/main" id="{3B3FEA73-5FA4-44E2-B5C7-3DD14D18C8EF}"/>
                    </a:ext>
                  </a:extLst>
                </p:cNvPr>
                <p:cNvPicPr/>
                <p:nvPr/>
              </p:nvPicPr>
              <p:blipFill>
                <a:blip r:embed="rId194"/>
                <a:stretch>
                  <a:fillRect/>
                </a:stretch>
              </p:blipFill>
              <p:spPr>
                <a:xfrm>
                  <a:off x="9533000" y="504600"/>
                  <a:ext cx="3135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5" name="Freihand 114">
                  <a:extLst>
                    <a:ext uri="{FF2B5EF4-FFF2-40B4-BE49-F238E27FC236}">
                      <a16:creationId xmlns:a16="http://schemas.microsoft.com/office/drawing/2014/main" id="{432EF14E-84B8-4CC8-926B-73791FAF5609}"/>
                    </a:ext>
                  </a:extLst>
                </p14:cNvPr>
                <p14:cNvContentPartPr/>
                <p14:nvPr/>
              </p14:nvContentPartPr>
              <p14:xfrm>
                <a:off x="9850160" y="578760"/>
                <a:ext cx="107640" cy="105480"/>
              </p14:xfrm>
            </p:contentPart>
          </mc:Choice>
          <mc:Fallback>
            <p:pic>
              <p:nvPicPr>
                <p:cNvPr id="115" name="Freihand 114">
                  <a:extLst>
                    <a:ext uri="{FF2B5EF4-FFF2-40B4-BE49-F238E27FC236}">
                      <a16:creationId xmlns:a16="http://schemas.microsoft.com/office/drawing/2014/main" id="{432EF14E-84B8-4CC8-926B-73791FAF5609}"/>
                    </a:ext>
                  </a:extLst>
                </p:cNvPr>
                <p:cNvPicPr/>
                <p:nvPr/>
              </p:nvPicPr>
              <p:blipFill>
                <a:blip r:embed="rId196"/>
                <a:stretch>
                  <a:fillRect/>
                </a:stretch>
              </p:blipFill>
              <p:spPr>
                <a:xfrm>
                  <a:off x="9845840" y="574440"/>
                  <a:ext cx="1162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6" name="Freihand 115">
                  <a:extLst>
                    <a:ext uri="{FF2B5EF4-FFF2-40B4-BE49-F238E27FC236}">
                      <a16:creationId xmlns:a16="http://schemas.microsoft.com/office/drawing/2014/main" id="{1A742930-F502-4999-A0AF-317527C93DF1}"/>
                    </a:ext>
                  </a:extLst>
                </p14:cNvPr>
                <p14:cNvContentPartPr/>
                <p14:nvPr/>
              </p14:nvContentPartPr>
              <p14:xfrm>
                <a:off x="9957080" y="478680"/>
                <a:ext cx="92520" cy="182880"/>
              </p14:xfrm>
            </p:contentPart>
          </mc:Choice>
          <mc:Fallback>
            <p:pic>
              <p:nvPicPr>
                <p:cNvPr id="116" name="Freihand 115">
                  <a:extLst>
                    <a:ext uri="{FF2B5EF4-FFF2-40B4-BE49-F238E27FC236}">
                      <a16:creationId xmlns:a16="http://schemas.microsoft.com/office/drawing/2014/main" id="{1A742930-F502-4999-A0AF-317527C93DF1}"/>
                    </a:ext>
                  </a:extLst>
                </p:cNvPr>
                <p:cNvPicPr/>
                <p:nvPr/>
              </p:nvPicPr>
              <p:blipFill>
                <a:blip r:embed="rId198"/>
                <a:stretch>
                  <a:fillRect/>
                </a:stretch>
              </p:blipFill>
              <p:spPr>
                <a:xfrm>
                  <a:off x="9952760" y="474360"/>
                  <a:ext cx="1011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7" name="Freihand 116">
                  <a:extLst>
                    <a:ext uri="{FF2B5EF4-FFF2-40B4-BE49-F238E27FC236}">
                      <a16:creationId xmlns:a16="http://schemas.microsoft.com/office/drawing/2014/main" id="{3C0F36D5-A8BA-4FDE-874F-B36CC9569031}"/>
                    </a:ext>
                  </a:extLst>
                </p14:cNvPr>
                <p14:cNvContentPartPr/>
                <p14:nvPr/>
              </p14:nvContentPartPr>
              <p14:xfrm>
                <a:off x="10159040" y="440520"/>
                <a:ext cx="482040" cy="186840"/>
              </p14:xfrm>
            </p:contentPart>
          </mc:Choice>
          <mc:Fallback>
            <p:pic>
              <p:nvPicPr>
                <p:cNvPr id="117" name="Freihand 116">
                  <a:extLst>
                    <a:ext uri="{FF2B5EF4-FFF2-40B4-BE49-F238E27FC236}">
                      <a16:creationId xmlns:a16="http://schemas.microsoft.com/office/drawing/2014/main" id="{3C0F36D5-A8BA-4FDE-874F-B36CC9569031}"/>
                    </a:ext>
                  </a:extLst>
                </p:cNvPr>
                <p:cNvPicPr/>
                <p:nvPr/>
              </p:nvPicPr>
              <p:blipFill>
                <a:blip r:embed="rId200"/>
                <a:stretch>
                  <a:fillRect/>
                </a:stretch>
              </p:blipFill>
              <p:spPr>
                <a:xfrm>
                  <a:off x="10154720" y="436200"/>
                  <a:ext cx="4906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8" name="Freihand 117">
                  <a:extLst>
                    <a:ext uri="{FF2B5EF4-FFF2-40B4-BE49-F238E27FC236}">
                      <a16:creationId xmlns:a16="http://schemas.microsoft.com/office/drawing/2014/main" id="{E4336042-8504-4580-A14E-6BE5147AD82D}"/>
                    </a:ext>
                  </a:extLst>
                </p14:cNvPr>
                <p14:cNvContentPartPr/>
                <p14:nvPr/>
              </p14:nvContentPartPr>
              <p14:xfrm>
                <a:off x="8027120" y="724920"/>
                <a:ext cx="2900520" cy="73800"/>
              </p14:xfrm>
            </p:contentPart>
          </mc:Choice>
          <mc:Fallback>
            <p:pic>
              <p:nvPicPr>
                <p:cNvPr id="118" name="Freihand 117">
                  <a:extLst>
                    <a:ext uri="{FF2B5EF4-FFF2-40B4-BE49-F238E27FC236}">
                      <a16:creationId xmlns:a16="http://schemas.microsoft.com/office/drawing/2014/main" id="{E4336042-8504-4580-A14E-6BE5147AD82D}"/>
                    </a:ext>
                  </a:extLst>
                </p:cNvPr>
                <p:cNvPicPr/>
                <p:nvPr/>
              </p:nvPicPr>
              <p:blipFill>
                <a:blip r:embed="rId202"/>
                <a:stretch>
                  <a:fillRect/>
                </a:stretch>
              </p:blipFill>
              <p:spPr>
                <a:xfrm>
                  <a:off x="8022800" y="720600"/>
                  <a:ext cx="2909160" cy="82440"/>
                </a:xfrm>
                <a:prstGeom prst="rect">
                  <a:avLst/>
                </a:prstGeom>
              </p:spPr>
            </p:pic>
          </mc:Fallback>
        </mc:AlternateContent>
      </p:grpSp>
    </p:spTree>
    <p:extLst>
      <p:ext uri="{BB962C8B-B14F-4D97-AF65-F5344CB8AC3E}">
        <p14:creationId xmlns:p14="http://schemas.microsoft.com/office/powerpoint/2010/main" val="3020774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9297"/>
            <a:ext cx="379733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Monetary policy in practice</a:t>
            </a:r>
            <a:endParaRPr lang="de-DE" sz="2400" b="1" dirty="0">
              <a:solidFill>
                <a:srgbClr val="000000"/>
              </a:solidFill>
              <a:latin typeface="Sparkasse Rg" pitchFamily="34" charset="0"/>
            </a:endParaRP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9983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a:solidFill>
                  <a:schemeClr val="tx1"/>
                </a:solidFill>
              </a:rPr>
              <a:t>Modern central banks try to influence via thir interest rate policy the economic performance of the economy. But in practice „directly“ they can only influence the short-term interest rates of the financial markets. Therefore in Europe the ECB has the aim to „steer“ the ESTR (Euro short term rate). ESTR represents the interest rate level of the overnight interbank interest rate in the european banking sector.</a:t>
            </a:r>
            <a:endParaRPr lang="de-DE" dirty="0">
              <a:solidFill>
                <a:schemeClr val="tx1"/>
              </a:solidFill>
            </a:endParaRP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a:solidFill>
                  <a:schemeClr val="tx1"/>
                </a:solidFill>
              </a:rPr>
              <a:t>Classical effect of an key interest rate cut of  the central bank:</a:t>
            </a:r>
            <a:endParaRPr lang="de-DE" u="sng" dirty="0">
              <a:solidFill>
                <a:schemeClr val="tx1"/>
              </a:solidFill>
            </a:endParaRPr>
          </a:p>
          <a:p>
            <a:pPr marL="1257300" lvl="2" indent="-342900" eaLnBrk="1" hangingPunct="1">
              <a:buFont typeface="Wingdings" panose="05000000000000000000" pitchFamily="2" charset="2"/>
              <a:buChar char="Ø"/>
            </a:pPr>
            <a:r>
              <a:rPr lang="de-DE">
                <a:solidFill>
                  <a:schemeClr val="tx1"/>
                </a:solidFill>
                <a:cs typeface="Times New Roman" pitchFamily="18" charset="0"/>
              </a:rPr>
              <a:t>Short term interest rate↓	→Shifting investments to longer term bonds with higher interest rates</a:t>
            </a:r>
          </a:p>
          <a:p>
            <a:pPr marL="1257300" lvl="2" indent="-342900" eaLnBrk="1" hangingPunct="1">
              <a:buFont typeface="Wingdings" panose="05000000000000000000" pitchFamily="2" charset="2"/>
              <a:buChar char="Ø"/>
            </a:pPr>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a:solidFill>
                  <a:schemeClr val="tx1"/>
                </a:solidFill>
                <a:cs typeface="Times New Roman" pitchFamily="18" charset="0"/>
              </a:rPr>
              <a:t>Prices of longer term bonds increase</a:t>
            </a:r>
            <a:r>
              <a:rPr lang="de-DE" dirty="0">
                <a:solidFill>
                  <a:schemeClr val="tx1"/>
                </a:solidFill>
              </a:rPr>
              <a:t>	→</a:t>
            </a:r>
            <a:r>
              <a:rPr lang="de-DE">
                <a:solidFill>
                  <a:schemeClr val="tx1"/>
                </a:solidFill>
              </a:rPr>
              <a:t>	Adjustment of interest rates over different 												maturities</a:t>
            </a:r>
          </a:p>
          <a:p>
            <a:pPr marL="1714500" lvl="3" indent="-342900" eaLnBrk="1" hangingPunct="1">
              <a:buFont typeface="Wingdings" panose="05000000000000000000" pitchFamily="2" charset="2"/>
              <a:buChar char="Ø"/>
            </a:pPr>
            <a:endParaRPr lang="de-DE" dirty="0">
              <a:solidFill>
                <a:schemeClr val="tx1"/>
              </a:solidFill>
            </a:endParaRPr>
          </a:p>
          <a:p>
            <a:pPr marL="342900" indent="-342900" eaLnBrk="1" hangingPunct="1">
              <a:buFont typeface="Arial" panose="020B0604020202020204" pitchFamily="34" charset="0"/>
              <a:buChar char="•"/>
            </a:pPr>
            <a:r>
              <a:rPr lang="de-DE" b="1" u="sng">
                <a:solidFill>
                  <a:schemeClr val="tx1"/>
                </a:solidFill>
              </a:rPr>
              <a:t>But</a:t>
            </a:r>
            <a:r>
              <a:rPr lang="de-DE">
                <a:solidFill>
                  <a:schemeClr val="tx1"/>
                </a:solidFill>
              </a:rPr>
              <a:t> „in general“ we will have a difference between interest rates for</a:t>
            </a:r>
          </a:p>
          <a:p>
            <a:pPr eaLnBrk="1" hangingPunct="1"/>
            <a:r>
              <a:rPr lang="de-DE">
                <a:solidFill>
                  <a:schemeClr val="tx1"/>
                </a:solidFill>
              </a:rPr>
              <a:t>     different maturities. This relationship is called </a:t>
            </a:r>
            <a:r>
              <a:rPr lang="de-DE" b="1" err="1">
                <a:solidFill>
                  <a:schemeClr val="tx1"/>
                </a:solidFill>
              </a:rPr>
              <a:t>Yield</a:t>
            </a:r>
            <a:r>
              <a:rPr lang="de-DE" b="1">
                <a:solidFill>
                  <a:schemeClr val="tx1"/>
                </a:solidFill>
              </a:rPr>
              <a:t> Curve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38E0089-C890-4476-9C42-66FF6FF4D41A}"/>
                  </a:ext>
                </a:extLst>
              </p14:cNvPr>
              <p14:cNvContentPartPr/>
              <p14:nvPr/>
            </p14:nvContentPartPr>
            <p14:xfrm>
              <a:off x="3363133" y="1096440"/>
              <a:ext cx="916920" cy="63000"/>
            </p14:xfrm>
          </p:contentPart>
        </mc:Choice>
        <mc:Fallback>
          <p:pic>
            <p:nvPicPr>
              <p:cNvPr id="2" name="Freihand 1">
                <a:extLst>
                  <a:ext uri="{FF2B5EF4-FFF2-40B4-BE49-F238E27FC236}">
                    <a16:creationId xmlns:a16="http://schemas.microsoft.com/office/drawing/2014/main" id="{238E0089-C890-4476-9C42-66FF6FF4D41A}"/>
                  </a:ext>
                </a:extLst>
              </p:cNvPr>
              <p:cNvPicPr/>
              <p:nvPr/>
            </p:nvPicPr>
            <p:blipFill>
              <a:blip r:embed="rId4"/>
              <a:stretch>
                <a:fillRect/>
              </a:stretch>
            </p:blipFill>
            <p:spPr>
              <a:xfrm>
                <a:off x="3358813" y="1092120"/>
                <a:ext cx="9255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9FA2766-752F-41DA-AC34-BCA419BD276D}"/>
                  </a:ext>
                </a:extLst>
              </p14:cNvPr>
              <p14:cNvContentPartPr/>
              <p14:nvPr/>
            </p14:nvContentPartPr>
            <p14:xfrm>
              <a:off x="3492733" y="1071960"/>
              <a:ext cx="800640" cy="36360"/>
            </p14:xfrm>
          </p:contentPart>
        </mc:Choice>
        <mc:Fallback>
          <p:pic>
            <p:nvPicPr>
              <p:cNvPr id="3" name="Freihand 2">
                <a:extLst>
                  <a:ext uri="{FF2B5EF4-FFF2-40B4-BE49-F238E27FC236}">
                    <a16:creationId xmlns:a16="http://schemas.microsoft.com/office/drawing/2014/main" id="{89FA2766-752F-41DA-AC34-BCA419BD276D}"/>
                  </a:ext>
                </a:extLst>
              </p:cNvPr>
              <p:cNvPicPr/>
              <p:nvPr/>
            </p:nvPicPr>
            <p:blipFill>
              <a:blip r:embed="rId6"/>
              <a:stretch>
                <a:fillRect/>
              </a:stretch>
            </p:blipFill>
            <p:spPr>
              <a:xfrm>
                <a:off x="3488413" y="1067640"/>
                <a:ext cx="8092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4392CD8A-7DA8-4F9E-8CED-C5F7BE5D33A9}"/>
                  </a:ext>
                </a:extLst>
              </p14:cNvPr>
              <p14:cNvContentPartPr/>
              <p14:nvPr/>
            </p14:nvContentPartPr>
            <p14:xfrm>
              <a:off x="8536333" y="1437360"/>
              <a:ext cx="2160720" cy="51840"/>
            </p14:xfrm>
          </p:contentPart>
        </mc:Choice>
        <mc:Fallback>
          <p:pic>
            <p:nvPicPr>
              <p:cNvPr id="9" name="Freihand 8">
                <a:extLst>
                  <a:ext uri="{FF2B5EF4-FFF2-40B4-BE49-F238E27FC236}">
                    <a16:creationId xmlns:a16="http://schemas.microsoft.com/office/drawing/2014/main" id="{4392CD8A-7DA8-4F9E-8CED-C5F7BE5D33A9}"/>
                  </a:ext>
                </a:extLst>
              </p:cNvPr>
              <p:cNvPicPr/>
              <p:nvPr/>
            </p:nvPicPr>
            <p:blipFill>
              <a:blip r:embed="rId8"/>
              <a:stretch>
                <a:fillRect/>
              </a:stretch>
            </p:blipFill>
            <p:spPr>
              <a:xfrm>
                <a:off x="8532013" y="1433040"/>
                <a:ext cx="2169360" cy="60480"/>
              </a:xfrm>
              <a:prstGeom prst="rect">
                <a:avLst/>
              </a:prstGeom>
            </p:spPr>
          </p:pic>
        </mc:Fallback>
      </mc:AlternateContent>
      <p:grpSp>
        <p:nvGrpSpPr>
          <p:cNvPr id="12" name="Gruppieren 11">
            <a:extLst>
              <a:ext uri="{FF2B5EF4-FFF2-40B4-BE49-F238E27FC236}">
                <a16:creationId xmlns:a16="http://schemas.microsoft.com/office/drawing/2014/main" id="{115E6737-D8A7-41F6-842D-1AFDC870B4DC}"/>
              </a:ext>
            </a:extLst>
          </p:cNvPr>
          <p:cNvGrpSpPr/>
          <p:nvPr/>
        </p:nvGrpSpPr>
        <p:grpSpPr>
          <a:xfrm>
            <a:off x="10914853" y="1439520"/>
            <a:ext cx="883080" cy="36360"/>
            <a:chOff x="10914853" y="1439520"/>
            <a:chExt cx="883080" cy="36360"/>
          </a:xfrm>
        </p:grpSpPr>
        <mc:AlternateContent xmlns:mc="http://schemas.openxmlformats.org/markup-compatibility/2006">
          <mc:Choice xmlns:p14="http://schemas.microsoft.com/office/powerpoint/2010/main" Requires="p14">
            <p:contentPart p14:bwMode="auto" r:id="rId9">
              <p14:nvContentPartPr>
                <p14:cNvPr id="4" name="Freihand 3">
                  <a:extLst>
                    <a:ext uri="{FF2B5EF4-FFF2-40B4-BE49-F238E27FC236}">
                      <a16:creationId xmlns:a16="http://schemas.microsoft.com/office/drawing/2014/main" id="{10458295-CBE7-444F-AD38-100AFD5609B9}"/>
                    </a:ext>
                  </a:extLst>
                </p14:cNvPr>
                <p14:cNvContentPartPr/>
                <p14:nvPr/>
              </p14:nvContentPartPr>
              <p14:xfrm>
                <a:off x="11288173" y="1460040"/>
                <a:ext cx="360" cy="360"/>
              </p14:xfrm>
            </p:contentPart>
          </mc:Choice>
          <mc:Fallback>
            <p:pic>
              <p:nvPicPr>
                <p:cNvPr id="4" name="Freihand 3">
                  <a:extLst>
                    <a:ext uri="{FF2B5EF4-FFF2-40B4-BE49-F238E27FC236}">
                      <a16:creationId xmlns:a16="http://schemas.microsoft.com/office/drawing/2014/main" id="{10458295-CBE7-444F-AD38-100AFD5609B9}"/>
                    </a:ext>
                  </a:extLst>
                </p:cNvPr>
                <p:cNvPicPr/>
                <p:nvPr/>
              </p:nvPicPr>
              <p:blipFill>
                <a:blip r:embed="rId10"/>
                <a:stretch>
                  <a:fillRect/>
                </a:stretch>
              </p:blipFill>
              <p:spPr>
                <a:xfrm>
                  <a:off x="11283853" y="14557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C1A0FED3-BBD7-44A1-801A-A3C61DA2C24B}"/>
                    </a:ext>
                  </a:extLst>
                </p14:cNvPr>
                <p14:cNvContentPartPr/>
                <p14:nvPr/>
              </p14:nvContentPartPr>
              <p14:xfrm>
                <a:off x="10914853" y="1457880"/>
                <a:ext cx="808200" cy="18000"/>
              </p14:xfrm>
            </p:contentPart>
          </mc:Choice>
          <mc:Fallback>
            <p:pic>
              <p:nvPicPr>
                <p:cNvPr id="6" name="Freihand 5">
                  <a:extLst>
                    <a:ext uri="{FF2B5EF4-FFF2-40B4-BE49-F238E27FC236}">
                      <a16:creationId xmlns:a16="http://schemas.microsoft.com/office/drawing/2014/main" id="{C1A0FED3-BBD7-44A1-801A-A3C61DA2C24B}"/>
                    </a:ext>
                  </a:extLst>
                </p:cNvPr>
                <p:cNvPicPr/>
                <p:nvPr/>
              </p:nvPicPr>
              <p:blipFill>
                <a:blip r:embed="rId12"/>
                <a:stretch>
                  <a:fillRect/>
                </a:stretch>
              </p:blipFill>
              <p:spPr>
                <a:xfrm>
                  <a:off x="10910533" y="1453560"/>
                  <a:ext cx="8168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EA931D48-B415-4FCC-9DCA-55E42653FB45}"/>
                    </a:ext>
                  </a:extLst>
                </p14:cNvPr>
                <p14:cNvContentPartPr/>
                <p14:nvPr/>
              </p14:nvContentPartPr>
              <p14:xfrm>
                <a:off x="11001253" y="1439520"/>
                <a:ext cx="796680" cy="36360"/>
              </p14:xfrm>
            </p:contentPart>
          </mc:Choice>
          <mc:Fallback>
            <p:pic>
              <p:nvPicPr>
                <p:cNvPr id="11" name="Freihand 10">
                  <a:extLst>
                    <a:ext uri="{FF2B5EF4-FFF2-40B4-BE49-F238E27FC236}">
                      <a16:creationId xmlns:a16="http://schemas.microsoft.com/office/drawing/2014/main" id="{EA931D48-B415-4FCC-9DCA-55E42653FB45}"/>
                    </a:ext>
                  </a:extLst>
                </p:cNvPr>
                <p:cNvPicPr/>
                <p:nvPr/>
              </p:nvPicPr>
              <p:blipFill>
                <a:blip r:embed="rId14"/>
                <a:stretch>
                  <a:fillRect/>
                </a:stretch>
              </p:blipFill>
              <p:spPr>
                <a:xfrm>
                  <a:off x="10996933" y="1435200"/>
                  <a:ext cx="805320" cy="45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D2ABD80C-09D6-4D5B-A043-66044A652981}"/>
                  </a:ext>
                </a:extLst>
              </p14:cNvPr>
              <p14:cNvContentPartPr/>
              <p14:nvPr/>
            </p14:nvContentPartPr>
            <p14:xfrm>
              <a:off x="3312373" y="2373360"/>
              <a:ext cx="2356560" cy="68040"/>
            </p14:xfrm>
          </p:contentPart>
        </mc:Choice>
        <mc:Fallback>
          <p:pic>
            <p:nvPicPr>
              <p:cNvPr id="13" name="Freihand 12">
                <a:extLst>
                  <a:ext uri="{FF2B5EF4-FFF2-40B4-BE49-F238E27FC236}">
                    <a16:creationId xmlns:a16="http://schemas.microsoft.com/office/drawing/2014/main" id="{D2ABD80C-09D6-4D5B-A043-66044A652981}"/>
                  </a:ext>
                </a:extLst>
              </p:cNvPr>
              <p:cNvPicPr/>
              <p:nvPr/>
            </p:nvPicPr>
            <p:blipFill>
              <a:blip r:embed="rId16"/>
              <a:stretch>
                <a:fillRect/>
              </a:stretch>
            </p:blipFill>
            <p:spPr>
              <a:xfrm>
                <a:off x="3308053" y="2369040"/>
                <a:ext cx="23652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F38FA31C-8726-44AA-A007-BFA7EA9E77CA}"/>
                  </a:ext>
                </a:extLst>
              </p14:cNvPr>
              <p14:cNvContentPartPr/>
              <p14:nvPr/>
            </p14:nvContentPartPr>
            <p14:xfrm>
              <a:off x="1451533" y="2778360"/>
              <a:ext cx="2269800" cy="64080"/>
            </p14:xfrm>
          </p:contentPart>
        </mc:Choice>
        <mc:Fallback>
          <p:pic>
            <p:nvPicPr>
              <p:cNvPr id="14" name="Freihand 13">
                <a:extLst>
                  <a:ext uri="{FF2B5EF4-FFF2-40B4-BE49-F238E27FC236}">
                    <a16:creationId xmlns:a16="http://schemas.microsoft.com/office/drawing/2014/main" id="{F38FA31C-8726-44AA-A007-BFA7EA9E77CA}"/>
                  </a:ext>
                </a:extLst>
              </p:cNvPr>
              <p:cNvPicPr/>
              <p:nvPr/>
            </p:nvPicPr>
            <p:blipFill>
              <a:blip r:embed="rId18"/>
              <a:stretch>
                <a:fillRect/>
              </a:stretch>
            </p:blipFill>
            <p:spPr>
              <a:xfrm>
                <a:off x="1447213" y="2774040"/>
                <a:ext cx="22784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8559AA38-1C43-49E2-9FFB-876AAD46B0AC}"/>
                  </a:ext>
                </a:extLst>
              </p14:cNvPr>
              <p14:cNvContentPartPr/>
              <p14:nvPr/>
            </p14:nvContentPartPr>
            <p14:xfrm>
              <a:off x="4595773" y="2679000"/>
              <a:ext cx="6849000" cy="144000"/>
            </p14:xfrm>
          </p:contentPart>
        </mc:Choice>
        <mc:Fallback>
          <p:pic>
            <p:nvPicPr>
              <p:cNvPr id="15" name="Freihand 14">
                <a:extLst>
                  <a:ext uri="{FF2B5EF4-FFF2-40B4-BE49-F238E27FC236}">
                    <a16:creationId xmlns:a16="http://schemas.microsoft.com/office/drawing/2014/main" id="{8559AA38-1C43-49E2-9FFB-876AAD46B0AC}"/>
                  </a:ext>
                </a:extLst>
              </p:cNvPr>
              <p:cNvPicPr/>
              <p:nvPr/>
            </p:nvPicPr>
            <p:blipFill>
              <a:blip r:embed="rId20"/>
              <a:stretch>
                <a:fillRect/>
              </a:stretch>
            </p:blipFill>
            <p:spPr>
              <a:xfrm>
                <a:off x="4591453" y="2674680"/>
                <a:ext cx="68576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7310C0E3-9E8D-485B-891C-B989B5F4DED9}"/>
                  </a:ext>
                </a:extLst>
              </p14:cNvPr>
              <p14:cNvContentPartPr/>
              <p14:nvPr/>
            </p14:nvContentPartPr>
            <p14:xfrm>
              <a:off x="1845373" y="3508800"/>
              <a:ext cx="4104000" cy="44640"/>
            </p14:xfrm>
          </p:contentPart>
        </mc:Choice>
        <mc:Fallback>
          <p:pic>
            <p:nvPicPr>
              <p:cNvPr id="16" name="Freihand 15">
                <a:extLst>
                  <a:ext uri="{FF2B5EF4-FFF2-40B4-BE49-F238E27FC236}">
                    <a16:creationId xmlns:a16="http://schemas.microsoft.com/office/drawing/2014/main" id="{7310C0E3-9E8D-485B-891C-B989B5F4DED9}"/>
                  </a:ext>
                </a:extLst>
              </p:cNvPr>
              <p:cNvPicPr/>
              <p:nvPr/>
            </p:nvPicPr>
            <p:blipFill>
              <a:blip r:embed="rId22"/>
              <a:stretch>
                <a:fillRect/>
              </a:stretch>
            </p:blipFill>
            <p:spPr>
              <a:xfrm>
                <a:off x="1841053" y="3504480"/>
                <a:ext cx="41126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061932D5-31E6-4300-8F0D-6A5451498F46}"/>
                  </a:ext>
                </a:extLst>
              </p14:cNvPr>
              <p14:cNvContentPartPr/>
              <p14:nvPr/>
            </p14:nvContentPartPr>
            <p14:xfrm>
              <a:off x="6328453" y="3452280"/>
              <a:ext cx="4815360" cy="63000"/>
            </p14:xfrm>
          </p:contentPart>
        </mc:Choice>
        <mc:Fallback>
          <p:pic>
            <p:nvPicPr>
              <p:cNvPr id="17" name="Freihand 16">
                <a:extLst>
                  <a:ext uri="{FF2B5EF4-FFF2-40B4-BE49-F238E27FC236}">
                    <a16:creationId xmlns:a16="http://schemas.microsoft.com/office/drawing/2014/main" id="{061932D5-31E6-4300-8F0D-6A5451498F46}"/>
                  </a:ext>
                </a:extLst>
              </p:cNvPr>
              <p:cNvPicPr/>
              <p:nvPr/>
            </p:nvPicPr>
            <p:blipFill>
              <a:blip r:embed="rId24"/>
              <a:stretch>
                <a:fillRect/>
              </a:stretch>
            </p:blipFill>
            <p:spPr>
              <a:xfrm>
                <a:off x="6324133" y="3447960"/>
                <a:ext cx="48240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CDA21D9D-662F-4DED-9376-8354588BA91D}"/>
                  </a:ext>
                </a:extLst>
              </p14:cNvPr>
              <p14:cNvContentPartPr/>
              <p14:nvPr/>
            </p14:nvContentPartPr>
            <p14:xfrm>
              <a:off x="3794053" y="2469120"/>
              <a:ext cx="377280" cy="380880"/>
            </p14:xfrm>
          </p:contentPart>
        </mc:Choice>
        <mc:Fallback>
          <p:pic>
            <p:nvPicPr>
              <p:cNvPr id="18" name="Freihand 17">
                <a:extLst>
                  <a:ext uri="{FF2B5EF4-FFF2-40B4-BE49-F238E27FC236}">
                    <a16:creationId xmlns:a16="http://schemas.microsoft.com/office/drawing/2014/main" id="{CDA21D9D-662F-4DED-9376-8354588BA91D}"/>
                  </a:ext>
                </a:extLst>
              </p:cNvPr>
              <p:cNvPicPr/>
              <p:nvPr/>
            </p:nvPicPr>
            <p:blipFill>
              <a:blip r:embed="rId26"/>
              <a:stretch>
                <a:fillRect/>
              </a:stretch>
            </p:blipFill>
            <p:spPr>
              <a:xfrm>
                <a:off x="3789733" y="2464800"/>
                <a:ext cx="385920" cy="389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62" name="Freihand 61">
                <a:extLst>
                  <a:ext uri="{FF2B5EF4-FFF2-40B4-BE49-F238E27FC236}">
                    <a16:creationId xmlns:a16="http://schemas.microsoft.com/office/drawing/2014/main" id="{A073D51C-5509-4B01-AF7E-58460432C33C}"/>
                  </a:ext>
                </a:extLst>
              </p14:cNvPr>
              <p14:cNvContentPartPr/>
              <p14:nvPr/>
            </p14:nvContentPartPr>
            <p14:xfrm>
              <a:off x="2671213" y="5359560"/>
              <a:ext cx="1577520" cy="582840"/>
            </p14:xfrm>
          </p:contentPart>
        </mc:Choice>
        <mc:Fallback>
          <p:pic>
            <p:nvPicPr>
              <p:cNvPr id="62" name="Freihand 61">
                <a:extLst>
                  <a:ext uri="{FF2B5EF4-FFF2-40B4-BE49-F238E27FC236}">
                    <a16:creationId xmlns:a16="http://schemas.microsoft.com/office/drawing/2014/main" id="{A073D51C-5509-4B01-AF7E-58460432C33C}"/>
                  </a:ext>
                </a:extLst>
              </p:cNvPr>
              <p:cNvPicPr/>
              <p:nvPr/>
            </p:nvPicPr>
            <p:blipFill>
              <a:blip r:embed="rId28"/>
              <a:stretch>
                <a:fillRect/>
              </a:stretch>
            </p:blipFill>
            <p:spPr>
              <a:xfrm>
                <a:off x="2666893" y="5355240"/>
                <a:ext cx="1586160" cy="591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63" name="Freihand 62">
                <a:extLst>
                  <a:ext uri="{FF2B5EF4-FFF2-40B4-BE49-F238E27FC236}">
                    <a16:creationId xmlns:a16="http://schemas.microsoft.com/office/drawing/2014/main" id="{21E068ED-73DF-4EA7-B16C-6EF20323697A}"/>
                  </a:ext>
                </a:extLst>
              </p14:cNvPr>
              <p14:cNvContentPartPr/>
              <p14:nvPr/>
            </p14:nvContentPartPr>
            <p14:xfrm>
              <a:off x="4730413" y="5203320"/>
              <a:ext cx="127440" cy="97560"/>
            </p14:xfrm>
          </p:contentPart>
        </mc:Choice>
        <mc:Fallback>
          <p:pic>
            <p:nvPicPr>
              <p:cNvPr id="63" name="Freihand 62">
                <a:extLst>
                  <a:ext uri="{FF2B5EF4-FFF2-40B4-BE49-F238E27FC236}">
                    <a16:creationId xmlns:a16="http://schemas.microsoft.com/office/drawing/2014/main" id="{21E068ED-73DF-4EA7-B16C-6EF20323697A}"/>
                  </a:ext>
                </a:extLst>
              </p:cNvPr>
              <p:cNvPicPr/>
              <p:nvPr/>
            </p:nvPicPr>
            <p:blipFill>
              <a:blip r:embed="rId30"/>
              <a:stretch>
                <a:fillRect/>
              </a:stretch>
            </p:blipFill>
            <p:spPr>
              <a:xfrm>
                <a:off x="4726093" y="5199000"/>
                <a:ext cx="1360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0958" name="Freihand 210957">
                <a:extLst>
                  <a:ext uri="{FF2B5EF4-FFF2-40B4-BE49-F238E27FC236}">
                    <a16:creationId xmlns:a16="http://schemas.microsoft.com/office/drawing/2014/main" id="{C685F58D-E3EA-48FD-9E05-D0448BC37C73}"/>
                  </a:ext>
                </a:extLst>
              </p14:cNvPr>
              <p14:cNvContentPartPr/>
              <p14:nvPr/>
            </p14:nvContentPartPr>
            <p14:xfrm>
              <a:off x="2641333" y="5591760"/>
              <a:ext cx="1714320" cy="51840"/>
            </p14:xfrm>
          </p:contentPart>
        </mc:Choice>
        <mc:Fallback>
          <p:pic>
            <p:nvPicPr>
              <p:cNvPr id="210958" name="Freihand 210957">
                <a:extLst>
                  <a:ext uri="{FF2B5EF4-FFF2-40B4-BE49-F238E27FC236}">
                    <a16:creationId xmlns:a16="http://schemas.microsoft.com/office/drawing/2014/main" id="{C685F58D-E3EA-48FD-9E05-D0448BC37C73}"/>
                  </a:ext>
                </a:extLst>
              </p:cNvPr>
              <p:cNvPicPr/>
              <p:nvPr/>
            </p:nvPicPr>
            <p:blipFill>
              <a:blip r:embed="rId32"/>
              <a:stretch>
                <a:fillRect/>
              </a:stretch>
            </p:blipFill>
            <p:spPr>
              <a:xfrm>
                <a:off x="2637013" y="5587440"/>
                <a:ext cx="17229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0964" name="Freihand 210963">
                <a:extLst>
                  <a:ext uri="{FF2B5EF4-FFF2-40B4-BE49-F238E27FC236}">
                    <a16:creationId xmlns:a16="http://schemas.microsoft.com/office/drawing/2014/main" id="{C976C15E-FA0D-4B0C-9E91-73755BC5EDA8}"/>
                  </a:ext>
                </a:extLst>
              </p14:cNvPr>
              <p14:cNvContentPartPr/>
              <p14:nvPr/>
            </p14:nvContentPartPr>
            <p14:xfrm>
              <a:off x="2796133" y="5225280"/>
              <a:ext cx="1456200" cy="808200"/>
            </p14:xfrm>
          </p:contentPart>
        </mc:Choice>
        <mc:Fallback>
          <p:pic>
            <p:nvPicPr>
              <p:cNvPr id="210964" name="Freihand 210963">
                <a:extLst>
                  <a:ext uri="{FF2B5EF4-FFF2-40B4-BE49-F238E27FC236}">
                    <a16:creationId xmlns:a16="http://schemas.microsoft.com/office/drawing/2014/main" id="{C976C15E-FA0D-4B0C-9E91-73755BC5EDA8}"/>
                  </a:ext>
                </a:extLst>
              </p:cNvPr>
              <p:cNvPicPr/>
              <p:nvPr/>
            </p:nvPicPr>
            <p:blipFill>
              <a:blip r:embed="rId34"/>
              <a:stretch>
                <a:fillRect/>
              </a:stretch>
            </p:blipFill>
            <p:spPr>
              <a:xfrm>
                <a:off x="2791813" y="5220960"/>
                <a:ext cx="1464840" cy="816840"/>
              </a:xfrm>
              <a:prstGeom prst="rect">
                <a:avLst/>
              </a:prstGeom>
            </p:spPr>
          </p:pic>
        </mc:Fallback>
      </mc:AlternateContent>
      <p:grpSp>
        <p:nvGrpSpPr>
          <p:cNvPr id="210973" name="Gruppieren 210972">
            <a:extLst>
              <a:ext uri="{FF2B5EF4-FFF2-40B4-BE49-F238E27FC236}">
                <a16:creationId xmlns:a16="http://schemas.microsoft.com/office/drawing/2014/main" id="{2E5D1023-FE79-4703-9A99-ADDC8742868C}"/>
              </a:ext>
            </a:extLst>
          </p:cNvPr>
          <p:cNvGrpSpPr/>
          <p:nvPr/>
        </p:nvGrpSpPr>
        <p:grpSpPr>
          <a:xfrm>
            <a:off x="1229413" y="4300440"/>
            <a:ext cx="6689160" cy="2494440"/>
            <a:chOff x="1229413" y="4300440"/>
            <a:chExt cx="6689160" cy="2494440"/>
          </a:xfrm>
        </p:grpSpPr>
        <mc:AlternateContent xmlns:mc="http://schemas.openxmlformats.org/markup-compatibility/2006">
          <mc:Choice xmlns:p14="http://schemas.microsoft.com/office/powerpoint/2010/main" Requires="p14">
            <p:contentPart p14:bwMode="auto" r:id="rId35">
              <p14:nvContentPartPr>
                <p14:cNvPr id="19" name="Freihand 18">
                  <a:extLst>
                    <a:ext uri="{FF2B5EF4-FFF2-40B4-BE49-F238E27FC236}">
                      <a16:creationId xmlns:a16="http://schemas.microsoft.com/office/drawing/2014/main" id="{FB382846-B8EA-4B31-BF17-73861DD0A189}"/>
                    </a:ext>
                  </a:extLst>
                </p14:cNvPr>
                <p14:cNvContentPartPr/>
                <p14:nvPr/>
              </p14:nvContentPartPr>
              <p14:xfrm>
                <a:off x="5438173" y="4858440"/>
                <a:ext cx="2480400" cy="48960"/>
              </p14:xfrm>
            </p:contentPart>
          </mc:Choice>
          <mc:Fallback>
            <p:pic>
              <p:nvPicPr>
                <p:cNvPr id="19" name="Freihand 18">
                  <a:extLst>
                    <a:ext uri="{FF2B5EF4-FFF2-40B4-BE49-F238E27FC236}">
                      <a16:creationId xmlns:a16="http://schemas.microsoft.com/office/drawing/2014/main" id="{FB382846-B8EA-4B31-BF17-73861DD0A189}"/>
                    </a:ext>
                  </a:extLst>
                </p:cNvPr>
                <p:cNvPicPr/>
                <p:nvPr/>
              </p:nvPicPr>
              <p:blipFill>
                <a:blip r:embed="rId36"/>
                <a:stretch>
                  <a:fillRect/>
                </a:stretch>
              </p:blipFill>
              <p:spPr>
                <a:xfrm>
                  <a:off x="5433853" y="4854120"/>
                  <a:ext cx="24890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0" name="Freihand 19">
                  <a:extLst>
                    <a:ext uri="{FF2B5EF4-FFF2-40B4-BE49-F238E27FC236}">
                      <a16:creationId xmlns:a16="http://schemas.microsoft.com/office/drawing/2014/main" id="{09AE3DF9-51DA-4F5C-941B-0BB15BE32293}"/>
                    </a:ext>
                  </a:extLst>
                </p14:cNvPr>
                <p14:cNvContentPartPr/>
                <p14:nvPr/>
              </p14:nvContentPartPr>
              <p14:xfrm>
                <a:off x="5381653" y="4300440"/>
                <a:ext cx="2241360" cy="941400"/>
              </p14:xfrm>
            </p:contentPart>
          </mc:Choice>
          <mc:Fallback>
            <p:pic>
              <p:nvPicPr>
                <p:cNvPr id="20" name="Freihand 19">
                  <a:extLst>
                    <a:ext uri="{FF2B5EF4-FFF2-40B4-BE49-F238E27FC236}">
                      <a16:creationId xmlns:a16="http://schemas.microsoft.com/office/drawing/2014/main" id="{09AE3DF9-51DA-4F5C-941B-0BB15BE32293}"/>
                    </a:ext>
                  </a:extLst>
                </p:cNvPr>
                <p:cNvPicPr/>
                <p:nvPr/>
              </p:nvPicPr>
              <p:blipFill>
                <a:blip r:embed="rId38"/>
                <a:stretch>
                  <a:fillRect/>
                </a:stretch>
              </p:blipFill>
              <p:spPr>
                <a:xfrm>
                  <a:off x="5377333" y="4296120"/>
                  <a:ext cx="2250000" cy="950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 name="Freihand 21">
                  <a:extLst>
                    <a:ext uri="{FF2B5EF4-FFF2-40B4-BE49-F238E27FC236}">
                      <a16:creationId xmlns:a16="http://schemas.microsoft.com/office/drawing/2014/main" id="{2B59029D-08DD-4B87-B8FA-431B7C6C4BC8}"/>
                    </a:ext>
                  </a:extLst>
                </p14:cNvPr>
                <p14:cNvContentPartPr/>
                <p14:nvPr/>
              </p14:nvContentPartPr>
              <p14:xfrm>
                <a:off x="2026813" y="5059680"/>
                <a:ext cx="116280" cy="1331280"/>
              </p14:xfrm>
            </p:contentPart>
          </mc:Choice>
          <mc:Fallback>
            <p:pic>
              <p:nvPicPr>
                <p:cNvPr id="22" name="Freihand 21">
                  <a:extLst>
                    <a:ext uri="{FF2B5EF4-FFF2-40B4-BE49-F238E27FC236}">
                      <a16:creationId xmlns:a16="http://schemas.microsoft.com/office/drawing/2014/main" id="{2B59029D-08DD-4B87-B8FA-431B7C6C4BC8}"/>
                    </a:ext>
                  </a:extLst>
                </p:cNvPr>
                <p:cNvPicPr/>
                <p:nvPr/>
              </p:nvPicPr>
              <p:blipFill>
                <a:blip r:embed="rId40"/>
                <a:stretch>
                  <a:fillRect/>
                </a:stretch>
              </p:blipFill>
              <p:spPr>
                <a:xfrm>
                  <a:off x="2022493" y="5055360"/>
                  <a:ext cx="124920" cy="1339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3" name="Freihand 22">
                  <a:extLst>
                    <a:ext uri="{FF2B5EF4-FFF2-40B4-BE49-F238E27FC236}">
                      <a16:creationId xmlns:a16="http://schemas.microsoft.com/office/drawing/2014/main" id="{BC4D30CA-8D7C-4362-B3B6-F84336A8E5E9}"/>
                    </a:ext>
                  </a:extLst>
                </p14:cNvPr>
                <p14:cNvContentPartPr/>
                <p14:nvPr/>
              </p14:nvContentPartPr>
              <p14:xfrm>
                <a:off x="1966693" y="6310320"/>
                <a:ext cx="2876760" cy="82080"/>
              </p14:xfrm>
            </p:contentPart>
          </mc:Choice>
          <mc:Fallback>
            <p:pic>
              <p:nvPicPr>
                <p:cNvPr id="23" name="Freihand 22">
                  <a:extLst>
                    <a:ext uri="{FF2B5EF4-FFF2-40B4-BE49-F238E27FC236}">
                      <a16:creationId xmlns:a16="http://schemas.microsoft.com/office/drawing/2014/main" id="{BC4D30CA-8D7C-4362-B3B6-F84336A8E5E9}"/>
                    </a:ext>
                  </a:extLst>
                </p:cNvPr>
                <p:cNvPicPr/>
                <p:nvPr/>
              </p:nvPicPr>
              <p:blipFill>
                <a:blip r:embed="rId42"/>
                <a:stretch>
                  <a:fillRect/>
                </a:stretch>
              </p:blipFill>
              <p:spPr>
                <a:xfrm>
                  <a:off x="1962373" y="6306000"/>
                  <a:ext cx="28854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4" name="Freihand 23">
                  <a:extLst>
                    <a:ext uri="{FF2B5EF4-FFF2-40B4-BE49-F238E27FC236}">
                      <a16:creationId xmlns:a16="http://schemas.microsoft.com/office/drawing/2014/main" id="{D7C9066F-C702-4FEA-A7E2-4A74481EFB34}"/>
                    </a:ext>
                  </a:extLst>
                </p14:cNvPr>
                <p14:cNvContentPartPr/>
                <p14:nvPr/>
              </p14:nvContentPartPr>
              <p14:xfrm>
                <a:off x="4831213" y="6250200"/>
                <a:ext cx="208440" cy="201240"/>
              </p14:xfrm>
            </p:contentPart>
          </mc:Choice>
          <mc:Fallback>
            <p:pic>
              <p:nvPicPr>
                <p:cNvPr id="24" name="Freihand 23">
                  <a:extLst>
                    <a:ext uri="{FF2B5EF4-FFF2-40B4-BE49-F238E27FC236}">
                      <a16:creationId xmlns:a16="http://schemas.microsoft.com/office/drawing/2014/main" id="{D7C9066F-C702-4FEA-A7E2-4A74481EFB34}"/>
                    </a:ext>
                  </a:extLst>
                </p:cNvPr>
                <p:cNvPicPr/>
                <p:nvPr/>
              </p:nvPicPr>
              <p:blipFill>
                <a:blip r:embed="rId44"/>
                <a:stretch>
                  <a:fillRect/>
                </a:stretch>
              </p:blipFill>
              <p:spPr>
                <a:xfrm>
                  <a:off x="4826893" y="6245880"/>
                  <a:ext cx="2170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BF8AADAD-DE90-4785-B491-C3717F68D6CF}"/>
                    </a:ext>
                  </a:extLst>
                </p14:cNvPr>
                <p14:cNvContentPartPr/>
                <p14:nvPr/>
              </p14:nvContentPartPr>
              <p14:xfrm>
                <a:off x="1967413" y="4919280"/>
                <a:ext cx="272880" cy="206280"/>
              </p14:xfrm>
            </p:contentPart>
          </mc:Choice>
          <mc:Fallback>
            <p:pic>
              <p:nvPicPr>
                <p:cNvPr id="26" name="Freihand 25">
                  <a:extLst>
                    <a:ext uri="{FF2B5EF4-FFF2-40B4-BE49-F238E27FC236}">
                      <a16:creationId xmlns:a16="http://schemas.microsoft.com/office/drawing/2014/main" id="{BF8AADAD-DE90-4785-B491-C3717F68D6CF}"/>
                    </a:ext>
                  </a:extLst>
                </p:cNvPr>
                <p:cNvPicPr/>
                <p:nvPr/>
              </p:nvPicPr>
              <p:blipFill>
                <a:blip r:embed="rId46"/>
                <a:stretch>
                  <a:fillRect/>
                </a:stretch>
              </p:blipFill>
              <p:spPr>
                <a:xfrm>
                  <a:off x="1963093" y="4914960"/>
                  <a:ext cx="2815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17F89B8B-C67D-4C3F-B331-0636663C11CB}"/>
                    </a:ext>
                  </a:extLst>
                </p14:cNvPr>
                <p14:cNvContentPartPr/>
                <p14:nvPr/>
              </p14:nvContentPartPr>
              <p14:xfrm>
                <a:off x="1229413" y="4882920"/>
                <a:ext cx="179640" cy="109800"/>
              </p14:xfrm>
            </p:contentPart>
          </mc:Choice>
          <mc:Fallback>
            <p:pic>
              <p:nvPicPr>
                <p:cNvPr id="28" name="Freihand 27">
                  <a:extLst>
                    <a:ext uri="{FF2B5EF4-FFF2-40B4-BE49-F238E27FC236}">
                      <a16:creationId xmlns:a16="http://schemas.microsoft.com/office/drawing/2014/main" id="{17F89B8B-C67D-4C3F-B331-0636663C11CB}"/>
                    </a:ext>
                  </a:extLst>
                </p:cNvPr>
                <p:cNvPicPr/>
                <p:nvPr/>
              </p:nvPicPr>
              <p:blipFill>
                <a:blip r:embed="rId48"/>
                <a:stretch>
                  <a:fillRect/>
                </a:stretch>
              </p:blipFill>
              <p:spPr>
                <a:xfrm>
                  <a:off x="1225093" y="4878600"/>
                  <a:ext cx="1882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E44557FB-8378-4342-95D5-7D9E37B5BC3C}"/>
                    </a:ext>
                  </a:extLst>
                </p14:cNvPr>
                <p14:cNvContentPartPr/>
                <p14:nvPr/>
              </p14:nvContentPartPr>
              <p14:xfrm>
                <a:off x="1436413" y="4831440"/>
                <a:ext cx="262080" cy="178200"/>
              </p14:xfrm>
            </p:contentPart>
          </mc:Choice>
          <mc:Fallback>
            <p:pic>
              <p:nvPicPr>
                <p:cNvPr id="29" name="Freihand 28">
                  <a:extLst>
                    <a:ext uri="{FF2B5EF4-FFF2-40B4-BE49-F238E27FC236}">
                      <a16:creationId xmlns:a16="http://schemas.microsoft.com/office/drawing/2014/main" id="{E44557FB-8378-4342-95D5-7D9E37B5BC3C}"/>
                    </a:ext>
                  </a:extLst>
                </p:cNvPr>
                <p:cNvPicPr/>
                <p:nvPr/>
              </p:nvPicPr>
              <p:blipFill>
                <a:blip r:embed="rId50"/>
                <a:stretch>
                  <a:fillRect/>
                </a:stretch>
              </p:blipFill>
              <p:spPr>
                <a:xfrm>
                  <a:off x="1432093" y="4827120"/>
                  <a:ext cx="2707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D3C691CC-5BDC-44F3-94C3-196C40EB14EA}"/>
                    </a:ext>
                  </a:extLst>
                </p14:cNvPr>
                <p14:cNvContentPartPr/>
                <p14:nvPr/>
              </p14:nvContentPartPr>
              <p14:xfrm>
                <a:off x="1704613" y="4922520"/>
                <a:ext cx="69840" cy="83880"/>
              </p14:xfrm>
            </p:contentPart>
          </mc:Choice>
          <mc:Fallback>
            <p:pic>
              <p:nvPicPr>
                <p:cNvPr id="30" name="Freihand 29">
                  <a:extLst>
                    <a:ext uri="{FF2B5EF4-FFF2-40B4-BE49-F238E27FC236}">
                      <a16:creationId xmlns:a16="http://schemas.microsoft.com/office/drawing/2014/main" id="{D3C691CC-5BDC-44F3-94C3-196C40EB14EA}"/>
                    </a:ext>
                  </a:extLst>
                </p:cNvPr>
                <p:cNvPicPr/>
                <p:nvPr/>
              </p:nvPicPr>
              <p:blipFill>
                <a:blip r:embed="rId52"/>
                <a:stretch>
                  <a:fillRect/>
                </a:stretch>
              </p:blipFill>
              <p:spPr>
                <a:xfrm>
                  <a:off x="1700293" y="4918200"/>
                  <a:ext cx="784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BCB0B1E7-7368-4F42-843A-C31D97E89847}"/>
                    </a:ext>
                  </a:extLst>
                </p14:cNvPr>
                <p14:cNvContentPartPr/>
                <p14:nvPr/>
              </p14:nvContentPartPr>
              <p14:xfrm>
                <a:off x="1758253" y="4819560"/>
                <a:ext cx="94320" cy="201240"/>
              </p14:xfrm>
            </p:contentPart>
          </mc:Choice>
          <mc:Fallback>
            <p:pic>
              <p:nvPicPr>
                <p:cNvPr id="31" name="Freihand 30">
                  <a:extLst>
                    <a:ext uri="{FF2B5EF4-FFF2-40B4-BE49-F238E27FC236}">
                      <a16:creationId xmlns:a16="http://schemas.microsoft.com/office/drawing/2014/main" id="{BCB0B1E7-7368-4F42-843A-C31D97E89847}"/>
                    </a:ext>
                  </a:extLst>
                </p:cNvPr>
                <p:cNvPicPr/>
                <p:nvPr/>
              </p:nvPicPr>
              <p:blipFill>
                <a:blip r:embed="rId54"/>
                <a:stretch>
                  <a:fillRect/>
                </a:stretch>
              </p:blipFill>
              <p:spPr>
                <a:xfrm>
                  <a:off x="1753933" y="4815240"/>
                  <a:ext cx="1029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7FC38C21-75C9-4793-B191-D6813B5E30A1}"/>
                    </a:ext>
                  </a:extLst>
                </p14:cNvPr>
                <p14:cNvContentPartPr/>
                <p14:nvPr/>
              </p14:nvContentPartPr>
              <p14:xfrm>
                <a:off x="1882453" y="4808760"/>
                <a:ext cx="310320" cy="169200"/>
              </p14:xfrm>
            </p:contentPart>
          </mc:Choice>
          <mc:Fallback>
            <p:pic>
              <p:nvPicPr>
                <p:cNvPr id="32" name="Freihand 31">
                  <a:extLst>
                    <a:ext uri="{FF2B5EF4-FFF2-40B4-BE49-F238E27FC236}">
                      <a16:creationId xmlns:a16="http://schemas.microsoft.com/office/drawing/2014/main" id="{7FC38C21-75C9-4793-B191-D6813B5E30A1}"/>
                    </a:ext>
                  </a:extLst>
                </p:cNvPr>
                <p:cNvPicPr/>
                <p:nvPr/>
              </p:nvPicPr>
              <p:blipFill>
                <a:blip r:embed="rId56"/>
                <a:stretch>
                  <a:fillRect/>
                </a:stretch>
              </p:blipFill>
              <p:spPr>
                <a:xfrm>
                  <a:off x="1878133" y="4804440"/>
                  <a:ext cx="3189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0BF836E8-DCB9-4C64-B14B-1C356EB6728C}"/>
                    </a:ext>
                  </a:extLst>
                </p14:cNvPr>
                <p14:cNvContentPartPr/>
                <p14:nvPr/>
              </p14:nvContentPartPr>
              <p14:xfrm>
                <a:off x="4471573" y="6500400"/>
                <a:ext cx="360" cy="360"/>
              </p14:xfrm>
            </p:contentPart>
          </mc:Choice>
          <mc:Fallback>
            <p:pic>
              <p:nvPicPr>
                <p:cNvPr id="33" name="Freihand 32">
                  <a:extLst>
                    <a:ext uri="{FF2B5EF4-FFF2-40B4-BE49-F238E27FC236}">
                      <a16:creationId xmlns:a16="http://schemas.microsoft.com/office/drawing/2014/main" id="{0BF836E8-DCB9-4C64-B14B-1C356EB6728C}"/>
                    </a:ext>
                  </a:extLst>
                </p:cNvPr>
                <p:cNvPicPr/>
                <p:nvPr/>
              </p:nvPicPr>
              <p:blipFill>
                <a:blip r:embed="rId10"/>
                <a:stretch>
                  <a:fillRect/>
                </a:stretch>
              </p:blipFill>
              <p:spPr>
                <a:xfrm>
                  <a:off x="4467253" y="64960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Freihand 33">
                  <a:extLst>
                    <a:ext uri="{FF2B5EF4-FFF2-40B4-BE49-F238E27FC236}">
                      <a16:creationId xmlns:a16="http://schemas.microsoft.com/office/drawing/2014/main" id="{15A437BE-DD5D-4586-8EB3-65EC25A07A41}"/>
                    </a:ext>
                  </a:extLst>
                </p14:cNvPr>
                <p14:cNvContentPartPr/>
                <p14:nvPr/>
              </p14:nvContentPartPr>
              <p14:xfrm>
                <a:off x="4466533" y="6527760"/>
                <a:ext cx="165600" cy="120240"/>
              </p14:xfrm>
            </p:contentPart>
          </mc:Choice>
          <mc:Fallback>
            <p:pic>
              <p:nvPicPr>
                <p:cNvPr id="34" name="Freihand 33">
                  <a:extLst>
                    <a:ext uri="{FF2B5EF4-FFF2-40B4-BE49-F238E27FC236}">
                      <a16:creationId xmlns:a16="http://schemas.microsoft.com/office/drawing/2014/main" id="{15A437BE-DD5D-4586-8EB3-65EC25A07A41}"/>
                    </a:ext>
                  </a:extLst>
                </p:cNvPr>
                <p:cNvPicPr/>
                <p:nvPr/>
              </p:nvPicPr>
              <p:blipFill>
                <a:blip r:embed="rId59"/>
                <a:stretch>
                  <a:fillRect/>
                </a:stretch>
              </p:blipFill>
              <p:spPr>
                <a:xfrm>
                  <a:off x="4462213" y="6523440"/>
                  <a:ext cx="1742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Freihand 34">
                  <a:extLst>
                    <a:ext uri="{FF2B5EF4-FFF2-40B4-BE49-F238E27FC236}">
                      <a16:creationId xmlns:a16="http://schemas.microsoft.com/office/drawing/2014/main" id="{7A991643-3973-4CB6-8789-ACC7CC1767BE}"/>
                    </a:ext>
                  </a:extLst>
                </p14:cNvPr>
                <p14:cNvContentPartPr/>
                <p14:nvPr/>
              </p14:nvContentPartPr>
              <p14:xfrm>
                <a:off x="4645093" y="6560880"/>
                <a:ext cx="69840" cy="81720"/>
              </p14:xfrm>
            </p:contentPart>
          </mc:Choice>
          <mc:Fallback>
            <p:pic>
              <p:nvPicPr>
                <p:cNvPr id="35" name="Freihand 34">
                  <a:extLst>
                    <a:ext uri="{FF2B5EF4-FFF2-40B4-BE49-F238E27FC236}">
                      <a16:creationId xmlns:a16="http://schemas.microsoft.com/office/drawing/2014/main" id="{7A991643-3973-4CB6-8789-ACC7CC1767BE}"/>
                    </a:ext>
                  </a:extLst>
                </p:cNvPr>
                <p:cNvPicPr/>
                <p:nvPr/>
              </p:nvPicPr>
              <p:blipFill>
                <a:blip r:embed="rId61"/>
                <a:stretch>
                  <a:fillRect/>
                </a:stretch>
              </p:blipFill>
              <p:spPr>
                <a:xfrm>
                  <a:off x="4640773" y="6556560"/>
                  <a:ext cx="784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 name="Freihand 35">
                  <a:extLst>
                    <a:ext uri="{FF2B5EF4-FFF2-40B4-BE49-F238E27FC236}">
                      <a16:creationId xmlns:a16="http://schemas.microsoft.com/office/drawing/2014/main" id="{658E36E2-68A2-4C64-A22E-1789C746756C}"/>
                    </a:ext>
                  </a:extLst>
                </p14:cNvPr>
                <p14:cNvContentPartPr/>
                <p14:nvPr/>
              </p14:nvContentPartPr>
              <p14:xfrm>
                <a:off x="4762093" y="6477720"/>
                <a:ext cx="137520" cy="168480"/>
              </p14:xfrm>
            </p:contentPart>
          </mc:Choice>
          <mc:Fallback>
            <p:pic>
              <p:nvPicPr>
                <p:cNvPr id="36" name="Freihand 35">
                  <a:extLst>
                    <a:ext uri="{FF2B5EF4-FFF2-40B4-BE49-F238E27FC236}">
                      <a16:creationId xmlns:a16="http://schemas.microsoft.com/office/drawing/2014/main" id="{658E36E2-68A2-4C64-A22E-1789C746756C}"/>
                    </a:ext>
                  </a:extLst>
                </p:cNvPr>
                <p:cNvPicPr/>
                <p:nvPr/>
              </p:nvPicPr>
              <p:blipFill>
                <a:blip r:embed="rId63"/>
                <a:stretch>
                  <a:fillRect/>
                </a:stretch>
              </p:blipFill>
              <p:spPr>
                <a:xfrm>
                  <a:off x="4757773" y="6473400"/>
                  <a:ext cx="1461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 name="Freihand 36">
                  <a:extLst>
                    <a:ext uri="{FF2B5EF4-FFF2-40B4-BE49-F238E27FC236}">
                      <a16:creationId xmlns:a16="http://schemas.microsoft.com/office/drawing/2014/main" id="{4BE40E58-2307-4D29-8E15-BCE483957B45}"/>
                    </a:ext>
                  </a:extLst>
                </p14:cNvPr>
                <p14:cNvContentPartPr/>
                <p14:nvPr/>
              </p14:nvContentPartPr>
              <p14:xfrm>
                <a:off x="4915813" y="6558000"/>
                <a:ext cx="133200" cy="65160"/>
              </p14:xfrm>
            </p:contentPart>
          </mc:Choice>
          <mc:Fallback>
            <p:pic>
              <p:nvPicPr>
                <p:cNvPr id="37" name="Freihand 36">
                  <a:extLst>
                    <a:ext uri="{FF2B5EF4-FFF2-40B4-BE49-F238E27FC236}">
                      <a16:creationId xmlns:a16="http://schemas.microsoft.com/office/drawing/2014/main" id="{4BE40E58-2307-4D29-8E15-BCE483957B45}"/>
                    </a:ext>
                  </a:extLst>
                </p:cNvPr>
                <p:cNvPicPr/>
                <p:nvPr/>
              </p:nvPicPr>
              <p:blipFill>
                <a:blip r:embed="rId65"/>
                <a:stretch>
                  <a:fillRect/>
                </a:stretch>
              </p:blipFill>
              <p:spPr>
                <a:xfrm>
                  <a:off x="4911493" y="6553680"/>
                  <a:ext cx="1418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9" name="Freihand 38">
                  <a:extLst>
                    <a:ext uri="{FF2B5EF4-FFF2-40B4-BE49-F238E27FC236}">
                      <a16:creationId xmlns:a16="http://schemas.microsoft.com/office/drawing/2014/main" id="{C352B99E-8413-47B7-A1CF-06A9E39D882F}"/>
                    </a:ext>
                  </a:extLst>
                </p14:cNvPr>
                <p14:cNvContentPartPr/>
                <p14:nvPr/>
              </p14:nvContentPartPr>
              <p14:xfrm>
                <a:off x="5056213" y="6479880"/>
                <a:ext cx="202320" cy="260640"/>
              </p14:xfrm>
            </p:contentPart>
          </mc:Choice>
          <mc:Fallback>
            <p:pic>
              <p:nvPicPr>
                <p:cNvPr id="39" name="Freihand 38">
                  <a:extLst>
                    <a:ext uri="{FF2B5EF4-FFF2-40B4-BE49-F238E27FC236}">
                      <a16:creationId xmlns:a16="http://schemas.microsoft.com/office/drawing/2014/main" id="{C352B99E-8413-47B7-A1CF-06A9E39D882F}"/>
                    </a:ext>
                  </a:extLst>
                </p:cNvPr>
                <p:cNvPicPr/>
                <p:nvPr/>
              </p:nvPicPr>
              <p:blipFill>
                <a:blip r:embed="rId67"/>
                <a:stretch>
                  <a:fillRect/>
                </a:stretch>
              </p:blipFill>
              <p:spPr>
                <a:xfrm>
                  <a:off x="5051893" y="6475560"/>
                  <a:ext cx="21096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 name="Freihand 39">
                  <a:extLst>
                    <a:ext uri="{FF2B5EF4-FFF2-40B4-BE49-F238E27FC236}">
                      <a16:creationId xmlns:a16="http://schemas.microsoft.com/office/drawing/2014/main" id="{FFE9FED3-82D1-4EFC-96DB-B9B18E41FA67}"/>
                    </a:ext>
                  </a:extLst>
                </p14:cNvPr>
                <p14:cNvContentPartPr/>
                <p14:nvPr/>
              </p14:nvContentPartPr>
              <p14:xfrm>
                <a:off x="5367973" y="6448200"/>
                <a:ext cx="144360" cy="23040"/>
              </p14:xfrm>
            </p:contentPart>
          </mc:Choice>
          <mc:Fallback>
            <p:pic>
              <p:nvPicPr>
                <p:cNvPr id="40" name="Freihand 39">
                  <a:extLst>
                    <a:ext uri="{FF2B5EF4-FFF2-40B4-BE49-F238E27FC236}">
                      <a16:creationId xmlns:a16="http://schemas.microsoft.com/office/drawing/2014/main" id="{FFE9FED3-82D1-4EFC-96DB-B9B18E41FA67}"/>
                    </a:ext>
                  </a:extLst>
                </p:cNvPr>
                <p:cNvPicPr/>
                <p:nvPr/>
              </p:nvPicPr>
              <p:blipFill>
                <a:blip r:embed="rId69"/>
                <a:stretch>
                  <a:fillRect/>
                </a:stretch>
              </p:blipFill>
              <p:spPr>
                <a:xfrm>
                  <a:off x="5363653" y="6443880"/>
                  <a:ext cx="1530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1" name="Freihand 40">
                  <a:extLst>
                    <a:ext uri="{FF2B5EF4-FFF2-40B4-BE49-F238E27FC236}">
                      <a16:creationId xmlns:a16="http://schemas.microsoft.com/office/drawing/2014/main" id="{5EF59D47-FD2F-41DC-9E5D-6F7BCA4C6FFB}"/>
                    </a:ext>
                  </a:extLst>
                </p14:cNvPr>
                <p14:cNvContentPartPr/>
                <p14:nvPr/>
              </p14:nvContentPartPr>
              <p14:xfrm>
                <a:off x="5355373" y="6475200"/>
                <a:ext cx="136080" cy="162720"/>
              </p14:xfrm>
            </p:contentPart>
          </mc:Choice>
          <mc:Fallback>
            <p:pic>
              <p:nvPicPr>
                <p:cNvPr id="41" name="Freihand 40">
                  <a:extLst>
                    <a:ext uri="{FF2B5EF4-FFF2-40B4-BE49-F238E27FC236}">
                      <a16:creationId xmlns:a16="http://schemas.microsoft.com/office/drawing/2014/main" id="{5EF59D47-FD2F-41DC-9E5D-6F7BCA4C6FFB}"/>
                    </a:ext>
                  </a:extLst>
                </p:cNvPr>
                <p:cNvPicPr/>
                <p:nvPr/>
              </p:nvPicPr>
              <p:blipFill>
                <a:blip r:embed="rId71"/>
                <a:stretch>
                  <a:fillRect/>
                </a:stretch>
              </p:blipFill>
              <p:spPr>
                <a:xfrm>
                  <a:off x="5351053" y="6470880"/>
                  <a:ext cx="1447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2" name="Freihand 41">
                  <a:extLst>
                    <a:ext uri="{FF2B5EF4-FFF2-40B4-BE49-F238E27FC236}">
                      <a16:creationId xmlns:a16="http://schemas.microsoft.com/office/drawing/2014/main" id="{D0307BBA-F6B9-4DD2-908E-D1DCB7B62B1F}"/>
                    </a:ext>
                  </a:extLst>
                </p14:cNvPr>
                <p14:cNvContentPartPr/>
                <p14:nvPr/>
              </p14:nvContentPartPr>
              <p14:xfrm>
                <a:off x="5547613" y="6424800"/>
                <a:ext cx="379080" cy="185040"/>
              </p14:xfrm>
            </p:contentPart>
          </mc:Choice>
          <mc:Fallback>
            <p:pic>
              <p:nvPicPr>
                <p:cNvPr id="42" name="Freihand 41">
                  <a:extLst>
                    <a:ext uri="{FF2B5EF4-FFF2-40B4-BE49-F238E27FC236}">
                      <a16:creationId xmlns:a16="http://schemas.microsoft.com/office/drawing/2014/main" id="{D0307BBA-F6B9-4DD2-908E-D1DCB7B62B1F}"/>
                    </a:ext>
                  </a:extLst>
                </p:cNvPr>
                <p:cNvPicPr/>
                <p:nvPr/>
              </p:nvPicPr>
              <p:blipFill>
                <a:blip r:embed="rId73"/>
                <a:stretch>
                  <a:fillRect/>
                </a:stretch>
              </p:blipFill>
              <p:spPr>
                <a:xfrm>
                  <a:off x="5543293" y="6420480"/>
                  <a:ext cx="3877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3" name="Freihand 42">
                  <a:extLst>
                    <a:ext uri="{FF2B5EF4-FFF2-40B4-BE49-F238E27FC236}">
                      <a16:creationId xmlns:a16="http://schemas.microsoft.com/office/drawing/2014/main" id="{0F9B116E-C003-4503-8D0B-703BF310F89B}"/>
                    </a:ext>
                  </a:extLst>
                </p14:cNvPr>
                <p14:cNvContentPartPr/>
                <p14:nvPr/>
              </p14:nvContentPartPr>
              <p14:xfrm>
                <a:off x="5898253" y="6477000"/>
                <a:ext cx="19800" cy="1440"/>
              </p14:xfrm>
            </p:contentPart>
          </mc:Choice>
          <mc:Fallback>
            <p:pic>
              <p:nvPicPr>
                <p:cNvPr id="43" name="Freihand 42">
                  <a:extLst>
                    <a:ext uri="{FF2B5EF4-FFF2-40B4-BE49-F238E27FC236}">
                      <a16:creationId xmlns:a16="http://schemas.microsoft.com/office/drawing/2014/main" id="{0F9B116E-C003-4503-8D0B-703BF310F89B}"/>
                    </a:ext>
                  </a:extLst>
                </p:cNvPr>
                <p:cNvPicPr/>
                <p:nvPr/>
              </p:nvPicPr>
              <p:blipFill>
                <a:blip r:embed="rId75"/>
                <a:stretch>
                  <a:fillRect/>
                </a:stretch>
              </p:blipFill>
              <p:spPr>
                <a:xfrm>
                  <a:off x="5893933" y="6472680"/>
                  <a:ext cx="2844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4" name="Freihand 43">
                  <a:extLst>
                    <a:ext uri="{FF2B5EF4-FFF2-40B4-BE49-F238E27FC236}">
                      <a16:creationId xmlns:a16="http://schemas.microsoft.com/office/drawing/2014/main" id="{524ACE84-AD36-4B17-BDDB-265C9FBF676C}"/>
                    </a:ext>
                  </a:extLst>
                </p14:cNvPr>
                <p14:cNvContentPartPr/>
                <p14:nvPr/>
              </p14:nvContentPartPr>
              <p14:xfrm>
                <a:off x="5995813" y="6518760"/>
                <a:ext cx="118440" cy="86400"/>
              </p14:xfrm>
            </p:contentPart>
          </mc:Choice>
          <mc:Fallback>
            <p:pic>
              <p:nvPicPr>
                <p:cNvPr id="44" name="Freihand 43">
                  <a:extLst>
                    <a:ext uri="{FF2B5EF4-FFF2-40B4-BE49-F238E27FC236}">
                      <a16:creationId xmlns:a16="http://schemas.microsoft.com/office/drawing/2014/main" id="{524ACE84-AD36-4B17-BDDB-265C9FBF676C}"/>
                    </a:ext>
                  </a:extLst>
                </p:cNvPr>
                <p:cNvPicPr/>
                <p:nvPr/>
              </p:nvPicPr>
              <p:blipFill>
                <a:blip r:embed="rId77"/>
                <a:stretch>
                  <a:fillRect/>
                </a:stretch>
              </p:blipFill>
              <p:spPr>
                <a:xfrm>
                  <a:off x="5991493" y="6514440"/>
                  <a:ext cx="1270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5" name="Freihand 44">
                  <a:extLst>
                    <a:ext uri="{FF2B5EF4-FFF2-40B4-BE49-F238E27FC236}">
                      <a16:creationId xmlns:a16="http://schemas.microsoft.com/office/drawing/2014/main" id="{661B115D-AD58-452B-8F57-5D72EE123C87}"/>
                    </a:ext>
                  </a:extLst>
                </p14:cNvPr>
                <p14:cNvContentPartPr/>
                <p14:nvPr/>
              </p14:nvContentPartPr>
              <p14:xfrm>
                <a:off x="6109933" y="6409320"/>
                <a:ext cx="122040" cy="208080"/>
              </p14:xfrm>
            </p:contentPart>
          </mc:Choice>
          <mc:Fallback>
            <p:pic>
              <p:nvPicPr>
                <p:cNvPr id="45" name="Freihand 44">
                  <a:extLst>
                    <a:ext uri="{FF2B5EF4-FFF2-40B4-BE49-F238E27FC236}">
                      <a16:creationId xmlns:a16="http://schemas.microsoft.com/office/drawing/2014/main" id="{661B115D-AD58-452B-8F57-5D72EE123C87}"/>
                    </a:ext>
                  </a:extLst>
                </p:cNvPr>
                <p:cNvPicPr/>
                <p:nvPr/>
              </p:nvPicPr>
              <p:blipFill>
                <a:blip r:embed="rId79"/>
                <a:stretch>
                  <a:fillRect/>
                </a:stretch>
              </p:blipFill>
              <p:spPr>
                <a:xfrm>
                  <a:off x="6105613" y="6405000"/>
                  <a:ext cx="1306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7" name="Freihand 46">
                  <a:extLst>
                    <a:ext uri="{FF2B5EF4-FFF2-40B4-BE49-F238E27FC236}">
                      <a16:creationId xmlns:a16="http://schemas.microsoft.com/office/drawing/2014/main" id="{4FA0561F-4AD5-4901-AB42-2926E06BD518}"/>
                    </a:ext>
                  </a:extLst>
                </p14:cNvPr>
                <p14:cNvContentPartPr/>
                <p14:nvPr/>
              </p14:nvContentPartPr>
              <p14:xfrm>
                <a:off x="2604613" y="6334800"/>
                <a:ext cx="23760" cy="134640"/>
              </p14:xfrm>
            </p:contentPart>
          </mc:Choice>
          <mc:Fallback>
            <p:pic>
              <p:nvPicPr>
                <p:cNvPr id="47" name="Freihand 46">
                  <a:extLst>
                    <a:ext uri="{FF2B5EF4-FFF2-40B4-BE49-F238E27FC236}">
                      <a16:creationId xmlns:a16="http://schemas.microsoft.com/office/drawing/2014/main" id="{4FA0561F-4AD5-4901-AB42-2926E06BD518}"/>
                    </a:ext>
                  </a:extLst>
                </p:cNvPr>
                <p:cNvPicPr/>
                <p:nvPr/>
              </p:nvPicPr>
              <p:blipFill>
                <a:blip r:embed="rId81"/>
                <a:stretch>
                  <a:fillRect/>
                </a:stretch>
              </p:blipFill>
              <p:spPr>
                <a:xfrm>
                  <a:off x="2600293" y="6330480"/>
                  <a:ext cx="324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8" name="Freihand 47">
                  <a:extLst>
                    <a:ext uri="{FF2B5EF4-FFF2-40B4-BE49-F238E27FC236}">
                      <a16:creationId xmlns:a16="http://schemas.microsoft.com/office/drawing/2014/main" id="{52664143-3669-4BF6-B2CF-E4CD4CE4D1DE}"/>
                    </a:ext>
                  </a:extLst>
                </p14:cNvPr>
                <p14:cNvContentPartPr/>
                <p14:nvPr/>
              </p14:nvContentPartPr>
              <p14:xfrm>
                <a:off x="2292853" y="6534960"/>
                <a:ext cx="88560" cy="124560"/>
              </p14:xfrm>
            </p:contentPart>
          </mc:Choice>
          <mc:Fallback>
            <p:pic>
              <p:nvPicPr>
                <p:cNvPr id="48" name="Freihand 47">
                  <a:extLst>
                    <a:ext uri="{FF2B5EF4-FFF2-40B4-BE49-F238E27FC236}">
                      <a16:creationId xmlns:a16="http://schemas.microsoft.com/office/drawing/2014/main" id="{52664143-3669-4BF6-B2CF-E4CD4CE4D1DE}"/>
                    </a:ext>
                  </a:extLst>
                </p:cNvPr>
                <p:cNvPicPr/>
                <p:nvPr/>
              </p:nvPicPr>
              <p:blipFill>
                <a:blip r:embed="rId83"/>
                <a:stretch>
                  <a:fillRect/>
                </a:stretch>
              </p:blipFill>
              <p:spPr>
                <a:xfrm>
                  <a:off x="2288533" y="6530640"/>
                  <a:ext cx="972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9" name="Freihand 48">
                  <a:extLst>
                    <a:ext uri="{FF2B5EF4-FFF2-40B4-BE49-F238E27FC236}">
                      <a16:creationId xmlns:a16="http://schemas.microsoft.com/office/drawing/2014/main" id="{2BF7E46B-7862-4697-A505-E92D23C86538}"/>
                    </a:ext>
                  </a:extLst>
                </p14:cNvPr>
                <p14:cNvContentPartPr/>
                <p14:nvPr/>
              </p14:nvContentPartPr>
              <p14:xfrm>
                <a:off x="2385733" y="6523440"/>
                <a:ext cx="96840" cy="144720"/>
              </p14:xfrm>
            </p:contentPart>
          </mc:Choice>
          <mc:Fallback>
            <p:pic>
              <p:nvPicPr>
                <p:cNvPr id="49" name="Freihand 48">
                  <a:extLst>
                    <a:ext uri="{FF2B5EF4-FFF2-40B4-BE49-F238E27FC236}">
                      <a16:creationId xmlns:a16="http://schemas.microsoft.com/office/drawing/2014/main" id="{2BF7E46B-7862-4697-A505-E92D23C86538}"/>
                    </a:ext>
                  </a:extLst>
                </p:cNvPr>
                <p:cNvPicPr/>
                <p:nvPr/>
              </p:nvPicPr>
              <p:blipFill>
                <a:blip r:embed="rId85"/>
                <a:stretch>
                  <a:fillRect/>
                </a:stretch>
              </p:blipFill>
              <p:spPr>
                <a:xfrm>
                  <a:off x="2381413" y="6519120"/>
                  <a:ext cx="1054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0" name="Freihand 49">
                  <a:extLst>
                    <a:ext uri="{FF2B5EF4-FFF2-40B4-BE49-F238E27FC236}">
                      <a16:creationId xmlns:a16="http://schemas.microsoft.com/office/drawing/2014/main" id="{3991485F-8047-4F7A-BDD2-98F2A1465804}"/>
                    </a:ext>
                  </a:extLst>
                </p14:cNvPr>
                <p14:cNvContentPartPr/>
                <p14:nvPr/>
              </p14:nvContentPartPr>
              <p14:xfrm>
                <a:off x="2512453" y="6581760"/>
                <a:ext cx="129240" cy="84240"/>
              </p14:xfrm>
            </p:contentPart>
          </mc:Choice>
          <mc:Fallback>
            <p:pic>
              <p:nvPicPr>
                <p:cNvPr id="50" name="Freihand 49">
                  <a:extLst>
                    <a:ext uri="{FF2B5EF4-FFF2-40B4-BE49-F238E27FC236}">
                      <a16:creationId xmlns:a16="http://schemas.microsoft.com/office/drawing/2014/main" id="{3991485F-8047-4F7A-BDD2-98F2A1465804}"/>
                    </a:ext>
                  </a:extLst>
                </p:cNvPr>
                <p:cNvPicPr/>
                <p:nvPr/>
              </p:nvPicPr>
              <p:blipFill>
                <a:blip r:embed="rId87"/>
                <a:stretch>
                  <a:fillRect/>
                </a:stretch>
              </p:blipFill>
              <p:spPr>
                <a:xfrm>
                  <a:off x="2508133" y="6577440"/>
                  <a:ext cx="1378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1" name="Freihand 50">
                  <a:extLst>
                    <a:ext uri="{FF2B5EF4-FFF2-40B4-BE49-F238E27FC236}">
                      <a16:creationId xmlns:a16="http://schemas.microsoft.com/office/drawing/2014/main" id="{0DF61D91-71E9-44B8-9DAA-458256170404}"/>
                    </a:ext>
                  </a:extLst>
                </p14:cNvPr>
                <p14:cNvContentPartPr/>
                <p14:nvPr/>
              </p14:nvContentPartPr>
              <p14:xfrm>
                <a:off x="2617933" y="6535680"/>
                <a:ext cx="124560" cy="128880"/>
              </p14:xfrm>
            </p:contentPart>
          </mc:Choice>
          <mc:Fallback>
            <p:pic>
              <p:nvPicPr>
                <p:cNvPr id="51" name="Freihand 50">
                  <a:extLst>
                    <a:ext uri="{FF2B5EF4-FFF2-40B4-BE49-F238E27FC236}">
                      <a16:creationId xmlns:a16="http://schemas.microsoft.com/office/drawing/2014/main" id="{0DF61D91-71E9-44B8-9DAA-458256170404}"/>
                    </a:ext>
                  </a:extLst>
                </p:cNvPr>
                <p:cNvPicPr/>
                <p:nvPr/>
              </p:nvPicPr>
              <p:blipFill>
                <a:blip r:embed="rId89"/>
                <a:stretch>
                  <a:fillRect/>
                </a:stretch>
              </p:blipFill>
              <p:spPr>
                <a:xfrm>
                  <a:off x="2613613" y="6531360"/>
                  <a:ext cx="1332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2" name="Freihand 51">
                  <a:extLst>
                    <a:ext uri="{FF2B5EF4-FFF2-40B4-BE49-F238E27FC236}">
                      <a16:creationId xmlns:a16="http://schemas.microsoft.com/office/drawing/2014/main" id="{56B12BE5-B17D-4182-BF29-154EB5D61694}"/>
                    </a:ext>
                  </a:extLst>
                </p14:cNvPr>
                <p14:cNvContentPartPr/>
                <p14:nvPr/>
              </p14:nvContentPartPr>
              <p14:xfrm>
                <a:off x="2777773" y="6506160"/>
                <a:ext cx="347760" cy="158040"/>
              </p14:xfrm>
            </p:contentPart>
          </mc:Choice>
          <mc:Fallback>
            <p:pic>
              <p:nvPicPr>
                <p:cNvPr id="52" name="Freihand 51">
                  <a:extLst>
                    <a:ext uri="{FF2B5EF4-FFF2-40B4-BE49-F238E27FC236}">
                      <a16:creationId xmlns:a16="http://schemas.microsoft.com/office/drawing/2014/main" id="{56B12BE5-B17D-4182-BF29-154EB5D61694}"/>
                    </a:ext>
                  </a:extLst>
                </p:cNvPr>
                <p:cNvPicPr/>
                <p:nvPr/>
              </p:nvPicPr>
              <p:blipFill>
                <a:blip r:embed="rId91"/>
                <a:stretch>
                  <a:fillRect/>
                </a:stretch>
              </p:blipFill>
              <p:spPr>
                <a:xfrm>
                  <a:off x="2773453" y="6501840"/>
                  <a:ext cx="3564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3" name="Freihand 52">
                  <a:extLst>
                    <a:ext uri="{FF2B5EF4-FFF2-40B4-BE49-F238E27FC236}">
                      <a16:creationId xmlns:a16="http://schemas.microsoft.com/office/drawing/2014/main" id="{BE60ECBB-FDEB-48DB-A1A5-104FB50298AF}"/>
                    </a:ext>
                  </a:extLst>
                </p14:cNvPr>
                <p14:cNvContentPartPr/>
                <p14:nvPr/>
              </p14:nvContentPartPr>
              <p14:xfrm>
                <a:off x="4051813" y="6282960"/>
                <a:ext cx="29160" cy="124920"/>
              </p14:xfrm>
            </p:contentPart>
          </mc:Choice>
          <mc:Fallback>
            <p:pic>
              <p:nvPicPr>
                <p:cNvPr id="53" name="Freihand 52">
                  <a:extLst>
                    <a:ext uri="{FF2B5EF4-FFF2-40B4-BE49-F238E27FC236}">
                      <a16:creationId xmlns:a16="http://schemas.microsoft.com/office/drawing/2014/main" id="{BE60ECBB-FDEB-48DB-A1A5-104FB50298AF}"/>
                    </a:ext>
                  </a:extLst>
                </p:cNvPr>
                <p:cNvPicPr/>
                <p:nvPr/>
              </p:nvPicPr>
              <p:blipFill>
                <a:blip r:embed="rId93"/>
                <a:stretch>
                  <a:fillRect/>
                </a:stretch>
              </p:blipFill>
              <p:spPr>
                <a:xfrm>
                  <a:off x="4047493" y="6278640"/>
                  <a:ext cx="378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4" name="Freihand 53">
                  <a:extLst>
                    <a:ext uri="{FF2B5EF4-FFF2-40B4-BE49-F238E27FC236}">
                      <a16:creationId xmlns:a16="http://schemas.microsoft.com/office/drawing/2014/main" id="{7B81B45D-7C55-41DD-AB30-2EAD73B04E89}"/>
                    </a:ext>
                  </a:extLst>
                </p14:cNvPr>
                <p14:cNvContentPartPr/>
                <p14:nvPr/>
              </p14:nvContentPartPr>
              <p14:xfrm>
                <a:off x="3849133" y="6481320"/>
                <a:ext cx="78840" cy="106920"/>
              </p14:xfrm>
            </p:contentPart>
          </mc:Choice>
          <mc:Fallback>
            <p:pic>
              <p:nvPicPr>
                <p:cNvPr id="54" name="Freihand 53">
                  <a:extLst>
                    <a:ext uri="{FF2B5EF4-FFF2-40B4-BE49-F238E27FC236}">
                      <a16:creationId xmlns:a16="http://schemas.microsoft.com/office/drawing/2014/main" id="{7B81B45D-7C55-41DD-AB30-2EAD73B04E89}"/>
                    </a:ext>
                  </a:extLst>
                </p:cNvPr>
                <p:cNvPicPr/>
                <p:nvPr/>
              </p:nvPicPr>
              <p:blipFill>
                <a:blip r:embed="rId95"/>
                <a:stretch>
                  <a:fillRect/>
                </a:stretch>
              </p:blipFill>
              <p:spPr>
                <a:xfrm>
                  <a:off x="3844813" y="6477000"/>
                  <a:ext cx="874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5" name="Freihand 54">
                  <a:extLst>
                    <a:ext uri="{FF2B5EF4-FFF2-40B4-BE49-F238E27FC236}">
                      <a16:creationId xmlns:a16="http://schemas.microsoft.com/office/drawing/2014/main" id="{88CD1082-17DB-4CD1-85CF-6DC555948982}"/>
                    </a:ext>
                  </a:extLst>
                </p14:cNvPr>
                <p14:cNvContentPartPr/>
                <p14:nvPr/>
              </p14:nvContentPartPr>
              <p14:xfrm>
                <a:off x="3909253" y="6537480"/>
                <a:ext cx="99000" cy="59400"/>
              </p14:xfrm>
            </p:contentPart>
          </mc:Choice>
          <mc:Fallback>
            <p:pic>
              <p:nvPicPr>
                <p:cNvPr id="55" name="Freihand 54">
                  <a:extLst>
                    <a:ext uri="{FF2B5EF4-FFF2-40B4-BE49-F238E27FC236}">
                      <a16:creationId xmlns:a16="http://schemas.microsoft.com/office/drawing/2014/main" id="{88CD1082-17DB-4CD1-85CF-6DC555948982}"/>
                    </a:ext>
                  </a:extLst>
                </p:cNvPr>
                <p:cNvPicPr/>
                <p:nvPr/>
              </p:nvPicPr>
              <p:blipFill>
                <a:blip r:embed="rId97"/>
                <a:stretch>
                  <a:fillRect/>
                </a:stretch>
              </p:blipFill>
              <p:spPr>
                <a:xfrm>
                  <a:off x="3904933" y="6533160"/>
                  <a:ext cx="1076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6" name="Freihand 55">
                  <a:extLst>
                    <a:ext uri="{FF2B5EF4-FFF2-40B4-BE49-F238E27FC236}">
                      <a16:creationId xmlns:a16="http://schemas.microsoft.com/office/drawing/2014/main" id="{D141438C-3495-4AF5-B7FE-51300B3E2B94}"/>
                    </a:ext>
                  </a:extLst>
                </p14:cNvPr>
                <p14:cNvContentPartPr/>
                <p14:nvPr/>
              </p14:nvContentPartPr>
              <p14:xfrm>
                <a:off x="3952813" y="6525960"/>
                <a:ext cx="93600" cy="150480"/>
              </p14:xfrm>
            </p:contentPart>
          </mc:Choice>
          <mc:Fallback>
            <p:pic>
              <p:nvPicPr>
                <p:cNvPr id="56" name="Freihand 55">
                  <a:extLst>
                    <a:ext uri="{FF2B5EF4-FFF2-40B4-BE49-F238E27FC236}">
                      <a16:creationId xmlns:a16="http://schemas.microsoft.com/office/drawing/2014/main" id="{D141438C-3495-4AF5-B7FE-51300B3E2B94}"/>
                    </a:ext>
                  </a:extLst>
                </p:cNvPr>
                <p:cNvPicPr/>
                <p:nvPr/>
              </p:nvPicPr>
              <p:blipFill>
                <a:blip r:embed="rId99"/>
                <a:stretch>
                  <a:fillRect/>
                </a:stretch>
              </p:blipFill>
              <p:spPr>
                <a:xfrm>
                  <a:off x="3948493" y="6521640"/>
                  <a:ext cx="1022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8" name="Freihand 57">
                  <a:extLst>
                    <a:ext uri="{FF2B5EF4-FFF2-40B4-BE49-F238E27FC236}">
                      <a16:creationId xmlns:a16="http://schemas.microsoft.com/office/drawing/2014/main" id="{3DFFF4C8-A25F-470E-A5B4-68A1543B7F91}"/>
                    </a:ext>
                  </a:extLst>
                </p14:cNvPr>
                <p14:cNvContentPartPr/>
                <p14:nvPr/>
              </p14:nvContentPartPr>
              <p14:xfrm>
                <a:off x="3957493" y="6510480"/>
                <a:ext cx="124560" cy="105840"/>
              </p14:xfrm>
            </p:contentPart>
          </mc:Choice>
          <mc:Fallback>
            <p:pic>
              <p:nvPicPr>
                <p:cNvPr id="58" name="Freihand 57">
                  <a:extLst>
                    <a:ext uri="{FF2B5EF4-FFF2-40B4-BE49-F238E27FC236}">
                      <a16:creationId xmlns:a16="http://schemas.microsoft.com/office/drawing/2014/main" id="{3DFFF4C8-A25F-470E-A5B4-68A1543B7F91}"/>
                    </a:ext>
                  </a:extLst>
                </p:cNvPr>
                <p:cNvPicPr/>
                <p:nvPr/>
              </p:nvPicPr>
              <p:blipFill>
                <a:blip r:embed="rId101"/>
                <a:stretch>
                  <a:fillRect/>
                </a:stretch>
              </p:blipFill>
              <p:spPr>
                <a:xfrm>
                  <a:off x="3953173" y="6506160"/>
                  <a:ext cx="1332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9" name="Freihand 58">
                  <a:extLst>
                    <a:ext uri="{FF2B5EF4-FFF2-40B4-BE49-F238E27FC236}">
                      <a16:creationId xmlns:a16="http://schemas.microsoft.com/office/drawing/2014/main" id="{C9588DCB-8123-4407-8FC4-2589F8F6B7FB}"/>
                    </a:ext>
                  </a:extLst>
                </p14:cNvPr>
                <p14:cNvContentPartPr/>
                <p14:nvPr/>
              </p14:nvContentPartPr>
              <p14:xfrm>
                <a:off x="4046773" y="6542880"/>
                <a:ext cx="68760" cy="142560"/>
              </p14:xfrm>
            </p:contentPart>
          </mc:Choice>
          <mc:Fallback>
            <p:pic>
              <p:nvPicPr>
                <p:cNvPr id="59" name="Freihand 58">
                  <a:extLst>
                    <a:ext uri="{FF2B5EF4-FFF2-40B4-BE49-F238E27FC236}">
                      <a16:creationId xmlns:a16="http://schemas.microsoft.com/office/drawing/2014/main" id="{C9588DCB-8123-4407-8FC4-2589F8F6B7FB}"/>
                    </a:ext>
                  </a:extLst>
                </p:cNvPr>
                <p:cNvPicPr/>
                <p:nvPr/>
              </p:nvPicPr>
              <p:blipFill>
                <a:blip r:embed="rId103"/>
                <a:stretch>
                  <a:fillRect/>
                </a:stretch>
              </p:blipFill>
              <p:spPr>
                <a:xfrm>
                  <a:off x="4042453" y="6538560"/>
                  <a:ext cx="774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0" name="Freihand 59">
                  <a:extLst>
                    <a:ext uri="{FF2B5EF4-FFF2-40B4-BE49-F238E27FC236}">
                      <a16:creationId xmlns:a16="http://schemas.microsoft.com/office/drawing/2014/main" id="{D6E24CEE-F72D-47E4-9753-9C4DCA12948D}"/>
                    </a:ext>
                  </a:extLst>
                </p14:cNvPr>
                <p14:cNvContentPartPr/>
                <p14:nvPr/>
              </p14:nvContentPartPr>
              <p14:xfrm>
                <a:off x="4147213" y="6448920"/>
                <a:ext cx="258840" cy="167760"/>
              </p14:xfrm>
            </p:contentPart>
          </mc:Choice>
          <mc:Fallback>
            <p:pic>
              <p:nvPicPr>
                <p:cNvPr id="60" name="Freihand 59">
                  <a:extLst>
                    <a:ext uri="{FF2B5EF4-FFF2-40B4-BE49-F238E27FC236}">
                      <a16:creationId xmlns:a16="http://schemas.microsoft.com/office/drawing/2014/main" id="{D6E24CEE-F72D-47E4-9753-9C4DCA12948D}"/>
                    </a:ext>
                  </a:extLst>
                </p:cNvPr>
                <p:cNvPicPr/>
                <p:nvPr/>
              </p:nvPicPr>
              <p:blipFill>
                <a:blip r:embed="rId105"/>
                <a:stretch>
                  <a:fillRect/>
                </a:stretch>
              </p:blipFill>
              <p:spPr>
                <a:xfrm>
                  <a:off x="4142893" y="6444600"/>
                  <a:ext cx="2674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10944" name="Freihand 210943">
                  <a:extLst>
                    <a:ext uri="{FF2B5EF4-FFF2-40B4-BE49-F238E27FC236}">
                      <a16:creationId xmlns:a16="http://schemas.microsoft.com/office/drawing/2014/main" id="{F813B86C-706E-4492-A460-71B199355C20}"/>
                    </a:ext>
                  </a:extLst>
                </p14:cNvPr>
                <p14:cNvContentPartPr/>
                <p14:nvPr/>
              </p14:nvContentPartPr>
              <p14:xfrm>
                <a:off x="4898173" y="5179920"/>
                <a:ext cx="267480" cy="78840"/>
              </p14:xfrm>
            </p:contentPart>
          </mc:Choice>
          <mc:Fallback>
            <p:pic>
              <p:nvPicPr>
                <p:cNvPr id="210944" name="Freihand 210943">
                  <a:extLst>
                    <a:ext uri="{FF2B5EF4-FFF2-40B4-BE49-F238E27FC236}">
                      <a16:creationId xmlns:a16="http://schemas.microsoft.com/office/drawing/2014/main" id="{F813B86C-706E-4492-A460-71B199355C20}"/>
                    </a:ext>
                  </a:extLst>
                </p:cNvPr>
                <p:cNvPicPr/>
                <p:nvPr/>
              </p:nvPicPr>
              <p:blipFill>
                <a:blip r:embed="rId107"/>
                <a:stretch>
                  <a:fillRect/>
                </a:stretch>
              </p:blipFill>
              <p:spPr>
                <a:xfrm>
                  <a:off x="4893853" y="5175600"/>
                  <a:ext cx="2761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10945" name="Freihand 210944">
                  <a:extLst>
                    <a:ext uri="{FF2B5EF4-FFF2-40B4-BE49-F238E27FC236}">
                      <a16:creationId xmlns:a16="http://schemas.microsoft.com/office/drawing/2014/main" id="{0BE65153-BE56-444B-B0AE-2BFEC1957CB7}"/>
                    </a:ext>
                  </a:extLst>
                </p14:cNvPr>
                <p14:cNvContentPartPr/>
                <p14:nvPr/>
              </p14:nvContentPartPr>
              <p14:xfrm>
                <a:off x="5192293" y="5167680"/>
                <a:ext cx="132120" cy="104400"/>
              </p14:xfrm>
            </p:contentPart>
          </mc:Choice>
          <mc:Fallback>
            <p:pic>
              <p:nvPicPr>
                <p:cNvPr id="210945" name="Freihand 210944">
                  <a:extLst>
                    <a:ext uri="{FF2B5EF4-FFF2-40B4-BE49-F238E27FC236}">
                      <a16:creationId xmlns:a16="http://schemas.microsoft.com/office/drawing/2014/main" id="{0BE65153-BE56-444B-B0AE-2BFEC1957CB7}"/>
                    </a:ext>
                  </a:extLst>
                </p:cNvPr>
                <p:cNvPicPr/>
                <p:nvPr/>
              </p:nvPicPr>
              <p:blipFill>
                <a:blip r:embed="rId109"/>
                <a:stretch>
                  <a:fillRect/>
                </a:stretch>
              </p:blipFill>
              <p:spPr>
                <a:xfrm>
                  <a:off x="5187973" y="5163360"/>
                  <a:ext cx="1407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10946" name="Freihand 210945">
                  <a:extLst>
                    <a:ext uri="{FF2B5EF4-FFF2-40B4-BE49-F238E27FC236}">
                      <a16:creationId xmlns:a16="http://schemas.microsoft.com/office/drawing/2014/main" id="{27A084AB-B196-452C-8F4C-4A9135B394DF}"/>
                    </a:ext>
                  </a:extLst>
                </p14:cNvPr>
                <p14:cNvContentPartPr/>
                <p14:nvPr/>
              </p14:nvContentPartPr>
              <p14:xfrm>
                <a:off x="5338453" y="5069040"/>
                <a:ext cx="32400" cy="192600"/>
              </p14:xfrm>
            </p:contentPart>
          </mc:Choice>
          <mc:Fallback>
            <p:pic>
              <p:nvPicPr>
                <p:cNvPr id="210946" name="Freihand 210945">
                  <a:extLst>
                    <a:ext uri="{FF2B5EF4-FFF2-40B4-BE49-F238E27FC236}">
                      <a16:creationId xmlns:a16="http://schemas.microsoft.com/office/drawing/2014/main" id="{27A084AB-B196-452C-8F4C-4A9135B394DF}"/>
                    </a:ext>
                  </a:extLst>
                </p:cNvPr>
                <p:cNvPicPr/>
                <p:nvPr/>
              </p:nvPicPr>
              <p:blipFill>
                <a:blip r:embed="rId111"/>
                <a:stretch>
                  <a:fillRect/>
                </a:stretch>
              </p:blipFill>
              <p:spPr>
                <a:xfrm>
                  <a:off x="5334133" y="5064720"/>
                  <a:ext cx="410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10949" name="Freihand 210948">
                  <a:extLst>
                    <a:ext uri="{FF2B5EF4-FFF2-40B4-BE49-F238E27FC236}">
                      <a16:creationId xmlns:a16="http://schemas.microsoft.com/office/drawing/2014/main" id="{E7CD4B6F-59D2-4041-9155-2C66F9AFABCF}"/>
                    </a:ext>
                  </a:extLst>
                </p14:cNvPr>
                <p14:cNvContentPartPr/>
                <p14:nvPr/>
              </p14:nvContentPartPr>
              <p14:xfrm>
                <a:off x="5525653" y="5150400"/>
                <a:ext cx="96120" cy="207000"/>
              </p14:xfrm>
            </p:contentPart>
          </mc:Choice>
          <mc:Fallback>
            <p:pic>
              <p:nvPicPr>
                <p:cNvPr id="210949" name="Freihand 210948">
                  <a:extLst>
                    <a:ext uri="{FF2B5EF4-FFF2-40B4-BE49-F238E27FC236}">
                      <a16:creationId xmlns:a16="http://schemas.microsoft.com/office/drawing/2014/main" id="{E7CD4B6F-59D2-4041-9155-2C66F9AFABCF}"/>
                    </a:ext>
                  </a:extLst>
                </p:cNvPr>
                <p:cNvPicPr/>
                <p:nvPr/>
              </p:nvPicPr>
              <p:blipFill>
                <a:blip r:embed="rId113"/>
                <a:stretch>
                  <a:fillRect/>
                </a:stretch>
              </p:blipFill>
              <p:spPr>
                <a:xfrm>
                  <a:off x="5521333" y="5146080"/>
                  <a:ext cx="1047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10950" name="Freihand 210949">
                  <a:extLst>
                    <a:ext uri="{FF2B5EF4-FFF2-40B4-BE49-F238E27FC236}">
                      <a16:creationId xmlns:a16="http://schemas.microsoft.com/office/drawing/2014/main" id="{F32CE65D-707C-4E59-931F-8978D2021FB6}"/>
                    </a:ext>
                  </a:extLst>
                </p14:cNvPr>
                <p14:cNvContentPartPr/>
                <p14:nvPr/>
              </p14:nvContentPartPr>
              <p14:xfrm>
                <a:off x="5655973" y="5160120"/>
                <a:ext cx="36720" cy="89640"/>
              </p14:xfrm>
            </p:contentPart>
          </mc:Choice>
          <mc:Fallback>
            <p:pic>
              <p:nvPicPr>
                <p:cNvPr id="210950" name="Freihand 210949">
                  <a:extLst>
                    <a:ext uri="{FF2B5EF4-FFF2-40B4-BE49-F238E27FC236}">
                      <a16:creationId xmlns:a16="http://schemas.microsoft.com/office/drawing/2014/main" id="{F32CE65D-707C-4E59-931F-8978D2021FB6}"/>
                    </a:ext>
                  </a:extLst>
                </p:cNvPr>
                <p:cNvPicPr/>
                <p:nvPr/>
              </p:nvPicPr>
              <p:blipFill>
                <a:blip r:embed="rId115"/>
                <a:stretch>
                  <a:fillRect/>
                </a:stretch>
              </p:blipFill>
              <p:spPr>
                <a:xfrm>
                  <a:off x="5651653" y="5155800"/>
                  <a:ext cx="453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10951" name="Freihand 210950">
                  <a:extLst>
                    <a:ext uri="{FF2B5EF4-FFF2-40B4-BE49-F238E27FC236}">
                      <a16:creationId xmlns:a16="http://schemas.microsoft.com/office/drawing/2014/main" id="{18A80556-D328-4188-B0B6-0E12B69A34F5}"/>
                    </a:ext>
                  </a:extLst>
                </p14:cNvPr>
                <p14:cNvContentPartPr/>
                <p14:nvPr/>
              </p14:nvContentPartPr>
              <p14:xfrm>
                <a:off x="5720053" y="5149680"/>
                <a:ext cx="121320" cy="109440"/>
              </p14:xfrm>
            </p:contentPart>
          </mc:Choice>
          <mc:Fallback>
            <p:pic>
              <p:nvPicPr>
                <p:cNvPr id="210951" name="Freihand 210950">
                  <a:extLst>
                    <a:ext uri="{FF2B5EF4-FFF2-40B4-BE49-F238E27FC236}">
                      <a16:creationId xmlns:a16="http://schemas.microsoft.com/office/drawing/2014/main" id="{18A80556-D328-4188-B0B6-0E12B69A34F5}"/>
                    </a:ext>
                  </a:extLst>
                </p:cNvPr>
                <p:cNvPicPr/>
                <p:nvPr/>
              </p:nvPicPr>
              <p:blipFill>
                <a:blip r:embed="rId117"/>
                <a:stretch>
                  <a:fillRect/>
                </a:stretch>
              </p:blipFill>
              <p:spPr>
                <a:xfrm>
                  <a:off x="5715733" y="5145360"/>
                  <a:ext cx="1299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10952" name="Freihand 210951">
                  <a:extLst>
                    <a:ext uri="{FF2B5EF4-FFF2-40B4-BE49-F238E27FC236}">
                      <a16:creationId xmlns:a16="http://schemas.microsoft.com/office/drawing/2014/main" id="{2EFF32DC-9DA3-4669-9A94-F2D2E9871487}"/>
                    </a:ext>
                  </a:extLst>
                </p14:cNvPr>
                <p14:cNvContentPartPr/>
                <p14:nvPr/>
              </p14:nvContentPartPr>
              <p14:xfrm>
                <a:off x="5861173" y="5033760"/>
                <a:ext cx="45000" cy="192240"/>
              </p14:xfrm>
            </p:contentPart>
          </mc:Choice>
          <mc:Fallback>
            <p:pic>
              <p:nvPicPr>
                <p:cNvPr id="210952" name="Freihand 210951">
                  <a:extLst>
                    <a:ext uri="{FF2B5EF4-FFF2-40B4-BE49-F238E27FC236}">
                      <a16:creationId xmlns:a16="http://schemas.microsoft.com/office/drawing/2014/main" id="{2EFF32DC-9DA3-4669-9A94-F2D2E9871487}"/>
                    </a:ext>
                  </a:extLst>
                </p:cNvPr>
                <p:cNvPicPr/>
                <p:nvPr/>
              </p:nvPicPr>
              <p:blipFill>
                <a:blip r:embed="rId119"/>
                <a:stretch>
                  <a:fillRect/>
                </a:stretch>
              </p:blipFill>
              <p:spPr>
                <a:xfrm>
                  <a:off x="5856853" y="5029440"/>
                  <a:ext cx="536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10953" name="Freihand 210952">
                  <a:extLst>
                    <a:ext uri="{FF2B5EF4-FFF2-40B4-BE49-F238E27FC236}">
                      <a16:creationId xmlns:a16="http://schemas.microsoft.com/office/drawing/2014/main" id="{453EC43A-45AF-4BF6-993F-33A7C16FC89B}"/>
                    </a:ext>
                  </a:extLst>
                </p14:cNvPr>
                <p14:cNvContentPartPr/>
                <p14:nvPr/>
              </p14:nvContentPartPr>
              <p14:xfrm>
                <a:off x="5909413" y="5071560"/>
                <a:ext cx="138960" cy="162000"/>
              </p14:xfrm>
            </p:contentPart>
          </mc:Choice>
          <mc:Fallback>
            <p:pic>
              <p:nvPicPr>
                <p:cNvPr id="210953" name="Freihand 210952">
                  <a:extLst>
                    <a:ext uri="{FF2B5EF4-FFF2-40B4-BE49-F238E27FC236}">
                      <a16:creationId xmlns:a16="http://schemas.microsoft.com/office/drawing/2014/main" id="{453EC43A-45AF-4BF6-993F-33A7C16FC89B}"/>
                    </a:ext>
                  </a:extLst>
                </p:cNvPr>
                <p:cNvPicPr/>
                <p:nvPr/>
              </p:nvPicPr>
              <p:blipFill>
                <a:blip r:embed="rId121"/>
                <a:stretch>
                  <a:fillRect/>
                </a:stretch>
              </p:blipFill>
              <p:spPr>
                <a:xfrm>
                  <a:off x="5905093" y="5067240"/>
                  <a:ext cx="1476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10954" name="Freihand 210953">
                  <a:extLst>
                    <a:ext uri="{FF2B5EF4-FFF2-40B4-BE49-F238E27FC236}">
                      <a16:creationId xmlns:a16="http://schemas.microsoft.com/office/drawing/2014/main" id="{1A38427C-61B8-43E3-A8B9-A1CF5F5B91E0}"/>
                    </a:ext>
                  </a:extLst>
                </p14:cNvPr>
                <p14:cNvContentPartPr/>
                <p14:nvPr/>
              </p14:nvContentPartPr>
              <p14:xfrm>
                <a:off x="6191293" y="5151480"/>
                <a:ext cx="92160" cy="108000"/>
              </p14:xfrm>
            </p:contentPart>
          </mc:Choice>
          <mc:Fallback>
            <p:pic>
              <p:nvPicPr>
                <p:cNvPr id="210954" name="Freihand 210953">
                  <a:extLst>
                    <a:ext uri="{FF2B5EF4-FFF2-40B4-BE49-F238E27FC236}">
                      <a16:creationId xmlns:a16="http://schemas.microsoft.com/office/drawing/2014/main" id="{1A38427C-61B8-43E3-A8B9-A1CF5F5B91E0}"/>
                    </a:ext>
                  </a:extLst>
                </p:cNvPr>
                <p:cNvPicPr/>
                <p:nvPr/>
              </p:nvPicPr>
              <p:blipFill>
                <a:blip r:embed="rId123"/>
                <a:stretch>
                  <a:fillRect/>
                </a:stretch>
              </p:blipFill>
              <p:spPr>
                <a:xfrm>
                  <a:off x="6186973" y="5147160"/>
                  <a:ext cx="1008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10955" name="Freihand 210954">
                  <a:extLst>
                    <a:ext uri="{FF2B5EF4-FFF2-40B4-BE49-F238E27FC236}">
                      <a16:creationId xmlns:a16="http://schemas.microsoft.com/office/drawing/2014/main" id="{588AC205-581F-403E-89E1-4F017DA2A59F}"/>
                    </a:ext>
                  </a:extLst>
                </p14:cNvPr>
                <p14:cNvContentPartPr/>
                <p14:nvPr/>
              </p14:nvContentPartPr>
              <p14:xfrm>
                <a:off x="6338533" y="5164440"/>
                <a:ext cx="74160" cy="96120"/>
              </p14:xfrm>
            </p:contentPart>
          </mc:Choice>
          <mc:Fallback>
            <p:pic>
              <p:nvPicPr>
                <p:cNvPr id="210955" name="Freihand 210954">
                  <a:extLst>
                    <a:ext uri="{FF2B5EF4-FFF2-40B4-BE49-F238E27FC236}">
                      <a16:creationId xmlns:a16="http://schemas.microsoft.com/office/drawing/2014/main" id="{588AC205-581F-403E-89E1-4F017DA2A59F}"/>
                    </a:ext>
                  </a:extLst>
                </p:cNvPr>
                <p:cNvPicPr/>
                <p:nvPr/>
              </p:nvPicPr>
              <p:blipFill>
                <a:blip r:embed="rId125"/>
                <a:stretch>
                  <a:fillRect/>
                </a:stretch>
              </p:blipFill>
              <p:spPr>
                <a:xfrm>
                  <a:off x="6334213" y="5160120"/>
                  <a:ext cx="828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10956" name="Freihand 210955">
                  <a:extLst>
                    <a:ext uri="{FF2B5EF4-FFF2-40B4-BE49-F238E27FC236}">
                      <a16:creationId xmlns:a16="http://schemas.microsoft.com/office/drawing/2014/main" id="{FE772E48-45D7-4652-9245-32D1D3F19B82}"/>
                    </a:ext>
                  </a:extLst>
                </p14:cNvPr>
                <p14:cNvContentPartPr/>
                <p14:nvPr/>
              </p14:nvContentPartPr>
              <p14:xfrm>
                <a:off x="6335293" y="5117280"/>
                <a:ext cx="504360" cy="149400"/>
              </p14:xfrm>
            </p:contentPart>
          </mc:Choice>
          <mc:Fallback>
            <p:pic>
              <p:nvPicPr>
                <p:cNvPr id="210956" name="Freihand 210955">
                  <a:extLst>
                    <a:ext uri="{FF2B5EF4-FFF2-40B4-BE49-F238E27FC236}">
                      <a16:creationId xmlns:a16="http://schemas.microsoft.com/office/drawing/2014/main" id="{FE772E48-45D7-4652-9245-32D1D3F19B82}"/>
                    </a:ext>
                  </a:extLst>
                </p:cNvPr>
                <p:cNvPicPr/>
                <p:nvPr/>
              </p:nvPicPr>
              <p:blipFill>
                <a:blip r:embed="rId127"/>
                <a:stretch>
                  <a:fillRect/>
                </a:stretch>
              </p:blipFill>
              <p:spPr>
                <a:xfrm>
                  <a:off x="6330973" y="5112960"/>
                  <a:ext cx="5130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10959" name="Freihand 210958">
                  <a:extLst>
                    <a:ext uri="{FF2B5EF4-FFF2-40B4-BE49-F238E27FC236}">
                      <a16:creationId xmlns:a16="http://schemas.microsoft.com/office/drawing/2014/main" id="{F4B7A5AC-6F4A-45CD-9795-FCD1825F5750}"/>
                    </a:ext>
                  </a:extLst>
                </p14:cNvPr>
                <p14:cNvContentPartPr/>
                <p14:nvPr/>
              </p14:nvContentPartPr>
              <p14:xfrm>
                <a:off x="4750573" y="5427240"/>
                <a:ext cx="79560" cy="233640"/>
              </p14:xfrm>
            </p:contentPart>
          </mc:Choice>
          <mc:Fallback>
            <p:pic>
              <p:nvPicPr>
                <p:cNvPr id="210959" name="Freihand 210958">
                  <a:extLst>
                    <a:ext uri="{FF2B5EF4-FFF2-40B4-BE49-F238E27FC236}">
                      <a16:creationId xmlns:a16="http://schemas.microsoft.com/office/drawing/2014/main" id="{F4B7A5AC-6F4A-45CD-9795-FCD1825F5750}"/>
                    </a:ext>
                  </a:extLst>
                </p:cNvPr>
                <p:cNvPicPr/>
                <p:nvPr/>
              </p:nvPicPr>
              <p:blipFill>
                <a:blip r:embed="rId129"/>
                <a:stretch>
                  <a:fillRect/>
                </a:stretch>
              </p:blipFill>
              <p:spPr>
                <a:xfrm>
                  <a:off x="4746253" y="5422920"/>
                  <a:ext cx="882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10960" name="Freihand 210959">
                  <a:extLst>
                    <a:ext uri="{FF2B5EF4-FFF2-40B4-BE49-F238E27FC236}">
                      <a16:creationId xmlns:a16="http://schemas.microsoft.com/office/drawing/2014/main" id="{3D7383A5-D3AF-431B-8504-2F8A99DDBC50}"/>
                    </a:ext>
                  </a:extLst>
                </p14:cNvPr>
                <p14:cNvContentPartPr/>
                <p14:nvPr/>
              </p14:nvContentPartPr>
              <p14:xfrm>
                <a:off x="4855693" y="5422920"/>
                <a:ext cx="64080" cy="151920"/>
              </p14:xfrm>
            </p:contentPart>
          </mc:Choice>
          <mc:Fallback>
            <p:pic>
              <p:nvPicPr>
                <p:cNvPr id="210960" name="Freihand 210959">
                  <a:extLst>
                    <a:ext uri="{FF2B5EF4-FFF2-40B4-BE49-F238E27FC236}">
                      <a16:creationId xmlns:a16="http://schemas.microsoft.com/office/drawing/2014/main" id="{3D7383A5-D3AF-431B-8504-2F8A99DDBC50}"/>
                    </a:ext>
                  </a:extLst>
                </p:cNvPr>
                <p:cNvPicPr/>
                <p:nvPr/>
              </p:nvPicPr>
              <p:blipFill>
                <a:blip r:embed="rId131"/>
                <a:stretch>
                  <a:fillRect/>
                </a:stretch>
              </p:blipFill>
              <p:spPr>
                <a:xfrm>
                  <a:off x="4851373" y="5418600"/>
                  <a:ext cx="727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10961" name="Freihand 210960">
                  <a:extLst>
                    <a:ext uri="{FF2B5EF4-FFF2-40B4-BE49-F238E27FC236}">
                      <a16:creationId xmlns:a16="http://schemas.microsoft.com/office/drawing/2014/main" id="{3DAC3FC4-A5A0-4FAF-AC1E-08C02A282E42}"/>
                    </a:ext>
                  </a:extLst>
                </p14:cNvPr>
                <p14:cNvContentPartPr/>
                <p14:nvPr/>
              </p14:nvContentPartPr>
              <p14:xfrm>
                <a:off x="4929493" y="5403480"/>
                <a:ext cx="303120" cy="179280"/>
              </p14:xfrm>
            </p:contentPart>
          </mc:Choice>
          <mc:Fallback>
            <p:pic>
              <p:nvPicPr>
                <p:cNvPr id="210961" name="Freihand 210960">
                  <a:extLst>
                    <a:ext uri="{FF2B5EF4-FFF2-40B4-BE49-F238E27FC236}">
                      <a16:creationId xmlns:a16="http://schemas.microsoft.com/office/drawing/2014/main" id="{3DAC3FC4-A5A0-4FAF-AC1E-08C02A282E42}"/>
                    </a:ext>
                  </a:extLst>
                </p:cNvPr>
                <p:cNvPicPr/>
                <p:nvPr/>
              </p:nvPicPr>
              <p:blipFill>
                <a:blip r:embed="rId133"/>
                <a:stretch>
                  <a:fillRect/>
                </a:stretch>
              </p:blipFill>
              <p:spPr>
                <a:xfrm>
                  <a:off x="4925173" y="5399160"/>
                  <a:ext cx="3117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10963" name="Freihand 210962">
                  <a:extLst>
                    <a:ext uri="{FF2B5EF4-FFF2-40B4-BE49-F238E27FC236}">
                      <a16:creationId xmlns:a16="http://schemas.microsoft.com/office/drawing/2014/main" id="{6D9DB24C-97ED-4196-ACB5-FDBA17FF9EFE}"/>
                    </a:ext>
                  </a:extLst>
                </p14:cNvPr>
                <p14:cNvContentPartPr/>
                <p14:nvPr/>
              </p14:nvContentPartPr>
              <p14:xfrm>
                <a:off x="6221533" y="5463600"/>
                <a:ext cx="59760" cy="94320"/>
              </p14:xfrm>
            </p:contentPart>
          </mc:Choice>
          <mc:Fallback>
            <p:pic>
              <p:nvPicPr>
                <p:cNvPr id="210963" name="Freihand 210962">
                  <a:extLst>
                    <a:ext uri="{FF2B5EF4-FFF2-40B4-BE49-F238E27FC236}">
                      <a16:creationId xmlns:a16="http://schemas.microsoft.com/office/drawing/2014/main" id="{6D9DB24C-97ED-4196-ACB5-FDBA17FF9EFE}"/>
                    </a:ext>
                  </a:extLst>
                </p:cNvPr>
                <p:cNvPicPr/>
                <p:nvPr/>
              </p:nvPicPr>
              <p:blipFill>
                <a:blip r:embed="rId135"/>
                <a:stretch>
                  <a:fillRect/>
                </a:stretch>
              </p:blipFill>
              <p:spPr>
                <a:xfrm>
                  <a:off x="6217213" y="5459280"/>
                  <a:ext cx="684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10965" name="Freihand 210964">
                  <a:extLst>
                    <a:ext uri="{FF2B5EF4-FFF2-40B4-BE49-F238E27FC236}">
                      <a16:creationId xmlns:a16="http://schemas.microsoft.com/office/drawing/2014/main" id="{ED0BB6DA-FC6F-40A0-A9CF-C290EE933EC6}"/>
                    </a:ext>
                  </a:extLst>
                </p14:cNvPr>
                <p14:cNvContentPartPr/>
                <p14:nvPr/>
              </p14:nvContentPartPr>
              <p14:xfrm>
                <a:off x="4712413" y="5862480"/>
                <a:ext cx="134640" cy="133560"/>
              </p14:xfrm>
            </p:contentPart>
          </mc:Choice>
          <mc:Fallback>
            <p:pic>
              <p:nvPicPr>
                <p:cNvPr id="210965" name="Freihand 210964">
                  <a:extLst>
                    <a:ext uri="{FF2B5EF4-FFF2-40B4-BE49-F238E27FC236}">
                      <a16:creationId xmlns:a16="http://schemas.microsoft.com/office/drawing/2014/main" id="{ED0BB6DA-FC6F-40A0-A9CF-C290EE933EC6}"/>
                    </a:ext>
                  </a:extLst>
                </p:cNvPr>
                <p:cNvPicPr/>
                <p:nvPr/>
              </p:nvPicPr>
              <p:blipFill>
                <a:blip r:embed="rId137"/>
                <a:stretch>
                  <a:fillRect/>
                </a:stretch>
              </p:blipFill>
              <p:spPr>
                <a:xfrm>
                  <a:off x="4708093" y="5858160"/>
                  <a:ext cx="1432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10966" name="Freihand 210965">
                  <a:extLst>
                    <a:ext uri="{FF2B5EF4-FFF2-40B4-BE49-F238E27FC236}">
                      <a16:creationId xmlns:a16="http://schemas.microsoft.com/office/drawing/2014/main" id="{78A5F3A1-24FE-4041-BA64-71C43A2F4FAA}"/>
                    </a:ext>
                  </a:extLst>
                </p14:cNvPr>
                <p14:cNvContentPartPr/>
                <p14:nvPr/>
              </p14:nvContentPartPr>
              <p14:xfrm>
                <a:off x="4820773" y="5896680"/>
                <a:ext cx="111960" cy="81000"/>
              </p14:xfrm>
            </p:contentPart>
          </mc:Choice>
          <mc:Fallback>
            <p:pic>
              <p:nvPicPr>
                <p:cNvPr id="210966" name="Freihand 210965">
                  <a:extLst>
                    <a:ext uri="{FF2B5EF4-FFF2-40B4-BE49-F238E27FC236}">
                      <a16:creationId xmlns:a16="http://schemas.microsoft.com/office/drawing/2014/main" id="{78A5F3A1-24FE-4041-BA64-71C43A2F4FAA}"/>
                    </a:ext>
                  </a:extLst>
                </p:cNvPr>
                <p:cNvPicPr/>
                <p:nvPr/>
              </p:nvPicPr>
              <p:blipFill>
                <a:blip r:embed="rId139"/>
                <a:stretch>
                  <a:fillRect/>
                </a:stretch>
              </p:blipFill>
              <p:spPr>
                <a:xfrm>
                  <a:off x="4816453" y="5892360"/>
                  <a:ext cx="1206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10967" name="Freihand 210966">
                  <a:extLst>
                    <a:ext uri="{FF2B5EF4-FFF2-40B4-BE49-F238E27FC236}">
                      <a16:creationId xmlns:a16="http://schemas.microsoft.com/office/drawing/2014/main" id="{1DDCA8A6-BB92-424A-860F-BA1BB7FDDCF0}"/>
                    </a:ext>
                  </a:extLst>
                </p14:cNvPr>
                <p14:cNvContentPartPr/>
                <p14:nvPr/>
              </p14:nvContentPartPr>
              <p14:xfrm>
                <a:off x="4994293" y="5883360"/>
                <a:ext cx="177840" cy="101880"/>
              </p14:xfrm>
            </p:contentPart>
          </mc:Choice>
          <mc:Fallback>
            <p:pic>
              <p:nvPicPr>
                <p:cNvPr id="210967" name="Freihand 210966">
                  <a:extLst>
                    <a:ext uri="{FF2B5EF4-FFF2-40B4-BE49-F238E27FC236}">
                      <a16:creationId xmlns:a16="http://schemas.microsoft.com/office/drawing/2014/main" id="{1DDCA8A6-BB92-424A-860F-BA1BB7FDDCF0}"/>
                    </a:ext>
                  </a:extLst>
                </p:cNvPr>
                <p:cNvPicPr/>
                <p:nvPr/>
              </p:nvPicPr>
              <p:blipFill>
                <a:blip r:embed="rId141"/>
                <a:stretch>
                  <a:fillRect/>
                </a:stretch>
              </p:blipFill>
              <p:spPr>
                <a:xfrm>
                  <a:off x="4989973" y="5879040"/>
                  <a:ext cx="1864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10968" name="Freihand 210967">
                  <a:extLst>
                    <a:ext uri="{FF2B5EF4-FFF2-40B4-BE49-F238E27FC236}">
                      <a16:creationId xmlns:a16="http://schemas.microsoft.com/office/drawing/2014/main" id="{C808A913-59C2-4C35-AF35-FFAFFB875EF2}"/>
                    </a:ext>
                  </a:extLst>
                </p14:cNvPr>
                <p14:cNvContentPartPr/>
                <p14:nvPr/>
              </p14:nvContentPartPr>
              <p14:xfrm>
                <a:off x="5207773" y="5897400"/>
                <a:ext cx="71280" cy="104400"/>
              </p14:xfrm>
            </p:contentPart>
          </mc:Choice>
          <mc:Fallback>
            <p:pic>
              <p:nvPicPr>
                <p:cNvPr id="210968" name="Freihand 210967">
                  <a:extLst>
                    <a:ext uri="{FF2B5EF4-FFF2-40B4-BE49-F238E27FC236}">
                      <a16:creationId xmlns:a16="http://schemas.microsoft.com/office/drawing/2014/main" id="{C808A913-59C2-4C35-AF35-FFAFFB875EF2}"/>
                    </a:ext>
                  </a:extLst>
                </p:cNvPr>
                <p:cNvPicPr/>
                <p:nvPr/>
              </p:nvPicPr>
              <p:blipFill>
                <a:blip r:embed="rId143"/>
                <a:stretch>
                  <a:fillRect/>
                </a:stretch>
              </p:blipFill>
              <p:spPr>
                <a:xfrm>
                  <a:off x="5203453" y="5893080"/>
                  <a:ext cx="799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10969" name="Freihand 210968">
                  <a:extLst>
                    <a:ext uri="{FF2B5EF4-FFF2-40B4-BE49-F238E27FC236}">
                      <a16:creationId xmlns:a16="http://schemas.microsoft.com/office/drawing/2014/main" id="{41AFF911-F2B4-4A4F-A55C-81D3D26D2827}"/>
                    </a:ext>
                  </a:extLst>
                </p14:cNvPr>
                <p14:cNvContentPartPr/>
                <p14:nvPr/>
              </p14:nvContentPartPr>
              <p14:xfrm>
                <a:off x="5315773" y="5868240"/>
                <a:ext cx="120960" cy="84960"/>
              </p14:xfrm>
            </p:contentPart>
          </mc:Choice>
          <mc:Fallback>
            <p:pic>
              <p:nvPicPr>
                <p:cNvPr id="210969" name="Freihand 210968">
                  <a:extLst>
                    <a:ext uri="{FF2B5EF4-FFF2-40B4-BE49-F238E27FC236}">
                      <a16:creationId xmlns:a16="http://schemas.microsoft.com/office/drawing/2014/main" id="{41AFF911-F2B4-4A4F-A55C-81D3D26D2827}"/>
                    </a:ext>
                  </a:extLst>
                </p:cNvPr>
                <p:cNvPicPr/>
                <p:nvPr/>
              </p:nvPicPr>
              <p:blipFill>
                <a:blip r:embed="rId145"/>
                <a:stretch>
                  <a:fillRect/>
                </a:stretch>
              </p:blipFill>
              <p:spPr>
                <a:xfrm>
                  <a:off x="5311453" y="5863920"/>
                  <a:ext cx="1296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10970" name="Freihand 210969">
                  <a:extLst>
                    <a:ext uri="{FF2B5EF4-FFF2-40B4-BE49-F238E27FC236}">
                      <a16:creationId xmlns:a16="http://schemas.microsoft.com/office/drawing/2014/main" id="{4C4AF953-379C-4F42-B2F5-3072CC2D9110}"/>
                    </a:ext>
                  </a:extLst>
                </p14:cNvPr>
                <p14:cNvContentPartPr/>
                <p14:nvPr/>
              </p14:nvContentPartPr>
              <p14:xfrm>
                <a:off x="6068893" y="5838360"/>
                <a:ext cx="69840" cy="80280"/>
              </p14:xfrm>
            </p:contentPart>
          </mc:Choice>
          <mc:Fallback>
            <p:pic>
              <p:nvPicPr>
                <p:cNvPr id="210970" name="Freihand 210969">
                  <a:extLst>
                    <a:ext uri="{FF2B5EF4-FFF2-40B4-BE49-F238E27FC236}">
                      <a16:creationId xmlns:a16="http://schemas.microsoft.com/office/drawing/2014/main" id="{4C4AF953-379C-4F42-B2F5-3072CC2D9110}"/>
                    </a:ext>
                  </a:extLst>
                </p:cNvPr>
                <p:cNvPicPr/>
                <p:nvPr/>
              </p:nvPicPr>
              <p:blipFill>
                <a:blip r:embed="rId147"/>
                <a:stretch>
                  <a:fillRect/>
                </a:stretch>
              </p:blipFill>
              <p:spPr>
                <a:xfrm>
                  <a:off x="6064573" y="5834040"/>
                  <a:ext cx="784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10972" name="Freihand 210971">
                  <a:extLst>
                    <a:ext uri="{FF2B5EF4-FFF2-40B4-BE49-F238E27FC236}">
                      <a16:creationId xmlns:a16="http://schemas.microsoft.com/office/drawing/2014/main" id="{422CB88C-C385-4179-8DAD-91B36CB643D4}"/>
                    </a:ext>
                  </a:extLst>
                </p14:cNvPr>
                <p14:cNvContentPartPr/>
                <p14:nvPr/>
              </p14:nvContentPartPr>
              <p14:xfrm>
                <a:off x="2192053" y="6354600"/>
                <a:ext cx="3819960" cy="440280"/>
              </p14:xfrm>
            </p:contentPart>
          </mc:Choice>
          <mc:Fallback>
            <p:pic>
              <p:nvPicPr>
                <p:cNvPr id="210972" name="Freihand 210971">
                  <a:extLst>
                    <a:ext uri="{FF2B5EF4-FFF2-40B4-BE49-F238E27FC236}">
                      <a16:creationId xmlns:a16="http://schemas.microsoft.com/office/drawing/2014/main" id="{422CB88C-C385-4179-8DAD-91B36CB643D4}"/>
                    </a:ext>
                  </a:extLst>
                </p:cNvPr>
                <p:cNvPicPr/>
                <p:nvPr/>
              </p:nvPicPr>
              <p:blipFill>
                <a:blip r:embed="rId149"/>
                <a:stretch>
                  <a:fillRect/>
                </a:stretch>
              </p:blipFill>
              <p:spPr>
                <a:xfrm>
                  <a:off x="2187733" y="6350280"/>
                  <a:ext cx="3828600" cy="448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0">
            <p14:nvContentPartPr>
              <p14:cNvPr id="210974" name="Freihand 210973">
                <a:extLst>
                  <a:ext uri="{FF2B5EF4-FFF2-40B4-BE49-F238E27FC236}">
                    <a16:creationId xmlns:a16="http://schemas.microsoft.com/office/drawing/2014/main" id="{6AB9BB45-D852-40C3-B8E3-452E93E1EDFF}"/>
                  </a:ext>
                </a:extLst>
              </p14:cNvPr>
              <p14:cNvContentPartPr/>
              <p14:nvPr/>
            </p14:nvContentPartPr>
            <p14:xfrm>
              <a:off x="1704613" y="781080"/>
              <a:ext cx="2935080" cy="469080"/>
            </p14:xfrm>
          </p:contentPart>
        </mc:Choice>
        <mc:Fallback>
          <p:pic>
            <p:nvPicPr>
              <p:cNvPr id="210974" name="Freihand 210973">
                <a:extLst>
                  <a:ext uri="{FF2B5EF4-FFF2-40B4-BE49-F238E27FC236}">
                    <a16:creationId xmlns:a16="http://schemas.microsoft.com/office/drawing/2014/main" id="{6AB9BB45-D852-40C3-B8E3-452E93E1EDFF}"/>
                  </a:ext>
                </a:extLst>
              </p:cNvPr>
              <p:cNvPicPr/>
              <p:nvPr/>
            </p:nvPicPr>
            <p:blipFill>
              <a:blip r:embed="rId151"/>
              <a:stretch>
                <a:fillRect/>
              </a:stretch>
            </p:blipFill>
            <p:spPr>
              <a:xfrm>
                <a:off x="1700293" y="776760"/>
                <a:ext cx="2943720" cy="4777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10975" name="Freihand 210974">
                <a:extLst>
                  <a:ext uri="{FF2B5EF4-FFF2-40B4-BE49-F238E27FC236}">
                    <a16:creationId xmlns:a16="http://schemas.microsoft.com/office/drawing/2014/main" id="{CB69E1BA-0A1A-4A2C-81A3-E77DEA98D458}"/>
                  </a:ext>
                </a:extLst>
              </p14:cNvPr>
              <p14:cNvContentPartPr/>
              <p14:nvPr/>
            </p14:nvContentPartPr>
            <p14:xfrm>
              <a:off x="7668373" y="1067640"/>
              <a:ext cx="2356560" cy="110880"/>
            </p14:xfrm>
          </p:contentPart>
        </mc:Choice>
        <mc:Fallback>
          <p:pic>
            <p:nvPicPr>
              <p:cNvPr id="210975" name="Freihand 210974">
                <a:extLst>
                  <a:ext uri="{FF2B5EF4-FFF2-40B4-BE49-F238E27FC236}">
                    <a16:creationId xmlns:a16="http://schemas.microsoft.com/office/drawing/2014/main" id="{CB69E1BA-0A1A-4A2C-81A3-E77DEA98D458}"/>
                  </a:ext>
                </a:extLst>
              </p:cNvPr>
              <p:cNvPicPr/>
              <p:nvPr/>
            </p:nvPicPr>
            <p:blipFill>
              <a:blip r:embed="rId153"/>
              <a:stretch>
                <a:fillRect/>
              </a:stretch>
            </p:blipFill>
            <p:spPr>
              <a:xfrm>
                <a:off x="7664053" y="1063320"/>
                <a:ext cx="2365200" cy="119520"/>
              </a:xfrm>
              <a:prstGeom prst="rect">
                <a:avLst/>
              </a:prstGeom>
            </p:spPr>
          </p:pic>
        </mc:Fallback>
      </mc:AlternateContent>
    </p:spTree>
    <p:extLst>
      <p:ext uri="{BB962C8B-B14F-4D97-AF65-F5344CB8AC3E}">
        <p14:creationId xmlns:p14="http://schemas.microsoft.com/office/powerpoint/2010/main" val="338233341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9501866" cy="457033"/>
          </a:xfrm>
          <a:prstGeom prst="rect">
            <a:avLst/>
          </a:prstGeom>
          <a:noFill/>
          <a:ln>
            <a:noFill/>
          </a:ln>
        </p:spPr>
        <p:txBody>
          <a:bodyPr vert="horz" wrap="none" lIns="81646" tIns="40823" rIns="81646" bIns="40823" anchorCtr="0" compatLnSpc="0">
            <a:spAutoFit/>
          </a:bodyPr>
          <a:lstStyle/>
          <a:p>
            <a:r>
              <a:rPr lang="de-DE" sz="2540" b="1"/>
              <a:t>Classical effect of monetary policy via consumption and investment</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a:t>In general, we assume that the central bank can influence directly and indirectly the interest rates in the economy:</a:t>
            </a:r>
            <a:endParaRPr lang="de-DE" sz="1996" dirty="0"/>
          </a:p>
          <a:p>
            <a:endParaRPr lang="de-DE" sz="1996" dirty="0"/>
          </a:p>
          <a:p>
            <a:r>
              <a:rPr lang="de-DE" sz="1996"/>
              <a:t>Cutting interest rates will in general expand credit demand:</a:t>
            </a:r>
            <a:endParaRPr lang="de-DE" sz="1996" dirty="0"/>
          </a:p>
          <a:p>
            <a:endParaRPr lang="de-DE" sz="1996" dirty="0"/>
          </a:p>
          <a:p>
            <a:r>
              <a:rPr lang="de-DE" sz="1996"/>
              <a:t>→ expands credit based investment and consumption</a:t>
            </a:r>
            <a:endParaRPr lang="de-DE" sz="1996" dirty="0"/>
          </a:p>
          <a:p>
            <a:endParaRPr lang="de-DE" sz="1996" dirty="0"/>
          </a:p>
          <a:p>
            <a:r>
              <a:rPr lang="de-DE" sz="1996"/>
              <a:t>→ increase the utilization of production, which pushes economic growth</a:t>
            </a:r>
            <a:endParaRPr lang="de-DE" sz="1996" dirty="0"/>
          </a:p>
          <a:p>
            <a:endParaRPr lang="de-DE" sz="1996" dirty="0"/>
          </a:p>
          <a:p>
            <a:r>
              <a:rPr lang="de-DE" sz="1996"/>
              <a:t>→ but, if the economy starts to produce at the limit of their capacity, profits will                start to stagnate or expected profits will even fall.</a:t>
            </a:r>
          </a:p>
          <a:p>
            <a:endParaRPr lang="de-DE" sz="1996" dirty="0"/>
          </a:p>
          <a:p>
            <a:r>
              <a:rPr lang="de-DE" sz="1996"/>
              <a:t>→ pushing liqudity via low interest rates will not increase investment anymore</a:t>
            </a:r>
          </a:p>
          <a:p>
            <a:endParaRPr lang="de-DE" sz="1996" dirty="0"/>
          </a:p>
          <a:p>
            <a:r>
              <a:rPr lang="de-DE" sz="1996"/>
              <a:t>→ in the end pushing liquity and increasing the amount of money only creates inflation</a:t>
            </a:r>
            <a:endParaRPr lang="de-DE" sz="1996" dirty="0"/>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D439205-0768-4F56-AC39-1E991BB00FBB}"/>
                  </a:ext>
                </a:extLst>
              </p14:cNvPr>
              <p14:cNvContentPartPr/>
              <p14:nvPr/>
            </p14:nvContentPartPr>
            <p14:xfrm>
              <a:off x="285493" y="1944067"/>
              <a:ext cx="1669320" cy="56160"/>
            </p14:xfrm>
          </p:contentPart>
        </mc:Choice>
        <mc:Fallback>
          <p:pic>
            <p:nvPicPr>
              <p:cNvPr id="2" name="Freihand 1">
                <a:extLst>
                  <a:ext uri="{FF2B5EF4-FFF2-40B4-BE49-F238E27FC236}">
                    <a16:creationId xmlns:a16="http://schemas.microsoft.com/office/drawing/2014/main" id="{DD439205-0768-4F56-AC39-1E991BB00FBB}"/>
                  </a:ext>
                </a:extLst>
              </p:cNvPr>
              <p:cNvPicPr/>
              <p:nvPr/>
            </p:nvPicPr>
            <p:blipFill>
              <a:blip r:embed="rId4"/>
              <a:stretch>
                <a:fillRect/>
              </a:stretch>
            </p:blipFill>
            <p:spPr>
              <a:xfrm>
                <a:off x="281173" y="1939747"/>
                <a:ext cx="16779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12822AC2-52E4-430C-A473-E51CBE439274}"/>
                  </a:ext>
                </a:extLst>
              </p14:cNvPr>
              <p14:cNvContentPartPr/>
              <p14:nvPr/>
            </p14:nvContentPartPr>
            <p14:xfrm>
              <a:off x="4274293" y="1947307"/>
              <a:ext cx="2116440" cy="75960"/>
            </p14:xfrm>
          </p:contentPart>
        </mc:Choice>
        <mc:Fallback>
          <p:pic>
            <p:nvPicPr>
              <p:cNvPr id="5" name="Freihand 4">
                <a:extLst>
                  <a:ext uri="{FF2B5EF4-FFF2-40B4-BE49-F238E27FC236}">
                    <a16:creationId xmlns:a16="http://schemas.microsoft.com/office/drawing/2014/main" id="{12822AC2-52E4-430C-A473-E51CBE439274}"/>
                  </a:ext>
                </a:extLst>
              </p:cNvPr>
              <p:cNvPicPr/>
              <p:nvPr/>
            </p:nvPicPr>
            <p:blipFill>
              <a:blip r:embed="rId6"/>
              <a:stretch>
                <a:fillRect/>
              </a:stretch>
            </p:blipFill>
            <p:spPr>
              <a:xfrm>
                <a:off x="4269973" y="1942987"/>
                <a:ext cx="21250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63F0E65C-8BB2-46D8-A184-C5BD90EEB0DD}"/>
                  </a:ext>
                </a:extLst>
              </p14:cNvPr>
              <p14:cNvContentPartPr/>
              <p14:nvPr/>
            </p14:nvContentPartPr>
            <p14:xfrm>
              <a:off x="260293" y="1350787"/>
              <a:ext cx="1721880" cy="778320"/>
            </p14:xfrm>
          </p:contentPart>
        </mc:Choice>
        <mc:Fallback>
          <p:pic>
            <p:nvPicPr>
              <p:cNvPr id="6" name="Freihand 5">
                <a:extLst>
                  <a:ext uri="{FF2B5EF4-FFF2-40B4-BE49-F238E27FC236}">
                    <a16:creationId xmlns:a16="http://schemas.microsoft.com/office/drawing/2014/main" id="{63F0E65C-8BB2-46D8-A184-C5BD90EEB0DD}"/>
                  </a:ext>
                </a:extLst>
              </p:cNvPr>
              <p:cNvPicPr/>
              <p:nvPr/>
            </p:nvPicPr>
            <p:blipFill>
              <a:blip r:embed="rId8"/>
              <a:stretch>
                <a:fillRect/>
              </a:stretch>
            </p:blipFill>
            <p:spPr>
              <a:xfrm>
                <a:off x="255973" y="1346467"/>
                <a:ext cx="1730520" cy="786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44785FFC-6C4A-4558-AD96-7FACC6101B6E}"/>
                  </a:ext>
                </a:extLst>
              </p14:cNvPr>
              <p14:cNvContentPartPr/>
              <p14:nvPr/>
            </p14:nvContentPartPr>
            <p14:xfrm>
              <a:off x="1864093" y="2520067"/>
              <a:ext cx="2119320" cy="36000"/>
            </p14:xfrm>
          </p:contentPart>
        </mc:Choice>
        <mc:Fallback>
          <p:pic>
            <p:nvPicPr>
              <p:cNvPr id="7" name="Freihand 6">
                <a:extLst>
                  <a:ext uri="{FF2B5EF4-FFF2-40B4-BE49-F238E27FC236}">
                    <a16:creationId xmlns:a16="http://schemas.microsoft.com/office/drawing/2014/main" id="{44785FFC-6C4A-4558-AD96-7FACC6101B6E}"/>
                  </a:ext>
                </a:extLst>
              </p:cNvPr>
              <p:cNvPicPr/>
              <p:nvPr/>
            </p:nvPicPr>
            <p:blipFill>
              <a:blip r:embed="rId10"/>
              <a:stretch>
                <a:fillRect/>
              </a:stretch>
            </p:blipFill>
            <p:spPr>
              <a:xfrm>
                <a:off x="1859773" y="2515747"/>
                <a:ext cx="21279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90F366DD-F350-4528-B3EC-29C4F7D157D1}"/>
                  </a:ext>
                </a:extLst>
              </p14:cNvPr>
              <p14:cNvContentPartPr/>
              <p14:nvPr/>
            </p14:nvContentPartPr>
            <p14:xfrm>
              <a:off x="4318933" y="2437627"/>
              <a:ext cx="1521720" cy="46080"/>
            </p14:xfrm>
          </p:contentPart>
        </mc:Choice>
        <mc:Fallback>
          <p:pic>
            <p:nvPicPr>
              <p:cNvPr id="8" name="Freihand 7">
                <a:extLst>
                  <a:ext uri="{FF2B5EF4-FFF2-40B4-BE49-F238E27FC236}">
                    <a16:creationId xmlns:a16="http://schemas.microsoft.com/office/drawing/2014/main" id="{90F366DD-F350-4528-B3EC-29C4F7D157D1}"/>
                  </a:ext>
                </a:extLst>
              </p:cNvPr>
              <p:cNvPicPr/>
              <p:nvPr/>
            </p:nvPicPr>
            <p:blipFill>
              <a:blip r:embed="rId12"/>
              <a:stretch>
                <a:fillRect/>
              </a:stretch>
            </p:blipFill>
            <p:spPr>
              <a:xfrm>
                <a:off x="4314613" y="2433307"/>
                <a:ext cx="15303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67700CDC-5AAF-4756-9D1F-BB953F996824}"/>
                  </a:ext>
                </a:extLst>
              </p14:cNvPr>
              <p14:cNvContentPartPr/>
              <p14:nvPr/>
            </p14:nvContentPartPr>
            <p14:xfrm>
              <a:off x="2050213" y="3123067"/>
              <a:ext cx="5871960" cy="47160"/>
            </p14:xfrm>
          </p:contentPart>
        </mc:Choice>
        <mc:Fallback>
          <p:pic>
            <p:nvPicPr>
              <p:cNvPr id="9" name="Freihand 8">
                <a:extLst>
                  <a:ext uri="{FF2B5EF4-FFF2-40B4-BE49-F238E27FC236}">
                    <a16:creationId xmlns:a16="http://schemas.microsoft.com/office/drawing/2014/main" id="{67700CDC-5AAF-4756-9D1F-BB953F996824}"/>
                  </a:ext>
                </a:extLst>
              </p:cNvPr>
              <p:cNvPicPr/>
              <p:nvPr/>
            </p:nvPicPr>
            <p:blipFill>
              <a:blip r:embed="rId14"/>
              <a:stretch>
                <a:fillRect/>
              </a:stretch>
            </p:blipFill>
            <p:spPr>
              <a:xfrm>
                <a:off x="2045893" y="3118747"/>
                <a:ext cx="58806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5521D10B-4E44-4CCE-B465-B6A49DACB420}"/>
                  </a:ext>
                </a:extLst>
              </p14:cNvPr>
              <p14:cNvContentPartPr/>
              <p14:nvPr/>
            </p14:nvContentPartPr>
            <p14:xfrm>
              <a:off x="4074133" y="3677467"/>
              <a:ext cx="3314520" cy="29880"/>
            </p14:xfrm>
          </p:contentPart>
        </mc:Choice>
        <mc:Fallback>
          <p:pic>
            <p:nvPicPr>
              <p:cNvPr id="11" name="Freihand 10">
                <a:extLst>
                  <a:ext uri="{FF2B5EF4-FFF2-40B4-BE49-F238E27FC236}">
                    <a16:creationId xmlns:a16="http://schemas.microsoft.com/office/drawing/2014/main" id="{5521D10B-4E44-4CCE-B465-B6A49DACB420}"/>
                  </a:ext>
                </a:extLst>
              </p:cNvPr>
              <p:cNvPicPr/>
              <p:nvPr/>
            </p:nvPicPr>
            <p:blipFill>
              <a:blip r:embed="rId16"/>
              <a:stretch>
                <a:fillRect/>
              </a:stretch>
            </p:blipFill>
            <p:spPr>
              <a:xfrm>
                <a:off x="4069813" y="3673147"/>
                <a:ext cx="33231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331B672B-580E-4C2B-9D61-027C30DD5426}"/>
                  </a:ext>
                </a:extLst>
              </p14:cNvPr>
              <p14:cNvContentPartPr/>
              <p14:nvPr/>
            </p14:nvContentPartPr>
            <p14:xfrm>
              <a:off x="460453" y="3926947"/>
              <a:ext cx="1369080" cy="46080"/>
            </p14:xfrm>
          </p:contentPart>
        </mc:Choice>
        <mc:Fallback>
          <p:pic>
            <p:nvPicPr>
              <p:cNvPr id="12" name="Freihand 11">
                <a:extLst>
                  <a:ext uri="{FF2B5EF4-FFF2-40B4-BE49-F238E27FC236}">
                    <a16:creationId xmlns:a16="http://schemas.microsoft.com/office/drawing/2014/main" id="{331B672B-580E-4C2B-9D61-027C30DD5426}"/>
                  </a:ext>
                </a:extLst>
              </p:cNvPr>
              <p:cNvPicPr/>
              <p:nvPr/>
            </p:nvPicPr>
            <p:blipFill>
              <a:blip r:embed="rId18"/>
              <a:stretch>
                <a:fillRect/>
              </a:stretch>
            </p:blipFill>
            <p:spPr>
              <a:xfrm>
                <a:off x="456133" y="3922627"/>
                <a:ext cx="13777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5932C4D6-C776-4D90-9886-C39A3F4753AE}"/>
                  </a:ext>
                </a:extLst>
              </p14:cNvPr>
              <p14:cNvContentPartPr/>
              <p14:nvPr/>
            </p14:nvContentPartPr>
            <p14:xfrm>
              <a:off x="2592013" y="3931627"/>
              <a:ext cx="2821320" cy="123120"/>
            </p14:xfrm>
          </p:contentPart>
        </mc:Choice>
        <mc:Fallback>
          <p:pic>
            <p:nvPicPr>
              <p:cNvPr id="13" name="Freihand 12">
                <a:extLst>
                  <a:ext uri="{FF2B5EF4-FFF2-40B4-BE49-F238E27FC236}">
                    <a16:creationId xmlns:a16="http://schemas.microsoft.com/office/drawing/2014/main" id="{5932C4D6-C776-4D90-9886-C39A3F4753AE}"/>
                  </a:ext>
                </a:extLst>
              </p:cNvPr>
              <p:cNvPicPr/>
              <p:nvPr/>
            </p:nvPicPr>
            <p:blipFill>
              <a:blip r:embed="rId20"/>
              <a:stretch>
                <a:fillRect/>
              </a:stretch>
            </p:blipFill>
            <p:spPr>
              <a:xfrm>
                <a:off x="2587693" y="3927307"/>
                <a:ext cx="28299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C8FF21CB-1AF4-480D-A7A4-BE9C2E018DC5}"/>
                  </a:ext>
                </a:extLst>
              </p14:cNvPr>
              <p14:cNvContentPartPr/>
              <p14:nvPr/>
            </p14:nvContentPartPr>
            <p14:xfrm>
              <a:off x="773293" y="4577467"/>
              <a:ext cx="1610640" cy="47520"/>
            </p14:xfrm>
          </p:contentPart>
        </mc:Choice>
        <mc:Fallback>
          <p:pic>
            <p:nvPicPr>
              <p:cNvPr id="14" name="Freihand 13">
                <a:extLst>
                  <a:ext uri="{FF2B5EF4-FFF2-40B4-BE49-F238E27FC236}">
                    <a16:creationId xmlns:a16="http://schemas.microsoft.com/office/drawing/2014/main" id="{C8FF21CB-1AF4-480D-A7A4-BE9C2E018DC5}"/>
                  </a:ext>
                </a:extLst>
              </p:cNvPr>
              <p:cNvPicPr/>
              <p:nvPr/>
            </p:nvPicPr>
            <p:blipFill>
              <a:blip r:embed="rId22"/>
              <a:stretch>
                <a:fillRect/>
              </a:stretch>
            </p:blipFill>
            <p:spPr>
              <a:xfrm>
                <a:off x="768973" y="4573147"/>
                <a:ext cx="16192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C0F5DE55-C411-45E2-BDE2-E59F8702C390}"/>
                  </a:ext>
                </a:extLst>
              </p14:cNvPr>
              <p14:cNvContentPartPr/>
              <p14:nvPr/>
            </p14:nvContentPartPr>
            <p14:xfrm>
              <a:off x="5244493" y="4627147"/>
              <a:ext cx="3109320" cy="50760"/>
            </p14:xfrm>
          </p:contentPart>
        </mc:Choice>
        <mc:Fallback>
          <p:pic>
            <p:nvPicPr>
              <p:cNvPr id="15" name="Freihand 14">
                <a:extLst>
                  <a:ext uri="{FF2B5EF4-FFF2-40B4-BE49-F238E27FC236}">
                    <a16:creationId xmlns:a16="http://schemas.microsoft.com/office/drawing/2014/main" id="{C0F5DE55-C411-45E2-BDE2-E59F8702C390}"/>
                  </a:ext>
                </a:extLst>
              </p:cNvPr>
              <p:cNvPicPr/>
              <p:nvPr/>
            </p:nvPicPr>
            <p:blipFill>
              <a:blip r:embed="rId24"/>
              <a:stretch>
                <a:fillRect/>
              </a:stretch>
            </p:blipFill>
            <p:spPr>
              <a:xfrm>
                <a:off x="5240173" y="4622827"/>
                <a:ext cx="31179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41476B2B-3790-44BF-85C0-79B4446956CA}"/>
                  </a:ext>
                </a:extLst>
              </p14:cNvPr>
              <p14:cNvContentPartPr/>
              <p14:nvPr/>
            </p14:nvContentPartPr>
            <p14:xfrm>
              <a:off x="1416253" y="5153467"/>
              <a:ext cx="1906200" cy="43200"/>
            </p14:xfrm>
          </p:contentPart>
        </mc:Choice>
        <mc:Fallback>
          <p:pic>
            <p:nvPicPr>
              <p:cNvPr id="16" name="Freihand 15">
                <a:extLst>
                  <a:ext uri="{FF2B5EF4-FFF2-40B4-BE49-F238E27FC236}">
                    <a16:creationId xmlns:a16="http://schemas.microsoft.com/office/drawing/2014/main" id="{41476B2B-3790-44BF-85C0-79B4446956CA}"/>
                  </a:ext>
                </a:extLst>
              </p:cNvPr>
              <p:cNvPicPr/>
              <p:nvPr/>
            </p:nvPicPr>
            <p:blipFill>
              <a:blip r:embed="rId26"/>
              <a:stretch>
                <a:fillRect/>
              </a:stretch>
            </p:blipFill>
            <p:spPr>
              <a:xfrm>
                <a:off x="1411933" y="5149147"/>
                <a:ext cx="19148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5248D279-6630-4B97-9715-B5D3E09F2A7E}"/>
                  </a:ext>
                </a:extLst>
              </p14:cNvPr>
              <p14:cNvContentPartPr/>
              <p14:nvPr/>
            </p14:nvContentPartPr>
            <p14:xfrm>
              <a:off x="7090213" y="5123227"/>
              <a:ext cx="1317960" cy="86400"/>
            </p14:xfrm>
          </p:contentPart>
        </mc:Choice>
        <mc:Fallback>
          <p:pic>
            <p:nvPicPr>
              <p:cNvPr id="17" name="Freihand 16">
                <a:extLst>
                  <a:ext uri="{FF2B5EF4-FFF2-40B4-BE49-F238E27FC236}">
                    <a16:creationId xmlns:a16="http://schemas.microsoft.com/office/drawing/2014/main" id="{5248D279-6630-4B97-9715-B5D3E09F2A7E}"/>
                  </a:ext>
                </a:extLst>
              </p:cNvPr>
              <p:cNvPicPr/>
              <p:nvPr/>
            </p:nvPicPr>
            <p:blipFill>
              <a:blip r:embed="rId28"/>
              <a:stretch>
                <a:fillRect/>
              </a:stretch>
            </p:blipFill>
            <p:spPr>
              <a:xfrm>
                <a:off x="7085893" y="5118907"/>
                <a:ext cx="13266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0F4E92CC-4DD7-4D08-9649-73B444D65461}"/>
                  </a:ext>
                </a:extLst>
              </p14:cNvPr>
              <p14:cNvContentPartPr/>
              <p14:nvPr/>
            </p14:nvContentPartPr>
            <p14:xfrm>
              <a:off x="338773" y="5494027"/>
              <a:ext cx="950760" cy="58680"/>
            </p14:xfrm>
          </p:contentPart>
        </mc:Choice>
        <mc:Fallback>
          <p:pic>
            <p:nvPicPr>
              <p:cNvPr id="18" name="Freihand 17">
                <a:extLst>
                  <a:ext uri="{FF2B5EF4-FFF2-40B4-BE49-F238E27FC236}">
                    <a16:creationId xmlns:a16="http://schemas.microsoft.com/office/drawing/2014/main" id="{0F4E92CC-4DD7-4D08-9649-73B444D65461}"/>
                  </a:ext>
                </a:extLst>
              </p:cNvPr>
              <p:cNvPicPr/>
              <p:nvPr/>
            </p:nvPicPr>
            <p:blipFill>
              <a:blip r:embed="rId30"/>
              <a:stretch>
                <a:fillRect/>
              </a:stretch>
            </p:blipFill>
            <p:spPr>
              <a:xfrm>
                <a:off x="334453" y="5489707"/>
                <a:ext cx="9594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BFD1A15E-E3BB-4418-A6EB-722DCAAF8BDB}"/>
                  </a:ext>
                </a:extLst>
              </p14:cNvPr>
              <p14:cNvContentPartPr/>
              <p14:nvPr/>
            </p14:nvContentPartPr>
            <p14:xfrm>
              <a:off x="1548733" y="5128627"/>
              <a:ext cx="1713960" cy="90360"/>
            </p14:xfrm>
          </p:contentPart>
        </mc:Choice>
        <mc:Fallback>
          <p:pic>
            <p:nvPicPr>
              <p:cNvPr id="19" name="Freihand 18">
                <a:extLst>
                  <a:ext uri="{FF2B5EF4-FFF2-40B4-BE49-F238E27FC236}">
                    <a16:creationId xmlns:a16="http://schemas.microsoft.com/office/drawing/2014/main" id="{BFD1A15E-E3BB-4418-A6EB-722DCAAF8BDB}"/>
                  </a:ext>
                </a:extLst>
              </p:cNvPr>
              <p:cNvPicPr/>
              <p:nvPr/>
            </p:nvPicPr>
            <p:blipFill>
              <a:blip r:embed="rId32"/>
              <a:stretch>
                <a:fillRect/>
              </a:stretch>
            </p:blipFill>
            <p:spPr>
              <a:xfrm>
                <a:off x="1544413" y="5124307"/>
                <a:ext cx="17226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373E0829-1C3C-4CE0-996E-B7A4A4E6DC1F}"/>
                  </a:ext>
                </a:extLst>
              </p14:cNvPr>
              <p14:cNvContentPartPr/>
              <p14:nvPr/>
            </p14:nvContentPartPr>
            <p14:xfrm>
              <a:off x="2449453" y="2490547"/>
              <a:ext cx="3872160" cy="73080"/>
            </p14:xfrm>
          </p:contentPart>
        </mc:Choice>
        <mc:Fallback>
          <p:pic>
            <p:nvPicPr>
              <p:cNvPr id="20" name="Freihand 19">
                <a:extLst>
                  <a:ext uri="{FF2B5EF4-FFF2-40B4-BE49-F238E27FC236}">
                    <a16:creationId xmlns:a16="http://schemas.microsoft.com/office/drawing/2014/main" id="{373E0829-1C3C-4CE0-996E-B7A4A4E6DC1F}"/>
                  </a:ext>
                </a:extLst>
              </p:cNvPr>
              <p:cNvPicPr/>
              <p:nvPr/>
            </p:nvPicPr>
            <p:blipFill>
              <a:blip r:embed="rId34"/>
              <a:stretch>
                <a:fillRect/>
              </a:stretch>
            </p:blipFill>
            <p:spPr>
              <a:xfrm>
                <a:off x="2445133" y="2486227"/>
                <a:ext cx="38808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7ABDB9C2-0F2C-4678-B534-9F00A1FCC1FC}"/>
                  </a:ext>
                </a:extLst>
              </p14:cNvPr>
              <p14:cNvContentPartPr/>
              <p14:nvPr/>
            </p14:nvContentPartPr>
            <p14:xfrm>
              <a:off x="241213" y="1481467"/>
              <a:ext cx="1886040" cy="779760"/>
            </p14:xfrm>
          </p:contentPart>
        </mc:Choice>
        <mc:Fallback>
          <p:pic>
            <p:nvPicPr>
              <p:cNvPr id="21" name="Freihand 20">
                <a:extLst>
                  <a:ext uri="{FF2B5EF4-FFF2-40B4-BE49-F238E27FC236}">
                    <a16:creationId xmlns:a16="http://schemas.microsoft.com/office/drawing/2014/main" id="{7ABDB9C2-0F2C-4678-B534-9F00A1FCC1FC}"/>
                  </a:ext>
                </a:extLst>
              </p:cNvPr>
              <p:cNvPicPr/>
              <p:nvPr/>
            </p:nvPicPr>
            <p:blipFill>
              <a:blip r:embed="rId36"/>
              <a:stretch>
                <a:fillRect/>
              </a:stretch>
            </p:blipFill>
            <p:spPr>
              <a:xfrm>
                <a:off x="236893" y="1477147"/>
                <a:ext cx="1894680" cy="788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1436F5CE-7DEE-418F-8E5E-4BCCFC9F7B84}"/>
                  </a:ext>
                </a:extLst>
              </p14:cNvPr>
              <p14:cNvContentPartPr/>
              <p14:nvPr/>
            </p14:nvContentPartPr>
            <p14:xfrm>
              <a:off x="4769293" y="2585947"/>
              <a:ext cx="3450240" cy="772920"/>
            </p14:xfrm>
          </p:contentPart>
        </mc:Choice>
        <mc:Fallback>
          <p:pic>
            <p:nvPicPr>
              <p:cNvPr id="22" name="Freihand 21">
                <a:extLst>
                  <a:ext uri="{FF2B5EF4-FFF2-40B4-BE49-F238E27FC236}">
                    <a16:creationId xmlns:a16="http://schemas.microsoft.com/office/drawing/2014/main" id="{1436F5CE-7DEE-418F-8E5E-4BCCFC9F7B84}"/>
                  </a:ext>
                </a:extLst>
              </p:cNvPr>
              <p:cNvPicPr/>
              <p:nvPr/>
            </p:nvPicPr>
            <p:blipFill>
              <a:blip r:embed="rId38"/>
              <a:stretch>
                <a:fillRect/>
              </a:stretch>
            </p:blipFill>
            <p:spPr>
              <a:xfrm>
                <a:off x="4764973" y="2581627"/>
                <a:ext cx="3458880" cy="781560"/>
              </a:xfrm>
              <a:prstGeom prst="rect">
                <a:avLst/>
              </a:prstGeom>
            </p:spPr>
          </p:pic>
        </mc:Fallback>
      </mc:AlternateContent>
    </p:spTree>
    <p:extLst>
      <p:ext uri="{BB962C8B-B14F-4D97-AF65-F5344CB8AC3E}">
        <p14:creationId xmlns:p14="http://schemas.microsoft.com/office/powerpoint/2010/main" val="1634140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10486045" cy="613294"/>
          </a:xfrm>
          <a:prstGeom prst="rect">
            <a:avLst/>
          </a:prstGeom>
          <a:noFill/>
          <a:ln>
            <a:noFill/>
          </a:ln>
        </p:spPr>
        <p:txBody>
          <a:bodyPr vert="horz" wrap="none" lIns="81646" tIns="40823" rIns="81646" bIns="40823" anchorCtr="0" compatLnSpc="0">
            <a:spAutoFit/>
          </a:bodyPr>
          <a:lstStyle/>
          <a:p>
            <a:r>
              <a:rPr lang="de-DE" sz="3600" b="1"/>
              <a:t>Classical effect of monetary policy via stock markets</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a:t>Interest rate cut of the central bank</a:t>
            </a:r>
            <a:endParaRPr lang="de-DE" sz="1996" dirty="0"/>
          </a:p>
          <a:p>
            <a:r>
              <a:rPr lang="de-DE" sz="1996" dirty="0"/>
              <a:t> </a:t>
            </a:r>
          </a:p>
          <a:p>
            <a:r>
              <a:rPr lang="de-DE" sz="1996"/>
              <a:t>→ Yields of bonds decline.</a:t>
            </a:r>
            <a:endParaRPr lang="de-DE" sz="1996" dirty="0"/>
          </a:p>
          <a:p>
            <a:endParaRPr lang="de-DE" sz="1996" dirty="0"/>
          </a:p>
          <a:p>
            <a:r>
              <a:rPr lang="de-DE" sz="1996"/>
              <a:t>→ In the short run, stock investments are more attractive than n investment in bonds</a:t>
            </a:r>
          </a:p>
          <a:p>
            <a:endParaRPr lang="de-DE" sz="1996" dirty="0"/>
          </a:p>
          <a:p>
            <a:r>
              <a:rPr lang="de-DE" sz="1996"/>
              <a:t>→ This will in general will increase stock market prices until yields at the bond market and the stock market will adjust.</a:t>
            </a:r>
          </a:p>
          <a:p>
            <a:endParaRPr lang="de-DE" sz="1996" dirty="0"/>
          </a:p>
          <a:p>
            <a:r>
              <a:rPr lang="de-DE" sz="1996"/>
              <a:t>→ Thus, via the increase of prices at capital markets income of investors will increase</a:t>
            </a:r>
          </a:p>
          <a:p>
            <a:endParaRPr lang="de-DE" sz="1996"/>
          </a:p>
          <a:p>
            <a:r>
              <a:rPr lang="de-DE" sz="1996"/>
              <a:t>→ increase of investment and consumption in general</a:t>
            </a:r>
          </a:p>
          <a:p>
            <a:endParaRPr lang="de-DE" sz="1996"/>
          </a:p>
          <a:p>
            <a:r>
              <a:rPr lang="de-DE" sz="1996"/>
              <a:t>→ … (see former slide!)</a:t>
            </a:r>
          </a:p>
          <a:p>
            <a:endParaRPr lang="de-DE" sz="1996" dirty="0"/>
          </a:p>
          <a:p>
            <a:r>
              <a:rPr lang="de-DE" sz="1996"/>
              <a:t>→ in the end pushing liquity and increasing the amount of money only creates inflation</a:t>
            </a:r>
            <a:endParaRPr lang="de-DE" sz="1996" dirty="0"/>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F37CDCDD-C3C5-4709-AA50-7946A853010E}"/>
              </a:ext>
            </a:extLst>
          </p:cNvPr>
          <p:cNvGrpSpPr/>
          <p:nvPr/>
        </p:nvGrpSpPr>
        <p:grpSpPr>
          <a:xfrm>
            <a:off x="5081053" y="780547"/>
            <a:ext cx="6662880" cy="96120"/>
            <a:chOff x="5081053" y="780547"/>
            <a:chExt cx="6662880" cy="961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EA365EF-4E7C-4315-B5F5-0511C25D7CD4}"/>
                    </a:ext>
                  </a:extLst>
                </p14:cNvPr>
                <p14:cNvContentPartPr/>
                <p14:nvPr/>
              </p14:nvContentPartPr>
              <p14:xfrm>
                <a:off x="5081053" y="814747"/>
                <a:ext cx="2697120" cy="54000"/>
              </p14:xfrm>
            </p:contentPart>
          </mc:Choice>
          <mc:Fallback>
            <p:pic>
              <p:nvPicPr>
                <p:cNvPr id="2" name="Freihand 1">
                  <a:extLst>
                    <a:ext uri="{FF2B5EF4-FFF2-40B4-BE49-F238E27FC236}">
                      <a16:creationId xmlns:a16="http://schemas.microsoft.com/office/drawing/2014/main" id="{EEA365EF-4E7C-4315-B5F5-0511C25D7CD4}"/>
                    </a:ext>
                  </a:extLst>
                </p:cNvPr>
                <p:cNvPicPr/>
                <p:nvPr/>
              </p:nvPicPr>
              <p:blipFill>
                <a:blip r:embed="rId4"/>
                <a:stretch>
                  <a:fillRect/>
                </a:stretch>
              </p:blipFill>
              <p:spPr>
                <a:xfrm>
                  <a:off x="5076733" y="810427"/>
                  <a:ext cx="27057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DE48C9B2-AAE0-4700-85E0-6F4EAE42CE96}"/>
                    </a:ext>
                  </a:extLst>
                </p14:cNvPr>
                <p14:cNvContentPartPr/>
                <p14:nvPr/>
              </p14:nvContentPartPr>
              <p14:xfrm>
                <a:off x="8456773" y="780547"/>
                <a:ext cx="3287160" cy="96120"/>
              </p14:xfrm>
            </p:contentPart>
          </mc:Choice>
          <mc:Fallback>
            <p:pic>
              <p:nvPicPr>
                <p:cNvPr id="5" name="Freihand 4">
                  <a:extLst>
                    <a:ext uri="{FF2B5EF4-FFF2-40B4-BE49-F238E27FC236}">
                      <a16:creationId xmlns:a16="http://schemas.microsoft.com/office/drawing/2014/main" id="{DE48C9B2-AAE0-4700-85E0-6F4EAE42CE96}"/>
                    </a:ext>
                  </a:extLst>
                </p:cNvPr>
                <p:cNvPicPr/>
                <p:nvPr/>
              </p:nvPicPr>
              <p:blipFill>
                <a:blip r:embed="rId6"/>
                <a:stretch>
                  <a:fillRect/>
                </a:stretch>
              </p:blipFill>
              <p:spPr>
                <a:xfrm>
                  <a:off x="8452453" y="776227"/>
                  <a:ext cx="3295800" cy="104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BF1F35F9-976B-4B75-B8D3-C7D09E4098C4}"/>
                  </a:ext>
                </a:extLst>
              </p14:cNvPr>
              <p14:cNvContentPartPr/>
              <p14:nvPr/>
            </p14:nvContentPartPr>
            <p14:xfrm>
              <a:off x="489973" y="1935787"/>
              <a:ext cx="2337840" cy="81360"/>
            </p14:xfrm>
          </p:contentPart>
        </mc:Choice>
        <mc:Fallback>
          <p:pic>
            <p:nvPicPr>
              <p:cNvPr id="8" name="Freihand 7">
                <a:extLst>
                  <a:ext uri="{FF2B5EF4-FFF2-40B4-BE49-F238E27FC236}">
                    <a16:creationId xmlns:a16="http://schemas.microsoft.com/office/drawing/2014/main" id="{BF1F35F9-976B-4B75-B8D3-C7D09E4098C4}"/>
                  </a:ext>
                </a:extLst>
              </p:cNvPr>
              <p:cNvPicPr/>
              <p:nvPr/>
            </p:nvPicPr>
            <p:blipFill>
              <a:blip r:embed="rId8"/>
              <a:stretch>
                <a:fillRect/>
              </a:stretch>
            </p:blipFill>
            <p:spPr>
              <a:xfrm>
                <a:off x="485653" y="1931467"/>
                <a:ext cx="2346480" cy="90000"/>
              </a:xfrm>
              <a:prstGeom prst="rect">
                <a:avLst/>
              </a:prstGeom>
            </p:spPr>
          </p:pic>
        </mc:Fallback>
      </mc:AlternateContent>
      <p:grpSp>
        <p:nvGrpSpPr>
          <p:cNvPr id="11" name="Gruppieren 10">
            <a:extLst>
              <a:ext uri="{FF2B5EF4-FFF2-40B4-BE49-F238E27FC236}">
                <a16:creationId xmlns:a16="http://schemas.microsoft.com/office/drawing/2014/main" id="{8948742A-3912-4E63-8100-79441D8BA6BB}"/>
              </a:ext>
            </a:extLst>
          </p:cNvPr>
          <p:cNvGrpSpPr/>
          <p:nvPr/>
        </p:nvGrpSpPr>
        <p:grpSpPr>
          <a:xfrm>
            <a:off x="497533" y="2569387"/>
            <a:ext cx="3117600" cy="54720"/>
            <a:chOff x="497533" y="2569387"/>
            <a:chExt cx="3117600" cy="54720"/>
          </a:xfrm>
        </p:grpSpPr>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B4E0963C-FE57-4E72-9A3C-283B9993482C}"/>
                    </a:ext>
                  </a:extLst>
                </p14:cNvPr>
                <p14:cNvContentPartPr/>
                <p14:nvPr/>
              </p14:nvContentPartPr>
              <p14:xfrm>
                <a:off x="497533" y="2590987"/>
                <a:ext cx="1220400" cy="33120"/>
              </p14:xfrm>
            </p:contentPart>
          </mc:Choice>
          <mc:Fallback>
            <p:pic>
              <p:nvPicPr>
                <p:cNvPr id="9" name="Freihand 8">
                  <a:extLst>
                    <a:ext uri="{FF2B5EF4-FFF2-40B4-BE49-F238E27FC236}">
                      <a16:creationId xmlns:a16="http://schemas.microsoft.com/office/drawing/2014/main" id="{B4E0963C-FE57-4E72-9A3C-283B9993482C}"/>
                    </a:ext>
                  </a:extLst>
                </p:cNvPr>
                <p:cNvPicPr/>
                <p:nvPr/>
              </p:nvPicPr>
              <p:blipFill>
                <a:blip r:embed="rId10"/>
                <a:stretch>
                  <a:fillRect/>
                </a:stretch>
              </p:blipFill>
              <p:spPr>
                <a:xfrm>
                  <a:off x="493213" y="2586667"/>
                  <a:ext cx="12290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9F900847-5A35-4871-A671-E5A378E09FE8}"/>
                    </a:ext>
                  </a:extLst>
                </p14:cNvPr>
                <p14:cNvContentPartPr/>
                <p14:nvPr/>
              </p14:nvContentPartPr>
              <p14:xfrm>
                <a:off x="2400853" y="2569387"/>
                <a:ext cx="1214280" cy="25200"/>
              </p14:xfrm>
            </p:contentPart>
          </mc:Choice>
          <mc:Fallback>
            <p:pic>
              <p:nvPicPr>
                <p:cNvPr id="10" name="Freihand 9">
                  <a:extLst>
                    <a:ext uri="{FF2B5EF4-FFF2-40B4-BE49-F238E27FC236}">
                      <a16:creationId xmlns:a16="http://schemas.microsoft.com/office/drawing/2014/main" id="{9F900847-5A35-4871-A671-E5A378E09FE8}"/>
                    </a:ext>
                  </a:extLst>
                </p:cNvPr>
                <p:cNvPicPr/>
                <p:nvPr/>
              </p:nvPicPr>
              <p:blipFill>
                <a:blip r:embed="rId12"/>
                <a:stretch>
                  <a:fillRect/>
                </a:stretch>
              </p:blipFill>
              <p:spPr>
                <a:xfrm>
                  <a:off x="2396533" y="2565067"/>
                  <a:ext cx="1222920" cy="33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9BF8E1A3-8EB9-4BA2-ACA3-898805B83567}"/>
                  </a:ext>
                </a:extLst>
              </p14:cNvPr>
              <p14:cNvContentPartPr/>
              <p14:nvPr/>
            </p14:nvContentPartPr>
            <p14:xfrm>
              <a:off x="7026493" y="2512867"/>
              <a:ext cx="1877040" cy="39600"/>
            </p14:xfrm>
          </p:contentPart>
        </mc:Choice>
        <mc:Fallback>
          <p:pic>
            <p:nvPicPr>
              <p:cNvPr id="12" name="Freihand 11">
                <a:extLst>
                  <a:ext uri="{FF2B5EF4-FFF2-40B4-BE49-F238E27FC236}">
                    <a16:creationId xmlns:a16="http://schemas.microsoft.com/office/drawing/2014/main" id="{9BF8E1A3-8EB9-4BA2-ACA3-898805B83567}"/>
                  </a:ext>
                </a:extLst>
              </p:cNvPr>
              <p:cNvPicPr/>
              <p:nvPr/>
            </p:nvPicPr>
            <p:blipFill>
              <a:blip r:embed="rId14"/>
              <a:stretch>
                <a:fillRect/>
              </a:stretch>
            </p:blipFill>
            <p:spPr>
              <a:xfrm>
                <a:off x="7022173" y="2508547"/>
                <a:ext cx="18856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A1DC4336-D293-41DD-8E99-1096BFC8D8D8}"/>
                  </a:ext>
                </a:extLst>
              </p14:cNvPr>
              <p14:cNvContentPartPr/>
              <p14:nvPr/>
            </p14:nvContentPartPr>
            <p14:xfrm>
              <a:off x="2978293" y="3114067"/>
              <a:ext cx="2556720" cy="19440"/>
            </p14:xfrm>
          </p:contentPart>
        </mc:Choice>
        <mc:Fallback>
          <p:pic>
            <p:nvPicPr>
              <p:cNvPr id="13" name="Freihand 12">
                <a:extLst>
                  <a:ext uri="{FF2B5EF4-FFF2-40B4-BE49-F238E27FC236}">
                    <a16:creationId xmlns:a16="http://schemas.microsoft.com/office/drawing/2014/main" id="{A1DC4336-D293-41DD-8E99-1096BFC8D8D8}"/>
                  </a:ext>
                </a:extLst>
              </p:cNvPr>
              <p:cNvPicPr/>
              <p:nvPr/>
            </p:nvPicPr>
            <p:blipFill>
              <a:blip r:embed="rId16"/>
              <a:stretch>
                <a:fillRect/>
              </a:stretch>
            </p:blipFill>
            <p:spPr>
              <a:xfrm>
                <a:off x="2973973" y="3109747"/>
                <a:ext cx="25653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774C30C5-610E-47CA-9AE4-3C7AFCABFB25}"/>
                  </a:ext>
                </a:extLst>
              </p14:cNvPr>
              <p14:cNvContentPartPr/>
              <p14:nvPr/>
            </p14:nvContentPartPr>
            <p14:xfrm>
              <a:off x="2905933" y="4009027"/>
              <a:ext cx="4929840" cy="43560"/>
            </p14:xfrm>
          </p:contentPart>
        </mc:Choice>
        <mc:Fallback>
          <p:pic>
            <p:nvPicPr>
              <p:cNvPr id="14" name="Freihand 13">
                <a:extLst>
                  <a:ext uri="{FF2B5EF4-FFF2-40B4-BE49-F238E27FC236}">
                    <a16:creationId xmlns:a16="http://schemas.microsoft.com/office/drawing/2014/main" id="{774C30C5-610E-47CA-9AE4-3C7AFCABFB25}"/>
                  </a:ext>
                </a:extLst>
              </p:cNvPr>
              <p:cNvPicPr/>
              <p:nvPr/>
            </p:nvPicPr>
            <p:blipFill>
              <a:blip r:embed="rId18"/>
              <a:stretch>
                <a:fillRect/>
              </a:stretch>
            </p:blipFill>
            <p:spPr>
              <a:xfrm>
                <a:off x="2901613" y="4004707"/>
                <a:ext cx="49384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C46F342D-CAD1-43ED-87B5-33A4CDD978BF}"/>
                  </a:ext>
                </a:extLst>
              </p14:cNvPr>
              <p14:cNvContentPartPr/>
              <p14:nvPr/>
            </p14:nvContentPartPr>
            <p14:xfrm>
              <a:off x="537133" y="4838827"/>
              <a:ext cx="2272320" cy="68040"/>
            </p14:xfrm>
          </p:contentPart>
        </mc:Choice>
        <mc:Fallback>
          <p:pic>
            <p:nvPicPr>
              <p:cNvPr id="15" name="Freihand 14">
                <a:extLst>
                  <a:ext uri="{FF2B5EF4-FFF2-40B4-BE49-F238E27FC236}">
                    <a16:creationId xmlns:a16="http://schemas.microsoft.com/office/drawing/2014/main" id="{C46F342D-CAD1-43ED-87B5-33A4CDD978BF}"/>
                  </a:ext>
                </a:extLst>
              </p:cNvPr>
              <p:cNvPicPr/>
              <p:nvPr/>
            </p:nvPicPr>
            <p:blipFill>
              <a:blip r:embed="rId20"/>
              <a:stretch>
                <a:fillRect/>
              </a:stretch>
            </p:blipFill>
            <p:spPr>
              <a:xfrm>
                <a:off x="532813" y="4834507"/>
                <a:ext cx="22809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9B77F3CB-EE08-48B5-A549-7A9AFE403244}"/>
                  </a:ext>
                </a:extLst>
              </p14:cNvPr>
              <p14:cNvContentPartPr/>
              <p14:nvPr/>
            </p14:nvContentPartPr>
            <p14:xfrm>
              <a:off x="855013" y="5514187"/>
              <a:ext cx="2170800" cy="34200"/>
            </p14:xfrm>
          </p:contentPart>
        </mc:Choice>
        <mc:Fallback>
          <p:pic>
            <p:nvPicPr>
              <p:cNvPr id="16" name="Freihand 15">
                <a:extLst>
                  <a:ext uri="{FF2B5EF4-FFF2-40B4-BE49-F238E27FC236}">
                    <a16:creationId xmlns:a16="http://schemas.microsoft.com/office/drawing/2014/main" id="{9B77F3CB-EE08-48B5-A549-7A9AFE403244}"/>
                  </a:ext>
                </a:extLst>
              </p:cNvPr>
              <p:cNvPicPr/>
              <p:nvPr/>
            </p:nvPicPr>
            <p:blipFill>
              <a:blip r:embed="rId22"/>
              <a:stretch>
                <a:fillRect/>
              </a:stretch>
            </p:blipFill>
            <p:spPr>
              <a:xfrm>
                <a:off x="850693" y="5509867"/>
                <a:ext cx="21794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0A9964B2-5FCD-4502-9554-BEDDC90A5200}"/>
                  </a:ext>
                </a:extLst>
              </p14:cNvPr>
              <p14:cNvContentPartPr/>
              <p14:nvPr/>
            </p14:nvContentPartPr>
            <p14:xfrm>
              <a:off x="6126133" y="6012427"/>
              <a:ext cx="1983240" cy="71640"/>
            </p14:xfrm>
          </p:contentPart>
        </mc:Choice>
        <mc:Fallback>
          <p:pic>
            <p:nvPicPr>
              <p:cNvPr id="17" name="Freihand 16">
                <a:extLst>
                  <a:ext uri="{FF2B5EF4-FFF2-40B4-BE49-F238E27FC236}">
                    <a16:creationId xmlns:a16="http://schemas.microsoft.com/office/drawing/2014/main" id="{0A9964B2-5FCD-4502-9554-BEDDC90A5200}"/>
                  </a:ext>
                </a:extLst>
              </p:cNvPr>
              <p:cNvPicPr/>
              <p:nvPr/>
            </p:nvPicPr>
            <p:blipFill>
              <a:blip r:embed="rId24"/>
              <a:stretch>
                <a:fillRect/>
              </a:stretch>
            </p:blipFill>
            <p:spPr>
              <a:xfrm>
                <a:off x="6121813" y="6008107"/>
                <a:ext cx="19918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9476ECE0-4805-4256-B1FB-D46E4BB4033A}"/>
                  </a:ext>
                </a:extLst>
              </p14:cNvPr>
              <p14:cNvContentPartPr/>
              <p14:nvPr/>
            </p14:nvContentPartPr>
            <p14:xfrm>
              <a:off x="119173" y="6412027"/>
              <a:ext cx="1229400" cy="48600"/>
            </p14:xfrm>
          </p:contentPart>
        </mc:Choice>
        <mc:Fallback>
          <p:pic>
            <p:nvPicPr>
              <p:cNvPr id="18" name="Freihand 17">
                <a:extLst>
                  <a:ext uri="{FF2B5EF4-FFF2-40B4-BE49-F238E27FC236}">
                    <a16:creationId xmlns:a16="http://schemas.microsoft.com/office/drawing/2014/main" id="{9476ECE0-4805-4256-B1FB-D46E4BB4033A}"/>
                  </a:ext>
                </a:extLst>
              </p:cNvPr>
              <p:cNvPicPr/>
              <p:nvPr/>
            </p:nvPicPr>
            <p:blipFill>
              <a:blip r:embed="rId26"/>
              <a:stretch>
                <a:fillRect/>
              </a:stretch>
            </p:blipFill>
            <p:spPr>
              <a:xfrm>
                <a:off x="114853" y="6407707"/>
                <a:ext cx="1238040" cy="57240"/>
              </a:xfrm>
              <a:prstGeom prst="rect">
                <a:avLst/>
              </a:prstGeom>
            </p:spPr>
          </p:pic>
        </mc:Fallback>
      </mc:AlternateContent>
    </p:spTree>
    <p:extLst>
      <p:ext uri="{BB962C8B-B14F-4D97-AF65-F5344CB8AC3E}">
        <p14:creationId xmlns:p14="http://schemas.microsoft.com/office/powerpoint/2010/main" val="254485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Liquidity premium theory</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3824" y="660629"/>
            <a:ext cx="8084262"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a:solidFill>
                  <a:schemeClr val="tx1"/>
                </a:solidFill>
                <a:cs typeface="Times New Roman" pitchFamily="18" charset="0"/>
              </a:rPr>
              <a:t>Preferences between creditors and debtors differ. Investors are in general </a:t>
            </a:r>
            <a:r>
              <a:rPr lang="de-DE" sz="1800" b="1">
                <a:solidFill>
                  <a:schemeClr val="tx1"/>
                </a:solidFill>
                <a:cs typeface="Times New Roman" pitchFamily="18" charset="0"/>
              </a:rPr>
              <a:t>risk avers.</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a:t>
            </a:r>
            <a:r>
              <a:rPr lang="de-DE" sz="1800">
                <a:solidFill>
                  <a:schemeClr val="tx1"/>
                </a:solidFill>
              </a:rPr>
              <a:t>	Creditors will demand a premium since they lower their liquidity 			for the maturity of the loan. For this loss of liquidity they want to be 			compensated.</a:t>
            </a:r>
          </a:p>
          <a:p>
            <a:pPr eaLnBrk="1" hangingPunct="1"/>
            <a:endParaRPr lang="de-DE" sz="1800">
              <a:solidFill>
                <a:schemeClr val="tx1"/>
              </a:solidFill>
            </a:endParaRPr>
          </a:p>
          <a:p>
            <a:pPr eaLnBrk="1" hangingPunct="1"/>
            <a:r>
              <a:rPr lang="de-DE" sz="1800">
                <a:solidFill>
                  <a:schemeClr val="tx1"/>
                </a:solidFill>
              </a:rPr>
              <a:t>		→	the longer the maturity higher the liquidity premium</a:t>
            </a:r>
          </a:p>
          <a:p>
            <a:pPr eaLnBrk="1" hangingPunct="1"/>
            <a:endParaRPr lang="de-DE" sz="1800">
              <a:solidFill>
                <a:schemeClr val="tx1"/>
              </a:solidFill>
            </a:endParaRPr>
          </a:p>
          <a:p>
            <a:pPr eaLnBrk="1" hangingPunct="1"/>
            <a:r>
              <a:rPr lang="de-DE" sz="1800">
                <a:solidFill>
                  <a:schemeClr val="tx1"/>
                </a:solidFill>
              </a:rPr>
              <a:t>		→	in general we expect long term interest rates to be higher than short 			term interest rates </a:t>
            </a:r>
            <a:endParaRPr lang="de-DE" sz="1800" dirty="0">
              <a:solidFill>
                <a:schemeClr val="tx1"/>
              </a:solidFill>
            </a:endParaRP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1" name="Freihand 30">
                <a:extLst>
                  <a:ext uri="{FF2B5EF4-FFF2-40B4-BE49-F238E27FC236}">
                    <a16:creationId xmlns:a16="http://schemas.microsoft.com/office/drawing/2014/main" id="{0F05B70E-E610-4163-B674-EFB5470F8933}"/>
                  </a:ext>
                </a:extLst>
              </p14:cNvPr>
              <p14:cNvContentPartPr/>
              <p14:nvPr/>
            </p14:nvContentPartPr>
            <p14:xfrm>
              <a:off x="5814373" y="930307"/>
              <a:ext cx="2081520" cy="86400"/>
            </p14:xfrm>
          </p:contentPart>
        </mc:Choice>
        <mc:Fallback>
          <p:pic>
            <p:nvPicPr>
              <p:cNvPr id="31" name="Freihand 30">
                <a:extLst>
                  <a:ext uri="{FF2B5EF4-FFF2-40B4-BE49-F238E27FC236}">
                    <a16:creationId xmlns:a16="http://schemas.microsoft.com/office/drawing/2014/main" id="{0F05B70E-E610-4163-B674-EFB5470F8933}"/>
                  </a:ext>
                </a:extLst>
              </p:cNvPr>
              <p:cNvPicPr/>
              <p:nvPr/>
            </p:nvPicPr>
            <p:blipFill>
              <a:blip r:embed="rId4"/>
              <a:stretch>
                <a:fillRect/>
              </a:stretch>
            </p:blipFill>
            <p:spPr>
              <a:xfrm>
                <a:off x="5810053" y="925987"/>
                <a:ext cx="20901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2" name="Freihand 31">
                <a:extLst>
                  <a:ext uri="{FF2B5EF4-FFF2-40B4-BE49-F238E27FC236}">
                    <a16:creationId xmlns:a16="http://schemas.microsoft.com/office/drawing/2014/main" id="{4555BCA3-C12C-4874-955B-B727C53B7FE6}"/>
                  </a:ext>
                </a:extLst>
              </p14:cNvPr>
              <p14:cNvContentPartPr/>
              <p14:nvPr/>
            </p14:nvContentPartPr>
            <p14:xfrm>
              <a:off x="4329013" y="2132707"/>
              <a:ext cx="1608120" cy="39960"/>
            </p14:xfrm>
          </p:contentPart>
        </mc:Choice>
        <mc:Fallback>
          <p:pic>
            <p:nvPicPr>
              <p:cNvPr id="32" name="Freihand 31">
                <a:extLst>
                  <a:ext uri="{FF2B5EF4-FFF2-40B4-BE49-F238E27FC236}">
                    <a16:creationId xmlns:a16="http://schemas.microsoft.com/office/drawing/2014/main" id="{4555BCA3-C12C-4874-955B-B727C53B7FE6}"/>
                  </a:ext>
                </a:extLst>
              </p:cNvPr>
              <p:cNvPicPr/>
              <p:nvPr/>
            </p:nvPicPr>
            <p:blipFill>
              <a:blip r:embed="rId6"/>
              <a:stretch>
                <a:fillRect/>
              </a:stretch>
            </p:blipFill>
            <p:spPr>
              <a:xfrm>
                <a:off x="4324693" y="2128387"/>
                <a:ext cx="16167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3" name="Freihand 32">
                <a:extLst>
                  <a:ext uri="{FF2B5EF4-FFF2-40B4-BE49-F238E27FC236}">
                    <a16:creationId xmlns:a16="http://schemas.microsoft.com/office/drawing/2014/main" id="{3D5C33CC-D45C-4193-8EF2-1B57BBA2F683}"/>
                  </a:ext>
                </a:extLst>
              </p14:cNvPr>
              <p14:cNvContentPartPr/>
              <p14:nvPr/>
            </p14:nvContentPartPr>
            <p14:xfrm>
              <a:off x="4059373" y="2938027"/>
              <a:ext cx="1767960" cy="40680"/>
            </p14:xfrm>
          </p:contentPart>
        </mc:Choice>
        <mc:Fallback>
          <p:pic>
            <p:nvPicPr>
              <p:cNvPr id="33" name="Freihand 32">
                <a:extLst>
                  <a:ext uri="{FF2B5EF4-FFF2-40B4-BE49-F238E27FC236}">
                    <a16:creationId xmlns:a16="http://schemas.microsoft.com/office/drawing/2014/main" id="{3D5C33CC-D45C-4193-8EF2-1B57BBA2F683}"/>
                  </a:ext>
                </a:extLst>
              </p:cNvPr>
              <p:cNvPicPr/>
              <p:nvPr/>
            </p:nvPicPr>
            <p:blipFill>
              <a:blip r:embed="rId8"/>
              <a:stretch>
                <a:fillRect/>
              </a:stretch>
            </p:blipFill>
            <p:spPr>
              <a:xfrm>
                <a:off x="4055053" y="2933707"/>
                <a:ext cx="17766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9" name="Freihand 58">
                <a:extLst>
                  <a:ext uri="{FF2B5EF4-FFF2-40B4-BE49-F238E27FC236}">
                    <a16:creationId xmlns:a16="http://schemas.microsoft.com/office/drawing/2014/main" id="{4E36FDDC-9138-4C95-A3AD-DC77011F991E}"/>
                  </a:ext>
                </a:extLst>
              </p14:cNvPr>
              <p14:cNvContentPartPr/>
              <p14:nvPr/>
            </p14:nvContentPartPr>
            <p14:xfrm>
              <a:off x="5685853" y="572467"/>
              <a:ext cx="2438640" cy="863640"/>
            </p14:xfrm>
          </p:contentPart>
        </mc:Choice>
        <mc:Fallback>
          <p:pic>
            <p:nvPicPr>
              <p:cNvPr id="59" name="Freihand 58">
                <a:extLst>
                  <a:ext uri="{FF2B5EF4-FFF2-40B4-BE49-F238E27FC236}">
                    <a16:creationId xmlns:a16="http://schemas.microsoft.com/office/drawing/2014/main" id="{4E36FDDC-9138-4C95-A3AD-DC77011F991E}"/>
                  </a:ext>
                </a:extLst>
              </p:cNvPr>
              <p:cNvPicPr/>
              <p:nvPr/>
            </p:nvPicPr>
            <p:blipFill>
              <a:blip r:embed="rId10"/>
              <a:stretch>
                <a:fillRect/>
              </a:stretch>
            </p:blipFill>
            <p:spPr>
              <a:xfrm>
                <a:off x="5681533" y="568147"/>
                <a:ext cx="2447280" cy="872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0" name="Freihand 59">
                <a:extLst>
                  <a:ext uri="{FF2B5EF4-FFF2-40B4-BE49-F238E27FC236}">
                    <a16:creationId xmlns:a16="http://schemas.microsoft.com/office/drawing/2014/main" id="{09FADBE4-FC7B-48E6-846A-6E1485735C2C}"/>
                  </a:ext>
                </a:extLst>
              </p14:cNvPr>
              <p14:cNvContentPartPr/>
              <p14:nvPr/>
            </p14:nvContentPartPr>
            <p14:xfrm>
              <a:off x="9182893" y="901867"/>
              <a:ext cx="2491200" cy="1503360"/>
            </p14:xfrm>
          </p:contentPart>
        </mc:Choice>
        <mc:Fallback>
          <p:pic>
            <p:nvPicPr>
              <p:cNvPr id="60" name="Freihand 59">
                <a:extLst>
                  <a:ext uri="{FF2B5EF4-FFF2-40B4-BE49-F238E27FC236}">
                    <a16:creationId xmlns:a16="http://schemas.microsoft.com/office/drawing/2014/main" id="{09FADBE4-FC7B-48E6-846A-6E1485735C2C}"/>
                  </a:ext>
                </a:extLst>
              </p:cNvPr>
              <p:cNvPicPr/>
              <p:nvPr/>
            </p:nvPicPr>
            <p:blipFill>
              <a:blip r:embed="rId12"/>
              <a:stretch>
                <a:fillRect/>
              </a:stretch>
            </p:blipFill>
            <p:spPr>
              <a:xfrm>
                <a:off x="9178573" y="897547"/>
                <a:ext cx="2499840" cy="1512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2" name="Freihand 61">
                <a:extLst>
                  <a:ext uri="{FF2B5EF4-FFF2-40B4-BE49-F238E27FC236}">
                    <a16:creationId xmlns:a16="http://schemas.microsoft.com/office/drawing/2014/main" id="{B8758519-24B2-4C98-BC72-4357D7E2D1BC}"/>
                  </a:ext>
                </a:extLst>
              </p14:cNvPr>
              <p14:cNvContentPartPr/>
              <p14:nvPr/>
            </p14:nvContentPartPr>
            <p14:xfrm>
              <a:off x="9418693" y="994027"/>
              <a:ext cx="2136600" cy="1297440"/>
            </p14:xfrm>
          </p:contentPart>
        </mc:Choice>
        <mc:Fallback>
          <p:pic>
            <p:nvPicPr>
              <p:cNvPr id="62" name="Freihand 61">
                <a:extLst>
                  <a:ext uri="{FF2B5EF4-FFF2-40B4-BE49-F238E27FC236}">
                    <a16:creationId xmlns:a16="http://schemas.microsoft.com/office/drawing/2014/main" id="{B8758519-24B2-4C98-BC72-4357D7E2D1BC}"/>
                  </a:ext>
                </a:extLst>
              </p:cNvPr>
              <p:cNvPicPr/>
              <p:nvPr/>
            </p:nvPicPr>
            <p:blipFill>
              <a:blip r:embed="rId14"/>
              <a:stretch>
                <a:fillRect/>
              </a:stretch>
            </p:blipFill>
            <p:spPr>
              <a:xfrm>
                <a:off x="9414373" y="989707"/>
                <a:ext cx="2145240" cy="1306080"/>
              </a:xfrm>
              <a:prstGeom prst="rect">
                <a:avLst/>
              </a:prstGeom>
            </p:spPr>
          </p:pic>
        </mc:Fallback>
      </mc:AlternateContent>
      <p:grpSp>
        <p:nvGrpSpPr>
          <p:cNvPr id="210977" name="Gruppieren 210976">
            <a:extLst>
              <a:ext uri="{FF2B5EF4-FFF2-40B4-BE49-F238E27FC236}">
                <a16:creationId xmlns:a16="http://schemas.microsoft.com/office/drawing/2014/main" id="{2CC4506E-C5CA-43B1-A3B2-F7B4D92677E8}"/>
              </a:ext>
            </a:extLst>
          </p:cNvPr>
          <p:cNvGrpSpPr/>
          <p:nvPr/>
        </p:nvGrpSpPr>
        <p:grpSpPr>
          <a:xfrm>
            <a:off x="8496373" y="485347"/>
            <a:ext cx="3623400" cy="2292840"/>
            <a:chOff x="8496373" y="485347"/>
            <a:chExt cx="3623400" cy="2292840"/>
          </a:xfrm>
        </p:grpSpPr>
        <mc:AlternateContent xmlns:mc="http://schemas.openxmlformats.org/markup-compatibility/2006">
          <mc:Choice xmlns:p14="http://schemas.microsoft.com/office/powerpoint/2010/main" Requires="p14">
            <p:contentPart p14:bwMode="auto" r:id="rId15">
              <p14:nvContentPartPr>
                <p14:cNvPr id="2" name="Freihand 1">
                  <a:extLst>
                    <a:ext uri="{FF2B5EF4-FFF2-40B4-BE49-F238E27FC236}">
                      <a16:creationId xmlns:a16="http://schemas.microsoft.com/office/drawing/2014/main" id="{C0F74BD8-DB97-4D5C-AA95-CBAAA022B6CA}"/>
                    </a:ext>
                  </a:extLst>
                </p14:cNvPr>
                <p14:cNvContentPartPr/>
                <p14:nvPr/>
              </p14:nvContentPartPr>
              <p14:xfrm>
                <a:off x="9236893" y="941827"/>
                <a:ext cx="51480" cy="1497600"/>
              </p14:xfrm>
            </p:contentPart>
          </mc:Choice>
          <mc:Fallback>
            <p:pic>
              <p:nvPicPr>
                <p:cNvPr id="2" name="Freihand 1">
                  <a:extLst>
                    <a:ext uri="{FF2B5EF4-FFF2-40B4-BE49-F238E27FC236}">
                      <a16:creationId xmlns:a16="http://schemas.microsoft.com/office/drawing/2014/main" id="{C0F74BD8-DB97-4D5C-AA95-CBAAA022B6CA}"/>
                    </a:ext>
                  </a:extLst>
                </p:cNvPr>
                <p:cNvPicPr/>
                <p:nvPr/>
              </p:nvPicPr>
              <p:blipFill>
                <a:blip r:embed="rId16"/>
                <a:stretch>
                  <a:fillRect/>
                </a:stretch>
              </p:blipFill>
              <p:spPr>
                <a:xfrm>
                  <a:off x="9232573" y="937507"/>
                  <a:ext cx="60120" cy="1506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 name="Freihand 2">
                  <a:extLst>
                    <a:ext uri="{FF2B5EF4-FFF2-40B4-BE49-F238E27FC236}">
                      <a16:creationId xmlns:a16="http://schemas.microsoft.com/office/drawing/2014/main" id="{E67EBED9-1F0F-4A11-9F00-F2428C2F52DA}"/>
                    </a:ext>
                  </a:extLst>
                </p14:cNvPr>
                <p14:cNvContentPartPr/>
                <p14:nvPr/>
              </p14:nvContentPartPr>
              <p14:xfrm>
                <a:off x="9070213" y="2281027"/>
                <a:ext cx="2535480" cy="168120"/>
              </p14:xfrm>
            </p:contentPart>
          </mc:Choice>
          <mc:Fallback>
            <p:pic>
              <p:nvPicPr>
                <p:cNvPr id="3" name="Freihand 2">
                  <a:extLst>
                    <a:ext uri="{FF2B5EF4-FFF2-40B4-BE49-F238E27FC236}">
                      <a16:creationId xmlns:a16="http://schemas.microsoft.com/office/drawing/2014/main" id="{E67EBED9-1F0F-4A11-9F00-F2428C2F52DA}"/>
                    </a:ext>
                  </a:extLst>
                </p:cNvPr>
                <p:cNvPicPr/>
                <p:nvPr/>
              </p:nvPicPr>
              <p:blipFill>
                <a:blip r:embed="rId18"/>
                <a:stretch>
                  <a:fillRect/>
                </a:stretch>
              </p:blipFill>
              <p:spPr>
                <a:xfrm>
                  <a:off x="9065893" y="2276707"/>
                  <a:ext cx="25441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 name="Freihand 3">
                  <a:extLst>
                    <a:ext uri="{FF2B5EF4-FFF2-40B4-BE49-F238E27FC236}">
                      <a16:creationId xmlns:a16="http://schemas.microsoft.com/office/drawing/2014/main" id="{D32B8E80-A968-4A57-A473-9546BCE05AF6}"/>
                    </a:ext>
                  </a:extLst>
                </p14:cNvPr>
                <p14:cNvContentPartPr/>
                <p14:nvPr/>
              </p14:nvContentPartPr>
              <p14:xfrm>
                <a:off x="11575093" y="2215507"/>
                <a:ext cx="166680" cy="219600"/>
              </p14:xfrm>
            </p:contentPart>
          </mc:Choice>
          <mc:Fallback>
            <p:pic>
              <p:nvPicPr>
                <p:cNvPr id="4" name="Freihand 3">
                  <a:extLst>
                    <a:ext uri="{FF2B5EF4-FFF2-40B4-BE49-F238E27FC236}">
                      <a16:creationId xmlns:a16="http://schemas.microsoft.com/office/drawing/2014/main" id="{D32B8E80-A968-4A57-A473-9546BCE05AF6}"/>
                    </a:ext>
                  </a:extLst>
                </p:cNvPr>
                <p:cNvPicPr/>
                <p:nvPr/>
              </p:nvPicPr>
              <p:blipFill>
                <a:blip r:embed="rId20"/>
                <a:stretch>
                  <a:fillRect/>
                </a:stretch>
              </p:blipFill>
              <p:spPr>
                <a:xfrm>
                  <a:off x="11570773" y="2211187"/>
                  <a:ext cx="1753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 name="Freihand 5">
                  <a:extLst>
                    <a:ext uri="{FF2B5EF4-FFF2-40B4-BE49-F238E27FC236}">
                      <a16:creationId xmlns:a16="http://schemas.microsoft.com/office/drawing/2014/main" id="{C8B5184E-0DE1-49C7-83EC-0BF661A4B31C}"/>
                    </a:ext>
                  </a:extLst>
                </p14:cNvPr>
                <p14:cNvContentPartPr/>
                <p14:nvPr/>
              </p14:nvContentPartPr>
              <p14:xfrm>
                <a:off x="9164173" y="751027"/>
                <a:ext cx="237600" cy="229320"/>
              </p14:xfrm>
            </p:contentPart>
          </mc:Choice>
          <mc:Fallback>
            <p:pic>
              <p:nvPicPr>
                <p:cNvPr id="6" name="Freihand 5">
                  <a:extLst>
                    <a:ext uri="{FF2B5EF4-FFF2-40B4-BE49-F238E27FC236}">
                      <a16:creationId xmlns:a16="http://schemas.microsoft.com/office/drawing/2014/main" id="{C8B5184E-0DE1-49C7-83EC-0BF661A4B31C}"/>
                    </a:ext>
                  </a:extLst>
                </p:cNvPr>
                <p:cNvPicPr/>
                <p:nvPr/>
              </p:nvPicPr>
              <p:blipFill>
                <a:blip r:embed="rId22"/>
                <a:stretch>
                  <a:fillRect/>
                </a:stretch>
              </p:blipFill>
              <p:spPr>
                <a:xfrm>
                  <a:off x="9159853" y="746707"/>
                  <a:ext cx="2462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7" name="Freihand 6">
                  <a:extLst>
                    <a:ext uri="{FF2B5EF4-FFF2-40B4-BE49-F238E27FC236}">
                      <a16:creationId xmlns:a16="http://schemas.microsoft.com/office/drawing/2014/main" id="{DB879DEE-7CAE-4246-9C10-12FB7BFB8AB5}"/>
                    </a:ext>
                  </a:extLst>
                </p14:cNvPr>
                <p14:cNvContentPartPr/>
                <p14:nvPr/>
              </p14:nvContentPartPr>
              <p14:xfrm>
                <a:off x="8496373" y="640507"/>
                <a:ext cx="199080" cy="132840"/>
              </p14:xfrm>
            </p:contentPart>
          </mc:Choice>
          <mc:Fallback>
            <p:pic>
              <p:nvPicPr>
                <p:cNvPr id="7" name="Freihand 6">
                  <a:extLst>
                    <a:ext uri="{FF2B5EF4-FFF2-40B4-BE49-F238E27FC236}">
                      <a16:creationId xmlns:a16="http://schemas.microsoft.com/office/drawing/2014/main" id="{DB879DEE-7CAE-4246-9C10-12FB7BFB8AB5}"/>
                    </a:ext>
                  </a:extLst>
                </p:cNvPr>
                <p:cNvPicPr/>
                <p:nvPr/>
              </p:nvPicPr>
              <p:blipFill>
                <a:blip r:embed="rId24"/>
                <a:stretch>
                  <a:fillRect/>
                </a:stretch>
              </p:blipFill>
              <p:spPr>
                <a:xfrm>
                  <a:off x="8492053" y="636187"/>
                  <a:ext cx="2077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8" name="Freihand 7">
                  <a:extLst>
                    <a:ext uri="{FF2B5EF4-FFF2-40B4-BE49-F238E27FC236}">
                      <a16:creationId xmlns:a16="http://schemas.microsoft.com/office/drawing/2014/main" id="{759AEFAA-9631-4FD1-ABD9-AC7B66C36D93}"/>
                    </a:ext>
                  </a:extLst>
                </p14:cNvPr>
                <p14:cNvContentPartPr/>
                <p14:nvPr/>
              </p14:nvContentPartPr>
              <p14:xfrm>
                <a:off x="8716333" y="601987"/>
                <a:ext cx="180720" cy="137160"/>
              </p14:xfrm>
            </p:contentPart>
          </mc:Choice>
          <mc:Fallback>
            <p:pic>
              <p:nvPicPr>
                <p:cNvPr id="8" name="Freihand 7">
                  <a:extLst>
                    <a:ext uri="{FF2B5EF4-FFF2-40B4-BE49-F238E27FC236}">
                      <a16:creationId xmlns:a16="http://schemas.microsoft.com/office/drawing/2014/main" id="{759AEFAA-9631-4FD1-ABD9-AC7B66C36D93}"/>
                    </a:ext>
                  </a:extLst>
                </p:cNvPr>
                <p:cNvPicPr/>
                <p:nvPr/>
              </p:nvPicPr>
              <p:blipFill>
                <a:blip r:embed="rId26"/>
                <a:stretch>
                  <a:fillRect/>
                </a:stretch>
              </p:blipFill>
              <p:spPr>
                <a:xfrm>
                  <a:off x="8712013" y="597667"/>
                  <a:ext cx="1893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9" name="Freihand 8">
                  <a:extLst>
                    <a:ext uri="{FF2B5EF4-FFF2-40B4-BE49-F238E27FC236}">
                      <a16:creationId xmlns:a16="http://schemas.microsoft.com/office/drawing/2014/main" id="{C1E615F4-3B65-4967-B3DE-8A2C211EE13E}"/>
                    </a:ext>
                  </a:extLst>
                </p14:cNvPr>
                <p14:cNvContentPartPr/>
                <p14:nvPr/>
              </p14:nvContentPartPr>
              <p14:xfrm>
                <a:off x="8905333" y="614947"/>
                <a:ext cx="73080" cy="98280"/>
              </p14:xfrm>
            </p:contentPart>
          </mc:Choice>
          <mc:Fallback>
            <p:pic>
              <p:nvPicPr>
                <p:cNvPr id="9" name="Freihand 8">
                  <a:extLst>
                    <a:ext uri="{FF2B5EF4-FFF2-40B4-BE49-F238E27FC236}">
                      <a16:creationId xmlns:a16="http://schemas.microsoft.com/office/drawing/2014/main" id="{C1E615F4-3B65-4967-B3DE-8A2C211EE13E}"/>
                    </a:ext>
                  </a:extLst>
                </p:cNvPr>
                <p:cNvPicPr/>
                <p:nvPr/>
              </p:nvPicPr>
              <p:blipFill>
                <a:blip r:embed="rId28"/>
                <a:stretch>
                  <a:fillRect/>
                </a:stretch>
              </p:blipFill>
              <p:spPr>
                <a:xfrm>
                  <a:off x="8901013" y="610627"/>
                  <a:ext cx="817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0" name="Freihand 9">
                  <a:extLst>
                    <a:ext uri="{FF2B5EF4-FFF2-40B4-BE49-F238E27FC236}">
                      <a16:creationId xmlns:a16="http://schemas.microsoft.com/office/drawing/2014/main" id="{4F98BB05-0EAF-4023-96D4-49CF47857094}"/>
                    </a:ext>
                  </a:extLst>
                </p14:cNvPr>
                <p14:cNvContentPartPr/>
                <p14:nvPr/>
              </p14:nvContentPartPr>
              <p14:xfrm>
                <a:off x="9004693" y="629707"/>
                <a:ext cx="82800" cy="86760"/>
              </p14:xfrm>
            </p:contentPart>
          </mc:Choice>
          <mc:Fallback>
            <p:pic>
              <p:nvPicPr>
                <p:cNvPr id="10" name="Freihand 9">
                  <a:extLst>
                    <a:ext uri="{FF2B5EF4-FFF2-40B4-BE49-F238E27FC236}">
                      <a16:creationId xmlns:a16="http://schemas.microsoft.com/office/drawing/2014/main" id="{4F98BB05-0EAF-4023-96D4-49CF47857094}"/>
                    </a:ext>
                  </a:extLst>
                </p:cNvPr>
                <p:cNvPicPr/>
                <p:nvPr/>
              </p:nvPicPr>
              <p:blipFill>
                <a:blip r:embed="rId30"/>
                <a:stretch>
                  <a:fillRect/>
                </a:stretch>
              </p:blipFill>
              <p:spPr>
                <a:xfrm>
                  <a:off x="9000373" y="625387"/>
                  <a:ext cx="914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1" name="Freihand 10">
                  <a:extLst>
                    <a:ext uri="{FF2B5EF4-FFF2-40B4-BE49-F238E27FC236}">
                      <a16:creationId xmlns:a16="http://schemas.microsoft.com/office/drawing/2014/main" id="{831BC022-ADBC-469A-A2D3-4A46342E9B26}"/>
                    </a:ext>
                  </a:extLst>
                </p14:cNvPr>
                <p14:cNvContentPartPr/>
                <p14:nvPr/>
              </p14:nvContentPartPr>
              <p14:xfrm>
                <a:off x="9096853" y="485347"/>
                <a:ext cx="194760" cy="207720"/>
              </p14:xfrm>
            </p:contentPart>
          </mc:Choice>
          <mc:Fallback>
            <p:pic>
              <p:nvPicPr>
                <p:cNvPr id="11" name="Freihand 10">
                  <a:extLst>
                    <a:ext uri="{FF2B5EF4-FFF2-40B4-BE49-F238E27FC236}">
                      <a16:creationId xmlns:a16="http://schemas.microsoft.com/office/drawing/2014/main" id="{831BC022-ADBC-469A-A2D3-4A46342E9B26}"/>
                    </a:ext>
                  </a:extLst>
                </p:cNvPr>
                <p:cNvPicPr/>
                <p:nvPr/>
              </p:nvPicPr>
              <p:blipFill>
                <a:blip r:embed="rId32"/>
                <a:stretch>
                  <a:fillRect/>
                </a:stretch>
              </p:blipFill>
              <p:spPr>
                <a:xfrm>
                  <a:off x="9092533" y="481027"/>
                  <a:ext cx="2034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3" name="Freihand 12">
                  <a:extLst>
                    <a:ext uri="{FF2B5EF4-FFF2-40B4-BE49-F238E27FC236}">
                      <a16:creationId xmlns:a16="http://schemas.microsoft.com/office/drawing/2014/main" id="{D387629D-19D5-4537-81D2-541832080A11}"/>
                    </a:ext>
                  </a:extLst>
                </p14:cNvPr>
                <p14:cNvContentPartPr/>
                <p14:nvPr/>
              </p14:nvContentPartPr>
              <p14:xfrm>
                <a:off x="9657733" y="1158187"/>
                <a:ext cx="1648800" cy="920520"/>
              </p14:xfrm>
            </p:contentPart>
          </mc:Choice>
          <mc:Fallback>
            <p:pic>
              <p:nvPicPr>
                <p:cNvPr id="13" name="Freihand 12">
                  <a:extLst>
                    <a:ext uri="{FF2B5EF4-FFF2-40B4-BE49-F238E27FC236}">
                      <a16:creationId xmlns:a16="http://schemas.microsoft.com/office/drawing/2014/main" id="{D387629D-19D5-4537-81D2-541832080A11}"/>
                    </a:ext>
                  </a:extLst>
                </p:cNvPr>
                <p:cNvPicPr/>
                <p:nvPr/>
              </p:nvPicPr>
              <p:blipFill>
                <a:blip r:embed="rId34"/>
                <a:stretch>
                  <a:fillRect/>
                </a:stretch>
              </p:blipFill>
              <p:spPr>
                <a:xfrm>
                  <a:off x="9653413" y="1153867"/>
                  <a:ext cx="1657440" cy="929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5" name="Freihand 14">
                  <a:extLst>
                    <a:ext uri="{FF2B5EF4-FFF2-40B4-BE49-F238E27FC236}">
                      <a16:creationId xmlns:a16="http://schemas.microsoft.com/office/drawing/2014/main" id="{CDB8F44B-0A24-476D-97E3-C467F49406A5}"/>
                    </a:ext>
                  </a:extLst>
                </p14:cNvPr>
                <p14:cNvContentPartPr/>
                <p14:nvPr/>
              </p14:nvContentPartPr>
              <p14:xfrm>
                <a:off x="11121493" y="2545627"/>
                <a:ext cx="148680" cy="148320"/>
              </p14:xfrm>
            </p:contentPart>
          </mc:Choice>
          <mc:Fallback>
            <p:pic>
              <p:nvPicPr>
                <p:cNvPr id="15" name="Freihand 14">
                  <a:extLst>
                    <a:ext uri="{FF2B5EF4-FFF2-40B4-BE49-F238E27FC236}">
                      <a16:creationId xmlns:a16="http://schemas.microsoft.com/office/drawing/2014/main" id="{CDB8F44B-0A24-476D-97E3-C467F49406A5}"/>
                    </a:ext>
                  </a:extLst>
                </p:cNvPr>
                <p:cNvPicPr/>
                <p:nvPr/>
              </p:nvPicPr>
              <p:blipFill>
                <a:blip r:embed="rId36"/>
                <a:stretch>
                  <a:fillRect/>
                </a:stretch>
              </p:blipFill>
              <p:spPr>
                <a:xfrm>
                  <a:off x="11117173" y="2541307"/>
                  <a:ext cx="1573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6" name="Freihand 15">
                  <a:extLst>
                    <a:ext uri="{FF2B5EF4-FFF2-40B4-BE49-F238E27FC236}">
                      <a16:creationId xmlns:a16="http://schemas.microsoft.com/office/drawing/2014/main" id="{0223BCC5-FC4E-4828-AD06-49E71347D7C2}"/>
                    </a:ext>
                  </a:extLst>
                </p14:cNvPr>
                <p14:cNvContentPartPr/>
                <p14:nvPr/>
              </p14:nvContentPartPr>
              <p14:xfrm>
                <a:off x="11298253" y="2579827"/>
                <a:ext cx="80640" cy="78840"/>
              </p14:xfrm>
            </p:contentPart>
          </mc:Choice>
          <mc:Fallback>
            <p:pic>
              <p:nvPicPr>
                <p:cNvPr id="16" name="Freihand 15">
                  <a:extLst>
                    <a:ext uri="{FF2B5EF4-FFF2-40B4-BE49-F238E27FC236}">
                      <a16:creationId xmlns:a16="http://schemas.microsoft.com/office/drawing/2014/main" id="{0223BCC5-FC4E-4828-AD06-49E71347D7C2}"/>
                    </a:ext>
                  </a:extLst>
                </p:cNvPr>
                <p:cNvPicPr/>
                <p:nvPr/>
              </p:nvPicPr>
              <p:blipFill>
                <a:blip r:embed="rId38"/>
                <a:stretch>
                  <a:fillRect/>
                </a:stretch>
              </p:blipFill>
              <p:spPr>
                <a:xfrm>
                  <a:off x="11293933" y="2575507"/>
                  <a:ext cx="892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7" name="Freihand 16">
                  <a:extLst>
                    <a:ext uri="{FF2B5EF4-FFF2-40B4-BE49-F238E27FC236}">
                      <a16:creationId xmlns:a16="http://schemas.microsoft.com/office/drawing/2014/main" id="{99A08B7D-4B72-41AE-A42A-A88C11C5314D}"/>
                    </a:ext>
                  </a:extLst>
                </p14:cNvPr>
                <p14:cNvContentPartPr/>
                <p14:nvPr/>
              </p14:nvContentPartPr>
              <p14:xfrm>
                <a:off x="11399053" y="2472907"/>
                <a:ext cx="229320" cy="176400"/>
              </p14:xfrm>
            </p:contentPart>
          </mc:Choice>
          <mc:Fallback>
            <p:pic>
              <p:nvPicPr>
                <p:cNvPr id="17" name="Freihand 16">
                  <a:extLst>
                    <a:ext uri="{FF2B5EF4-FFF2-40B4-BE49-F238E27FC236}">
                      <a16:creationId xmlns:a16="http://schemas.microsoft.com/office/drawing/2014/main" id="{99A08B7D-4B72-41AE-A42A-A88C11C5314D}"/>
                    </a:ext>
                  </a:extLst>
                </p:cNvPr>
                <p:cNvPicPr/>
                <p:nvPr/>
              </p:nvPicPr>
              <p:blipFill>
                <a:blip r:embed="rId40"/>
                <a:stretch>
                  <a:fillRect/>
                </a:stretch>
              </p:blipFill>
              <p:spPr>
                <a:xfrm>
                  <a:off x="11394733" y="2468587"/>
                  <a:ext cx="2379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8" name="Freihand 17">
                  <a:extLst>
                    <a:ext uri="{FF2B5EF4-FFF2-40B4-BE49-F238E27FC236}">
                      <a16:creationId xmlns:a16="http://schemas.microsoft.com/office/drawing/2014/main" id="{500A733A-AB65-48D5-9F23-444422F33A1F}"/>
                    </a:ext>
                  </a:extLst>
                </p14:cNvPr>
                <p14:cNvContentPartPr/>
                <p14:nvPr/>
              </p14:nvContentPartPr>
              <p14:xfrm>
                <a:off x="11644573" y="2472907"/>
                <a:ext cx="224640" cy="305280"/>
              </p14:xfrm>
            </p:contentPart>
          </mc:Choice>
          <mc:Fallback>
            <p:pic>
              <p:nvPicPr>
                <p:cNvPr id="18" name="Freihand 17">
                  <a:extLst>
                    <a:ext uri="{FF2B5EF4-FFF2-40B4-BE49-F238E27FC236}">
                      <a16:creationId xmlns:a16="http://schemas.microsoft.com/office/drawing/2014/main" id="{500A733A-AB65-48D5-9F23-444422F33A1F}"/>
                    </a:ext>
                  </a:extLst>
                </p:cNvPr>
                <p:cNvPicPr/>
                <p:nvPr/>
              </p:nvPicPr>
              <p:blipFill>
                <a:blip r:embed="rId42"/>
                <a:stretch>
                  <a:fillRect/>
                </a:stretch>
              </p:blipFill>
              <p:spPr>
                <a:xfrm>
                  <a:off x="11640253" y="2468587"/>
                  <a:ext cx="23328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0" name="Freihand 19">
                  <a:extLst>
                    <a:ext uri="{FF2B5EF4-FFF2-40B4-BE49-F238E27FC236}">
                      <a16:creationId xmlns:a16="http://schemas.microsoft.com/office/drawing/2014/main" id="{84CE87DB-03F2-4C03-A9C6-7021B3830CEF}"/>
                    </a:ext>
                  </a:extLst>
                </p14:cNvPr>
                <p14:cNvContentPartPr/>
                <p14:nvPr/>
              </p14:nvContentPartPr>
              <p14:xfrm>
                <a:off x="11156413" y="807187"/>
                <a:ext cx="114120" cy="118800"/>
              </p14:xfrm>
            </p:contentPart>
          </mc:Choice>
          <mc:Fallback>
            <p:pic>
              <p:nvPicPr>
                <p:cNvPr id="20" name="Freihand 19">
                  <a:extLst>
                    <a:ext uri="{FF2B5EF4-FFF2-40B4-BE49-F238E27FC236}">
                      <a16:creationId xmlns:a16="http://schemas.microsoft.com/office/drawing/2014/main" id="{84CE87DB-03F2-4C03-A9C6-7021B3830CEF}"/>
                    </a:ext>
                  </a:extLst>
                </p:cNvPr>
                <p:cNvPicPr/>
                <p:nvPr/>
              </p:nvPicPr>
              <p:blipFill>
                <a:blip r:embed="rId44"/>
                <a:stretch>
                  <a:fillRect/>
                </a:stretch>
              </p:blipFill>
              <p:spPr>
                <a:xfrm>
                  <a:off x="11152093" y="802867"/>
                  <a:ext cx="1227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1" name="Freihand 20">
                  <a:extLst>
                    <a:ext uri="{FF2B5EF4-FFF2-40B4-BE49-F238E27FC236}">
                      <a16:creationId xmlns:a16="http://schemas.microsoft.com/office/drawing/2014/main" id="{B5914C2C-01DE-4BA4-8E4F-C34F3C32AF2A}"/>
                    </a:ext>
                  </a:extLst>
                </p14:cNvPr>
                <p14:cNvContentPartPr/>
                <p14:nvPr/>
              </p14:nvContentPartPr>
              <p14:xfrm>
                <a:off x="11300413" y="792067"/>
                <a:ext cx="237240" cy="97560"/>
              </p14:xfrm>
            </p:contentPart>
          </mc:Choice>
          <mc:Fallback>
            <p:pic>
              <p:nvPicPr>
                <p:cNvPr id="21" name="Freihand 20">
                  <a:extLst>
                    <a:ext uri="{FF2B5EF4-FFF2-40B4-BE49-F238E27FC236}">
                      <a16:creationId xmlns:a16="http://schemas.microsoft.com/office/drawing/2014/main" id="{B5914C2C-01DE-4BA4-8E4F-C34F3C32AF2A}"/>
                    </a:ext>
                  </a:extLst>
                </p:cNvPr>
                <p:cNvPicPr/>
                <p:nvPr/>
              </p:nvPicPr>
              <p:blipFill>
                <a:blip r:embed="rId46"/>
                <a:stretch>
                  <a:fillRect/>
                </a:stretch>
              </p:blipFill>
              <p:spPr>
                <a:xfrm>
                  <a:off x="11296093" y="787747"/>
                  <a:ext cx="2458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2" name="Freihand 21">
                  <a:extLst>
                    <a:ext uri="{FF2B5EF4-FFF2-40B4-BE49-F238E27FC236}">
                      <a16:creationId xmlns:a16="http://schemas.microsoft.com/office/drawing/2014/main" id="{B419892E-4107-48A4-88BC-EF67DFAC8C7A}"/>
                    </a:ext>
                  </a:extLst>
                </p14:cNvPr>
                <p14:cNvContentPartPr/>
                <p14:nvPr/>
              </p14:nvContentPartPr>
              <p14:xfrm>
                <a:off x="11581213" y="592987"/>
                <a:ext cx="156960" cy="205200"/>
              </p14:xfrm>
            </p:contentPart>
          </mc:Choice>
          <mc:Fallback>
            <p:pic>
              <p:nvPicPr>
                <p:cNvPr id="22" name="Freihand 21">
                  <a:extLst>
                    <a:ext uri="{FF2B5EF4-FFF2-40B4-BE49-F238E27FC236}">
                      <a16:creationId xmlns:a16="http://schemas.microsoft.com/office/drawing/2014/main" id="{B419892E-4107-48A4-88BC-EF67DFAC8C7A}"/>
                    </a:ext>
                  </a:extLst>
                </p:cNvPr>
                <p:cNvPicPr/>
                <p:nvPr/>
              </p:nvPicPr>
              <p:blipFill>
                <a:blip r:embed="rId48"/>
                <a:stretch>
                  <a:fillRect/>
                </a:stretch>
              </p:blipFill>
              <p:spPr>
                <a:xfrm>
                  <a:off x="11576893" y="588667"/>
                  <a:ext cx="1656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3" name="Freihand 22">
                  <a:extLst>
                    <a:ext uri="{FF2B5EF4-FFF2-40B4-BE49-F238E27FC236}">
                      <a16:creationId xmlns:a16="http://schemas.microsoft.com/office/drawing/2014/main" id="{AAECFC8B-44C8-4039-8250-D785D25D0C39}"/>
                    </a:ext>
                  </a:extLst>
                </p14:cNvPr>
                <p14:cNvContentPartPr/>
                <p14:nvPr/>
              </p14:nvContentPartPr>
              <p14:xfrm>
                <a:off x="11573653" y="914827"/>
                <a:ext cx="76680" cy="157680"/>
              </p14:xfrm>
            </p:contentPart>
          </mc:Choice>
          <mc:Fallback>
            <p:pic>
              <p:nvPicPr>
                <p:cNvPr id="23" name="Freihand 22">
                  <a:extLst>
                    <a:ext uri="{FF2B5EF4-FFF2-40B4-BE49-F238E27FC236}">
                      <a16:creationId xmlns:a16="http://schemas.microsoft.com/office/drawing/2014/main" id="{AAECFC8B-44C8-4039-8250-D785D25D0C39}"/>
                    </a:ext>
                  </a:extLst>
                </p:cNvPr>
                <p:cNvPicPr/>
                <p:nvPr/>
              </p:nvPicPr>
              <p:blipFill>
                <a:blip r:embed="rId50"/>
                <a:stretch>
                  <a:fillRect/>
                </a:stretch>
              </p:blipFill>
              <p:spPr>
                <a:xfrm>
                  <a:off x="11569333" y="910507"/>
                  <a:ext cx="853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4" name="Freihand 23">
                  <a:extLst>
                    <a:ext uri="{FF2B5EF4-FFF2-40B4-BE49-F238E27FC236}">
                      <a16:creationId xmlns:a16="http://schemas.microsoft.com/office/drawing/2014/main" id="{21A3E55C-428F-4774-A15D-A8EDD04D149C}"/>
                    </a:ext>
                  </a:extLst>
                </p14:cNvPr>
                <p14:cNvContentPartPr/>
                <p14:nvPr/>
              </p14:nvContentPartPr>
              <p14:xfrm>
                <a:off x="11695333" y="900787"/>
                <a:ext cx="9360" cy="71640"/>
              </p14:xfrm>
            </p:contentPart>
          </mc:Choice>
          <mc:Fallback>
            <p:pic>
              <p:nvPicPr>
                <p:cNvPr id="24" name="Freihand 23">
                  <a:extLst>
                    <a:ext uri="{FF2B5EF4-FFF2-40B4-BE49-F238E27FC236}">
                      <a16:creationId xmlns:a16="http://schemas.microsoft.com/office/drawing/2014/main" id="{21A3E55C-428F-4774-A15D-A8EDD04D149C}"/>
                    </a:ext>
                  </a:extLst>
                </p:cNvPr>
                <p:cNvPicPr/>
                <p:nvPr/>
              </p:nvPicPr>
              <p:blipFill>
                <a:blip r:embed="rId52"/>
                <a:stretch>
                  <a:fillRect/>
                </a:stretch>
              </p:blipFill>
              <p:spPr>
                <a:xfrm>
                  <a:off x="11691013" y="896467"/>
                  <a:ext cx="180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5" name="Freihand 24">
                  <a:extLst>
                    <a:ext uri="{FF2B5EF4-FFF2-40B4-BE49-F238E27FC236}">
                      <a16:creationId xmlns:a16="http://schemas.microsoft.com/office/drawing/2014/main" id="{82855324-F0CA-4672-94C4-386F28F5559F}"/>
                    </a:ext>
                  </a:extLst>
                </p14:cNvPr>
                <p14:cNvContentPartPr/>
                <p14:nvPr/>
              </p14:nvContentPartPr>
              <p14:xfrm>
                <a:off x="11737813" y="861907"/>
                <a:ext cx="61920" cy="88560"/>
              </p14:xfrm>
            </p:contentPart>
          </mc:Choice>
          <mc:Fallback>
            <p:pic>
              <p:nvPicPr>
                <p:cNvPr id="25" name="Freihand 24">
                  <a:extLst>
                    <a:ext uri="{FF2B5EF4-FFF2-40B4-BE49-F238E27FC236}">
                      <a16:creationId xmlns:a16="http://schemas.microsoft.com/office/drawing/2014/main" id="{82855324-F0CA-4672-94C4-386F28F5559F}"/>
                    </a:ext>
                  </a:extLst>
                </p:cNvPr>
                <p:cNvPicPr/>
                <p:nvPr/>
              </p:nvPicPr>
              <p:blipFill>
                <a:blip r:embed="rId54"/>
                <a:stretch>
                  <a:fillRect/>
                </a:stretch>
              </p:blipFill>
              <p:spPr>
                <a:xfrm>
                  <a:off x="11733493" y="857587"/>
                  <a:ext cx="705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6" name="Freihand 25">
                  <a:extLst>
                    <a:ext uri="{FF2B5EF4-FFF2-40B4-BE49-F238E27FC236}">
                      <a16:creationId xmlns:a16="http://schemas.microsoft.com/office/drawing/2014/main" id="{CCCD734F-566D-4556-A82B-3C69BDC318D0}"/>
                    </a:ext>
                  </a:extLst>
                </p14:cNvPr>
                <p14:cNvContentPartPr/>
                <p14:nvPr/>
              </p14:nvContentPartPr>
              <p14:xfrm>
                <a:off x="11672293" y="733027"/>
                <a:ext cx="177120" cy="188280"/>
              </p14:xfrm>
            </p:contentPart>
          </mc:Choice>
          <mc:Fallback>
            <p:pic>
              <p:nvPicPr>
                <p:cNvPr id="26" name="Freihand 25">
                  <a:extLst>
                    <a:ext uri="{FF2B5EF4-FFF2-40B4-BE49-F238E27FC236}">
                      <a16:creationId xmlns:a16="http://schemas.microsoft.com/office/drawing/2014/main" id="{CCCD734F-566D-4556-A82B-3C69BDC318D0}"/>
                    </a:ext>
                  </a:extLst>
                </p:cNvPr>
                <p:cNvPicPr/>
                <p:nvPr/>
              </p:nvPicPr>
              <p:blipFill>
                <a:blip r:embed="rId56"/>
                <a:stretch>
                  <a:fillRect/>
                </a:stretch>
              </p:blipFill>
              <p:spPr>
                <a:xfrm>
                  <a:off x="11667973" y="728707"/>
                  <a:ext cx="1857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7" name="Freihand 26">
                  <a:extLst>
                    <a:ext uri="{FF2B5EF4-FFF2-40B4-BE49-F238E27FC236}">
                      <a16:creationId xmlns:a16="http://schemas.microsoft.com/office/drawing/2014/main" id="{F2B611F3-7032-4521-A2F3-CAC0848C2859}"/>
                    </a:ext>
                  </a:extLst>
                </p14:cNvPr>
                <p14:cNvContentPartPr/>
                <p14:nvPr/>
              </p14:nvContentPartPr>
              <p14:xfrm>
                <a:off x="11882173" y="739867"/>
                <a:ext cx="90000" cy="162360"/>
              </p14:xfrm>
            </p:contentPart>
          </mc:Choice>
          <mc:Fallback>
            <p:pic>
              <p:nvPicPr>
                <p:cNvPr id="27" name="Freihand 26">
                  <a:extLst>
                    <a:ext uri="{FF2B5EF4-FFF2-40B4-BE49-F238E27FC236}">
                      <a16:creationId xmlns:a16="http://schemas.microsoft.com/office/drawing/2014/main" id="{F2B611F3-7032-4521-A2F3-CAC0848C2859}"/>
                    </a:ext>
                  </a:extLst>
                </p:cNvPr>
                <p:cNvPicPr/>
                <p:nvPr/>
              </p:nvPicPr>
              <p:blipFill>
                <a:blip r:embed="rId58"/>
                <a:stretch>
                  <a:fillRect/>
                </a:stretch>
              </p:blipFill>
              <p:spPr>
                <a:xfrm>
                  <a:off x="11877853" y="735547"/>
                  <a:ext cx="986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8" name="Freihand 27">
                  <a:extLst>
                    <a:ext uri="{FF2B5EF4-FFF2-40B4-BE49-F238E27FC236}">
                      <a16:creationId xmlns:a16="http://schemas.microsoft.com/office/drawing/2014/main" id="{0D8863AE-CE2C-43FD-AE7F-ABAE321E54CE}"/>
                    </a:ext>
                  </a:extLst>
                </p14:cNvPr>
                <p14:cNvContentPartPr/>
                <p14:nvPr/>
              </p14:nvContentPartPr>
              <p14:xfrm>
                <a:off x="11670853" y="1107787"/>
                <a:ext cx="59040" cy="114120"/>
              </p14:xfrm>
            </p:contentPart>
          </mc:Choice>
          <mc:Fallback>
            <p:pic>
              <p:nvPicPr>
                <p:cNvPr id="28" name="Freihand 27">
                  <a:extLst>
                    <a:ext uri="{FF2B5EF4-FFF2-40B4-BE49-F238E27FC236}">
                      <a16:creationId xmlns:a16="http://schemas.microsoft.com/office/drawing/2014/main" id="{0D8863AE-CE2C-43FD-AE7F-ABAE321E54CE}"/>
                    </a:ext>
                  </a:extLst>
                </p:cNvPr>
                <p:cNvPicPr/>
                <p:nvPr/>
              </p:nvPicPr>
              <p:blipFill>
                <a:blip r:embed="rId60"/>
                <a:stretch>
                  <a:fillRect/>
                </a:stretch>
              </p:blipFill>
              <p:spPr>
                <a:xfrm>
                  <a:off x="11666533" y="1103467"/>
                  <a:ext cx="676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9" name="Freihand 28">
                  <a:extLst>
                    <a:ext uri="{FF2B5EF4-FFF2-40B4-BE49-F238E27FC236}">
                      <a16:creationId xmlns:a16="http://schemas.microsoft.com/office/drawing/2014/main" id="{D7098B3C-99D7-4E4B-A971-86A607B2115D}"/>
                    </a:ext>
                  </a:extLst>
                </p14:cNvPr>
                <p14:cNvContentPartPr/>
                <p14:nvPr/>
              </p14:nvContentPartPr>
              <p14:xfrm>
                <a:off x="11752933" y="997627"/>
                <a:ext cx="306360" cy="179640"/>
              </p14:xfrm>
            </p:contentPart>
          </mc:Choice>
          <mc:Fallback>
            <p:pic>
              <p:nvPicPr>
                <p:cNvPr id="29" name="Freihand 28">
                  <a:extLst>
                    <a:ext uri="{FF2B5EF4-FFF2-40B4-BE49-F238E27FC236}">
                      <a16:creationId xmlns:a16="http://schemas.microsoft.com/office/drawing/2014/main" id="{D7098B3C-99D7-4E4B-A971-86A607B2115D}"/>
                    </a:ext>
                  </a:extLst>
                </p:cNvPr>
                <p:cNvPicPr/>
                <p:nvPr/>
              </p:nvPicPr>
              <p:blipFill>
                <a:blip r:embed="rId62"/>
                <a:stretch>
                  <a:fillRect/>
                </a:stretch>
              </p:blipFill>
              <p:spPr>
                <a:xfrm>
                  <a:off x="11748613" y="993307"/>
                  <a:ext cx="3150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4" name="Freihand 33">
                  <a:extLst>
                    <a:ext uri="{FF2B5EF4-FFF2-40B4-BE49-F238E27FC236}">
                      <a16:creationId xmlns:a16="http://schemas.microsoft.com/office/drawing/2014/main" id="{EBBE7BD3-7659-4436-BF5F-C8257F96A09C}"/>
                    </a:ext>
                  </a:extLst>
                </p14:cNvPr>
                <p14:cNvContentPartPr/>
                <p14:nvPr/>
              </p14:nvContentPartPr>
              <p14:xfrm>
                <a:off x="9329773" y="1871707"/>
                <a:ext cx="221760" cy="5040"/>
              </p14:xfrm>
            </p:contentPart>
          </mc:Choice>
          <mc:Fallback>
            <p:pic>
              <p:nvPicPr>
                <p:cNvPr id="34" name="Freihand 33">
                  <a:extLst>
                    <a:ext uri="{FF2B5EF4-FFF2-40B4-BE49-F238E27FC236}">
                      <a16:creationId xmlns:a16="http://schemas.microsoft.com/office/drawing/2014/main" id="{EBBE7BD3-7659-4436-BF5F-C8257F96A09C}"/>
                    </a:ext>
                  </a:extLst>
                </p:cNvPr>
                <p:cNvPicPr/>
                <p:nvPr/>
              </p:nvPicPr>
              <p:blipFill>
                <a:blip r:embed="rId64"/>
                <a:stretch>
                  <a:fillRect/>
                </a:stretch>
              </p:blipFill>
              <p:spPr>
                <a:xfrm>
                  <a:off x="9325453" y="1867387"/>
                  <a:ext cx="2304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5" name="Freihand 34">
                  <a:extLst>
                    <a:ext uri="{FF2B5EF4-FFF2-40B4-BE49-F238E27FC236}">
                      <a16:creationId xmlns:a16="http://schemas.microsoft.com/office/drawing/2014/main" id="{C3560D9A-28B7-4735-8673-81D3A4F364DC}"/>
                    </a:ext>
                  </a:extLst>
                </p14:cNvPr>
                <p14:cNvContentPartPr/>
                <p14:nvPr/>
              </p14:nvContentPartPr>
              <p14:xfrm>
                <a:off x="9810733" y="1839667"/>
                <a:ext cx="268200" cy="20880"/>
              </p14:xfrm>
            </p:contentPart>
          </mc:Choice>
          <mc:Fallback>
            <p:pic>
              <p:nvPicPr>
                <p:cNvPr id="35" name="Freihand 34">
                  <a:extLst>
                    <a:ext uri="{FF2B5EF4-FFF2-40B4-BE49-F238E27FC236}">
                      <a16:creationId xmlns:a16="http://schemas.microsoft.com/office/drawing/2014/main" id="{C3560D9A-28B7-4735-8673-81D3A4F364DC}"/>
                    </a:ext>
                  </a:extLst>
                </p:cNvPr>
                <p:cNvPicPr/>
                <p:nvPr/>
              </p:nvPicPr>
              <p:blipFill>
                <a:blip r:embed="rId66"/>
                <a:stretch>
                  <a:fillRect/>
                </a:stretch>
              </p:blipFill>
              <p:spPr>
                <a:xfrm>
                  <a:off x="9806413" y="1835347"/>
                  <a:ext cx="2768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7" name="Freihand 36">
                  <a:extLst>
                    <a:ext uri="{FF2B5EF4-FFF2-40B4-BE49-F238E27FC236}">
                      <a16:creationId xmlns:a16="http://schemas.microsoft.com/office/drawing/2014/main" id="{B85552EC-4C2F-4941-89A4-A84712F22D07}"/>
                    </a:ext>
                  </a:extLst>
                </p14:cNvPr>
                <p14:cNvContentPartPr/>
                <p14:nvPr/>
              </p14:nvContentPartPr>
              <p14:xfrm>
                <a:off x="8824333" y="1791787"/>
                <a:ext cx="101520" cy="114120"/>
              </p14:xfrm>
            </p:contentPart>
          </mc:Choice>
          <mc:Fallback>
            <p:pic>
              <p:nvPicPr>
                <p:cNvPr id="37" name="Freihand 36">
                  <a:extLst>
                    <a:ext uri="{FF2B5EF4-FFF2-40B4-BE49-F238E27FC236}">
                      <a16:creationId xmlns:a16="http://schemas.microsoft.com/office/drawing/2014/main" id="{B85552EC-4C2F-4941-89A4-A84712F22D07}"/>
                    </a:ext>
                  </a:extLst>
                </p:cNvPr>
                <p:cNvPicPr/>
                <p:nvPr/>
              </p:nvPicPr>
              <p:blipFill>
                <a:blip r:embed="rId68"/>
                <a:stretch>
                  <a:fillRect/>
                </a:stretch>
              </p:blipFill>
              <p:spPr>
                <a:xfrm>
                  <a:off x="8820013" y="1787467"/>
                  <a:ext cx="1101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8" name="Freihand 37">
                  <a:extLst>
                    <a:ext uri="{FF2B5EF4-FFF2-40B4-BE49-F238E27FC236}">
                      <a16:creationId xmlns:a16="http://schemas.microsoft.com/office/drawing/2014/main" id="{20D689F5-D554-4002-9C78-4680318D7485}"/>
                    </a:ext>
                  </a:extLst>
                </p14:cNvPr>
                <p14:cNvContentPartPr/>
                <p14:nvPr/>
              </p14:nvContentPartPr>
              <p14:xfrm>
                <a:off x="8965453" y="1817347"/>
                <a:ext cx="67680" cy="95760"/>
              </p14:xfrm>
            </p:contentPart>
          </mc:Choice>
          <mc:Fallback>
            <p:pic>
              <p:nvPicPr>
                <p:cNvPr id="38" name="Freihand 37">
                  <a:extLst>
                    <a:ext uri="{FF2B5EF4-FFF2-40B4-BE49-F238E27FC236}">
                      <a16:creationId xmlns:a16="http://schemas.microsoft.com/office/drawing/2014/main" id="{20D689F5-D554-4002-9C78-4680318D7485}"/>
                    </a:ext>
                  </a:extLst>
                </p:cNvPr>
                <p:cNvPicPr/>
                <p:nvPr/>
              </p:nvPicPr>
              <p:blipFill>
                <a:blip r:embed="rId70"/>
                <a:stretch>
                  <a:fillRect/>
                </a:stretch>
              </p:blipFill>
              <p:spPr>
                <a:xfrm>
                  <a:off x="8961133" y="1813027"/>
                  <a:ext cx="763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9" name="Freihand 38">
                  <a:extLst>
                    <a:ext uri="{FF2B5EF4-FFF2-40B4-BE49-F238E27FC236}">
                      <a16:creationId xmlns:a16="http://schemas.microsoft.com/office/drawing/2014/main" id="{2BDDA199-1B73-4425-AB29-72AD5D481A81}"/>
                    </a:ext>
                  </a:extLst>
                </p14:cNvPr>
                <p14:cNvContentPartPr/>
                <p14:nvPr/>
              </p14:nvContentPartPr>
              <p14:xfrm>
                <a:off x="8895973" y="1736707"/>
                <a:ext cx="64080" cy="72720"/>
              </p14:xfrm>
            </p:contentPart>
          </mc:Choice>
          <mc:Fallback>
            <p:pic>
              <p:nvPicPr>
                <p:cNvPr id="39" name="Freihand 38">
                  <a:extLst>
                    <a:ext uri="{FF2B5EF4-FFF2-40B4-BE49-F238E27FC236}">
                      <a16:creationId xmlns:a16="http://schemas.microsoft.com/office/drawing/2014/main" id="{2BDDA199-1B73-4425-AB29-72AD5D481A81}"/>
                    </a:ext>
                  </a:extLst>
                </p:cNvPr>
                <p:cNvPicPr/>
                <p:nvPr/>
              </p:nvPicPr>
              <p:blipFill>
                <a:blip r:embed="rId72"/>
                <a:stretch>
                  <a:fillRect/>
                </a:stretch>
              </p:blipFill>
              <p:spPr>
                <a:xfrm>
                  <a:off x="8891653" y="1732387"/>
                  <a:ext cx="727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0" name="Freihand 39">
                  <a:extLst>
                    <a:ext uri="{FF2B5EF4-FFF2-40B4-BE49-F238E27FC236}">
                      <a16:creationId xmlns:a16="http://schemas.microsoft.com/office/drawing/2014/main" id="{2DF5AE56-8037-4681-8121-62B886BF0FF7}"/>
                    </a:ext>
                  </a:extLst>
                </p14:cNvPr>
                <p14:cNvContentPartPr/>
                <p14:nvPr/>
              </p14:nvContentPartPr>
              <p14:xfrm>
                <a:off x="9052933" y="1845427"/>
                <a:ext cx="34200" cy="70920"/>
              </p14:xfrm>
            </p:contentPart>
          </mc:Choice>
          <mc:Fallback>
            <p:pic>
              <p:nvPicPr>
                <p:cNvPr id="40" name="Freihand 39">
                  <a:extLst>
                    <a:ext uri="{FF2B5EF4-FFF2-40B4-BE49-F238E27FC236}">
                      <a16:creationId xmlns:a16="http://schemas.microsoft.com/office/drawing/2014/main" id="{2DF5AE56-8037-4681-8121-62B886BF0FF7}"/>
                    </a:ext>
                  </a:extLst>
                </p:cNvPr>
                <p:cNvPicPr/>
                <p:nvPr/>
              </p:nvPicPr>
              <p:blipFill>
                <a:blip r:embed="rId74"/>
                <a:stretch>
                  <a:fillRect/>
                </a:stretch>
              </p:blipFill>
              <p:spPr>
                <a:xfrm>
                  <a:off x="9048613" y="1841107"/>
                  <a:ext cx="428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1" name="Freihand 40">
                  <a:extLst>
                    <a:ext uri="{FF2B5EF4-FFF2-40B4-BE49-F238E27FC236}">
                      <a16:creationId xmlns:a16="http://schemas.microsoft.com/office/drawing/2014/main" id="{604AD046-022E-456F-8864-B959123681BD}"/>
                    </a:ext>
                  </a:extLst>
                </p14:cNvPr>
                <p14:cNvContentPartPr/>
                <p14:nvPr/>
              </p14:nvContentPartPr>
              <p14:xfrm>
                <a:off x="10082173" y="1773787"/>
                <a:ext cx="394920" cy="46800"/>
              </p14:xfrm>
            </p:contentPart>
          </mc:Choice>
          <mc:Fallback>
            <p:pic>
              <p:nvPicPr>
                <p:cNvPr id="41" name="Freihand 40">
                  <a:extLst>
                    <a:ext uri="{FF2B5EF4-FFF2-40B4-BE49-F238E27FC236}">
                      <a16:creationId xmlns:a16="http://schemas.microsoft.com/office/drawing/2014/main" id="{604AD046-022E-456F-8864-B959123681BD}"/>
                    </a:ext>
                  </a:extLst>
                </p:cNvPr>
                <p:cNvPicPr/>
                <p:nvPr/>
              </p:nvPicPr>
              <p:blipFill>
                <a:blip r:embed="rId76"/>
                <a:stretch>
                  <a:fillRect/>
                </a:stretch>
              </p:blipFill>
              <p:spPr>
                <a:xfrm>
                  <a:off x="10077853" y="1769467"/>
                  <a:ext cx="4035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2" name="Freihand 41">
                  <a:extLst>
                    <a:ext uri="{FF2B5EF4-FFF2-40B4-BE49-F238E27FC236}">
                      <a16:creationId xmlns:a16="http://schemas.microsoft.com/office/drawing/2014/main" id="{860DC0FC-D6BD-44A9-BFD5-F578292425CD}"/>
                    </a:ext>
                  </a:extLst>
                </p14:cNvPr>
                <p14:cNvContentPartPr/>
                <p14:nvPr/>
              </p14:nvContentPartPr>
              <p14:xfrm>
                <a:off x="10716853" y="1698187"/>
                <a:ext cx="314280" cy="34560"/>
              </p14:xfrm>
            </p:contentPart>
          </mc:Choice>
          <mc:Fallback>
            <p:pic>
              <p:nvPicPr>
                <p:cNvPr id="42" name="Freihand 41">
                  <a:extLst>
                    <a:ext uri="{FF2B5EF4-FFF2-40B4-BE49-F238E27FC236}">
                      <a16:creationId xmlns:a16="http://schemas.microsoft.com/office/drawing/2014/main" id="{860DC0FC-D6BD-44A9-BFD5-F578292425CD}"/>
                    </a:ext>
                  </a:extLst>
                </p:cNvPr>
                <p:cNvPicPr/>
                <p:nvPr/>
              </p:nvPicPr>
              <p:blipFill>
                <a:blip r:embed="rId78"/>
                <a:stretch>
                  <a:fillRect/>
                </a:stretch>
              </p:blipFill>
              <p:spPr>
                <a:xfrm>
                  <a:off x="10712533" y="1693867"/>
                  <a:ext cx="3229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3" name="Freihand 42">
                  <a:extLst>
                    <a:ext uri="{FF2B5EF4-FFF2-40B4-BE49-F238E27FC236}">
                      <a16:creationId xmlns:a16="http://schemas.microsoft.com/office/drawing/2014/main" id="{783689CE-490D-4DDD-A370-32043E5C84C0}"/>
                    </a:ext>
                  </a:extLst>
                </p14:cNvPr>
                <p14:cNvContentPartPr/>
                <p14:nvPr/>
              </p14:nvContentPartPr>
              <p14:xfrm>
                <a:off x="10978933" y="1398307"/>
                <a:ext cx="58680" cy="439200"/>
              </p14:xfrm>
            </p:contentPart>
          </mc:Choice>
          <mc:Fallback>
            <p:pic>
              <p:nvPicPr>
                <p:cNvPr id="43" name="Freihand 42">
                  <a:extLst>
                    <a:ext uri="{FF2B5EF4-FFF2-40B4-BE49-F238E27FC236}">
                      <a16:creationId xmlns:a16="http://schemas.microsoft.com/office/drawing/2014/main" id="{783689CE-490D-4DDD-A370-32043E5C84C0}"/>
                    </a:ext>
                  </a:extLst>
                </p:cNvPr>
                <p:cNvPicPr/>
                <p:nvPr/>
              </p:nvPicPr>
              <p:blipFill>
                <a:blip r:embed="rId80"/>
                <a:stretch>
                  <a:fillRect/>
                </a:stretch>
              </p:blipFill>
              <p:spPr>
                <a:xfrm>
                  <a:off x="10974613" y="1393987"/>
                  <a:ext cx="67320" cy="4478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Freihand 45">
                  <a:extLst>
                    <a:ext uri="{FF2B5EF4-FFF2-40B4-BE49-F238E27FC236}">
                      <a16:creationId xmlns:a16="http://schemas.microsoft.com/office/drawing/2014/main" id="{C90559E8-9AD9-45B3-944B-596F0A7AC0B9}"/>
                    </a:ext>
                  </a:extLst>
                </p14:cNvPr>
                <p14:cNvContentPartPr/>
                <p14:nvPr/>
              </p14:nvContentPartPr>
              <p14:xfrm>
                <a:off x="10471693" y="1406227"/>
                <a:ext cx="440280" cy="18360"/>
              </p14:xfrm>
            </p:contentPart>
          </mc:Choice>
          <mc:Fallback>
            <p:pic>
              <p:nvPicPr>
                <p:cNvPr id="46" name="Freihand 45">
                  <a:extLst>
                    <a:ext uri="{FF2B5EF4-FFF2-40B4-BE49-F238E27FC236}">
                      <a16:creationId xmlns:a16="http://schemas.microsoft.com/office/drawing/2014/main" id="{C90559E8-9AD9-45B3-944B-596F0A7AC0B9}"/>
                    </a:ext>
                  </a:extLst>
                </p:cNvPr>
                <p:cNvPicPr/>
                <p:nvPr/>
              </p:nvPicPr>
              <p:blipFill>
                <a:blip r:embed="rId82"/>
                <a:stretch>
                  <a:fillRect/>
                </a:stretch>
              </p:blipFill>
              <p:spPr>
                <a:xfrm>
                  <a:off x="10467373" y="1401907"/>
                  <a:ext cx="4489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5" name="Freihand 44">
                  <a:extLst>
                    <a:ext uri="{FF2B5EF4-FFF2-40B4-BE49-F238E27FC236}">
                      <a16:creationId xmlns:a16="http://schemas.microsoft.com/office/drawing/2014/main" id="{37204986-1F5C-4DFB-B640-D87A1CC59B0D}"/>
                    </a:ext>
                  </a:extLst>
                </p14:cNvPr>
                <p14:cNvContentPartPr/>
                <p14:nvPr/>
              </p14:nvContentPartPr>
              <p14:xfrm>
                <a:off x="9355693" y="1459147"/>
                <a:ext cx="210960" cy="8280"/>
              </p14:xfrm>
            </p:contentPart>
          </mc:Choice>
          <mc:Fallback>
            <p:pic>
              <p:nvPicPr>
                <p:cNvPr id="45" name="Freihand 44">
                  <a:extLst>
                    <a:ext uri="{FF2B5EF4-FFF2-40B4-BE49-F238E27FC236}">
                      <a16:creationId xmlns:a16="http://schemas.microsoft.com/office/drawing/2014/main" id="{37204986-1F5C-4DFB-B640-D87A1CC59B0D}"/>
                    </a:ext>
                  </a:extLst>
                </p:cNvPr>
                <p:cNvPicPr/>
                <p:nvPr/>
              </p:nvPicPr>
              <p:blipFill>
                <a:blip r:embed="rId84"/>
                <a:stretch>
                  <a:fillRect/>
                </a:stretch>
              </p:blipFill>
              <p:spPr>
                <a:xfrm>
                  <a:off x="9351373" y="1454827"/>
                  <a:ext cx="2196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7" name="Freihand 46">
                  <a:extLst>
                    <a:ext uri="{FF2B5EF4-FFF2-40B4-BE49-F238E27FC236}">
                      <a16:creationId xmlns:a16="http://schemas.microsoft.com/office/drawing/2014/main" id="{78566727-AD8E-4B74-B801-FF1EBFC29DFA}"/>
                    </a:ext>
                  </a:extLst>
                </p14:cNvPr>
                <p14:cNvContentPartPr/>
                <p14:nvPr/>
              </p14:nvContentPartPr>
              <p14:xfrm>
                <a:off x="8652613" y="1319827"/>
                <a:ext cx="134280" cy="119160"/>
              </p14:xfrm>
            </p:contentPart>
          </mc:Choice>
          <mc:Fallback>
            <p:pic>
              <p:nvPicPr>
                <p:cNvPr id="47" name="Freihand 46">
                  <a:extLst>
                    <a:ext uri="{FF2B5EF4-FFF2-40B4-BE49-F238E27FC236}">
                      <a16:creationId xmlns:a16="http://schemas.microsoft.com/office/drawing/2014/main" id="{78566727-AD8E-4B74-B801-FF1EBFC29DFA}"/>
                    </a:ext>
                  </a:extLst>
                </p:cNvPr>
                <p:cNvPicPr/>
                <p:nvPr/>
              </p:nvPicPr>
              <p:blipFill>
                <a:blip r:embed="rId86"/>
                <a:stretch>
                  <a:fillRect/>
                </a:stretch>
              </p:blipFill>
              <p:spPr>
                <a:xfrm>
                  <a:off x="8648293" y="1315507"/>
                  <a:ext cx="1429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8" name="Freihand 47">
                  <a:extLst>
                    <a:ext uri="{FF2B5EF4-FFF2-40B4-BE49-F238E27FC236}">
                      <a16:creationId xmlns:a16="http://schemas.microsoft.com/office/drawing/2014/main" id="{71824490-E535-4722-AFEE-3EF76C81B736}"/>
                    </a:ext>
                  </a:extLst>
                </p14:cNvPr>
                <p14:cNvContentPartPr/>
                <p14:nvPr/>
              </p14:nvContentPartPr>
              <p14:xfrm>
                <a:off x="8785093" y="1448707"/>
                <a:ext cx="37800" cy="54360"/>
              </p14:xfrm>
            </p:contentPart>
          </mc:Choice>
          <mc:Fallback>
            <p:pic>
              <p:nvPicPr>
                <p:cNvPr id="48" name="Freihand 47">
                  <a:extLst>
                    <a:ext uri="{FF2B5EF4-FFF2-40B4-BE49-F238E27FC236}">
                      <a16:creationId xmlns:a16="http://schemas.microsoft.com/office/drawing/2014/main" id="{71824490-E535-4722-AFEE-3EF76C81B736}"/>
                    </a:ext>
                  </a:extLst>
                </p:cNvPr>
                <p:cNvPicPr/>
                <p:nvPr/>
              </p:nvPicPr>
              <p:blipFill>
                <a:blip r:embed="rId88"/>
                <a:stretch>
                  <a:fillRect/>
                </a:stretch>
              </p:blipFill>
              <p:spPr>
                <a:xfrm>
                  <a:off x="8780773" y="1444387"/>
                  <a:ext cx="464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9" name="Freihand 48">
                  <a:extLst>
                    <a:ext uri="{FF2B5EF4-FFF2-40B4-BE49-F238E27FC236}">
                      <a16:creationId xmlns:a16="http://schemas.microsoft.com/office/drawing/2014/main" id="{64E1951D-C5CE-4458-BE2E-60B8ACE9E546}"/>
                    </a:ext>
                  </a:extLst>
                </p14:cNvPr>
                <p14:cNvContentPartPr/>
                <p14:nvPr/>
              </p14:nvContentPartPr>
              <p14:xfrm>
                <a:off x="8901733" y="1304707"/>
                <a:ext cx="101520" cy="141120"/>
              </p14:xfrm>
            </p:contentPart>
          </mc:Choice>
          <mc:Fallback>
            <p:pic>
              <p:nvPicPr>
                <p:cNvPr id="49" name="Freihand 48">
                  <a:extLst>
                    <a:ext uri="{FF2B5EF4-FFF2-40B4-BE49-F238E27FC236}">
                      <a16:creationId xmlns:a16="http://schemas.microsoft.com/office/drawing/2014/main" id="{64E1951D-C5CE-4458-BE2E-60B8ACE9E546}"/>
                    </a:ext>
                  </a:extLst>
                </p:cNvPr>
                <p:cNvPicPr/>
                <p:nvPr/>
              </p:nvPicPr>
              <p:blipFill>
                <a:blip r:embed="rId90"/>
                <a:stretch>
                  <a:fillRect/>
                </a:stretch>
              </p:blipFill>
              <p:spPr>
                <a:xfrm>
                  <a:off x="8897413" y="1300387"/>
                  <a:ext cx="1101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0" name="Freihand 49">
                  <a:extLst>
                    <a:ext uri="{FF2B5EF4-FFF2-40B4-BE49-F238E27FC236}">
                      <a16:creationId xmlns:a16="http://schemas.microsoft.com/office/drawing/2014/main" id="{AF54C46D-6FAE-4A5C-8EF2-B4443353A1EC}"/>
                    </a:ext>
                  </a:extLst>
                </p14:cNvPr>
                <p14:cNvContentPartPr/>
                <p14:nvPr/>
              </p14:nvContentPartPr>
              <p14:xfrm>
                <a:off x="9039253" y="1325587"/>
                <a:ext cx="57240" cy="82080"/>
              </p14:xfrm>
            </p:contentPart>
          </mc:Choice>
          <mc:Fallback>
            <p:pic>
              <p:nvPicPr>
                <p:cNvPr id="50" name="Freihand 49">
                  <a:extLst>
                    <a:ext uri="{FF2B5EF4-FFF2-40B4-BE49-F238E27FC236}">
                      <a16:creationId xmlns:a16="http://schemas.microsoft.com/office/drawing/2014/main" id="{AF54C46D-6FAE-4A5C-8EF2-B4443353A1EC}"/>
                    </a:ext>
                  </a:extLst>
                </p:cNvPr>
                <p:cNvPicPr/>
                <p:nvPr/>
              </p:nvPicPr>
              <p:blipFill>
                <a:blip r:embed="rId92"/>
                <a:stretch>
                  <a:fillRect/>
                </a:stretch>
              </p:blipFill>
              <p:spPr>
                <a:xfrm>
                  <a:off x="9034933" y="1321267"/>
                  <a:ext cx="658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1" name="Freihand 50">
                  <a:extLst>
                    <a:ext uri="{FF2B5EF4-FFF2-40B4-BE49-F238E27FC236}">
                      <a16:creationId xmlns:a16="http://schemas.microsoft.com/office/drawing/2014/main" id="{60B95D43-264F-44AC-A553-D9E8E5C1F8CC}"/>
                    </a:ext>
                  </a:extLst>
                </p14:cNvPr>
                <p14:cNvContentPartPr/>
                <p14:nvPr/>
              </p14:nvContentPartPr>
              <p14:xfrm>
                <a:off x="8961853" y="1252867"/>
                <a:ext cx="106200" cy="58680"/>
              </p14:xfrm>
            </p:contentPart>
          </mc:Choice>
          <mc:Fallback>
            <p:pic>
              <p:nvPicPr>
                <p:cNvPr id="51" name="Freihand 50">
                  <a:extLst>
                    <a:ext uri="{FF2B5EF4-FFF2-40B4-BE49-F238E27FC236}">
                      <a16:creationId xmlns:a16="http://schemas.microsoft.com/office/drawing/2014/main" id="{60B95D43-264F-44AC-A553-D9E8E5C1F8CC}"/>
                    </a:ext>
                  </a:extLst>
                </p:cNvPr>
                <p:cNvPicPr/>
                <p:nvPr/>
              </p:nvPicPr>
              <p:blipFill>
                <a:blip r:embed="rId94"/>
                <a:stretch>
                  <a:fillRect/>
                </a:stretch>
              </p:blipFill>
              <p:spPr>
                <a:xfrm>
                  <a:off x="8957533" y="1248547"/>
                  <a:ext cx="1148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2" name="Freihand 51">
                  <a:extLst>
                    <a:ext uri="{FF2B5EF4-FFF2-40B4-BE49-F238E27FC236}">
                      <a16:creationId xmlns:a16="http://schemas.microsoft.com/office/drawing/2014/main" id="{3705504B-3F06-4F95-A102-BC0606CBA1F4}"/>
                    </a:ext>
                  </a:extLst>
                </p14:cNvPr>
                <p14:cNvContentPartPr/>
                <p14:nvPr/>
              </p14:nvContentPartPr>
              <p14:xfrm>
                <a:off x="9084613" y="1363027"/>
                <a:ext cx="63720" cy="47880"/>
              </p14:xfrm>
            </p:contentPart>
          </mc:Choice>
          <mc:Fallback>
            <p:pic>
              <p:nvPicPr>
                <p:cNvPr id="52" name="Freihand 51">
                  <a:extLst>
                    <a:ext uri="{FF2B5EF4-FFF2-40B4-BE49-F238E27FC236}">
                      <a16:creationId xmlns:a16="http://schemas.microsoft.com/office/drawing/2014/main" id="{3705504B-3F06-4F95-A102-BC0606CBA1F4}"/>
                    </a:ext>
                  </a:extLst>
                </p:cNvPr>
                <p:cNvPicPr/>
                <p:nvPr/>
              </p:nvPicPr>
              <p:blipFill>
                <a:blip r:embed="rId96"/>
                <a:stretch>
                  <a:fillRect/>
                </a:stretch>
              </p:blipFill>
              <p:spPr>
                <a:xfrm>
                  <a:off x="9080293" y="1358707"/>
                  <a:ext cx="723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4" name="Freihand 53">
                  <a:extLst>
                    <a:ext uri="{FF2B5EF4-FFF2-40B4-BE49-F238E27FC236}">
                      <a16:creationId xmlns:a16="http://schemas.microsoft.com/office/drawing/2014/main" id="{E7EA06EA-C721-414B-9BE5-2D15673EBE3F}"/>
                    </a:ext>
                  </a:extLst>
                </p14:cNvPr>
                <p14:cNvContentPartPr/>
                <p14:nvPr/>
              </p14:nvContentPartPr>
              <p14:xfrm>
                <a:off x="11037613" y="1445107"/>
                <a:ext cx="104760" cy="166680"/>
              </p14:xfrm>
            </p:contentPart>
          </mc:Choice>
          <mc:Fallback>
            <p:pic>
              <p:nvPicPr>
                <p:cNvPr id="54" name="Freihand 53">
                  <a:extLst>
                    <a:ext uri="{FF2B5EF4-FFF2-40B4-BE49-F238E27FC236}">
                      <a16:creationId xmlns:a16="http://schemas.microsoft.com/office/drawing/2014/main" id="{E7EA06EA-C721-414B-9BE5-2D15673EBE3F}"/>
                    </a:ext>
                  </a:extLst>
                </p:cNvPr>
                <p:cNvPicPr/>
                <p:nvPr/>
              </p:nvPicPr>
              <p:blipFill>
                <a:blip r:embed="rId98"/>
                <a:stretch>
                  <a:fillRect/>
                </a:stretch>
              </p:blipFill>
              <p:spPr>
                <a:xfrm>
                  <a:off x="11033293" y="1440787"/>
                  <a:ext cx="1134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5" name="Freihand 54">
                  <a:extLst>
                    <a:ext uri="{FF2B5EF4-FFF2-40B4-BE49-F238E27FC236}">
                      <a16:creationId xmlns:a16="http://schemas.microsoft.com/office/drawing/2014/main" id="{EB3FFE55-A14A-46F8-BF06-38DFD55DA911}"/>
                    </a:ext>
                  </a:extLst>
                </p14:cNvPr>
                <p14:cNvContentPartPr/>
                <p14:nvPr/>
              </p14:nvContentPartPr>
              <p14:xfrm>
                <a:off x="11113573" y="1494067"/>
                <a:ext cx="38160" cy="144720"/>
              </p14:xfrm>
            </p:contentPart>
          </mc:Choice>
          <mc:Fallback>
            <p:pic>
              <p:nvPicPr>
                <p:cNvPr id="55" name="Freihand 54">
                  <a:extLst>
                    <a:ext uri="{FF2B5EF4-FFF2-40B4-BE49-F238E27FC236}">
                      <a16:creationId xmlns:a16="http://schemas.microsoft.com/office/drawing/2014/main" id="{EB3FFE55-A14A-46F8-BF06-38DFD55DA911}"/>
                    </a:ext>
                  </a:extLst>
                </p:cNvPr>
                <p:cNvPicPr/>
                <p:nvPr/>
              </p:nvPicPr>
              <p:blipFill>
                <a:blip r:embed="rId100"/>
                <a:stretch>
                  <a:fillRect/>
                </a:stretch>
              </p:blipFill>
              <p:spPr>
                <a:xfrm>
                  <a:off x="11109253" y="1489747"/>
                  <a:ext cx="468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6" name="Freihand 55">
                  <a:extLst>
                    <a:ext uri="{FF2B5EF4-FFF2-40B4-BE49-F238E27FC236}">
                      <a16:creationId xmlns:a16="http://schemas.microsoft.com/office/drawing/2014/main" id="{629A2F12-3167-41AD-A20B-D3BFD2DDFE36}"/>
                    </a:ext>
                  </a:extLst>
                </p14:cNvPr>
                <p14:cNvContentPartPr/>
                <p14:nvPr/>
              </p14:nvContentPartPr>
              <p14:xfrm>
                <a:off x="11061373" y="1532227"/>
                <a:ext cx="258120" cy="89280"/>
              </p14:xfrm>
            </p:contentPart>
          </mc:Choice>
          <mc:Fallback>
            <p:pic>
              <p:nvPicPr>
                <p:cNvPr id="56" name="Freihand 55">
                  <a:extLst>
                    <a:ext uri="{FF2B5EF4-FFF2-40B4-BE49-F238E27FC236}">
                      <a16:creationId xmlns:a16="http://schemas.microsoft.com/office/drawing/2014/main" id="{629A2F12-3167-41AD-A20B-D3BFD2DDFE36}"/>
                    </a:ext>
                  </a:extLst>
                </p:cNvPr>
                <p:cNvPicPr/>
                <p:nvPr/>
              </p:nvPicPr>
              <p:blipFill>
                <a:blip r:embed="rId102"/>
                <a:stretch>
                  <a:fillRect/>
                </a:stretch>
              </p:blipFill>
              <p:spPr>
                <a:xfrm>
                  <a:off x="11057053" y="1527907"/>
                  <a:ext cx="2667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7" name="Freihand 56">
                  <a:extLst>
                    <a:ext uri="{FF2B5EF4-FFF2-40B4-BE49-F238E27FC236}">
                      <a16:creationId xmlns:a16="http://schemas.microsoft.com/office/drawing/2014/main" id="{E2242993-FD46-4FE2-8232-D47E449E2E5A}"/>
                    </a:ext>
                  </a:extLst>
                </p14:cNvPr>
                <p14:cNvContentPartPr/>
                <p14:nvPr/>
              </p14:nvContentPartPr>
              <p14:xfrm>
                <a:off x="11233093" y="1562107"/>
                <a:ext cx="132120" cy="24120"/>
              </p14:xfrm>
            </p:contentPart>
          </mc:Choice>
          <mc:Fallback>
            <p:pic>
              <p:nvPicPr>
                <p:cNvPr id="57" name="Freihand 56">
                  <a:extLst>
                    <a:ext uri="{FF2B5EF4-FFF2-40B4-BE49-F238E27FC236}">
                      <a16:creationId xmlns:a16="http://schemas.microsoft.com/office/drawing/2014/main" id="{E2242993-FD46-4FE2-8232-D47E449E2E5A}"/>
                    </a:ext>
                  </a:extLst>
                </p:cNvPr>
                <p:cNvPicPr/>
                <p:nvPr/>
              </p:nvPicPr>
              <p:blipFill>
                <a:blip r:embed="rId104"/>
                <a:stretch>
                  <a:fillRect/>
                </a:stretch>
              </p:blipFill>
              <p:spPr>
                <a:xfrm>
                  <a:off x="11228773" y="1557787"/>
                  <a:ext cx="1407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10944" name="Freihand 210943">
                  <a:extLst>
                    <a:ext uri="{FF2B5EF4-FFF2-40B4-BE49-F238E27FC236}">
                      <a16:creationId xmlns:a16="http://schemas.microsoft.com/office/drawing/2014/main" id="{12FB847D-8095-4037-882F-A1326C91B01A}"/>
                    </a:ext>
                  </a:extLst>
                </p14:cNvPr>
                <p14:cNvContentPartPr/>
                <p14:nvPr/>
              </p14:nvContentPartPr>
              <p14:xfrm>
                <a:off x="11446573" y="1400467"/>
                <a:ext cx="30960" cy="173160"/>
              </p14:xfrm>
            </p:contentPart>
          </mc:Choice>
          <mc:Fallback>
            <p:pic>
              <p:nvPicPr>
                <p:cNvPr id="210944" name="Freihand 210943">
                  <a:extLst>
                    <a:ext uri="{FF2B5EF4-FFF2-40B4-BE49-F238E27FC236}">
                      <a16:creationId xmlns:a16="http://schemas.microsoft.com/office/drawing/2014/main" id="{12FB847D-8095-4037-882F-A1326C91B01A}"/>
                    </a:ext>
                  </a:extLst>
                </p:cNvPr>
                <p:cNvPicPr/>
                <p:nvPr/>
              </p:nvPicPr>
              <p:blipFill>
                <a:blip r:embed="rId106"/>
                <a:stretch>
                  <a:fillRect/>
                </a:stretch>
              </p:blipFill>
              <p:spPr>
                <a:xfrm>
                  <a:off x="11442253" y="1396147"/>
                  <a:ext cx="396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10945" name="Freihand 210944">
                  <a:extLst>
                    <a:ext uri="{FF2B5EF4-FFF2-40B4-BE49-F238E27FC236}">
                      <a16:creationId xmlns:a16="http://schemas.microsoft.com/office/drawing/2014/main" id="{4BA31BD7-FEED-431E-BFF6-6CD5D9403D08}"/>
                    </a:ext>
                  </a:extLst>
                </p14:cNvPr>
                <p14:cNvContentPartPr/>
                <p14:nvPr/>
              </p14:nvContentPartPr>
              <p14:xfrm>
                <a:off x="11538373" y="1487947"/>
                <a:ext cx="9360" cy="69840"/>
              </p14:xfrm>
            </p:contentPart>
          </mc:Choice>
          <mc:Fallback>
            <p:pic>
              <p:nvPicPr>
                <p:cNvPr id="210945" name="Freihand 210944">
                  <a:extLst>
                    <a:ext uri="{FF2B5EF4-FFF2-40B4-BE49-F238E27FC236}">
                      <a16:creationId xmlns:a16="http://schemas.microsoft.com/office/drawing/2014/main" id="{4BA31BD7-FEED-431E-BFF6-6CD5D9403D08}"/>
                    </a:ext>
                  </a:extLst>
                </p:cNvPr>
                <p:cNvPicPr/>
                <p:nvPr/>
              </p:nvPicPr>
              <p:blipFill>
                <a:blip r:embed="rId108"/>
                <a:stretch>
                  <a:fillRect/>
                </a:stretch>
              </p:blipFill>
              <p:spPr>
                <a:xfrm>
                  <a:off x="11534053" y="1483627"/>
                  <a:ext cx="180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10946" name="Freihand 210945">
                  <a:extLst>
                    <a:ext uri="{FF2B5EF4-FFF2-40B4-BE49-F238E27FC236}">
                      <a16:creationId xmlns:a16="http://schemas.microsoft.com/office/drawing/2014/main" id="{7D45873C-BB8B-4D13-8CD1-096E35516C64}"/>
                    </a:ext>
                  </a:extLst>
                </p14:cNvPr>
                <p14:cNvContentPartPr/>
                <p14:nvPr/>
              </p14:nvContentPartPr>
              <p14:xfrm>
                <a:off x="11530453" y="1431427"/>
                <a:ext cx="9000" cy="9720"/>
              </p14:xfrm>
            </p:contentPart>
          </mc:Choice>
          <mc:Fallback>
            <p:pic>
              <p:nvPicPr>
                <p:cNvPr id="210946" name="Freihand 210945">
                  <a:extLst>
                    <a:ext uri="{FF2B5EF4-FFF2-40B4-BE49-F238E27FC236}">
                      <a16:creationId xmlns:a16="http://schemas.microsoft.com/office/drawing/2014/main" id="{7D45873C-BB8B-4D13-8CD1-096E35516C64}"/>
                    </a:ext>
                  </a:extLst>
                </p:cNvPr>
                <p:cNvPicPr/>
                <p:nvPr/>
              </p:nvPicPr>
              <p:blipFill>
                <a:blip r:embed="rId110"/>
                <a:stretch>
                  <a:fillRect/>
                </a:stretch>
              </p:blipFill>
              <p:spPr>
                <a:xfrm>
                  <a:off x="11526133" y="1427107"/>
                  <a:ext cx="176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10949" name="Freihand 210948">
                  <a:extLst>
                    <a:ext uri="{FF2B5EF4-FFF2-40B4-BE49-F238E27FC236}">
                      <a16:creationId xmlns:a16="http://schemas.microsoft.com/office/drawing/2014/main" id="{EF02DAC9-0348-4407-B152-B7FF60A94CF7}"/>
                    </a:ext>
                  </a:extLst>
                </p14:cNvPr>
                <p14:cNvContentPartPr/>
                <p14:nvPr/>
              </p14:nvContentPartPr>
              <p14:xfrm>
                <a:off x="11589133" y="1479667"/>
                <a:ext cx="60120" cy="191520"/>
              </p14:xfrm>
            </p:contentPart>
          </mc:Choice>
          <mc:Fallback>
            <p:pic>
              <p:nvPicPr>
                <p:cNvPr id="210949" name="Freihand 210948">
                  <a:extLst>
                    <a:ext uri="{FF2B5EF4-FFF2-40B4-BE49-F238E27FC236}">
                      <a16:creationId xmlns:a16="http://schemas.microsoft.com/office/drawing/2014/main" id="{EF02DAC9-0348-4407-B152-B7FF60A94CF7}"/>
                    </a:ext>
                  </a:extLst>
                </p:cNvPr>
                <p:cNvPicPr/>
                <p:nvPr/>
              </p:nvPicPr>
              <p:blipFill>
                <a:blip r:embed="rId112"/>
                <a:stretch>
                  <a:fillRect/>
                </a:stretch>
              </p:blipFill>
              <p:spPr>
                <a:xfrm>
                  <a:off x="11584813" y="1475347"/>
                  <a:ext cx="687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10950" name="Freihand 210949">
                  <a:extLst>
                    <a:ext uri="{FF2B5EF4-FFF2-40B4-BE49-F238E27FC236}">
                      <a16:creationId xmlns:a16="http://schemas.microsoft.com/office/drawing/2014/main" id="{2074C9BD-3576-4031-9C96-85A92BF82433}"/>
                    </a:ext>
                  </a:extLst>
                </p14:cNvPr>
                <p14:cNvContentPartPr/>
                <p14:nvPr/>
              </p14:nvContentPartPr>
              <p14:xfrm>
                <a:off x="11653933" y="1483987"/>
                <a:ext cx="98280" cy="101160"/>
              </p14:xfrm>
            </p:contentPart>
          </mc:Choice>
          <mc:Fallback>
            <p:pic>
              <p:nvPicPr>
                <p:cNvPr id="210950" name="Freihand 210949">
                  <a:extLst>
                    <a:ext uri="{FF2B5EF4-FFF2-40B4-BE49-F238E27FC236}">
                      <a16:creationId xmlns:a16="http://schemas.microsoft.com/office/drawing/2014/main" id="{2074C9BD-3576-4031-9C96-85A92BF82433}"/>
                    </a:ext>
                  </a:extLst>
                </p:cNvPr>
                <p:cNvPicPr/>
                <p:nvPr/>
              </p:nvPicPr>
              <p:blipFill>
                <a:blip r:embed="rId114"/>
                <a:stretch>
                  <a:fillRect/>
                </a:stretch>
              </p:blipFill>
              <p:spPr>
                <a:xfrm>
                  <a:off x="11649613" y="1479667"/>
                  <a:ext cx="1069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10952" name="Freihand 210951">
                  <a:extLst>
                    <a:ext uri="{FF2B5EF4-FFF2-40B4-BE49-F238E27FC236}">
                      <a16:creationId xmlns:a16="http://schemas.microsoft.com/office/drawing/2014/main" id="{0F6163F2-8FD5-4D6F-83CC-F5CA272156FF}"/>
                    </a:ext>
                  </a:extLst>
                </p14:cNvPr>
                <p14:cNvContentPartPr/>
                <p14:nvPr/>
              </p14:nvContentPartPr>
              <p14:xfrm>
                <a:off x="11765533" y="1489747"/>
                <a:ext cx="16560" cy="71280"/>
              </p14:xfrm>
            </p:contentPart>
          </mc:Choice>
          <mc:Fallback>
            <p:pic>
              <p:nvPicPr>
                <p:cNvPr id="210952" name="Freihand 210951">
                  <a:extLst>
                    <a:ext uri="{FF2B5EF4-FFF2-40B4-BE49-F238E27FC236}">
                      <a16:creationId xmlns:a16="http://schemas.microsoft.com/office/drawing/2014/main" id="{0F6163F2-8FD5-4D6F-83CC-F5CA272156FF}"/>
                    </a:ext>
                  </a:extLst>
                </p:cNvPr>
                <p:cNvPicPr/>
                <p:nvPr/>
              </p:nvPicPr>
              <p:blipFill>
                <a:blip r:embed="rId116"/>
                <a:stretch>
                  <a:fillRect/>
                </a:stretch>
              </p:blipFill>
              <p:spPr>
                <a:xfrm>
                  <a:off x="11761213" y="1485427"/>
                  <a:ext cx="252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10953" name="Freihand 210952">
                  <a:extLst>
                    <a:ext uri="{FF2B5EF4-FFF2-40B4-BE49-F238E27FC236}">
                      <a16:creationId xmlns:a16="http://schemas.microsoft.com/office/drawing/2014/main" id="{DAB5BF06-63FC-4AE9-A645-722C885CA4B8}"/>
                    </a:ext>
                  </a:extLst>
                </p14:cNvPr>
                <p14:cNvContentPartPr/>
                <p14:nvPr/>
              </p14:nvContentPartPr>
              <p14:xfrm>
                <a:off x="11800093" y="1384627"/>
                <a:ext cx="48960" cy="167760"/>
              </p14:xfrm>
            </p:contentPart>
          </mc:Choice>
          <mc:Fallback>
            <p:pic>
              <p:nvPicPr>
                <p:cNvPr id="210953" name="Freihand 210952">
                  <a:extLst>
                    <a:ext uri="{FF2B5EF4-FFF2-40B4-BE49-F238E27FC236}">
                      <a16:creationId xmlns:a16="http://schemas.microsoft.com/office/drawing/2014/main" id="{DAB5BF06-63FC-4AE9-A645-722C885CA4B8}"/>
                    </a:ext>
                  </a:extLst>
                </p:cNvPr>
                <p:cNvPicPr/>
                <p:nvPr/>
              </p:nvPicPr>
              <p:blipFill>
                <a:blip r:embed="rId118"/>
                <a:stretch>
                  <a:fillRect/>
                </a:stretch>
              </p:blipFill>
              <p:spPr>
                <a:xfrm>
                  <a:off x="11795773" y="1380307"/>
                  <a:ext cx="576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10955" name="Freihand 210954">
                  <a:extLst>
                    <a:ext uri="{FF2B5EF4-FFF2-40B4-BE49-F238E27FC236}">
                      <a16:creationId xmlns:a16="http://schemas.microsoft.com/office/drawing/2014/main" id="{BC99E509-EEA0-4E04-B9B7-FC6F4E623819}"/>
                    </a:ext>
                  </a:extLst>
                </p14:cNvPr>
                <p14:cNvContentPartPr/>
                <p14:nvPr/>
              </p14:nvContentPartPr>
              <p14:xfrm>
                <a:off x="11761933" y="1368067"/>
                <a:ext cx="3960" cy="37440"/>
              </p14:xfrm>
            </p:contentPart>
          </mc:Choice>
          <mc:Fallback>
            <p:pic>
              <p:nvPicPr>
                <p:cNvPr id="210955" name="Freihand 210954">
                  <a:extLst>
                    <a:ext uri="{FF2B5EF4-FFF2-40B4-BE49-F238E27FC236}">
                      <a16:creationId xmlns:a16="http://schemas.microsoft.com/office/drawing/2014/main" id="{BC99E509-EEA0-4E04-B9B7-FC6F4E623819}"/>
                    </a:ext>
                  </a:extLst>
                </p:cNvPr>
                <p:cNvPicPr/>
                <p:nvPr/>
              </p:nvPicPr>
              <p:blipFill>
                <a:blip r:embed="rId120"/>
                <a:stretch>
                  <a:fillRect/>
                </a:stretch>
              </p:blipFill>
              <p:spPr>
                <a:xfrm>
                  <a:off x="11757613" y="1363747"/>
                  <a:ext cx="126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10956" name="Freihand 210955">
                  <a:extLst>
                    <a:ext uri="{FF2B5EF4-FFF2-40B4-BE49-F238E27FC236}">
                      <a16:creationId xmlns:a16="http://schemas.microsoft.com/office/drawing/2014/main" id="{A78A1821-D233-4EA6-82DA-5904B3801911}"/>
                    </a:ext>
                  </a:extLst>
                </p14:cNvPr>
                <p14:cNvContentPartPr/>
                <p14:nvPr/>
              </p14:nvContentPartPr>
              <p14:xfrm>
                <a:off x="11840413" y="1480387"/>
                <a:ext cx="48960" cy="62280"/>
              </p14:xfrm>
            </p:contentPart>
          </mc:Choice>
          <mc:Fallback>
            <p:pic>
              <p:nvPicPr>
                <p:cNvPr id="210956" name="Freihand 210955">
                  <a:extLst>
                    <a:ext uri="{FF2B5EF4-FFF2-40B4-BE49-F238E27FC236}">
                      <a16:creationId xmlns:a16="http://schemas.microsoft.com/office/drawing/2014/main" id="{A78A1821-D233-4EA6-82DA-5904B3801911}"/>
                    </a:ext>
                  </a:extLst>
                </p:cNvPr>
                <p:cNvPicPr/>
                <p:nvPr/>
              </p:nvPicPr>
              <p:blipFill>
                <a:blip r:embed="rId122"/>
                <a:stretch>
                  <a:fillRect/>
                </a:stretch>
              </p:blipFill>
              <p:spPr>
                <a:xfrm>
                  <a:off x="11836093" y="1476067"/>
                  <a:ext cx="576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10958" name="Freihand 210957">
                  <a:extLst>
                    <a:ext uri="{FF2B5EF4-FFF2-40B4-BE49-F238E27FC236}">
                      <a16:creationId xmlns:a16="http://schemas.microsoft.com/office/drawing/2014/main" id="{60AF907C-D057-42A1-B5DE-33CA607F1879}"/>
                    </a:ext>
                  </a:extLst>
                </p14:cNvPr>
                <p14:cNvContentPartPr/>
                <p14:nvPr/>
              </p14:nvContentPartPr>
              <p14:xfrm>
                <a:off x="11805853" y="1406587"/>
                <a:ext cx="178560" cy="154440"/>
              </p14:xfrm>
            </p:contentPart>
          </mc:Choice>
          <mc:Fallback>
            <p:pic>
              <p:nvPicPr>
                <p:cNvPr id="210958" name="Freihand 210957">
                  <a:extLst>
                    <a:ext uri="{FF2B5EF4-FFF2-40B4-BE49-F238E27FC236}">
                      <a16:creationId xmlns:a16="http://schemas.microsoft.com/office/drawing/2014/main" id="{60AF907C-D057-42A1-B5DE-33CA607F1879}"/>
                    </a:ext>
                  </a:extLst>
                </p:cNvPr>
                <p:cNvPicPr/>
                <p:nvPr/>
              </p:nvPicPr>
              <p:blipFill>
                <a:blip r:embed="rId124"/>
                <a:stretch>
                  <a:fillRect/>
                </a:stretch>
              </p:blipFill>
              <p:spPr>
                <a:xfrm>
                  <a:off x="11801533" y="1402267"/>
                  <a:ext cx="1872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10959" name="Freihand 210958">
                  <a:extLst>
                    <a:ext uri="{FF2B5EF4-FFF2-40B4-BE49-F238E27FC236}">
                      <a16:creationId xmlns:a16="http://schemas.microsoft.com/office/drawing/2014/main" id="{C323F2F5-9E70-4687-BB0F-AF4F9FA21B93}"/>
                    </a:ext>
                  </a:extLst>
                </p14:cNvPr>
                <p14:cNvContentPartPr/>
                <p14:nvPr/>
              </p14:nvContentPartPr>
              <p14:xfrm>
                <a:off x="11993413" y="1392187"/>
                <a:ext cx="126360" cy="276480"/>
              </p14:xfrm>
            </p:contentPart>
          </mc:Choice>
          <mc:Fallback>
            <p:pic>
              <p:nvPicPr>
                <p:cNvPr id="210959" name="Freihand 210958">
                  <a:extLst>
                    <a:ext uri="{FF2B5EF4-FFF2-40B4-BE49-F238E27FC236}">
                      <a16:creationId xmlns:a16="http://schemas.microsoft.com/office/drawing/2014/main" id="{C323F2F5-9E70-4687-BB0F-AF4F9FA21B93}"/>
                    </a:ext>
                  </a:extLst>
                </p:cNvPr>
                <p:cNvPicPr/>
                <p:nvPr/>
              </p:nvPicPr>
              <p:blipFill>
                <a:blip r:embed="rId126"/>
                <a:stretch>
                  <a:fillRect/>
                </a:stretch>
              </p:blipFill>
              <p:spPr>
                <a:xfrm>
                  <a:off x="11989093" y="1387867"/>
                  <a:ext cx="13500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10960" name="Freihand 210959">
                  <a:extLst>
                    <a:ext uri="{FF2B5EF4-FFF2-40B4-BE49-F238E27FC236}">
                      <a16:creationId xmlns:a16="http://schemas.microsoft.com/office/drawing/2014/main" id="{74BF3E8C-5407-428E-B127-7CAD44251528}"/>
                    </a:ext>
                  </a:extLst>
                </p14:cNvPr>
                <p14:cNvContentPartPr/>
                <p14:nvPr/>
              </p14:nvContentPartPr>
              <p14:xfrm>
                <a:off x="11465293" y="1769467"/>
                <a:ext cx="129240" cy="235440"/>
              </p14:xfrm>
            </p:contentPart>
          </mc:Choice>
          <mc:Fallback>
            <p:pic>
              <p:nvPicPr>
                <p:cNvPr id="210960" name="Freihand 210959">
                  <a:extLst>
                    <a:ext uri="{FF2B5EF4-FFF2-40B4-BE49-F238E27FC236}">
                      <a16:creationId xmlns:a16="http://schemas.microsoft.com/office/drawing/2014/main" id="{74BF3E8C-5407-428E-B127-7CAD44251528}"/>
                    </a:ext>
                  </a:extLst>
                </p:cNvPr>
                <p:cNvPicPr/>
                <p:nvPr/>
              </p:nvPicPr>
              <p:blipFill>
                <a:blip r:embed="rId128"/>
                <a:stretch>
                  <a:fillRect/>
                </a:stretch>
              </p:blipFill>
              <p:spPr>
                <a:xfrm>
                  <a:off x="11460973" y="1765147"/>
                  <a:ext cx="1378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10961" name="Freihand 210960">
                  <a:extLst>
                    <a:ext uri="{FF2B5EF4-FFF2-40B4-BE49-F238E27FC236}">
                      <a16:creationId xmlns:a16="http://schemas.microsoft.com/office/drawing/2014/main" id="{2AFD3834-6770-4EF8-8FB6-4F7ACE6DE45D}"/>
                    </a:ext>
                  </a:extLst>
                </p14:cNvPr>
                <p14:cNvContentPartPr/>
                <p14:nvPr/>
              </p14:nvContentPartPr>
              <p14:xfrm>
                <a:off x="11614333" y="1743907"/>
                <a:ext cx="438120" cy="129600"/>
              </p14:xfrm>
            </p:contentPart>
          </mc:Choice>
          <mc:Fallback>
            <p:pic>
              <p:nvPicPr>
                <p:cNvPr id="210961" name="Freihand 210960">
                  <a:extLst>
                    <a:ext uri="{FF2B5EF4-FFF2-40B4-BE49-F238E27FC236}">
                      <a16:creationId xmlns:a16="http://schemas.microsoft.com/office/drawing/2014/main" id="{2AFD3834-6770-4EF8-8FB6-4F7ACE6DE45D}"/>
                    </a:ext>
                  </a:extLst>
                </p:cNvPr>
                <p:cNvPicPr/>
                <p:nvPr/>
              </p:nvPicPr>
              <p:blipFill>
                <a:blip r:embed="rId130"/>
                <a:stretch>
                  <a:fillRect/>
                </a:stretch>
              </p:blipFill>
              <p:spPr>
                <a:xfrm>
                  <a:off x="11610013" y="1739587"/>
                  <a:ext cx="4467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10962" name="Freihand 210961">
                  <a:extLst>
                    <a:ext uri="{FF2B5EF4-FFF2-40B4-BE49-F238E27FC236}">
                      <a16:creationId xmlns:a16="http://schemas.microsoft.com/office/drawing/2014/main" id="{682E9584-225F-414B-865F-34624A887DCE}"/>
                    </a:ext>
                  </a:extLst>
                </p14:cNvPr>
                <p14:cNvContentPartPr/>
                <p14:nvPr/>
              </p14:nvContentPartPr>
              <p14:xfrm>
                <a:off x="11983333" y="1706827"/>
                <a:ext cx="14400" cy="3960"/>
              </p14:xfrm>
            </p:contentPart>
          </mc:Choice>
          <mc:Fallback>
            <p:pic>
              <p:nvPicPr>
                <p:cNvPr id="210962" name="Freihand 210961">
                  <a:extLst>
                    <a:ext uri="{FF2B5EF4-FFF2-40B4-BE49-F238E27FC236}">
                      <a16:creationId xmlns:a16="http://schemas.microsoft.com/office/drawing/2014/main" id="{682E9584-225F-414B-865F-34624A887DCE}"/>
                    </a:ext>
                  </a:extLst>
                </p:cNvPr>
                <p:cNvPicPr/>
                <p:nvPr/>
              </p:nvPicPr>
              <p:blipFill>
                <a:blip r:embed="rId132"/>
                <a:stretch>
                  <a:fillRect/>
                </a:stretch>
              </p:blipFill>
              <p:spPr>
                <a:xfrm>
                  <a:off x="11979013" y="1702507"/>
                  <a:ext cx="230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10964" name="Freihand 210963">
                  <a:extLst>
                    <a:ext uri="{FF2B5EF4-FFF2-40B4-BE49-F238E27FC236}">
                      <a16:creationId xmlns:a16="http://schemas.microsoft.com/office/drawing/2014/main" id="{6F8C1DC6-775C-4821-9477-EBEE7F42A6CB}"/>
                    </a:ext>
                  </a:extLst>
                </p14:cNvPr>
                <p14:cNvContentPartPr/>
                <p14:nvPr/>
              </p14:nvContentPartPr>
              <p14:xfrm>
                <a:off x="10110613" y="1839667"/>
                <a:ext cx="15480" cy="383040"/>
              </p14:xfrm>
            </p:contentPart>
          </mc:Choice>
          <mc:Fallback>
            <p:pic>
              <p:nvPicPr>
                <p:cNvPr id="210964" name="Freihand 210963">
                  <a:extLst>
                    <a:ext uri="{FF2B5EF4-FFF2-40B4-BE49-F238E27FC236}">
                      <a16:creationId xmlns:a16="http://schemas.microsoft.com/office/drawing/2014/main" id="{6F8C1DC6-775C-4821-9477-EBEE7F42A6CB}"/>
                    </a:ext>
                  </a:extLst>
                </p:cNvPr>
                <p:cNvPicPr/>
                <p:nvPr/>
              </p:nvPicPr>
              <p:blipFill>
                <a:blip r:embed="rId134"/>
                <a:stretch>
                  <a:fillRect/>
                </a:stretch>
              </p:blipFill>
              <p:spPr>
                <a:xfrm>
                  <a:off x="10106293" y="1835347"/>
                  <a:ext cx="24120" cy="3916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10965" name="Freihand 210964">
                  <a:extLst>
                    <a:ext uri="{FF2B5EF4-FFF2-40B4-BE49-F238E27FC236}">
                      <a16:creationId xmlns:a16="http://schemas.microsoft.com/office/drawing/2014/main" id="{B0900FF1-DCF5-4714-A457-CA9A0DD9E196}"/>
                    </a:ext>
                  </a:extLst>
                </p14:cNvPr>
                <p14:cNvContentPartPr/>
                <p14:nvPr/>
              </p14:nvContentPartPr>
              <p14:xfrm>
                <a:off x="10122853" y="2370667"/>
                <a:ext cx="15480" cy="42480"/>
              </p14:xfrm>
            </p:contentPart>
          </mc:Choice>
          <mc:Fallback>
            <p:pic>
              <p:nvPicPr>
                <p:cNvPr id="210965" name="Freihand 210964">
                  <a:extLst>
                    <a:ext uri="{FF2B5EF4-FFF2-40B4-BE49-F238E27FC236}">
                      <a16:creationId xmlns:a16="http://schemas.microsoft.com/office/drawing/2014/main" id="{B0900FF1-DCF5-4714-A457-CA9A0DD9E196}"/>
                    </a:ext>
                  </a:extLst>
                </p:cNvPr>
                <p:cNvPicPr/>
                <p:nvPr/>
              </p:nvPicPr>
              <p:blipFill>
                <a:blip r:embed="rId136"/>
                <a:stretch>
                  <a:fillRect/>
                </a:stretch>
              </p:blipFill>
              <p:spPr>
                <a:xfrm>
                  <a:off x="10118533" y="2366347"/>
                  <a:ext cx="241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10966" name="Freihand 210965">
                  <a:extLst>
                    <a:ext uri="{FF2B5EF4-FFF2-40B4-BE49-F238E27FC236}">
                      <a16:creationId xmlns:a16="http://schemas.microsoft.com/office/drawing/2014/main" id="{563E281C-9B67-44B9-AC8E-DA477EFC6562}"/>
                    </a:ext>
                  </a:extLst>
                </p14:cNvPr>
                <p14:cNvContentPartPr/>
                <p14:nvPr/>
              </p14:nvContentPartPr>
              <p14:xfrm>
                <a:off x="10997293" y="1723027"/>
                <a:ext cx="24840" cy="386640"/>
              </p14:xfrm>
            </p:contentPart>
          </mc:Choice>
          <mc:Fallback>
            <p:pic>
              <p:nvPicPr>
                <p:cNvPr id="210966" name="Freihand 210965">
                  <a:extLst>
                    <a:ext uri="{FF2B5EF4-FFF2-40B4-BE49-F238E27FC236}">
                      <a16:creationId xmlns:a16="http://schemas.microsoft.com/office/drawing/2014/main" id="{563E281C-9B67-44B9-AC8E-DA477EFC6562}"/>
                    </a:ext>
                  </a:extLst>
                </p:cNvPr>
                <p:cNvPicPr/>
                <p:nvPr/>
              </p:nvPicPr>
              <p:blipFill>
                <a:blip r:embed="rId138"/>
                <a:stretch>
                  <a:fillRect/>
                </a:stretch>
              </p:blipFill>
              <p:spPr>
                <a:xfrm>
                  <a:off x="10992973" y="1718707"/>
                  <a:ext cx="33480" cy="3952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10967" name="Freihand 210966">
                  <a:extLst>
                    <a:ext uri="{FF2B5EF4-FFF2-40B4-BE49-F238E27FC236}">
                      <a16:creationId xmlns:a16="http://schemas.microsoft.com/office/drawing/2014/main" id="{A7E8A3B2-6BD6-4B53-A4F9-32767B6C910B}"/>
                    </a:ext>
                  </a:extLst>
                </p14:cNvPr>
                <p14:cNvContentPartPr/>
                <p14:nvPr/>
              </p14:nvContentPartPr>
              <p14:xfrm>
                <a:off x="10962013" y="2229187"/>
                <a:ext cx="26280" cy="169560"/>
              </p14:xfrm>
            </p:contentPart>
          </mc:Choice>
          <mc:Fallback>
            <p:pic>
              <p:nvPicPr>
                <p:cNvPr id="210967" name="Freihand 210966">
                  <a:extLst>
                    <a:ext uri="{FF2B5EF4-FFF2-40B4-BE49-F238E27FC236}">
                      <a16:creationId xmlns:a16="http://schemas.microsoft.com/office/drawing/2014/main" id="{A7E8A3B2-6BD6-4B53-A4F9-32767B6C910B}"/>
                    </a:ext>
                  </a:extLst>
                </p:cNvPr>
                <p:cNvPicPr/>
                <p:nvPr/>
              </p:nvPicPr>
              <p:blipFill>
                <a:blip r:embed="rId140"/>
                <a:stretch>
                  <a:fillRect/>
                </a:stretch>
              </p:blipFill>
              <p:spPr>
                <a:xfrm>
                  <a:off x="10957693" y="2224867"/>
                  <a:ext cx="349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10969" name="Freihand 210968">
                  <a:extLst>
                    <a:ext uri="{FF2B5EF4-FFF2-40B4-BE49-F238E27FC236}">
                      <a16:creationId xmlns:a16="http://schemas.microsoft.com/office/drawing/2014/main" id="{15FA5038-3FCA-4D0E-9301-380B85288D82}"/>
                    </a:ext>
                  </a:extLst>
                </p14:cNvPr>
                <p14:cNvContentPartPr/>
                <p14:nvPr/>
              </p14:nvContentPartPr>
              <p14:xfrm>
                <a:off x="9795613" y="2595307"/>
                <a:ext cx="105480" cy="167760"/>
              </p14:xfrm>
            </p:contentPart>
          </mc:Choice>
          <mc:Fallback>
            <p:pic>
              <p:nvPicPr>
                <p:cNvPr id="210969" name="Freihand 210968">
                  <a:extLst>
                    <a:ext uri="{FF2B5EF4-FFF2-40B4-BE49-F238E27FC236}">
                      <a16:creationId xmlns:a16="http://schemas.microsoft.com/office/drawing/2014/main" id="{15FA5038-3FCA-4D0E-9301-380B85288D82}"/>
                    </a:ext>
                  </a:extLst>
                </p:cNvPr>
                <p:cNvPicPr/>
                <p:nvPr/>
              </p:nvPicPr>
              <p:blipFill>
                <a:blip r:embed="rId142"/>
                <a:stretch>
                  <a:fillRect/>
                </a:stretch>
              </p:blipFill>
              <p:spPr>
                <a:xfrm>
                  <a:off x="9791293" y="2590987"/>
                  <a:ext cx="1141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10970" name="Freihand 210969">
                  <a:extLst>
                    <a:ext uri="{FF2B5EF4-FFF2-40B4-BE49-F238E27FC236}">
                      <a16:creationId xmlns:a16="http://schemas.microsoft.com/office/drawing/2014/main" id="{8D90415E-8748-4485-8E66-5A2131AD3E11}"/>
                    </a:ext>
                  </a:extLst>
                </p14:cNvPr>
                <p14:cNvContentPartPr/>
                <p14:nvPr/>
              </p14:nvContentPartPr>
              <p14:xfrm>
                <a:off x="9910813" y="2512507"/>
                <a:ext cx="105480" cy="203760"/>
              </p14:xfrm>
            </p:contentPart>
          </mc:Choice>
          <mc:Fallback>
            <p:pic>
              <p:nvPicPr>
                <p:cNvPr id="210970" name="Freihand 210969">
                  <a:extLst>
                    <a:ext uri="{FF2B5EF4-FFF2-40B4-BE49-F238E27FC236}">
                      <a16:creationId xmlns:a16="http://schemas.microsoft.com/office/drawing/2014/main" id="{8D90415E-8748-4485-8E66-5A2131AD3E11}"/>
                    </a:ext>
                  </a:extLst>
                </p:cNvPr>
                <p:cNvPicPr/>
                <p:nvPr/>
              </p:nvPicPr>
              <p:blipFill>
                <a:blip r:embed="rId144"/>
                <a:stretch>
                  <a:fillRect/>
                </a:stretch>
              </p:blipFill>
              <p:spPr>
                <a:xfrm>
                  <a:off x="9906493" y="2508187"/>
                  <a:ext cx="1141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10971" name="Freihand 210970">
                  <a:extLst>
                    <a:ext uri="{FF2B5EF4-FFF2-40B4-BE49-F238E27FC236}">
                      <a16:creationId xmlns:a16="http://schemas.microsoft.com/office/drawing/2014/main" id="{F678E658-D034-482F-A1B7-86C32F8853D8}"/>
                    </a:ext>
                  </a:extLst>
                </p14:cNvPr>
                <p14:cNvContentPartPr/>
                <p14:nvPr/>
              </p14:nvContentPartPr>
              <p14:xfrm>
                <a:off x="10023853" y="2647867"/>
                <a:ext cx="143640" cy="65520"/>
              </p14:xfrm>
            </p:contentPart>
          </mc:Choice>
          <mc:Fallback>
            <p:pic>
              <p:nvPicPr>
                <p:cNvPr id="210971" name="Freihand 210970">
                  <a:extLst>
                    <a:ext uri="{FF2B5EF4-FFF2-40B4-BE49-F238E27FC236}">
                      <a16:creationId xmlns:a16="http://schemas.microsoft.com/office/drawing/2014/main" id="{F678E658-D034-482F-A1B7-86C32F8853D8}"/>
                    </a:ext>
                  </a:extLst>
                </p:cNvPr>
                <p:cNvPicPr/>
                <p:nvPr/>
              </p:nvPicPr>
              <p:blipFill>
                <a:blip r:embed="rId146"/>
                <a:stretch>
                  <a:fillRect/>
                </a:stretch>
              </p:blipFill>
              <p:spPr>
                <a:xfrm>
                  <a:off x="10019533" y="2643547"/>
                  <a:ext cx="1522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10972" name="Freihand 210971">
                  <a:extLst>
                    <a:ext uri="{FF2B5EF4-FFF2-40B4-BE49-F238E27FC236}">
                      <a16:creationId xmlns:a16="http://schemas.microsoft.com/office/drawing/2014/main" id="{CE44C61C-9EFF-477F-ADDE-ABB85D3BC2FB}"/>
                    </a:ext>
                  </a:extLst>
                </p14:cNvPr>
                <p14:cNvContentPartPr/>
                <p14:nvPr/>
              </p14:nvContentPartPr>
              <p14:xfrm>
                <a:off x="10157773" y="2547787"/>
                <a:ext cx="83520" cy="155520"/>
              </p14:xfrm>
            </p:contentPart>
          </mc:Choice>
          <mc:Fallback>
            <p:pic>
              <p:nvPicPr>
                <p:cNvPr id="210972" name="Freihand 210971">
                  <a:extLst>
                    <a:ext uri="{FF2B5EF4-FFF2-40B4-BE49-F238E27FC236}">
                      <a16:creationId xmlns:a16="http://schemas.microsoft.com/office/drawing/2014/main" id="{CE44C61C-9EFF-477F-ADDE-ABB85D3BC2FB}"/>
                    </a:ext>
                  </a:extLst>
                </p:cNvPr>
                <p:cNvPicPr/>
                <p:nvPr/>
              </p:nvPicPr>
              <p:blipFill>
                <a:blip r:embed="rId148"/>
                <a:stretch>
                  <a:fillRect/>
                </a:stretch>
              </p:blipFill>
              <p:spPr>
                <a:xfrm>
                  <a:off x="10153453" y="2543467"/>
                  <a:ext cx="921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10973" name="Freihand 210972">
                  <a:extLst>
                    <a:ext uri="{FF2B5EF4-FFF2-40B4-BE49-F238E27FC236}">
                      <a16:creationId xmlns:a16="http://schemas.microsoft.com/office/drawing/2014/main" id="{353D079C-A1B2-4056-A25A-1BA0B9C1FF28}"/>
                    </a:ext>
                  </a:extLst>
                </p14:cNvPr>
                <p14:cNvContentPartPr/>
                <p14:nvPr/>
              </p14:nvContentPartPr>
              <p14:xfrm>
                <a:off x="10792453" y="2500267"/>
                <a:ext cx="56880" cy="109440"/>
              </p14:xfrm>
            </p:contentPart>
          </mc:Choice>
          <mc:Fallback>
            <p:pic>
              <p:nvPicPr>
                <p:cNvPr id="210973" name="Freihand 210972">
                  <a:extLst>
                    <a:ext uri="{FF2B5EF4-FFF2-40B4-BE49-F238E27FC236}">
                      <a16:creationId xmlns:a16="http://schemas.microsoft.com/office/drawing/2014/main" id="{353D079C-A1B2-4056-A25A-1BA0B9C1FF28}"/>
                    </a:ext>
                  </a:extLst>
                </p:cNvPr>
                <p:cNvPicPr/>
                <p:nvPr/>
              </p:nvPicPr>
              <p:blipFill>
                <a:blip r:embed="rId150"/>
                <a:stretch>
                  <a:fillRect/>
                </a:stretch>
              </p:blipFill>
              <p:spPr>
                <a:xfrm>
                  <a:off x="10788133" y="2495947"/>
                  <a:ext cx="655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10974" name="Freihand 210973">
                  <a:extLst>
                    <a:ext uri="{FF2B5EF4-FFF2-40B4-BE49-F238E27FC236}">
                      <a16:creationId xmlns:a16="http://schemas.microsoft.com/office/drawing/2014/main" id="{6CB21FFC-EF12-4B43-B0F6-ED3406A665D6}"/>
                    </a:ext>
                  </a:extLst>
                </p14:cNvPr>
                <p14:cNvContentPartPr/>
                <p14:nvPr/>
              </p14:nvContentPartPr>
              <p14:xfrm>
                <a:off x="10866613" y="2517907"/>
                <a:ext cx="63360" cy="73800"/>
              </p14:xfrm>
            </p:contentPart>
          </mc:Choice>
          <mc:Fallback>
            <p:pic>
              <p:nvPicPr>
                <p:cNvPr id="210974" name="Freihand 210973">
                  <a:extLst>
                    <a:ext uri="{FF2B5EF4-FFF2-40B4-BE49-F238E27FC236}">
                      <a16:creationId xmlns:a16="http://schemas.microsoft.com/office/drawing/2014/main" id="{6CB21FFC-EF12-4B43-B0F6-ED3406A665D6}"/>
                    </a:ext>
                  </a:extLst>
                </p:cNvPr>
                <p:cNvPicPr/>
                <p:nvPr/>
              </p:nvPicPr>
              <p:blipFill>
                <a:blip r:embed="rId152"/>
                <a:stretch>
                  <a:fillRect/>
                </a:stretch>
              </p:blipFill>
              <p:spPr>
                <a:xfrm>
                  <a:off x="10862293" y="2513587"/>
                  <a:ext cx="720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10975" name="Freihand 210974">
                  <a:extLst>
                    <a:ext uri="{FF2B5EF4-FFF2-40B4-BE49-F238E27FC236}">
                      <a16:creationId xmlns:a16="http://schemas.microsoft.com/office/drawing/2014/main" id="{145DC32A-C60B-461E-8688-CE455F228AAF}"/>
                    </a:ext>
                  </a:extLst>
                </p14:cNvPr>
                <p14:cNvContentPartPr/>
                <p14:nvPr/>
              </p14:nvContentPartPr>
              <p14:xfrm>
                <a:off x="10929613" y="2515747"/>
                <a:ext cx="118440" cy="53640"/>
              </p14:xfrm>
            </p:contentPart>
          </mc:Choice>
          <mc:Fallback>
            <p:pic>
              <p:nvPicPr>
                <p:cNvPr id="210975" name="Freihand 210974">
                  <a:extLst>
                    <a:ext uri="{FF2B5EF4-FFF2-40B4-BE49-F238E27FC236}">
                      <a16:creationId xmlns:a16="http://schemas.microsoft.com/office/drawing/2014/main" id="{145DC32A-C60B-461E-8688-CE455F228AAF}"/>
                    </a:ext>
                  </a:extLst>
                </p:cNvPr>
                <p:cNvPicPr/>
                <p:nvPr/>
              </p:nvPicPr>
              <p:blipFill>
                <a:blip r:embed="rId154"/>
                <a:stretch>
                  <a:fillRect/>
                </a:stretch>
              </p:blipFill>
              <p:spPr>
                <a:xfrm>
                  <a:off x="10925293" y="2511427"/>
                  <a:ext cx="1270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10976" name="Freihand 210975">
                  <a:extLst>
                    <a:ext uri="{FF2B5EF4-FFF2-40B4-BE49-F238E27FC236}">
                      <a16:creationId xmlns:a16="http://schemas.microsoft.com/office/drawing/2014/main" id="{1B1C49D2-D6EB-4071-B1CA-61DF9109DA35}"/>
                    </a:ext>
                  </a:extLst>
                </p14:cNvPr>
                <p14:cNvContentPartPr/>
                <p14:nvPr/>
              </p14:nvContentPartPr>
              <p14:xfrm>
                <a:off x="11027533" y="2503507"/>
                <a:ext cx="124920" cy="223560"/>
              </p14:xfrm>
            </p:contentPart>
          </mc:Choice>
          <mc:Fallback>
            <p:pic>
              <p:nvPicPr>
                <p:cNvPr id="210976" name="Freihand 210975">
                  <a:extLst>
                    <a:ext uri="{FF2B5EF4-FFF2-40B4-BE49-F238E27FC236}">
                      <a16:creationId xmlns:a16="http://schemas.microsoft.com/office/drawing/2014/main" id="{1B1C49D2-D6EB-4071-B1CA-61DF9109DA35}"/>
                    </a:ext>
                  </a:extLst>
                </p:cNvPr>
                <p:cNvPicPr/>
                <p:nvPr/>
              </p:nvPicPr>
              <p:blipFill>
                <a:blip r:embed="rId156"/>
                <a:stretch>
                  <a:fillRect/>
                </a:stretch>
              </p:blipFill>
              <p:spPr>
                <a:xfrm>
                  <a:off x="11023213" y="2499187"/>
                  <a:ext cx="133560" cy="232200"/>
                </a:xfrm>
                <a:prstGeom prst="rect">
                  <a:avLst/>
                </a:prstGeom>
              </p:spPr>
            </p:pic>
          </mc:Fallback>
        </mc:AlternateContent>
      </p:grpSp>
    </p:spTree>
    <p:extLst>
      <p:ext uri="{BB962C8B-B14F-4D97-AF65-F5344CB8AC3E}">
        <p14:creationId xmlns:p14="http://schemas.microsoft.com/office/powerpoint/2010/main" val="172768981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Market expectation theory (Example)</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7726" y="6203057"/>
            <a:ext cx="12192000" cy="5919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a:solidFill>
                  <a:schemeClr val="tx1"/>
                </a:solidFill>
              </a:rPr>
              <a:t>→ </a:t>
            </a:r>
            <a:r>
              <a:rPr lang="de-DE" sz="1800" b="1">
                <a:solidFill>
                  <a:schemeClr val="tx1"/>
                </a:solidFill>
              </a:rPr>
              <a:t>short term expected interest rate =</a:t>
            </a:r>
            <a:endParaRPr lang="de-DE" sz="1800" b="1" dirty="0">
              <a:solidFill>
                <a:schemeClr val="tx1"/>
              </a:solidFill>
            </a:endParaRPr>
          </a:p>
          <a:p>
            <a:pPr eaLnBrk="1" hangingPunct="1"/>
            <a:r>
              <a:rPr lang="de-DE" sz="1800" b="1">
                <a:solidFill>
                  <a:schemeClr val="tx1"/>
                </a:solidFill>
              </a:rPr>
              <a:t>     longterm interest rate + difference between long term and short term interest rates</a:t>
            </a:r>
            <a:endParaRPr lang="de-DE" sz="1900" b="1" dirty="0">
              <a:solidFill>
                <a:schemeClr val="tx1"/>
              </a:solidFill>
            </a:endParaRP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a:t>
            </a:r>
            <a:r>
              <a:rPr lang="de-DE" sz="1600">
                <a:cs typeface="Times New Roman" pitchFamily="18" charset="0"/>
              </a:rPr>
              <a:t>	interest rate 1 year (</a:t>
            </a:r>
            <a:r>
              <a:rPr lang="de-DE" sz="1600" dirty="0">
                <a:cs typeface="Times New Roman" pitchFamily="18" charset="0"/>
              </a:rPr>
              <a:t>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a:t>
            </a:r>
            <a:r>
              <a:rPr lang="de-DE" sz="1600">
                <a:cs typeface="Times New Roman" pitchFamily="18" charset="0"/>
              </a:rPr>
              <a:t>	interest rate 2 years </a:t>
            </a:r>
            <a:r>
              <a:rPr lang="de-DE" sz="1600"/>
              <a:t>(</a:t>
            </a:r>
            <a:r>
              <a:rPr lang="de-DE" sz="1600" dirty="0"/>
              <a:t>p.a.) 4%</a:t>
            </a:r>
          </a:p>
          <a:p>
            <a:r>
              <a:rPr lang="de-DE" sz="1600" dirty="0"/>
              <a:t>i</a:t>
            </a:r>
            <a:r>
              <a:rPr lang="de-DE" sz="1600" baseline="-25000" dirty="0"/>
              <a:t>1</a:t>
            </a:r>
            <a:r>
              <a:rPr lang="de-DE" sz="1600" baseline="30000" dirty="0"/>
              <a:t>e</a:t>
            </a:r>
            <a:r>
              <a:rPr lang="de-DE" sz="1600" dirty="0"/>
              <a:t>:</a:t>
            </a:r>
            <a:r>
              <a:rPr lang="de-DE" sz="1600"/>
              <a:t>	expected</a:t>
            </a:r>
            <a:r>
              <a:rPr lang="de-DE" sz="1600">
                <a:cs typeface="Times New Roman" pitchFamily="18" charset="0"/>
              </a:rPr>
              <a:t> interest rate 1 year</a:t>
            </a:r>
            <a:r>
              <a:rPr lang="de-DE" sz="1600"/>
              <a:t> </a:t>
            </a:r>
            <a:r>
              <a:rPr lang="de-DE" sz="1600" dirty="0"/>
              <a:t>in </a:t>
            </a:r>
            <a:r>
              <a:rPr lang="de-DE" sz="1600"/>
              <a:t>1 year </a:t>
            </a:r>
            <a:r>
              <a:rPr lang="de-DE" sz="1600" dirty="0"/>
              <a:t>(p.a.)???</a:t>
            </a:r>
          </a:p>
          <a:p>
            <a:r>
              <a:rPr lang="de-DE" sz="1600"/>
              <a:t>	Investment 1 </a:t>
            </a:r>
            <a:r>
              <a:rPr lang="de-DE" sz="1600" dirty="0"/>
              <a:t>Euro</a:t>
            </a:r>
          </a:p>
        </p:txBody>
      </p:sp>
      <p:sp>
        <p:nvSpPr>
          <p:cNvPr id="7" name="Rechteck 6"/>
          <p:cNvSpPr/>
          <p:nvPr/>
        </p:nvSpPr>
        <p:spPr>
          <a:xfrm>
            <a:off x="4851702" y="465366"/>
            <a:ext cx="7340297" cy="646331"/>
          </a:xfrm>
          <a:prstGeom prst="rect">
            <a:avLst/>
          </a:prstGeom>
        </p:spPr>
        <p:txBody>
          <a:bodyPr wrap="square">
            <a:spAutoFit/>
          </a:bodyPr>
          <a:lstStyle/>
          <a:p>
            <a:r>
              <a:rPr lang="de-DE">
                <a:cs typeface="Times New Roman" pitchFamily="18" charset="0"/>
              </a:rPr>
              <a:t>Assume long term and short term investments are </a:t>
            </a:r>
            <a:r>
              <a:rPr lang="de-DE" b="1">
                <a:cs typeface="Times New Roman" pitchFamily="18" charset="0"/>
              </a:rPr>
              <a:t>perfect substitues</a:t>
            </a:r>
            <a:r>
              <a:rPr lang="de-DE">
                <a:cs typeface="Times New Roman" pitchFamily="18" charset="0"/>
              </a:rPr>
              <a:t>, investors are </a:t>
            </a:r>
            <a:r>
              <a:rPr lang="de-DE" b="1">
                <a:cs typeface="Times New Roman" pitchFamily="18" charset="0"/>
              </a:rPr>
              <a:t>risk neutral </a:t>
            </a:r>
            <a:r>
              <a:rPr lang="de-DE">
                <a:cs typeface="Times New Roman" pitchFamily="18" charset="0"/>
              </a:rPr>
              <a:t>and we have </a:t>
            </a:r>
            <a:r>
              <a:rPr lang="de-DE" b="1">
                <a:cs typeface="Times New Roman" pitchFamily="18" charset="0"/>
              </a:rPr>
              <a:t>perfect capital markets</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68296" cy="369332"/>
          </a:xfrm>
          <a:prstGeom prst="rect">
            <a:avLst/>
          </a:prstGeom>
        </p:spPr>
        <p:txBody>
          <a:bodyPr wrap="none">
            <a:spAutoFit/>
          </a:bodyPr>
          <a:lstStyle/>
          <a:p>
            <a:r>
              <a:rPr lang="de-DE"/>
              <a:t>Short term?</a:t>
            </a:r>
            <a:endParaRPr lang="de-DE" dirty="0"/>
          </a:p>
        </p:txBody>
      </p:sp>
      <p:sp>
        <p:nvSpPr>
          <p:cNvPr id="12" name="Rechteck 11"/>
          <p:cNvSpPr/>
          <p:nvPr/>
        </p:nvSpPr>
        <p:spPr>
          <a:xfrm>
            <a:off x="8726830" y="2265341"/>
            <a:ext cx="1255472" cy="369332"/>
          </a:xfrm>
          <a:prstGeom prst="rect">
            <a:avLst/>
          </a:prstGeom>
        </p:spPr>
        <p:txBody>
          <a:bodyPr wrap="none">
            <a:spAutoFit/>
          </a:bodyPr>
          <a:lstStyle/>
          <a:p>
            <a:r>
              <a:rPr lang="de-DE"/>
              <a:t>Long term?</a:t>
            </a:r>
            <a:endParaRPr lang="de-DE" dirty="0"/>
          </a:p>
        </p:txBody>
      </p:sp>
      <p:sp>
        <p:nvSpPr>
          <p:cNvPr id="16" name="Rechteck 15"/>
          <p:cNvSpPr/>
          <p:nvPr/>
        </p:nvSpPr>
        <p:spPr>
          <a:xfrm>
            <a:off x="4219175" y="2727593"/>
            <a:ext cx="2838820" cy="276999"/>
          </a:xfrm>
          <a:prstGeom prst="rect">
            <a:avLst/>
          </a:prstGeom>
        </p:spPr>
        <p:txBody>
          <a:bodyPr wrap="square">
            <a:spAutoFit/>
          </a:bodyPr>
          <a:lstStyle/>
          <a:p>
            <a:r>
              <a:rPr lang="de-DE" sz="1200">
                <a:cs typeface="Times New Roman" pitchFamily="18" charset="0"/>
              </a:rPr>
              <a:t>Compare the two investments1</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02623246-92F2-4422-B788-56396741DC33}"/>
                  </a:ext>
                </a:extLst>
              </p14:cNvPr>
              <p14:cNvContentPartPr/>
              <p14:nvPr/>
            </p14:nvContentPartPr>
            <p14:xfrm>
              <a:off x="6103093" y="429387"/>
              <a:ext cx="2824920" cy="52560"/>
            </p14:xfrm>
          </p:contentPart>
        </mc:Choice>
        <mc:Fallback>
          <p:pic>
            <p:nvPicPr>
              <p:cNvPr id="5" name="Freihand 4">
                <a:extLst>
                  <a:ext uri="{FF2B5EF4-FFF2-40B4-BE49-F238E27FC236}">
                    <a16:creationId xmlns:a16="http://schemas.microsoft.com/office/drawing/2014/main" id="{02623246-92F2-4422-B788-56396741DC33}"/>
                  </a:ext>
                </a:extLst>
              </p:cNvPr>
              <p:cNvPicPr/>
              <p:nvPr/>
            </p:nvPicPr>
            <p:blipFill>
              <a:blip r:embed="rId4"/>
              <a:stretch>
                <a:fillRect/>
              </a:stretch>
            </p:blipFill>
            <p:spPr>
              <a:xfrm>
                <a:off x="6098773" y="425067"/>
                <a:ext cx="28335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60B80B4F-CED8-42D6-BEA2-2D122EB7D446}"/>
                  </a:ext>
                </a:extLst>
              </p14:cNvPr>
              <p14:cNvContentPartPr/>
              <p14:nvPr/>
            </p14:nvContentPartPr>
            <p14:xfrm>
              <a:off x="86773" y="768867"/>
              <a:ext cx="177480" cy="40320"/>
            </p14:xfrm>
          </p:contentPart>
        </mc:Choice>
        <mc:Fallback>
          <p:pic>
            <p:nvPicPr>
              <p:cNvPr id="6" name="Freihand 5">
                <a:extLst>
                  <a:ext uri="{FF2B5EF4-FFF2-40B4-BE49-F238E27FC236}">
                    <a16:creationId xmlns:a16="http://schemas.microsoft.com/office/drawing/2014/main" id="{60B80B4F-CED8-42D6-BEA2-2D122EB7D446}"/>
                  </a:ext>
                </a:extLst>
              </p:cNvPr>
              <p:cNvPicPr/>
              <p:nvPr/>
            </p:nvPicPr>
            <p:blipFill>
              <a:blip r:embed="rId6"/>
              <a:stretch>
                <a:fillRect/>
              </a:stretch>
            </p:blipFill>
            <p:spPr>
              <a:xfrm>
                <a:off x="82453" y="764547"/>
                <a:ext cx="1861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F67FEAA8-B04E-4180-B72D-ED973BED0631}"/>
                  </a:ext>
                </a:extLst>
              </p14:cNvPr>
              <p14:cNvContentPartPr/>
              <p14:nvPr/>
            </p14:nvContentPartPr>
            <p14:xfrm>
              <a:off x="3045253" y="760227"/>
              <a:ext cx="210600" cy="20520"/>
            </p14:xfrm>
          </p:contentPart>
        </mc:Choice>
        <mc:Fallback>
          <p:pic>
            <p:nvPicPr>
              <p:cNvPr id="9" name="Freihand 8">
                <a:extLst>
                  <a:ext uri="{FF2B5EF4-FFF2-40B4-BE49-F238E27FC236}">
                    <a16:creationId xmlns:a16="http://schemas.microsoft.com/office/drawing/2014/main" id="{F67FEAA8-B04E-4180-B72D-ED973BED0631}"/>
                  </a:ext>
                </a:extLst>
              </p:cNvPr>
              <p:cNvPicPr/>
              <p:nvPr/>
            </p:nvPicPr>
            <p:blipFill>
              <a:blip r:embed="rId8"/>
              <a:stretch>
                <a:fillRect/>
              </a:stretch>
            </p:blipFill>
            <p:spPr>
              <a:xfrm>
                <a:off x="3040933" y="755907"/>
                <a:ext cx="2192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D2EEBD11-BF06-4F87-9065-4D1A36C142B5}"/>
                  </a:ext>
                </a:extLst>
              </p14:cNvPr>
              <p14:cNvContentPartPr/>
              <p14:nvPr/>
            </p14:nvContentPartPr>
            <p14:xfrm>
              <a:off x="44653" y="978387"/>
              <a:ext cx="153000" cy="23040"/>
            </p14:xfrm>
          </p:contentPart>
        </mc:Choice>
        <mc:Fallback>
          <p:pic>
            <p:nvPicPr>
              <p:cNvPr id="10" name="Freihand 9">
                <a:extLst>
                  <a:ext uri="{FF2B5EF4-FFF2-40B4-BE49-F238E27FC236}">
                    <a16:creationId xmlns:a16="http://schemas.microsoft.com/office/drawing/2014/main" id="{D2EEBD11-BF06-4F87-9065-4D1A36C142B5}"/>
                  </a:ext>
                </a:extLst>
              </p:cNvPr>
              <p:cNvPicPr/>
              <p:nvPr/>
            </p:nvPicPr>
            <p:blipFill>
              <a:blip r:embed="rId10"/>
              <a:stretch>
                <a:fillRect/>
              </a:stretch>
            </p:blipFill>
            <p:spPr>
              <a:xfrm>
                <a:off x="40333" y="974067"/>
                <a:ext cx="1616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70D0A8DC-A01E-4922-A882-F38D6DDCD34E}"/>
                  </a:ext>
                </a:extLst>
              </p14:cNvPr>
              <p14:cNvContentPartPr/>
              <p14:nvPr/>
            </p14:nvContentPartPr>
            <p14:xfrm>
              <a:off x="3134533" y="997107"/>
              <a:ext cx="236520" cy="17640"/>
            </p14:xfrm>
          </p:contentPart>
        </mc:Choice>
        <mc:Fallback>
          <p:pic>
            <p:nvPicPr>
              <p:cNvPr id="13" name="Freihand 12">
                <a:extLst>
                  <a:ext uri="{FF2B5EF4-FFF2-40B4-BE49-F238E27FC236}">
                    <a16:creationId xmlns:a16="http://schemas.microsoft.com/office/drawing/2014/main" id="{70D0A8DC-A01E-4922-A882-F38D6DDCD34E}"/>
                  </a:ext>
                </a:extLst>
              </p:cNvPr>
              <p:cNvPicPr/>
              <p:nvPr/>
            </p:nvPicPr>
            <p:blipFill>
              <a:blip r:embed="rId12"/>
              <a:stretch>
                <a:fillRect/>
              </a:stretch>
            </p:blipFill>
            <p:spPr>
              <a:xfrm>
                <a:off x="3130213" y="992787"/>
                <a:ext cx="2451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7" name="Freihand 16">
                <a:extLst>
                  <a:ext uri="{FF2B5EF4-FFF2-40B4-BE49-F238E27FC236}">
                    <a16:creationId xmlns:a16="http://schemas.microsoft.com/office/drawing/2014/main" id="{9F4626FE-3647-40A6-800A-EC91C85EA54F}"/>
                  </a:ext>
                </a:extLst>
              </p14:cNvPr>
              <p14:cNvContentPartPr/>
              <p14:nvPr/>
            </p14:nvContentPartPr>
            <p14:xfrm>
              <a:off x="9477013" y="753027"/>
              <a:ext cx="2141640" cy="79920"/>
            </p14:xfrm>
          </p:contentPart>
        </mc:Choice>
        <mc:Fallback>
          <p:pic>
            <p:nvPicPr>
              <p:cNvPr id="17" name="Freihand 16">
                <a:extLst>
                  <a:ext uri="{FF2B5EF4-FFF2-40B4-BE49-F238E27FC236}">
                    <a16:creationId xmlns:a16="http://schemas.microsoft.com/office/drawing/2014/main" id="{9F4626FE-3647-40A6-800A-EC91C85EA54F}"/>
                  </a:ext>
                </a:extLst>
              </p:cNvPr>
              <p:cNvPicPr/>
              <p:nvPr/>
            </p:nvPicPr>
            <p:blipFill>
              <a:blip r:embed="rId14"/>
              <a:stretch>
                <a:fillRect/>
              </a:stretch>
            </p:blipFill>
            <p:spPr>
              <a:xfrm>
                <a:off x="9472693" y="748707"/>
                <a:ext cx="21502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8" name="Freihand 17">
                <a:extLst>
                  <a:ext uri="{FF2B5EF4-FFF2-40B4-BE49-F238E27FC236}">
                    <a16:creationId xmlns:a16="http://schemas.microsoft.com/office/drawing/2014/main" id="{387F2AED-DF22-4730-AC90-4066BB90EFA2}"/>
                  </a:ext>
                </a:extLst>
              </p14:cNvPr>
              <p14:cNvContentPartPr/>
              <p14:nvPr/>
            </p14:nvContentPartPr>
            <p14:xfrm>
              <a:off x="8476213" y="966867"/>
              <a:ext cx="2390760" cy="221040"/>
            </p14:xfrm>
          </p:contentPart>
        </mc:Choice>
        <mc:Fallback>
          <p:pic>
            <p:nvPicPr>
              <p:cNvPr id="18" name="Freihand 17">
                <a:extLst>
                  <a:ext uri="{FF2B5EF4-FFF2-40B4-BE49-F238E27FC236}">
                    <a16:creationId xmlns:a16="http://schemas.microsoft.com/office/drawing/2014/main" id="{387F2AED-DF22-4730-AC90-4066BB90EFA2}"/>
                  </a:ext>
                </a:extLst>
              </p:cNvPr>
              <p:cNvPicPr/>
              <p:nvPr/>
            </p:nvPicPr>
            <p:blipFill>
              <a:blip r:embed="rId16"/>
              <a:stretch>
                <a:fillRect/>
              </a:stretch>
            </p:blipFill>
            <p:spPr>
              <a:xfrm>
                <a:off x="8471893" y="962547"/>
                <a:ext cx="23994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9" name="Freihand 18">
                <a:extLst>
                  <a:ext uri="{FF2B5EF4-FFF2-40B4-BE49-F238E27FC236}">
                    <a16:creationId xmlns:a16="http://schemas.microsoft.com/office/drawing/2014/main" id="{84773280-A3A3-4485-9720-8E5EEFBBA68B}"/>
                  </a:ext>
                </a:extLst>
              </p14:cNvPr>
              <p14:cNvContentPartPr/>
              <p14:nvPr/>
            </p14:nvContentPartPr>
            <p14:xfrm>
              <a:off x="4933453" y="2398227"/>
              <a:ext cx="789840" cy="85320"/>
            </p14:xfrm>
          </p:contentPart>
        </mc:Choice>
        <mc:Fallback>
          <p:pic>
            <p:nvPicPr>
              <p:cNvPr id="19" name="Freihand 18">
                <a:extLst>
                  <a:ext uri="{FF2B5EF4-FFF2-40B4-BE49-F238E27FC236}">
                    <a16:creationId xmlns:a16="http://schemas.microsoft.com/office/drawing/2014/main" id="{84773280-A3A3-4485-9720-8E5EEFBBA68B}"/>
                  </a:ext>
                </a:extLst>
              </p:cNvPr>
              <p:cNvPicPr/>
              <p:nvPr/>
            </p:nvPicPr>
            <p:blipFill>
              <a:blip r:embed="rId18"/>
              <a:stretch>
                <a:fillRect/>
              </a:stretch>
            </p:blipFill>
            <p:spPr>
              <a:xfrm>
                <a:off x="4929133" y="2393907"/>
                <a:ext cx="7984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0" name="Freihand 19">
                <a:extLst>
                  <a:ext uri="{FF2B5EF4-FFF2-40B4-BE49-F238E27FC236}">
                    <a16:creationId xmlns:a16="http://schemas.microsoft.com/office/drawing/2014/main" id="{9FFBEFA0-6BF7-4E97-B995-65A24AFDAF2E}"/>
                  </a:ext>
                </a:extLst>
              </p14:cNvPr>
              <p14:cNvContentPartPr/>
              <p14:nvPr/>
            </p14:nvContentPartPr>
            <p14:xfrm>
              <a:off x="8768173" y="2628627"/>
              <a:ext cx="1162440" cy="55440"/>
            </p14:xfrm>
          </p:contentPart>
        </mc:Choice>
        <mc:Fallback>
          <p:pic>
            <p:nvPicPr>
              <p:cNvPr id="20" name="Freihand 19">
                <a:extLst>
                  <a:ext uri="{FF2B5EF4-FFF2-40B4-BE49-F238E27FC236}">
                    <a16:creationId xmlns:a16="http://schemas.microsoft.com/office/drawing/2014/main" id="{9FFBEFA0-6BF7-4E97-B995-65A24AFDAF2E}"/>
                  </a:ext>
                </a:extLst>
              </p:cNvPr>
              <p:cNvPicPr/>
              <p:nvPr/>
            </p:nvPicPr>
            <p:blipFill>
              <a:blip r:embed="rId20"/>
              <a:stretch>
                <a:fillRect/>
              </a:stretch>
            </p:blipFill>
            <p:spPr>
              <a:xfrm>
                <a:off x="8763853" y="2624307"/>
                <a:ext cx="11710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1" name="Freihand 20">
                <a:extLst>
                  <a:ext uri="{FF2B5EF4-FFF2-40B4-BE49-F238E27FC236}">
                    <a16:creationId xmlns:a16="http://schemas.microsoft.com/office/drawing/2014/main" id="{9875D973-B03E-4E75-B0FD-1C97FE04F4FD}"/>
                  </a:ext>
                </a:extLst>
              </p14:cNvPr>
              <p14:cNvContentPartPr/>
              <p14:nvPr/>
            </p14:nvContentPartPr>
            <p14:xfrm>
              <a:off x="3077653" y="1034547"/>
              <a:ext cx="292680" cy="21240"/>
            </p14:xfrm>
          </p:contentPart>
        </mc:Choice>
        <mc:Fallback>
          <p:pic>
            <p:nvPicPr>
              <p:cNvPr id="21" name="Freihand 20">
                <a:extLst>
                  <a:ext uri="{FF2B5EF4-FFF2-40B4-BE49-F238E27FC236}">
                    <a16:creationId xmlns:a16="http://schemas.microsoft.com/office/drawing/2014/main" id="{9875D973-B03E-4E75-B0FD-1C97FE04F4FD}"/>
                  </a:ext>
                </a:extLst>
              </p:cNvPr>
              <p:cNvPicPr/>
              <p:nvPr/>
            </p:nvPicPr>
            <p:blipFill>
              <a:blip r:embed="rId22"/>
              <a:stretch>
                <a:fillRect/>
              </a:stretch>
            </p:blipFill>
            <p:spPr>
              <a:xfrm>
                <a:off x="3073333" y="1030227"/>
                <a:ext cx="3013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7" name="Freihand 56">
                <a:extLst>
                  <a:ext uri="{FF2B5EF4-FFF2-40B4-BE49-F238E27FC236}">
                    <a16:creationId xmlns:a16="http://schemas.microsoft.com/office/drawing/2014/main" id="{D9DE5BA5-EA2D-418D-B7A1-80B8BB5E1D02}"/>
                  </a:ext>
                </a:extLst>
              </p14:cNvPr>
              <p14:cNvContentPartPr/>
              <p14:nvPr/>
            </p14:nvContentPartPr>
            <p14:xfrm>
              <a:off x="9152653" y="3731667"/>
              <a:ext cx="1816560" cy="53280"/>
            </p14:xfrm>
          </p:contentPart>
        </mc:Choice>
        <mc:Fallback>
          <p:pic>
            <p:nvPicPr>
              <p:cNvPr id="57" name="Freihand 56">
                <a:extLst>
                  <a:ext uri="{FF2B5EF4-FFF2-40B4-BE49-F238E27FC236}">
                    <a16:creationId xmlns:a16="http://schemas.microsoft.com/office/drawing/2014/main" id="{D9DE5BA5-EA2D-418D-B7A1-80B8BB5E1D02}"/>
                  </a:ext>
                </a:extLst>
              </p:cNvPr>
              <p:cNvPicPr/>
              <p:nvPr/>
            </p:nvPicPr>
            <p:blipFill>
              <a:blip r:embed="rId24"/>
              <a:stretch>
                <a:fillRect/>
              </a:stretch>
            </p:blipFill>
            <p:spPr>
              <a:xfrm>
                <a:off x="9148333" y="3727347"/>
                <a:ext cx="18252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8" name="Freihand 57">
                <a:extLst>
                  <a:ext uri="{FF2B5EF4-FFF2-40B4-BE49-F238E27FC236}">
                    <a16:creationId xmlns:a16="http://schemas.microsoft.com/office/drawing/2014/main" id="{D33681B0-A2D5-4C03-86D9-E079E5A54913}"/>
                  </a:ext>
                </a:extLst>
              </p14:cNvPr>
              <p14:cNvContentPartPr/>
              <p14:nvPr/>
            </p14:nvContentPartPr>
            <p14:xfrm>
              <a:off x="8463613" y="779667"/>
              <a:ext cx="2995200" cy="529560"/>
            </p14:xfrm>
          </p:contentPart>
        </mc:Choice>
        <mc:Fallback>
          <p:pic>
            <p:nvPicPr>
              <p:cNvPr id="58" name="Freihand 57">
                <a:extLst>
                  <a:ext uri="{FF2B5EF4-FFF2-40B4-BE49-F238E27FC236}">
                    <a16:creationId xmlns:a16="http://schemas.microsoft.com/office/drawing/2014/main" id="{D33681B0-A2D5-4C03-86D9-E079E5A54913}"/>
                  </a:ext>
                </a:extLst>
              </p:cNvPr>
              <p:cNvPicPr/>
              <p:nvPr/>
            </p:nvPicPr>
            <p:blipFill>
              <a:blip r:embed="rId26"/>
              <a:stretch>
                <a:fillRect/>
              </a:stretch>
            </p:blipFill>
            <p:spPr>
              <a:xfrm>
                <a:off x="8459293" y="775347"/>
                <a:ext cx="3003840" cy="538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0946" name="Freihand 210945">
                <a:extLst>
                  <a:ext uri="{FF2B5EF4-FFF2-40B4-BE49-F238E27FC236}">
                    <a16:creationId xmlns:a16="http://schemas.microsoft.com/office/drawing/2014/main" id="{A131213C-FECF-4B54-B18D-F2C3F92A62E2}"/>
                  </a:ext>
                </a:extLst>
              </p14:cNvPr>
              <p14:cNvContentPartPr/>
              <p14:nvPr/>
            </p14:nvContentPartPr>
            <p14:xfrm>
              <a:off x="69493" y="1276107"/>
              <a:ext cx="193320" cy="52920"/>
            </p14:xfrm>
          </p:contentPart>
        </mc:Choice>
        <mc:Fallback>
          <p:pic>
            <p:nvPicPr>
              <p:cNvPr id="210946" name="Freihand 210945">
                <a:extLst>
                  <a:ext uri="{FF2B5EF4-FFF2-40B4-BE49-F238E27FC236}">
                    <a16:creationId xmlns:a16="http://schemas.microsoft.com/office/drawing/2014/main" id="{A131213C-FECF-4B54-B18D-F2C3F92A62E2}"/>
                  </a:ext>
                </a:extLst>
              </p:cNvPr>
              <p:cNvPicPr/>
              <p:nvPr/>
            </p:nvPicPr>
            <p:blipFill>
              <a:blip r:embed="rId28"/>
              <a:stretch>
                <a:fillRect/>
              </a:stretch>
            </p:blipFill>
            <p:spPr>
              <a:xfrm>
                <a:off x="65173" y="1271787"/>
                <a:ext cx="2019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0949" name="Freihand 210948">
                <a:extLst>
                  <a:ext uri="{FF2B5EF4-FFF2-40B4-BE49-F238E27FC236}">
                    <a16:creationId xmlns:a16="http://schemas.microsoft.com/office/drawing/2014/main" id="{4975A6D6-BB71-4D8E-8FF7-1F3E5DB6FA93}"/>
                  </a:ext>
                </a:extLst>
              </p14:cNvPr>
              <p14:cNvContentPartPr/>
              <p14:nvPr/>
            </p14:nvContentPartPr>
            <p14:xfrm>
              <a:off x="1009813" y="1216347"/>
              <a:ext cx="1832760" cy="65520"/>
            </p14:xfrm>
          </p:contentPart>
        </mc:Choice>
        <mc:Fallback>
          <p:pic>
            <p:nvPicPr>
              <p:cNvPr id="210949" name="Freihand 210948">
                <a:extLst>
                  <a:ext uri="{FF2B5EF4-FFF2-40B4-BE49-F238E27FC236}">
                    <a16:creationId xmlns:a16="http://schemas.microsoft.com/office/drawing/2014/main" id="{4975A6D6-BB71-4D8E-8FF7-1F3E5DB6FA93}"/>
                  </a:ext>
                </a:extLst>
              </p:cNvPr>
              <p:cNvPicPr/>
              <p:nvPr/>
            </p:nvPicPr>
            <p:blipFill>
              <a:blip r:embed="rId30"/>
              <a:stretch>
                <a:fillRect/>
              </a:stretch>
            </p:blipFill>
            <p:spPr>
              <a:xfrm>
                <a:off x="1005493" y="1212027"/>
                <a:ext cx="18414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0959" name="Freihand 210958">
                <a:extLst>
                  <a:ext uri="{FF2B5EF4-FFF2-40B4-BE49-F238E27FC236}">
                    <a16:creationId xmlns:a16="http://schemas.microsoft.com/office/drawing/2014/main" id="{0F67D09D-53B9-4F16-A6A5-0E98A178B289}"/>
                  </a:ext>
                </a:extLst>
              </p14:cNvPr>
              <p14:cNvContentPartPr/>
              <p14:nvPr/>
            </p14:nvContentPartPr>
            <p14:xfrm>
              <a:off x="9543253" y="784347"/>
              <a:ext cx="1589400" cy="51120"/>
            </p14:xfrm>
          </p:contentPart>
        </mc:Choice>
        <mc:Fallback>
          <p:pic>
            <p:nvPicPr>
              <p:cNvPr id="210959" name="Freihand 210958">
                <a:extLst>
                  <a:ext uri="{FF2B5EF4-FFF2-40B4-BE49-F238E27FC236}">
                    <a16:creationId xmlns:a16="http://schemas.microsoft.com/office/drawing/2014/main" id="{0F67D09D-53B9-4F16-A6A5-0E98A178B289}"/>
                  </a:ext>
                </a:extLst>
              </p:cNvPr>
              <p:cNvPicPr/>
              <p:nvPr/>
            </p:nvPicPr>
            <p:blipFill>
              <a:blip r:embed="rId32"/>
              <a:stretch>
                <a:fillRect/>
              </a:stretch>
            </p:blipFill>
            <p:spPr>
              <a:xfrm>
                <a:off x="9538933" y="780027"/>
                <a:ext cx="15980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0965" name="Freihand 210964">
                <a:extLst>
                  <a:ext uri="{FF2B5EF4-FFF2-40B4-BE49-F238E27FC236}">
                    <a16:creationId xmlns:a16="http://schemas.microsoft.com/office/drawing/2014/main" id="{00B6C244-A62D-4E07-B1F3-9B2F946A1295}"/>
                  </a:ext>
                </a:extLst>
              </p14:cNvPr>
              <p14:cNvContentPartPr/>
              <p14:nvPr/>
            </p14:nvContentPartPr>
            <p14:xfrm>
              <a:off x="5186173" y="3623667"/>
              <a:ext cx="284400" cy="36000"/>
            </p14:xfrm>
          </p:contentPart>
        </mc:Choice>
        <mc:Fallback>
          <p:pic>
            <p:nvPicPr>
              <p:cNvPr id="210965" name="Freihand 210964">
                <a:extLst>
                  <a:ext uri="{FF2B5EF4-FFF2-40B4-BE49-F238E27FC236}">
                    <a16:creationId xmlns:a16="http://schemas.microsoft.com/office/drawing/2014/main" id="{00B6C244-A62D-4E07-B1F3-9B2F946A1295}"/>
                  </a:ext>
                </a:extLst>
              </p:cNvPr>
              <p:cNvPicPr/>
              <p:nvPr/>
            </p:nvPicPr>
            <p:blipFill>
              <a:blip r:embed="rId34"/>
              <a:stretch>
                <a:fillRect/>
              </a:stretch>
            </p:blipFill>
            <p:spPr>
              <a:xfrm>
                <a:off x="5181853" y="3619347"/>
                <a:ext cx="2930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1089" name="Freihand 211088">
                <a:extLst>
                  <a:ext uri="{FF2B5EF4-FFF2-40B4-BE49-F238E27FC236}">
                    <a16:creationId xmlns:a16="http://schemas.microsoft.com/office/drawing/2014/main" id="{B0D5BFB2-CD64-4FE9-AEA0-0686BC215D9E}"/>
                  </a:ext>
                </a:extLst>
              </p14:cNvPr>
              <p14:cNvContentPartPr/>
              <p14:nvPr/>
            </p14:nvContentPartPr>
            <p14:xfrm>
              <a:off x="3085933" y="727107"/>
              <a:ext cx="260640" cy="74880"/>
            </p14:xfrm>
          </p:contentPart>
        </mc:Choice>
        <mc:Fallback>
          <p:pic>
            <p:nvPicPr>
              <p:cNvPr id="211089" name="Freihand 211088">
                <a:extLst>
                  <a:ext uri="{FF2B5EF4-FFF2-40B4-BE49-F238E27FC236}">
                    <a16:creationId xmlns:a16="http://schemas.microsoft.com/office/drawing/2014/main" id="{B0D5BFB2-CD64-4FE9-AEA0-0686BC215D9E}"/>
                  </a:ext>
                </a:extLst>
              </p:cNvPr>
              <p:cNvPicPr/>
              <p:nvPr/>
            </p:nvPicPr>
            <p:blipFill>
              <a:blip r:embed="rId36"/>
              <a:stretch>
                <a:fillRect/>
              </a:stretch>
            </p:blipFill>
            <p:spPr>
              <a:xfrm>
                <a:off x="3081613" y="722787"/>
                <a:ext cx="2692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1090" name="Freihand 211089">
                <a:extLst>
                  <a:ext uri="{FF2B5EF4-FFF2-40B4-BE49-F238E27FC236}">
                    <a16:creationId xmlns:a16="http://schemas.microsoft.com/office/drawing/2014/main" id="{68112D79-0F99-47D6-8872-53D39D6A3D46}"/>
                  </a:ext>
                </a:extLst>
              </p14:cNvPr>
              <p14:cNvContentPartPr/>
              <p14:nvPr/>
            </p14:nvContentPartPr>
            <p14:xfrm>
              <a:off x="3112573" y="1020147"/>
              <a:ext cx="264240" cy="57600"/>
            </p14:xfrm>
          </p:contentPart>
        </mc:Choice>
        <mc:Fallback>
          <p:pic>
            <p:nvPicPr>
              <p:cNvPr id="211090" name="Freihand 211089">
                <a:extLst>
                  <a:ext uri="{FF2B5EF4-FFF2-40B4-BE49-F238E27FC236}">
                    <a16:creationId xmlns:a16="http://schemas.microsoft.com/office/drawing/2014/main" id="{68112D79-0F99-47D6-8872-53D39D6A3D46}"/>
                  </a:ext>
                </a:extLst>
              </p:cNvPr>
              <p:cNvPicPr/>
              <p:nvPr/>
            </p:nvPicPr>
            <p:blipFill>
              <a:blip r:embed="rId38"/>
              <a:stretch>
                <a:fillRect/>
              </a:stretch>
            </p:blipFill>
            <p:spPr>
              <a:xfrm>
                <a:off x="3108253" y="1015827"/>
                <a:ext cx="2728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1091" name="Freihand 211090">
                <a:extLst>
                  <a:ext uri="{FF2B5EF4-FFF2-40B4-BE49-F238E27FC236}">
                    <a16:creationId xmlns:a16="http://schemas.microsoft.com/office/drawing/2014/main" id="{8807E146-A9C1-46AB-A0A4-4CA9E6F67F8D}"/>
                  </a:ext>
                </a:extLst>
              </p14:cNvPr>
              <p14:cNvContentPartPr/>
              <p14:nvPr/>
            </p14:nvContentPartPr>
            <p14:xfrm>
              <a:off x="7023973" y="4046667"/>
              <a:ext cx="420480" cy="72720"/>
            </p14:xfrm>
          </p:contentPart>
        </mc:Choice>
        <mc:Fallback>
          <p:pic>
            <p:nvPicPr>
              <p:cNvPr id="211091" name="Freihand 211090">
                <a:extLst>
                  <a:ext uri="{FF2B5EF4-FFF2-40B4-BE49-F238E27FC236}">
                    <a16:creationId xmlns:a16="http://schemas.microsoft.com/office/drawing/2014/main" id="{8807E146-A9C1-46AB-A0A4-4CA9E6F67F8D}"/>
                  </a:ext>
                </a:extLst>
              </p:cNvPr>
              <p:cNvPicPr/>
              <p:nvPr/>
            </p:nvPicPr>
            <p:blipFill>
              <a:blip r:embed="rId40"/>
              <a:stretch>
                <a:fillRect/>
              </a:stretch>
            </p:blipFill>
            <p:spPr>
              <a:xfrm>
                <a:off x="7019653" y="4042347"/>
                <a:ext cx="4291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11093" name="Freihand 211092">
                <a:extLst>
                  <a:ext uri="{FF2B5EF4-FFF2-40B4-BE49-F238E27FC236}">
                    <a16:creationId xmlns:a16="http://schemas.microsoft.com/office/drawing/2014/main" id="{FBDA6E6C-2C91-4EC5-B4E5-FBF604B902E8}"/>
                  </a:ext>
                </a:extLst>
              </p14:cNvPr>
              <p14:cNvContentPartPr/>
              <p14:nvPr/>
            </p14:nvContentPartPr>
            <p14:xfrm>
              <a:off x="6621493" y="3358707"/>
              <a:ext cx="756000" cy="448920"/>
            </p14:xfrm>
          </p:contentPart>
        </mc:Choice>
        <mc:Fallback>
          <p:pic>
            <p:nvPicPr>
              <p:cNvPr id="211093" name="Freihand 211092">
                <a:extLst>
                  <a:ext uri="{FF2B5EF4-FFF2-40B4-BE49-F238E27FC236}">
                    <a16:creationId xmlns:a16="http://schemas.microsoft.com/office/drawing/2014/main" id="{FBDA6E6C-2C91-4EC5-B4E5-FBF604B902E8}"/>
                  </a:ext>
                </a:extLst>
              </p:cNvPr>
              <p:cNvPicPr/>
              <p:nvPr/>
            </p:nvPicPr>
            <p:blipFill>
              <a:blip r:embed="rId42"/>
              <a:stretch>
                <a:fillRect/>
              </a:stretch>
            </p:blipFill>
            <p:spPr>
              <a:xfrm>
                <a:off x="6617173" y="3354387"/>
                <a:ext cx="764640" cy="4575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11136" name="Freihand 211135">
                <a:extLst>
                  <a:ext uri="{FF2B5EF4-FFF2-40B4-BE49-F238E27FC236}">
                    <a16:creationId xmlns:a16="http://schemas.microsoft.com/office/drawing/2014/main" id="{F6D0BF04-F3AB-4182-B754-65D3126979AB}"/>
                  </a:ext>
                </a:extLst>
              </p14:cNvPr>
              <p14:cNvContentPartPr/>
              <p14:nvPr/>
            </p14:nvContentPartPr>
            <p14:xfrm>
              <a:off x="2939053" y="331467"/>
              <a:ext cx="548640" cy="591120"/>
            </p14:xfrm>
          </p:contentPart>
        </mc:Choice>
        <mc:Fallback>
          <p:pic>
            <p:nvPicPr>
              <p:cNvPr id="211136" name="Freihand 211135">
                <a:extLst>
                  <a:ext uri="{FF2B5EF4-FFF2-40B4-BE49-F238E27FC236}">
                    <a16:creationId xmlns:a16="http://schemas.microsoft.com/office/drawing/2014/main" id="{F6D0BF04-F3AB-4182-B754-65D3126979AB}"/>
                  </a:ext>
                </a:extLst>
              </p:cNvPr>
              <p:cNvPicPr/>
              <p:nvPr/>
            </p:nvPicPr>
            <p:blipFill>
              <a:blip r:embed="rId44"/>
              <a:stretch>
                <a:fillRect/>
              </a:stretch>
            </p:blipFill>
            <p:spPr>
              <a:xfrm>
                <a:off x="2934733" y="327147"/>
                <a:ext cx="557280" cy="5997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11137" name="Freihand 211136">
                <a:extLst>
                  <a:ext uri="{FF2B5EF4-FFF2-40B4-BE49-F238E27FC236}">
                    <a16:creationId xmlns:a16="http://schemas.microsoft.com/office/drawing/2014/main" id="{9199A912-9262-4104-8724-0482908F0CC0}"/>
                  </a:ext>
                </a:extLst>
              </p14:cNvPr>
              <p14:cNvContentPartPr/>
              <p14:nvPr/>
            </p14:nvContentPartPr>
            <p14:xfrm>
              <a:off x="2270893" y="5026947"/>
              <a:ext cx="384480" cy="16920"/>
            </p14:xfrm>
          </p:contentPart>
        </mc:Choice>
        <mc:Fallback>
          <p:pic>
            <p:nvPicPr>
              <p:cNvPr id="211137" name="Freihand 211136">
                <a:extLst>
                  <a:ext uri="{FF2B5EF4-FFF2-40B4-BE49-F238E27FC236}">
                    <a16:creationId xmlns:a16="http://schemas.microsoft.com/office/drawing/2014/main" id="{9199A912-9262-4104-8724-0482908F0CC0}"/>
                  </a:ext>
                </a:extLst>
              </p:cNvPr>
              <p:cNvPicPr/>
              <p:nvPr/>
            </p:nvPicPr>
            <p:blipFill>
              <a:blip r:embed="rId46"/>
              <a:stretch>
                <a:fillRect/>
              </a:stretch>
            </p:blipFill>
            <p:spPr>
              <a:xfrm>
                <a:off x="2266573" y="5022627"/>
                <a:ext cx="3931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10966" name="Freihand 210965">
                <a:extLst>
                  <a:ext uri="{FF2B5EF4-FFF2-40B4-BE49-F238E27FC236}">
                    <a16:creationId xmlns:a16="http://schemas.microsoft.com/office/drawing/2014/main" id="{2124E8E1-287A-4F61-A8A0-ADBE50530154}"/>
                  </a:ext>
                </a:extLst>
              </p14:cNvPr>
              <p14:cNvContentPartPr/>
              <p14:nvPr/>
            </p14:nvContentPartPr>
            <p14:xfrm>
              <a:off x="5707093" y="1323627"/>
              <a:ext cx="1692720" cy="1933200"/>
            </p14:xfrm>
          </p:contentPart>
        </mc:Choice>
        <mc:Fallback>
          <p:pic>
            <p:nvPicPr>
              <p:cNvPr id="210966" name="Freihand 210965">
                <a:extLst>
                  <a:ext uri="{FF2B5EF4-FFF2-40B4-BE49-F238E27FC236}">
                    <a16:creationId xmlns:a16="http://schemas.microsoft.com/office/drawing/2014/main" id="{2124E8E1-287A-4F61-A8A0-ADBE50530154}"/>
                  </a:ext>
                </a:extLst>
              </p:cNvPr>
              <p:cNvPicPr/>
              <p:nvPr/>
            </p:nvPicPr>
            <p:blipFill>
              <a:blip r:embed="rId48"/>
              <a:stretch>
                <a:fillRect/>
              </a:stretch>
            </p:blipFill>
            <p:spPr>
              <a:xfrm>
                <a:off x="5702773" y="1319307"/>
                <a:ext cx="1701360" cy="1941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10967" name="Freihand 210966">
                <a:extLst>
                  <a:ext uri="{FF2B5EF4-FFF2-40B4-BE49-F238E27FC236}">
                    <a16:creationId xmlns:a16="http://schemas.microsoft.com/office/drawing/2014/main" id="{D2007332-0220-435F-97D4-E95C109673B0}"/>
                  </a:ext>
                </a:extLst>
              </p14:cNvPr>
              <p14:cNvContentPartPr/>
              <p14:nvPr/>
            </p14:nvContentPartPr>
            <p14:xfrm>
              <a:off x="5634373" y="3081147"/>
              <a:ext cx="199800" cy="254520"/>
            </p14:xfrm>
          </p:contentPart>
        </mc:Choice>
        <mc:Fallback>
          <p:pic>
            <p:nvPicPr>
              <p:cNvPr id="210967" name="Freihand 210966">
                <a:extLst>
                  <a:ext uri="{FF2B5EF4-FFF2-40B4-BE49-F238E27FC236}">
                    <a16:creationId xmlns:a16="http://schemas.microsoft.com/office/drawing/2014/main" id="{D2007332-0220-435F-97D4-E95C109673B0}"/>
                  </a:ext>
                </a:extLst>
              </p:cNvPr>
              <p:cNvPicPr/>
              <p:nvPr/>
            </p:nvPicPr>
            <p:blipFill>
              <a:blip r:embed="rId50"/>
              <a:stretch>
                <a:fillRect/>
              </a:stretch>
            </p:blipFill>
            <p:spPr>
              <a:xfrm>
                <a:off x="5630053" y="3076827"/>
                <a:ext cx="20844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11002" name="Freihand 211001">
                <a:extLst>
                  <a:ext uri="{FF2B5EF4-FFF2-40B4-BE49-F238E27FC236}">
                    <a16:creationId xmlns:a16="http://schemas.microsoft.com/office/drawing/2014/main" id="{6067E885-D933-4811-A9B4-8CB59BCDD3B7}"/>
                  </a:ext>
                </a:extLst>
              </p14:cNvPr>
              <p14:cNvContentPartPr/>
              <p14:nvPr/>
            </p14:nvContentPartPr>
            <p14:xfrm>
              <a:off x="210253" y="3483987"/>
              <a:ext cx="597600" cy="428040"/>
            </p14:xfrm>
          </p:contentPart>
        </mc:Choice>
        <mc:Fallback>
          <p:pic>
            <p:nvPicPr>
              <p:cNvPr id="211002" name="Freihand 211001">
                <a:extLst>
                  <a:ext uri="{FF2B5EF4-FFF2-40B4-BE49-F238E27FC236}">
                    <a16:creationId xmlns:a16="http://schemas.microsoft.com/office/drawing/2014/main" id="{6067E885-D933-4811-A9B4-8CB59BCDD3B7}"/>
                  </a:ext>
                </a:extLst>
              </p:cNvPr>
              <p:cNvPicPr/>
              <p:nvPr/>
            </p:nvPicPr>
            <p:blipFill>
              <a:blip r:embed="rId52"/>
              <a:stretch>
                <a:fillRect/>
              </a:stretch>
            </p:blipFill>
            <p:spPr>
              <a:xfrm>
                <a:off x="205933" y="3479667"/>
                <a:ext cx="606240" cy="436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2" name="Freihand 21">
                <a:extLst>
                  <a:ext uri="{FF2B5EF4-FFF2-40B4-BE49-F238E27FC236}">
                    <a16:creationId xmlns:a16="http://schemas.microsoft.com/office/drawing/2014/main" id="{6B8EADD0-0BD2-476B-B4A5-97E64ACD3DE3}"/>
                  </a:ext>
                </a:extLst>
              </p14:cNvPr>
              <p14:cNvContentPartPr/>
              <p14:nvPr/>
            </p14:nvContentPartPr>
            <p14:xfrm>
              <a:off x="9055453" y="3486867"/>
              <a:ext cx="100800" cy="142560"/>
            </p14:xfrm>
          </p:contentPart>
        </mc:Choice>
        <mc:Fallback>
          <p:pic>
            <p:nvPicPr>
              <p:cNvPr id="22" name="Freihand 21">
                <a:extLst>
                  <a:ext uri="{FF2B5EF4-FFF2-40B4-BE49-F238E27FC236}">
                    <a16:creationId xmlns:a16="http://schemas.microsoft.com/office/drawing/2014/main" id="{6B8EADD0-0BD2-476B-B4A5-97E64ACD3DE3}"/>
                  </a:ext>
                </a:extLst>
              </p:cNvPr>
              <p:cNvPicPr/>
              <p:nvPr/>
            </p:nvPicPr>
            <p:blipFill>
              <a:blip r:embed="rId54"/>
              <a:stretch>
                <a:fillRect/>
              </a:stretch>
            </p:blipFill>
            <p:spPr>
              <a:xfrm>
                <a:off x="9051133" y="3482547"/>
                <a:ext cx="1094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3" name="Freihand 22">
                <a:extLst>
                  <a:ext uri="{FF2B5EF4-FFF2-40B4-BE49-F238E27FC236}">
                    <a16:creationId xmlns:a16="http://schemas.microsoft.com/office/drawing/2014/main" id="{670C5614-5249-49C4-B4AB-B256BDEA0734}"/>
                  </a:ext>
                </a:extLst>
              </p14:cNvPr>
              <p14:cNvContentPartPr/>
              <p14:nvPr/>
            </p14:nvContentPartPr>
            <p14:xfrm>
              <a:off x="9243013" y="3503787"/>
              <a:ext cx="69480" cy="109800"/>
            </p14:xfrm>
          </p:contentPart>
        </mc:Choice>
        <mc:Fallback>
          <p:pic>
            <p:nvPicPr>
              <p:cNvPr id="23" name="Freihand 22">
                <a:extLst>
                  <a:ext uri="{FF2B5EF4-FFF2-40B4-BE49-F238E27FC236}">
                    <a16:creationId xmlns:a16="http://schemas.microsoft.com/office/drawing/2014/main" id="{670C5614-5249-49C4-B4AB-B256BDEA0734}"/>
                  </a:ext>
                </a:extLst>
              </p:cNvPr>
              <p:cNvPicPr/>
              <p:nvPr/>
            </p:nvPicPr>
            <p:blipFill>
              <a:blip r:embed="rId56"/>
              <a:stretch>
                <a:fillRect/>
              </a:stretch>
            </p:blipFill>
            <p:spPr>
              <a:xfrm>
                <a:off x="9238693" y="3499467"/>
                <a:ext cx="781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4" name="Freihand 23">
                <a:extLst>
                  <a:ext uri="{FF2B5EF4-FFF2-40B4-BE49-F238E27FC236}">
                    <a16:creationId xmlns:a16="http://schemas.microsoft.com/office/drawing/2014/main" id="{49D2E67B-9D97-48B0-A189-CCDE7E738286}"/>
                  </a:ext>
                </a:extLst>
              </p14:cNvPr>
              <p14:cNvContentPartPr/>
              <p14:nvPr/>
            </p14:nvContentPartPr>
            <p14:xfrm>
              <a:off x="9167413" y="3541947"/>
              <a:ext cx="154800" cy="24840"/>
            </p14:xfrm>
          </p:contentPart>
        </mc:Choice>
        <mc:Fallback>
          <p:pic>
            <p:nvPicPr>
              <p:cNvPr id="24" name="Freihand 23">
                <a:extLst>
                  <a:ext uri="{FF2B5EF4-FFF2-40B4-BE49-F238E27FC236}">
                    <a16:creationId xmlns:a16="http://schemas.microsoft.com/office/drawing/2014/main" id="{49D2E67B-9D97-48B0-A189-CCDE7E738286}"/>
                  </a:ext>
                </a:extLst>
              </p:cNvPr>
              <p:cNvPicPr/>
              <p:nvPr/>
            </p:nvPicPr>
            <p:blipFill>
              <a:blip r:embed="rId58"/>
              <a:stretch>
                <a:fillRect/>
              </a:stretch>
            </p:blipFill>
            <p:spPr>
              <a:xfrm>
                <a:off x="9163093" y="3537627"/>
                <a:ext cx="1634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5" name="Freihand 24">
                <a:extLst>
                  <a:ext uri="{FF2B5EF4-FFF2-40B4-BE49-F238E27FC236}">
                    <a16:creationId xmlns:a16="http://schemas.microsoft.com/office/drawing/2014/main" id="{FE536525-E527-41F5-9A59-88DE0F4A2965}"/>
                  </a:ext>
                </a:extLst>
              </p14:cNvPr>
              <p14:cNvContentPartPr/>
              <p14:nvPr/>
            </p14:nvContentPartPr>
            <p14:xfrm>
              <a:off x="9378733" y="3432507"/>
              <a:ext cx="91080" cy="191520"/>
            </p14:xfrm>
          </p:contentPart>
        </mc:Choice>
        <mc:Fallback>
          <p:pic>
            <p:nvPicPr>
              <p:cNvPr id="25" name="Freihand 24">
                <a:extLst>
                  <a:ext uri="{FF2B5EF4-FFF2-40B4-BE49-F238E27FC236}">
                    <a16:creationId xmlns:a16="http://schemas.microsoft.com/office/drawing/2014/main" id="{FE536525-E527-41F5-9A59-88DE0F4A2965}"/>
                  </a:ext>
                </a:extLst>
              </p:cNvPr>
              <p:cNvPicPr/>
              <p:nvPr/>
            </p:nvPicPr>
            <p:blipFill>
              <a:blip r:embed="rId60"/>
              <a:stretch>
                <a:fillRect/>
              </a:stretch>
            </p:blipFill>
            <p:spPr>
              <a:xfrm>
                <a:off x="9374413" y="3428187"/>
                <a:ext cx="997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6" name="Freihand 25">
                <a:extLst>
                  <a:ext uri="{FF2B5EF4-FFF2-40B4-BE49-F238E27FC236}">
                    <a16:creationId xmlns:a16="http://schemas.microsoft.com/office/drawing/2014/main" id="{E500C617-D4BF-4B75-9077-E58ACF26F07D}"/>
                  </a:ext>
                </a:extLst>
              </p14:cNvPr>
              <p14:cNvContentPartPr/>
              <p14:nvPr/>
            </p14:nvContentPartPr>
            <p14:xfrm>
              <a:off x="9521653" y="3465627"/>
              <a:ext cx="122400" cy="106920"/>
            </p14:xfrm>
          </p:contentPart>
        </mc:Choice>
        <mc:Fallback>
          <p:pic>
            <p:nvPicPr>
              <p:cNvPr id="26" name="Freihand 25">
                <a:extLst>
                  <a:ext uri="{FF2B5EF4-FFF2-40B4-BE49-F238E27FC236}">
                    <a16:creationId xmlns:a16="http://schemas.microsoft.com/office/drawing/2014/main" id="{E500C617-D4BF-4B75-9077-E58ACF26F07D}"/>
                  </a:ext>
                </a:extLst>
              </p:cNvPr>
              <p:cNvPicPr/>
              <p:nvPr/>
            </p:nvPicPr>
            <p:blipFill>
              <a:blip r:embed="rId62"/>
              <a:stretch>
                <a:fillRect/>
              </a:stretch>
            </p:blipFill>
            <p:spPr>
              <a:xfrm>
                <a:off x="9517333" y="3461307"/>
                <a:ext cx="1310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7" name="Freihand 26">
                <a:extLst>
                  <a:ext uri="{FF2B5EF4-FFF2-40B4-BE49-F238E27FC236}">
                    <a16:creationId xmlns:a16="http://schemas.microsoft.com/office/drawing/2014/main" id="{D4CE08C3-797E-42B9-A5E1-6A8F20DD84B5}"/>
                  </a:ext>
                </a:extLst>
              </p14:cNvPr>
              <p14:cNvContentPartPr/>
              <p14:nvPr/>
            </p14:nvContentPartPr>
            <p14:xfrm>
              <a:off x="9696973" y="3481107"/>
              <a:ext cx="21600" cy="115200"/>
            </p14:xfrm>
          </p:contentPart>
        </mc:Choice>
        <mc:Fallback>
          <p:pic>
            <p:nvPicPr>
              <p:cNvPr id="27" name="Freihand 26">
                <a:extLst>
                  <a:ext uri="{FF2B5EF4-FFF2-40B4-BE49-F238E27FC236}">
                    <a16:creationId xmlns:a16="http://schemas.microsoft.com/office/drawing/2014/main" id="{D4CE08C3-797E-42B9-A5E1-6A8F20DD84B5}"/>
                  </a:ext>
                </a:extLst>
              </p:cNvPr>
              <p:cNvPicPr/>
              <p:nvPr/>
            </p:nvPicPr>
            <p:blipFill>
              <a:blip r:embed="rId64"/>
              <a:stretch>
                <a:fillRect/>
              </a:stretch>
            </p:blipFill>
            <p:spPr>
              <a:xfrm>
                <a:off x="9692653" y="3476787"/>
                <a:ext cx="30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8" name="Freihand 27">
                <a:extLst>
                  <a:ext uri="{FF2B5EF4-FFF2-40B4-BE49-F238E27FC236}">
                    <a16:creationId xmlns:a16="http://schemas.microsoft.com/office/drawing/2014/main" id="{F2EA6242-599B-45CE-9B8B-8C3722BB4B68}"/>
                  </a:ext>
                </a:extLst>
              </p14:cNvPr>
              <p14:cNvContentPartPr/>
              <p14:nvPr/>
            </p14:nvContentPartPr>
            <p14:xfrm>
              <a:off x="9664933" y="3529347"/>
              <a:ext cx="97200" cy="12240"/>
            </p14:xfrm>
          </p:contentPart>
        </mc:Choice>
        <mc:Fallback>
          <p:pic>
            <p:nvPicPr>
              <p:cNvPr id="28" name="Freihand 27">
                <a:extLst>
                  <a:ext uri="{FF2B5EF4-FFF2-40B4-BE49-F238E27FC236}">
                    <a16:creationId xmlns:a16="http://schemas.microsoft.com/office/drawing/2014/main" id="{F2EA6242-599B-45CE-9B8B-8C3722BB4B68}"/>
                  </a:ext>
                </a:extLst>
              </p:cNvPr>
              <p:cNvPicPr/>
              <p:nvPr/>
            </p:nvPicPr>
            <p:blipFill>
              <a:blip r:embed="rId66"/>
              <a:stretch>
                <a:fillRect/>
              </a:stretch>
            </p:blipFill>
            <p:spPr>
              <a:xfrm>
                <a:off x="9660613" y="3525027"/>
                <a:ext cx="1058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0" name="Freihand 29">
                <a:extLst>
                  <a:ext uri="{FF2B5EF4-FFF2-40B4-BE49-F238E27FC236}">
                    <a16:creationId xmlns:a16="http://schemas.microsoft.com/office/drawing/2014/main" id="{4DB37B14-A2E9-4364-94DD-B2216DA57ED8}"/>
                  </a:ext>
                </a:extLst>
              </p14:cNvPr>
              <p14:cNvContentPartPr/>
              <p14:nvPr/>
            </p14:nvContentPartPr>
            <p14:xfrm>
              <a:off x="9799933" y="3454827"/>
              <a:ext cx="222480" cy="150840"/>
            </p14:xfrm>
          </p:contentPart>
        </mc:Choice>
        <mc:Fallback>
          <p:pic>
            <p:nvPicPr>
              <p:cNvPr id="30" name="Freihand 29">
                <a:extLst>
                  <a:ext uri="{FF2B5EF4-FFF2-40B4-BE49-F238E27FC236}">
                    <a16:creationId xmlns:a16="http://schemas.microsoft.com/office/drawing/2014/main" id="{4DB37B14-A2E9-4364-94DD-B2216DA57ED8}"/>
                  </a:ext>
                </a:extLst>
              </p:cNvPr>
              <p:cNvPicPr/>
              <p:nvPr/>
            </p:nvPicPr>
            <p:blipFill>
              <a:blip r:embed="rId68"/>
              <a:stretch>
                <a:fillRect/>
              </a:stretch>
            </p:blipFill>
            <p:spPr>
              <a:xfrm>
                <a:off x="9795613" y="3450507"/>
                <a:ext cx="2311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1" name="Freihand 30">
                <a:extLst>
                  <a:ext uri="{FF2B5EF4-FFF2-40B4-BE49-F238E27FC236}">
                    <a16:creationId xmlns:a16="http://schemas.microsoft.com/office/drawing/2014/main" id="{43BA980E-0657-41E0-865A-4C5937DFAE57}"/>
                  </a:ext>
                </a:extLst>
              </p14:cNvPr>
              <p14:cNvContentPartPr/>
              <p14:nvPr/>
            </p14:nvContentPartPr>
            <p14:xfrm>
              <a:off x="9898573" y="3444747"/>
              <a:ext cx="74880" cy="54360"/>
            </p14:xfrm>
          </p:contentPart>
        </mc:Choice>
        <mc:Fallback>
          <p:pic>
            <p:nvPicPr>
              <p:cNvPr id="31" name="Freihand 30">
                <a:extLst>
                  <a:ext uri="{FF2B5EF4-FFF2-40B4-BE49-F238E27FC236}">
                    <a16:creationId xmlns:a16="http://schemas.microsoft.com/office/drawing/2014/main" id="{43BA980E-0657-41E0-865A-4C5937DFAE57}"/>
                  </a:ext>
                </a:extLst>
              </p:cNvPr>
              <p:cNvPicPr/>
              <p:nvPr/>
            </p:nvPicPr>
            <p:blipFill>
              <a:blip r:embed="rId70"/>
              <a:stretch>
                <a:fillRect/>
              </a:stretch>
            </p:blipFill>
            <p:spPr>
              <a:xfrm>
                <a:off x="9894253" y="3440427"/>
                <a:ext cx="835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2" name="Freihand 31">
                <a:extLst>
                  <a:ext uri="{FF2B5EF4-FFF2-40B4-BE49-F238E27FC236}">
                    <a16:creationId xmlns:a16="http://schemas.microsoft.com/office/drawing/2014/main" id="{F72F2C2D-218C-421D-976F-0DE7CFCB97E7}"/>
                  </a:ext>
                </a:extLst>
              </p14:cNvPr>
              <p14:cNvContentPartPr/>
              <p14:nvPr/>
            </p14:nvContentPartPr>
            <p14:xfrm>
              <a:off x="9984613" y="3534027"/>
              <a:ext cx="68400" cy="86040"/>
            </p14:xfrm>
          </p:contentPart>
        </mc:Choice>
        <mc:Fallback>
          <p:pic>
            <p:nvPicPr>
              <p:cNvPr id="32" name="Freihand 31">
                <a:extLst>
                  <a:ext uri="{FF2B5EF4-FFF2-40B4-BE49-F238E27FC236}">
                    <a16:creationId xmlns:a16="http://schemas.microsoft.com/office/drawing/2014/main" id="{F72F2C2D-218C-421D-976F-0DE7CFCB97E7}"/>
                  </a:ext>
                </a:extLst>
              </p:cNvPr>
              <p:cNvPicPr/>
              <p:nvPr/>
            </p:nvPicPr>
            <p:blipFill>
              <a:blip r:embed="rId72"/>
              <a:stretch>
                <a:fillRect/>
              </a:stretch>
            </p:blipFill>
            <p:spPr>
              <a:xfrm>
                <a:off x="9980293" y="3529707"/>
                <a:ext cx="770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3" name="Freihand 32">
                <a:extLst>
                  <a:ext uri="{FF2B5EF4-FFF2-40B4-BE49-F238E27FC236}">
                    <a16:creationId xmlns:a16="http://schemas.microsoft.com/office/drawing/2014/main" id="{09A8D578-B2FF-4419-BE00-C606BC2D487B}"/>
                  </a:ext>
                </a:extLst>
              </p14:cNvPr>
              <p14:cNvContentPartPr/>
              <p14:nvPr/>
            </p14:nvContentPartPr>
            <p14:xfrm>
              <a:off x="10025653" y="3408027"/>
              <a:ext cx="93240" cy="280800"/>
            </p14:xfrm>
          </p:contentPart>
        </mc:Choice>
        <mc:Fallback>
          <p:pic>
            <p:nvPicPr>
              <p:cNvPr id="33" name="Freihand 32">
                <a:extLst>
                  <a:ext uri="{FF2B5EF4-FFF2-40B4-BE49-F238E27FC236}">
                    <a16:creationId xmlns:a16="http://schemas.microsoft.com/office/drawing/2014/main" id="{09A8D578-B2FF-4419-BE00-C606BC2D487B}"/>
                  </a:ext>
                </a:extLst>
              </p:cNvPr>
              <p:cNvPicPr/>
              <p:nvPr/>
            </p:nvPicPr>
            <p:blipFill>
              <a:blip r:embed="rId74"/>
              <a:stretch>
                <a:fillRect/>
              </a:stretch>
            </p:blipFill>
            <p:spPr>
              <a:xfrm>
                <a:off x="10021333" y="3403707"/>
                <a:ext cx="10188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5" name="Freihand 34">
                <a:extLst>
                  <a:ext uri="{FF2B5EF4-FFF2-40B4-BE49-F238E27FC236}">
                    <a16:creationId xmlns:a16="http://schemas.microsoft.com/office/drawing/2014/main" id="{08FD8586-F545-4ADD-BDFC-666A547AD398}"/>
                  </a:ext>
                </a:extLst>
              </p14:cNvPr>
              <p14:cNvContentPartPr/>
              <p14:nvPr/>
            </p14:nvContentPartPr>
            <p14:xfrm>
              <a:off x="10139053" y="3364467"/>
              <a:ext cx="70920" cy="234000"/>
            </p14:xfrm>
          </p:contentPart>
        </mc:Choice>
        <mc:Fallback>
          <p:pic>
            <p:nvPicPr>
              <p:cNvPr id="35" name="Freihand 34">
                <a:extLst>
                  <a:ext uri="{FF2B5EF4-FFF2-40B4-BE49-F238E27FC236}">
                    <a16:creationId xmlns:a16="http://schemas.microsoft.com/office/drawing/2014/main" id="{08FD8586-F545-4ADD-BDFC-666A547AD398}"/>
                  </a:ext>
                </a:extLst>
              </p:cNvPr>
              <p:cNvPicPr/>
              <p:nvPr/>
            </p:nvPicPr>
            <p:blipFill>
              <a:blip r:embed="rId76"/>
              <a:stretch>
                <a:fillRect/>
              </a:stretch>
            </p:blipFill>
            <p:spPr>
              <a:xfrm>
                <a:off x="10134733" y="3360147"/>
                <a:ext cx="7956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6" name="Freihand 35">
                <a:extLst>
                  <a:ext uri="{FF2B5EF4-FFF2-40B4-BE49-F238E27FC236}">
                    <a16:creationId xmlns:a16="http://schemas.microsoft.com/office/drawing/2014/main" id="{F26EA86A-8200-44D3-9CFF-92654924082C}"/>
                  </a:ext>
                </a:extLst>
              </p14:cNvPr>
              <p14:cNvContentPartPr/>
              <p14:nvPr/>
            </p14:nvContentPartPr>
            <p14:xfrm>
              <a:off x="10215013" y="3408387"/>
              <a:ext cx="117360" cy="122040"/>
            </p14:xfrm>
          </p:contentPart>
        </mc:Choice>
        <mc:Fallback>
          <p:pic>
            <p:nvPicPr>
              <p:cNvPr id="36" name="Freihand 35">
                <a:extLst>
                  <a:ext uri="{FF2B5EF4-FFF2-40B4-BE49-F238E27FC236}">
                    <a16:creationId xmlns:a16="http://schemas.microsoft.com/office/drawing/2014/main" id="{F26EA86A-8200-44D3-9CFF-92654924082C}"/>
                  </a:ext>
                </a:extLst>
              </p:cNvPr>
              <p:cNvPicPr/>
              <p:nvPr/>
            </p:nvPicPr>
            <p:blipFill>
              <a:blip r:embed="rId78"/>
              <a:stretch>
                <a:fillRect/>
              </a:stretch>
            </p:blipFill>
            <p:spPr>
              <a:xfrm>
                <a:off x="10210693" y="3404067"/>
                <a:ext cx="1260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7" name="Freihand 36">
                <a:extLst>
                  <a:ext uri="{FF2B5EF4-FFF2-40B4-BE49-F238E27FC236}">
                    <a16:creationId xmlns:a16="http://schemas.microsoft.com/office/drawing/2014/main" id="{E700FE9F-8BDD-45BD-A8A1-71A37CED031A}"/>
                  </a:ext>
                </a:extLst>
              </p14:cNvPr>
              <p14:cNvContentPartPr/>
              <p14:nvPr/>
            </p14:nvContentPartPr>
            <p14:xfrm>
              <a:off x="10391773" y="3417747"/>
              <a:ext cx="13680" cy="115200"/>
            </p14:xfrm>
          </p:contentPart>
        </mc:Choice>
        <mc:Fallback>
          <p:pic>
            <p:nvPicPr>
              <p:cNvPr id="37" name="Freihand 36">
                <a:extLst>
                  <a:ext uri="{FF2B5EF4-FFF2-40B4-BE49-F238E27FC236}">
                    <a16:creationId xmlns:a16="http://schemas.microsoft.com/office/drawing/2014/main" id="{E700FE9F-8BDD-45BD-A8A1-71A37CED031A}"/>
                  </a:ext>
                </a:extLst>
              </p:cNvPr>
              <p:cNvPicPr/>
              <p:nvPr/>
            </p:nvPicPr>
            <p:blipFill>
              <a:blip r:embed="rId80"/>
              <a:stretch>
                <a:fillRect/>
              </a:stretch>
            </p:blipFill>
            <p:spPr>
              <a:xfrm>
                <a:off x="10387453" y="3413427"/>
                <a:ext cx="223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8" name="Freihand 37">
                <a:extLst>
                  <a:ext uri="{FF2B5EF4-FFF2-40B4-BE49-F238E27FC236}">
                    <a16:creationId xmlns:a16="http://schemas.microsoft.com/office/drawing/2014/main" id="{5FBF387A-854C-443E-AC4B-7C76BA17F145}"/>
                  </a:ext>
                </a:extLst>
              </p14:cNvPr>
              <p14:cNvContentPartPr/>
              <p14:nvPr/>
            </p14:nvContentPartPr>
            <p14:xfrm>
              <a:off x="10363333" y="3467787"/>
              <a:ext cx="96480" cy="18720"/>
            </p14:xfrm>
          </p:contentPart>
        </mc:Choice>
        <mc:Fallback>
          <p:pic>
            <p:nvPicPr>
              <p:cNvPr id="38" name="Freihand 37">
                <a:extLst>
                  <a:ext uri="{FF2B5EF4-FFF2-40B4-BE49-F238E27FC236}">
                    <a16:creationId xmlns:a16="http://schemas.microsoft.com/office/drawing/2014/main" id="{5FBF387A-854C-443E-AC4B-7C76BA17F145}"/>
                  </a:ext>
                </a:extLst>
              </p:cNvPr>
              <p:cNvPicPr/>
              <p:nvPr/>
            </p:nvPicPr>
            <p:blipFill>
              <a:blip r:embed="rId82"/>
              <a:stretch>
                <a:fillRect/>
              </a:stretch>
            </p:blipFill>
            <p:spPr>
              <a:xfrm>
                <a:off x="10359013" y="3463467"/>
                <a:ext cx="1051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9" name="Freihand 38">
                <a:extLst>
                  <a:ext uri="{FF2B5EF4-FFF2-40B4-BE49-F238E27FC236}">
                    <a16:creationId xmlns:a16="http://schemas.microsoft.com/office/drawing/2014/main" id="{04B7BC51-71E3-439E-A3A4-577C950E11CF}"/>
                  </a:ext>
                </a:extLst>
              </p14:cNvPr>
              <p14:cNvContentPartPr/>
              <p14:nvPr/>
            </p14:nvContentPartPr>
            <p14:xfrm>
              <a:off x="10522093" y="3369507"/>
              <a:ext cx="61560" cy="148680"/>
            </p14:xfrm>
          </p:contentPart>
        </mc:Choice>
        <mc:Fallback>
          <p:pic>
            <p:nvPicPr>
              <p:cNvPr id="39" name="Freihand 38">
                <a:extLst>
                  <a:ext uri="{FF2B5EF4-FFF2-40B4-BE49-F238E27FC236}">
                    <a16:creationId xmlns:a16="http://schemas.microsoft.com/office/drawing/2014/main" id="{04B7BC51-71E3-439E-A3A4-577C950E11CF}"/>
                  </a:ext>
                </a:extLst>
              </p:cNvPr>
              <p:cNvPicPr/>
              <p:nvPr/>
            </p:nvPicPr>
            <p:blipFill>
              <a:blip r:embed="rId84"/>
              <a:stretch>
                <a:fillRect/>
              </a:stretch>
            </p:blipFill>
            <p:spPr>
              <a:xfrm>
                <a:off x="10517773" y="3365187"/>
                <a:ext cx="702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0" name="Freihand 39">
                <a:extLst>
                  <a:ext uri="{FF2B5EF4-FFF2-40B4-BE49-F238E27FC236}">
                    <a16:creationId xmlns:a16="http://schemas.microsoft.com/office/drawing/2014/main" id="{09BD2D5B-66DE-4230-89F2-C30F74BB1336}"/>
                  </a:ext>
                </a:extLst>
              </p14:cNvPr>
              <p14:cNvContentPartPr/>
              <p14:nvPr/>
            </p14:nvContentPartPr>
            <p14:xfrm>
              <a:off x="10665733" y="3404067"/>
              <a:ext cx="52200" cy="104040"/>
            </p14:xfrm>
          </p:contentPart>
        </mc:Choice>
        <mc:Fallback>
          <p:pic>
            <p:nvPicPr>
              <p:cNvPr id="40" name="Freihand 39">
                <a:extLst>
                  <a:ext uri="{FF2B5EF4-FFF2-40B4-BE49-F238E27FC236}">
                    <a16:creationId xmlns:a16="http://schemas.microsoft.com/office/drawing/2014/main" id="{09BD2D5B-66DE-4230-89F2-C30F74BB1336}"/>
                  </a:ext>
                </a:extLst>
              </p:cNvPr>
              <p:cNvPicPr/>
              <p:nvPr/>
            </p:nvPicPr>
            <p:blipFill>
              <a:blip r:embed="rId86"/>
              <a:stretch>
                <a:fillRect/>
              </a:stretch>
            </p:blipFill>
            <p:spPr>
              <a:xfrm>
                <a:off x="10661413" y="3399747"/>
                <a:ext cx="608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1" name="Freihand 40">
                <a:extLst>
                  <a:ext uri="{FF2B5EF4-FFF2-40B4-BE49-F238E27FC236}">
                    <a16:creationId xmlns:a16="http://schemas.microsoft.com/office/drawing/2014/main" id="{3223FDA7-2134-4051-8320-4D0DFFD915D1}"/>
                  </a:ext>
                </a:extLst>
              </p14:cNvPr>
              <p14:cNvContentPartPr/>
              <p14:nvPr/>
            </p14:nvContentPartPr>
            <p14:xfrm>
              <a:off x="10623973" y="3345027"/>
              <a:ext cx="64800" cy="75600"/>
            </p14:xfrm>
          </p:contentPart>
        </mc:Choice>
        <mc:Fallback>
          <p:pic>
            <p:nvPicPr>
              <p:cNvPr id="41" name="Freihand 40">
                <a:extLst>
                  <a:ext uri="{FF2B5EF4-FFF2-40B4-BE49-F238E27FC236}">
                    <a16:creationId xmlns:a16="http://schemas.microsoft.com/office/drawing/2014/main" id="{3223FDA7-2134-4051-8320-4D0DFFD915D1}"/>
                  </a:ext>
                </a:extLst>
              </p:cNvPr>
              <p:cNvPicPr/>
              <p:nvPr/>
            </p:nvPicPr>
            <p:blipFill>
              <a:blip r:embed="rId88"/>
              <a:stretch>
                <a:fillRect/>
              </a:stretch>
            </p:blipFill>
            <p:spPr>
              <a:xfrm>
                <a:off x="10619653" y="3340707"/>
                <a:ext cx="734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2" name="Freihand 41">
                <a:extLst>
                  <a:ext uri="{FF2B5EF4-FFF2-40B4-BE49-F238E27FC236}">
                    <a16:creationId xmlns:a16="http://schemas.microsoft.com/office/drawing/2014/main" id="{5B11ABA8-1E9C-4ABE-A931-0BDA982344FC}"/>
                  </a:ext>
                </a:extLst>
              </p14:cNvPr>
              <p14:cNvContentPartPr/>
              <p14:nvPr/>
            </p14:nvContentPartPr>
            <p14:xfrm>
              <a:off x="10713253" y="3303627"/>
              <a:ext cx="105120" cy="302400"/>
            </p14:xfrm>
          </p:contentPart>
        </mc:Choice>
        <mc:Fallback>
          <p:pic>
            <p:nvPicPr>
              <p:cNvPr id="42" name="Freihand 41">
                <a:extLst>
                  <a:ext uri="{FF2B5EF4-FFF2-40B4-BE49-F238E27FC236}">
                    <a16:creationId xmlns:a16="http://schemas.microsoft.com/office/drawing/2014/main" id="{5B11ABA8-1E9C-4ABE-A931-0BDA982344FC}"/>
                  </a:ext>
                </a:extLst>
              </p:cNvPr>
              <p:cNvPicPr/>
              <p:nvPr/>
            </p:nvPicPr>
            <p:blipFill>
              <a:blip r:embed="rId90"/>
              <a:stretch>
                <a:fillRect/>
              </a:stretch>
            </p:blipFill>
            <p:spPr>
              <a:xfrm>
                <a:off x="10708933" y="3299307"/>
                <a:ext cx="11376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11003" name="Freihand 211002">
                <a:extLst>
                  <a:ext uri="{FF2B5EF4-FFF2-40B4-BE49-F238E27FC236}">
                    <a16:creationId xmlns:a16="http://schemas.microsoft.com/office/drawing/2014/main" id="{65CDBFFE-3FFF-4246-8A8B-4DCA7B4A086D}"/>
                  </a:ext>
                </a:extLst>
              </p14:cNvPr>
              <p14:cNvContentPartPr/>
              <p14:nvPr/>
            </p14:nvContentPartPr>
            <p14:xfrm>
              <a:off x="9018013" y="3427107"/>
              <a:ext cx="385920" cy="285480"/>
            </p14:xfrm>
          </p:contentPart>
        </mc:Choice>
        <mc:Fallback>
          <p:pic>
            <p:nvPicPr>
              <p:cNvPr id="211003" name="Freihand 211002">
                <a:extLst>
                  <a:ext uri="{FF2B5EF4-FFF2-40B4-BE49-F238E27FC236}">
                    <a16:creationId xmlns:a16="http://schemas.microsoft.com/office/drawing/2014/main" id="{65CDBFFE-3FFF-4246-8A8B-4DCA7B4A086D}"/>
                  </a:ext>
                </a:extLst>
              </p:cNvPr>
              <p:cNvPicPr/>
              <p:nvPr/>
            </p:nvPicPr>
            <p:blipFill>
              <a:blip r:embed="rId92"/>
              <a:stretch>
                <a:fillRect/>
              </a:stretch>
            </p:blipFill>
            <p:spPr>
              <a:xfrm>
                <a:off x="9013693" y="3422787"/>
                <a:ext cx="39456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11202" name="Freihand 211201">
                <a:extLst>
                  <a:ext uri="{FF2B5EF4-FFF2-40B4-BE49-F238E27FC236}">
                    <a16:creationId xmlns:a16="http://schemas.microsoft.com/office/drawing/2014/main" id="{FF94001B-8B76-49F8-A78D-8292C81BCF64}"/>
                  </a:ext>
                </a:extLst>
              </p14:cNvPr>
              <p14:cNvContentPartPr/>
              <p14:nvPr/>
            </p14:nvContentPartPr>
            <p14:xfrm>
              <a:off x="420493" y="6460467"/>
              <a:ext cx="2890440" cy="81360"/>
            </p14:xfrm>
          </p:contentPart>
        </mc:Choice>
        <mc:Fallback>
          <p:pic>
            <p:nvPicPr>
              <p:cNvPr id="211202" name="Freihand 211201">
                <a:extLst>
                  <a:ext uri="{FF2B5EF4-FFF2-40B4-BE49-F238E27FC236}">
                    <a16:creationId xmlns:a16="http://schemas.microsoft.com/office/drawing/2014/main" id="{FF94001B-8B76-49F8-A78D-8292C81BCF64}"/>
                  </a:ext>
                </a:extLst>
              </p:cNvPr>
              <p:cNvPicPr/>
              <p:nvPr/>
            </p:nvPicPr>
            <p:blipFill>
              <a:blip r:embed="rId94"/>
              <a:stretch>
                <a:fillRect/>
              </a:stretch>
            </p:blipFill>
            <p:spPr>
              <a:xfrm>
                <a:off x="416173" y="6456147"/>
                <a:ext cx="28990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11203" name="Freihand 211202">
                <a:extLst>
                  <a:ext uri="{FF2B5EF4-FFF2-40B4-BE49-F238E27FC236}">
                    <a16:creationId xmlns:a16="http://schemas.microsoft.com/office/drawing/2014/main" id="{0440C49A-86E1-4A1E-B92A-B833D3BEA2EA}"/>
                  </a:ext>
                </a:extLst>
              </p14:cNvPr>
              <p14:cNvContentPartPr/>
              <p14:nvPr/>
            </p14:nvContentPartPr>
            <p14:xfrm>
              <a:off x="590413" y="6770427"/>
              <a:ext cx="7737480" cy="108000"/>
            </p14:xfrm>
          </p:contentPart>
        </mc:Choice>
        <mc:Fallback>
          <p:pic>
            <p:nvPicPr>
              <p:cNvPr id="211203" name="Freihand 211202">
                <a:extLst>
                  <a:ext uri="{FF2B5EF4-FFF2-40B4-BE49-F238E27FC236}">
                    <a16:creationId xmlns:a16="http://schemas.microsoft.com/office/drawing/2014/main" id="{0440C49A-86E1-4A1E-B92A-B833D3BEA2EA}"/>
                  </a:ext>
                </a:extLst>
              </p:cNvPr>
              <p:cNvPicPr/>
              <p:nvPr/>
            </p:nvPicPr>
            <p:blipFill>
              <a:blip r:embed="rId96"/>
              <a:stretch>
                <a:fillRect/>
              </a:stretch>
            </p:blipFill>
            <p:spPr>
              <a:xfrm>
                <a:off x="586093" y="6766107"/>
                <a:ext cx="77461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11204" name="Freihand 211203">
                <a:extLst>
                  <a:ext uri="{FF2B5EF4-FFF2-40B4-BE49-F238E27FC236}">
                    <a16:creationId xmlns:a16="http://schemas.microsoft.com/office/drawing/2014/main" id="{8F952144-35CF-4919-9097-2E068CD59FEA}"/>
                  </a:ext>
                </a:extLst>
              </p14:cNvPr>
              <p14:cNvContentPartPr/>
              <p14:nvPr/>
            </p14:nvContentPartPr>
            <p14:xfrm>
              <a:off x="2206453" y="4965387"/>
              <a:ext cx="3187080" cy="505800"/>
            </p14:xfrm>
          </p:contentPart>
        </mc:Choice>
        <mc:Fallback>
          <p:pic>
            <p:nvPicPr>
              <p:cNvPr id="211204" name="Freihand 211203">
                <a:extLst>
                  <a:ext uri="{FF2B5EF4-FFF2-40B4-BE49-F238E27FC236}">
                    <a16:creationId xmlns:a16="http://schemas.microsoft.com/office/drawing/2014/main" id="{8F952144-35CF-4919-9097-2E068CD59FEA}"/>
                  </a:ext>
                </a:extLst>
              </p:cNvPr>
              <p:cNvPicPr/>
              <p:nvPr/>
            </p:nvPicPr>
            <p:blipFill>
              <a:blip r:embed="rId98"/>
              <a:stretch>
                <a:fillRect/>
              </a:stretch>
            </p:blipFill>
            <p:spPr>
              <a:xfrm>
                <a:off x="2202133" y="4961067"/>
                <a:ext cx="3195720" cy="5144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11206" name="Freihand 211205">
                <a:extLst>
                  <a:ext uri="{FF2B5EF4-FFF2-40B4-BE49-F238E27FC236}">
                    <a16:creationId xmlns:a16="http://schemas.microsoft.com/office/drawing/2014/main" id="{B26DB8D5-8A33-48A1-B40A-CAC88C79BACD}"/>
                  </a:ext>
                </a:extLst>
              </p14:cNvPr>
              <p14:cNvContentPartPr/>
              <p14:nvPr/>
            </p14:nvContentPartPr>
            <p14:xfrm>
              <a:off x="3284653" y="4949187"/>
              <a:ext cx="2266200" cy="500760"/>
            </p14:xfrm>
          </p:contentPart>
        </mc:Choice>
        <mc:Fallback>
          <p:pic>
            <p:nvPicPr>
              <p:cNvPr id="211206" name="Freihand 211205">
                <a:extLst>
                  <a:ext uri="{FF2B5EF4-FFF2-40B4-BE49-F238E27FC236}">
                    <a16:creationId xmlns:a16="http://schemas.microsoft.com/office/drawing/2014/main" id="{B26DB8D5-8A33-48A1-B40A-CAC88C79BACD}"/>
                  </a:ext>
                </a:extLst>
              </p:cNvPr>
              <p:cNvPicPr/>
              <p:nvPr/>
            </p:nvPicPr>
            <p:blipFill>
              <a:blip r:embed="rId100"/>
              <a:stretch>
                <a:fillRect/>
              </a:stretch>
            </p:blipFill>
            <p:spPr>
              <a:xfrm>
                <a:off x="3280333" y="4944867"/>
                <a:ext cx="2274840" cy="5094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11216" name="Freihand 211215">
                <a:extLst>
                  <a:ext uri="{FF2B5EF4-FFF2-40B4-BE49-F238E27FC236}">
                    <a16:creationId xmlns:a16="http://schemas.microsoft.com/office/drawing/2014/main" id="{7D4A142B-A6AA-4416-B836-A7CA9F147B7B}"/>
                  </a:ext>
                </a:extLst>
              </p14:cNvPr>
              <p14:cNvContentPartPr/>
              <p14:nvPr/>
            </p14:nvContentPartPr>
            <p14:xfrm>
              <a:off x="2148493" y="5084907"/>
              <a:ext cx="545760" cy="468000"/>
            </p14:xfrm>
          </p:contentPart>
        </mc:Choice>
        <mc:Fallback>
          <p:pic>
            <p:nvPicPr>
              <p:cNvPr id="211216" name="Freihand 211215">
                <a:extLst>
                  <a:ext uri="{FF2B5EF4-FFF2-40B4-BE49-F238E27FC236}">
                    <a16:creationId xmlns:a16="http://schemas.microsoft.com/office/drawing/2014/main" id="{7D4A142B-A6AA-4416-B836-A7CA9F147B7B}"/>
                  </a:ext>
                </a:extLst>
              </p:cNvPr>
              <p:cNvPicPr/>
              <p:nvPr/>
            </p:nvPicPr>
            <p:blipFill>
              <a:blip r:embed="rId102"/>
              <a:stretch>
                <a:fillRect/>
              </a:stretch>
            </p:blipFill>
            <p:spPr>
              <a:xfrm>
                <a:off x="2144173" y="5080587"/>
                <a:ext cx="554400" cy="476640"/>
              </a:xfrm>
              <a:prstGeom prst="rect">
                <a:avLst/>
              </a:prstGeom>
            </p:spPr>
          </p:pic>
        </mc:Fallback>
      </mc:AlternateContent>
      <p:grpSp>
        <p:nvGrpSpPr>
          <p:cNvPr id="211219" name="Gruppieren 211218">
            <a:extLst>
              <a:ext uri="{FF2B5EF4-FFF2-40B4-BE49-F238E27FC236}">
                <a16:creationId xmlns:a16="http://schemas.microsoft.com/office/drawing/2014/main" id="{7858479E-47BB-4E08-B15A-D3E640617C91}"/>
              </a:ext>
            </a:extLst>
          </p:cNvPr>
          <p:cNvGrpSpPr/>
          <p:nvPr/>
        </p:nvGrpSpPr>
        <p:grpSpPr>
          <a:xfrm>
            <a:off x="4903933" y="333267"/>
            <a:ext cx="6727320" cy="1685880"/>
            <a:chOff x="4903933" y="333267"/>
            <a:chExt cx="6727320" cy="1685880"/>
          </a:xfrm>
        </p:grpSpPr>
        <mc:AlternateContent xmlns:mc="http://schemas.openxmlformats.org/markup-compatibility/2006">
          <mc:Choice xmlns:p14="http://schemas.microsoft.com/office/powerpoint/2010/main" Requires="p14">
            <p:contentPart p14:bwMode="auto" r:id="rId103">
              <p14:nvContentPartPr>
                <p14:cNvPr id="14" name="Freihand 13">
                  <a:extLst>
                    <a:ext uri="{FF2B5EF4-FFF2-40B4-BE49-F238E27FC236}">
                      <a16:creationId xmlns:a16="http://schemas.microsoft.com/office/drawing/2014/main" id="{59B07C72-F498-43D5-91D1-662BD96230E4}"/>
                    </a:ext>
                  </a:extLst>
                </p14:cNvPr>
                <p14:cNvContentPartPr/>
                <p14:nvPr/>
              </p14:nvContentPartPr>
              <p14:xfrm>
                <a:off x="9503293" y="790107"/>
                <a:ext cx="1767600" cy="22320"/>
              </p14:xfrm>
            </p:contentPart>
          </mc:Choice>
          <mc:Fallback>
            <p:pic>
              <p:nvPicPr>
                <p:cNvPr id="14" name="Freihand 13">
                  <a:extLst>
                    <a:ext uri="{FF2B5EF4-FFF2-40B4-BE49-F238E27FC236}">
                      <a16:creationId xmlns:a16="http://schemas.microsoft.com/office/drawing/2014/main" id="{59B07C72-F498-43D5-91D1-662BD96230E4}"/>
                    </a:ext>
                  </a:extLst>
                </p:cNvPr>
                <p:cNvPicPr/>
                <p:nvPr/>
              </p:nvPicPr>
              <p:blipFill>
                <a:blip r:embed="rId104"/>
                <a:stretch>
                  <a:fillRect/>
                </a:stretch>
              </p:blipFill>
              <p:spPr>
                <a:xfrm>
                  <a:off x="9498973" y="785787"/>
                  <a:ext cx="17762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5" name="Freihand 14">
                  <a:extLst>
                    <a:ext uri="{FF2B5EF4-FFF2-40B4-BE49-F238E27FC236}">
                      <a16:creationId xmlns:a16="http://schemas.microsoft.com/office/drawing/2014/main" id="{663A0018-31A8-4373-924B-9E768DE82898}"/>
                    </a:ext>
                  </a:extLst>
                </p14:cNvPr>
                <p14:cNvContentPartPr/>
                <p14:nvPr/>
              </p14:nvContentPartPr>
              <p14:xfrm>
                <a:off x="6162493" y="1007187"/>
                <a:ext cx="1190160" cy="68400"/>
              </p14:xfrm>
            </p:contentPart>
          </mc:Choice>
          <mc:Fallback>
            <p:pic>
              <p:nvPicPr>
                <p:cNvPr id="15" name="Freihand 14">
                  <a:extLst>
                    <a:ext uri="{FF2B5EF4-FFF2-40B4-BE49-F238E27FC236}">
                      <a16:creationId xmlns:a16="http://schemas.microsoft.com/office/drawing/2014/main" id="{663A0018-31A8-4373-924B-9E768DE82898}"/>
                    </a:ext>
                  </a:extLst>
                </p:cNvPr>
                <p:cNvPicPr/>
                <p:nvPr/>
              </p:nvPicPr>
              <p:blipFill>
                <a:blip r:embed="rId106"/>
                <a:stretch>
                  <a:fillRect/>
                </a:stretch>
              </p:blipFill>
              <p:spPr>
                <a:xfrm>
                  <a:off x="6158173" y="1002867"/>
                  <a:ext cx="11988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10969" name="Freihand 210968">
                  <a:extLst>
                    <a:ext uri="{FF2B5EF4-FFF2-40B4-BE49-F238E27FC236}">
                      <a16:creationId xmlns:a16="http://schemas.microsoft.com/office/drawing/2014/main" id="{3A01AF1D-238A-4DFA-B4E5-791331C54615}"/>
                    </a:ext>
                  </a:extLst>
                </p14:cNvPr>
                <p14:cNvContentPartPr/>
                <p14:nvPr/>
              </p14:nvContentPartPr>
              <p14:xfrm>
                <a:off x="7485853" y="1560507"/>
                <a:ext cx="159120" cy="144720"/>
              </p14:xfrm>
            </p:contentPart>
          </mc:Choice>
          <mc:Fallback>
            <p:pic>
              <p:nvPicPr>
                <p:cNvPr id="210969" name="Freihand 210968">
                  <a:extLst>
                    <a:ext uri="{FF2B5EF4-FFF2-40B4-BE49-F238E27FC236}">
                      <a16:creationId xmlns:a16="http://schemas.microsoft.com/office/drawing/2014/main" id="{3A01AF1D-238A-4DFA-B4E5-791331C54615}"/>
                    </a:ext>
                  </a:extLst>
                </p:cNvPr>
                <p:cNvPicPr/>
                <p:nvPr/>
              </p:nvPicPr>
              <p:blipFill>
                <a:blip r:embed="rId108"/>
                <a:stretch>
                  <a:fillRect/>
                </a:stretch>
              </p:blipFill>
              <p:spPr>
                <a:xfrm>
                  <a:off x="7481533" y="1556187"/>
                  <a:ext cx="1677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10970" name="Freihand 210969">
                  <a:extLst>
                    <a:ext uri="{FF2B5EF4-FFF2-40B4-BE49-F238E27FC236}">
                      <a16:creationId xmlns:a16="http://schemas.microsoft.com/office/drawing/2014/main" id="{E01C0DDE-8B69-492E-89A0-ACDA4F1CA423}"/>
                    </a:ext>
                  </a:extLst>
                </p14:cNvPr>
                <p14:cNvContentPartPr/>
                <p14:nvPr/>
              </p14:nvContentPartPr>
              <p14:xfrm>
                <a:off x="7674493" y="1566267"/>
                <a:ext cx="91800" cy="123120"/>
              </p14:xfrm>
            </p:contentPart>
          </mc:Choice>
          <mc:Fallback>
            <p:pic>
              <p:nvPicPr>
                <p:cNvPr id="210970" name="Freihand 210969">
                  <a:extLst>
                    <a:ext uri="{FF2B5EF4-FFF2-40B4-BE49-F238E27FC236}">
                      <a16:creationId xmlns:a16="http://schemas.microsoft.com/office/drawing/2014/main" id="{E01C0DDE-8B69-492E-89A0-ACDA4F1CA423}"/>
                    </a:ext>
                  </a:extLst>
                </p:cNvPr>
                <p:cNvPicPr/>
                <p:nvPr/>
              </p:nvPicPr>
              <p:blipFill>
                <a:blip r:embed="rId110"/>
                <a:stretch>
                  <a:fillRect/>
                </a:stretch>
              </p:blipFill>
              <p:spPr>
                <a:xfrm>
                  <a:off x="7670173" y="1561947"/>
                  <a:ext cx="1004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10971" name="Freihand 210970">
                  <a:extLst>
                    <a:ext uri="{FF2B5EF4-FFF2-40B4-BE49-F238E27FC236}">
                      <a16:creationId xmlns:a16="http://schemas.microsoft.com/office/drawing/2014/main" id="{AFDD06B6-17E7-4640-9585-4EDA285E2C0B}"/>
                    </a:ext>
                  </a:extLst>
                </p14:cNvPr>
                <p14:cNvContentPartPr/>
                <p14:nvPr/>
              </p14:nvContentPartPr>
              <p14:xfrm>
                <a:off x="8076253" y="1454667"/>
                <a:ext cx="136800" cy="203760"/>
              </p14:xfrm>
            </p:contentPart>
          </mc:Choice>
          <mc:Fallback>
            <p:pic>
              <p:nvPicPr>
                <p:cNvPr id="210971" name="Freihand 210970">
                  <a:extLst>
                    <a:ext uri="{FF2B5EF4-FFF2-40B4-BE49-F238E27FC236}">
                      <a16:creationId xmlns:a16="http://schemas.microsoft.com/office/drawing/2014/main" id="{AFDD06B6-17E7-4640-9585-4EDA285E2C0B}"/>
                    </a:ext>
                  </a:extLst>
                </p:cNvPr>
                <p:cNvPicPr/>
                <p:nvPr/>
              </p:nvPicPr>
              <p:blipFill>
                <a:blip r:embed="rId112"/>
                <a:stretch>
                  <a:fillRect/>
                </a:stretch>
              </p:blipFill>
              <p:spPr>
                <a:xfrm>
                  <a:off x="8071933" y="1450347"/>
                  <a:ext cx="1454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10972" name="Freihand 210971">
                  <a:extLst>
                    <a:ext uri="{FF2B5EF4-FFF2-40B4-BE49-F238E27FC236}">
                      <a16:creationId xmlns:a16="http://schemas.microsoft.com/office/drawing/2014/main" id="{FED7A554-6918-4B76-A7C8-8E63E54698EF}"/>
                    </a:ext>
                  </a:extLst>
                </p14:cNvPr>
                <p14:cNvContentPartPr/>
                <p14:nvPr/>
              </p14:nvContentPartPr>
              <p14:xfrm>
                <a:off x="8146093" y="1533867"/>
                <a:ext cx="214200" cy="116280"/>
              </p14:xfrm>
            </p:contentPart>
          </mc:Choice>
          <mc:Fallback>
            <p:pic>
              <p:nvPicPr>
                <p:cNvPr id="210972" name="Freihand 210971">
                  <a:extLst>
                    <a:ext uri="{FF2B5EF4-FFF2-40B4-BE49-F238E27FC236}">
                      <a16:creationId xmlns:a16="http://schemas.microsoft.com/office/drawing/2014/main" id="{FED7A554-6918-4B76-A7C8-8E63E54698EF}"/>
                    </a:ext>
                  </a:extLst>
                </p:cNvPr>
                <p:cNvPicPr/>
                <p:nvPr/>
              </p:nvPicPr>
              <p:blipFill>
                <a:blip r:embed="rId114"/>
                <a:stretch>
                  <a:fillRect/>
                </a:stretch>
              </p:blipFill>
              <p:spPr>
                <a:xfrm>
                  <a:off x="8141773" y="1529547"/>
                  <a:ext cx="2228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10973" name="Freihand 210972">
                  <a:extLst>
                    <a:ext uri="{FF2B5EF4-FFF2-40B4-BE49-F238E27FC236}">
                      <a16:creationId xmlns:a16="http://schemas.microsoft.com/office/drawing/2014/main" id="{FB980E95-E6F4-461B-A410-B7432D39EAE3}"/>
                    </a:ext>
                  </a:extLst>
                </p14:cNvPr>
                <p14:cNvContentPartPr/>
                <p14:nvPr/>
              </p14:nvContentPartPr>
              <p14:xfrm>
                <a:off x="8339053" y="1422267"/>
                <a:ext cx="97200" cy="210600"/>
              </p14:xfrm>
            </p:contentPart>
          </mc:Choice>
          <mc:Fallback>
            <p:pic>
              <p:nvPicPr>
                <p:cNvPr id="210973" name="Freihand 210972">
                  <a:extLst>
                    <a:ext uri="{FF2B5EF4-FFF2-40B4-BE49-F238E27FC236}">
                      <a16:creationId xmlns:a16="http://schemas.microsoft.com/office/drawing/2014/main" id="{FB980E95-E6F4-461B-A410-B7432D39EAE3}"/>
                    </a:ext>
                  </a:extLst>
                </p:cNvPr>
                <p:cNvPicPr/>
                <p:nvPr/>
              </p:nvPicPr>
              <p:blipFill>
                <a:blip r:embed="rId116"/>
                <a:stretch>
                  <a:fillRect/>
                </a:stretch>
              </p:blipFill>
              <p:spPr>
                <a:xfrm>
                  <a:off x="8334733" y="1417947"/>
                  <a:ext cx="1058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10974" name="Freihand 210973">
                  <a:extLst>
                    <a:ext uri="{FF2B5EF4-FFF2-40B4-BE49-F238E27FC236}">
                      <a16:creationId xmlns:a16="http://schemas.microsoft.com/office/drawing/2014/main" id="{E9A5AD03-C51A-408B-B5D5-A3C1DF05BBC7}"/>
                    </a:ext>
                  </a:extLst>
                </p14:cNvPr>
                <p14:cNvContentPartPr/>
                <p14:nvPr/>
              </p14:nvContentPartPr>
              <p14:xfrm>
                <a:off x="8471893" y="1555467"/>
                <a:ext cx="15120" cy="81360"/>
              </p14:xfrm>
            </p:contentPart>
          </mc:Choice>
          <mc:Fallback>
            <p:pic>
              <p:nvPicPr>
                <p:cNvPr id="210974" name="Freihand 210973">
                  <a:extLst>
                    <a:ext uri="{FF2B5EF4-FFF2-40B4-BE49-F238E27FC236}">
                      <a16:creationId xmlns:a16="http://schemas.microsoft.com/office/drawing/2014/main" id="{E9A5AD03-C51A-408B-B5D5-A3C1DF05BBC7}"/>
                    </a:ext>
                  </a:extLst>
                </p:cNvPr>
                <p:cNvPicPr/>
                <p:nvPr/>
              </p:nvPicPr>
              <p:blipFill>
                <a:blip r:embed="rId118"/>
                <a:stretch>
                  <a:fillRect/>
                </a:stretch>
              </p:blipFill>
              <p:spPr>
                <a:xfrm>
                  <a:off x="8467573" y="1551147"/>
                  <a:ext cx="237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10975" name="Freihand 210974">
                  <a:extLst>
                    <a:ext uri="{FF2B5EF4-FFF2-40B4-BE49-F238E27FC236}">
                      <a16:creationId xmlns:a16="http://schemas.microsoft.com/office/drawing/2014/main" id="{03E9B7BE-8059-4D09-BBEC-E47EA9F8FE53}"/>
                    </a:ext>
                  </a:extLst>
                </p14:cNvPr>
                <p14:cNvContentPartPr/>
                <p14:nvPr/>
              </p14:nvContentPartPr>
              <p14:xfrm>
                <a:off x="8571253" y="1403187"/>
                <a:ext cx="173520" cy="257040"/>
              </p14:xfrm>
            </p:contentPart>
          </mc:Choice>
          <mc:Fallback>
            <p:pic>
              <p:nvPicPr>
                <p:cNvPr id="210975" name="Freihand 210974">
                  <a:extLst>
                    <a:ext uri="{FF2B5EF4-FFF2-40B4-BE49-F238E27FC236}">
                      <a16:creationId xmlns:a16="http://schemas.microsoft.com/office/drawing/2014/main" id="{03E9B7BE-8059-4D09-BBEC-E47EA9F8FE53}"/>
                    </a:ext>
                  </a:extLst>
                </p:cNvPr>
                <p:cNvPicPr/>
                <p:nvPr/>
              </p:nvPicPr>
              <p:blipFill>
                <a:blip r:embed="rId120"/>
                <a:stretch>
                  <a:fillRect/>
                </a:stretch>
              </p:blipFill>
              <p:spPr>
                <a:xfrm>
                  <a:off x="8566933" y="1398867"/>
                  <a:ext cx="18216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10976" name="Freihand 210975">
                  <a:extLst>
                    <a:ext uri="{FF2B5EF4-FFF2-40B4-BE49-F238E27FC236}">
                      <a16:creationId xmlns:a16="http://schemas.microsoft.com/office/drawing/2014/main" id="{1FD4F9F3-5400-438F-8200-4BE6B44F69C5}"/>
                    </a:ext>
                  </a:extLst>
                </p14:cNvPr>
                <p14:cNvContentPartPr/>
                <p14:nvPr/>
              </p14:nvContentPartPr>
              <p14:xfrm>
                <a:off x="8736493" y="1498587"/>
                <a:ext cx="240840" cy="220680"/>
              </p14:xfrm>
            </p:contentPart>
          </mc:Choice>
          <mc:Fallback>
            <p:pic>
              <p:nvPicPr>
                <p:cNvPr id="210976" name="Freihand 210975">
                  <a:extLst>
                    <a:ext uri="{FF2B5EF4-FFF2-40B4-BE49-F238E27FC236}">
                      <a16:creationId xmlns:a16="http://schemas.microsoft.com/office/drawing/2014/main" id="{1FD4F9F3-5400-438F-8200-4BE6B44F69C5}"/>
                    </a:ext>
                  </a:extLst>
                </p:cNvPr>
                <p:cNvPicPr/>
                <p:nvPr/>
              </p:nvPicPr>
              <p:blipFill>
                <a:blip r:embed="rId122"/>
                <a:stretch>
                  <a:fillRect/>
                </a:stretch>
              </p:blipFill>
              <p:spPr>
                <a:xfrm>
                  <a:off x="8732173" y="1494267"/>
                  <a:ext cx="2494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10977" name="Freihand 210976">
                  <a:extLst>
                    <a:ext uri="{FF2B5EF4-FFF2-40B4-BE49-F238E27FC236}">
                      <a16:creationId xmlns:a16="http://schemas.microsoft.com/office/drawing/2014/main" id="{A01A1D4E-7965-49DB-B9F1-C9134DC8631F}"/>
                    </a:ext>
                  </a:extLst>
                </p14:cNvPr>
                <p14:cNvContentPartPr/>
                <p14:nvPr/>
              </p14:nvContentPartPr>
              <p14:xfrm>
                <a:off x="8530573" y="1399227"/>
                <a:ext cx="360" cy="360"/>
              </p14:xfrm>
            </p:contentPart>
          </mc:Choice>
          <mc:Fallback>
            <p:pic>
              <p:nvPicPr>
                <p:cNvPr id="210977" name="Freihand 210976">
                  <a:extLst>
                    <a:ext uri="{FF2B5EF4-FFF2-40B4-BE49-F238E27FC236}">
                      <a16:creationId xmlns:a16="http://schemas.microsoft.com/office/drawing/2014/main" id="{A01A1D4E-7965-49DB-B9F1-C9134DC8631F}"/>
                    </a:ext>
                  </a:extLst>
                </p:cNvPr>
                <p:cNvPicPr/>
                <p:nvPr/>
              </p:nvPicPr>
              <p:blipFill>
                <a:blip r:embed="rId124"/>
                <a:stretch>
                  <a:fillRect/>
                </a:stretch>
              </p:blipFill>
              <p:spPr>
                <a:xfrm>
                  <a:off x="8526253" y="1394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10978" name="Freihand 210977">
                  <a:extLst>
                    <a:ext uri="{FF2B5EF4-FFF2-40B4-BE49-F238E27FC236}">
                      <a16:creationId xmlns:a16="http://schemas.microsoft.com/office/drawing/2014/main" id="{787C1718-639C-43A7-9103-37A0E738F2E7}"/>
                    </a:ext>
                  </a:extLst>
                </p14:cNvPr>
                <p14:cNvContentPartPr/>
                <p14:nvPr/>
              </p14:nvContentPartPr>
              <p14:xfrm>
                <a:off x="9127813" y="1497147"/>
                <a:ext cx="69840" cy="92880"/>
              </p14:xfrm>
            </p:contentPart>
          </mc:Choice>
          <mc:Fallback>
            <p:pic>
              <p:nvPicPr>
                <p:cNvPr id="210978" name="Freihand 210977">
                  <a:extLst>
                    <a:ext uri="{FF2B5EF4-FFF2-40B4-BE49-F238E27FC236}">
                      <a16:creationId xmlns:a16="http://schemas.microsoft.com/office/drawing/2014/main" id="{787C1718-639C-43A7-9103-37A0E738F2E7}"/>
                    </a:ext>
                  </a:extLst>
                </p:cNvPr>
                <p:cNvPicPr/>
                <p:nvPr/>
              </p:nvPicPr>
              <p:blipFill>
                <a:blip r:embed="rId126"/>
                <a:stretch>
                  <a:fillRect/>
                </a:stretch>
              </p:blipFill>
              <p:spPr>
                <a:xfrm>
                  <a:off x="9123493" y="1492827"/>
                  <a:ext cx="784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10979" name="Freihand 210978">
                  <a:extLst>
                    <a:ext uri="{FF2B5EF4-FFF2-40B4-BE49-F238E27FC236}">
                      <a16:creationId xmlns:a16="http://schemas.microsoft.com/office/drawing/2014/main" id="{EC2D5822-482A-4F64-8ABC-C0B68BDBDEBF}"/>
                    </a:ext>
                  </a:extLst>
                </p14:cNvPr>
                <p14:cNvContentPartPr/>
                <p14:nvPr/>
              </p14:nvContentPartPr>
              <p14:xfrm>
                <a:off x="9281173" y="1509387"/>
                <a:ext cx="209160" cy="60120"/>
              </p14:xfrm>
            </p:contentPart>
          </mc:Choice>
          <mc:Fallback>
            <p:pic>
              <p:nvPicPr>
                <p:cNvPr id="210979" name="Freihand 210978">
                  <a:extLst>
                    <a:ext uri="{FF2B5EF4-FFF2-40B4-BE49-F238E27FC236}">
                      <a16:creationId xmlns:a16="http://schemas.microsoft.com/office/drawing/2014/main" id="{EC2D5822-482A-4F64-8ABC-C0B68BDBDEBF}"/>
                    </a:ext>
                  </a:extLst>
                </p:cNvPr>
                <p:cNvPicPr/>
                <p:nvPr/>
              </p:nvPicPr>
              <p:blipFill>
                <a:blip r:embed="rId128"/>
                <a:stretch>
                  <a:fillRect/>
                </a:stretch>
              </p:blipFill>
              <p:spPr>
                <a:xfrm>
                  <a:off x="9276853" y="1505067"/>
                  <a:ext cx="2178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10980" name="Freihand 210979">
                  <a:extLst>
                    <a:ext uri="{FF2B5EF4-FFF2-40B4-BE49-F238E27FC236}">
                      <a16:creationId xmlns:a16="http://schemas.microsoft.com/office/drawing/2014/main" id="{5F510A4A-00DB-4B4B-ADE5-E9C1C64944D9}"/>
                    </a:ext>
                  </a:extLst>
                </p14:cNvPr>
                <p14:cNvContentPartPr/>
                <p14:nvPr/>
              </p14:nvContentPartPr>
              <p14:xfrm>
                <a:off x="9545413" y="1458987"/>
                <a:ext cx="183240" cy="115920"/>
              </p14:xfrm>
            </p:contentPart>
          </mc:Choice>
          <mc:Fallback>
            <p:pic>
              <p:nvPicPr>
                <p:cNvPr id="210980" name="Freihand 210979">
                  <a:extLst>
                    <a:ext uri="{FF2B5EF4-FFF2-40B4-BE49-F238E27FC236}">
                      <a16:creationId xmlns:a16="http://schemas.microsoft.com/office/drawing/2014/main" id="{5F510A4A-00DB-4B4B-ADE5-E9C1C64944D9}"/>
                    </a:ext>
                  </a:extLst>
                </p:cNvPr>
                <p:cNvPicPr/>
                <p:nvPr/>
              </p:nvPicPr>
              <p:blipFill>
                <a:blip r:embed="rId130"/>
                <a:stretch>
                  <a:fillRect/>
                </a:stretch>
              </p:blipFill>
              <p:spPr>
                <a:xfrm>
                  <a:off x="9541093" y="1454667"/>
                  <a:ext cx="1918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10981" name="Freihand 210980">
                  <a:extLst>
                    <a:ext uri="{FF2B5EF4-FFF2-40B4-BE49-F238E27FC236}">
                      <a16:creationId xmlns:a16="http://schemas.microsoft.com/office/drawing/2014/main" id="{5F83337B-6E2C-456F-AF38-4998A5D7903A}"/>
                    </a:ext>
                  </a:extLst>
                </p14:cNvPr>
                <p14:cNvContentPartPr/>
                <p14:nvPr/>
              </p14:nvContentPartPr>
              <p14:xfrm>
                <a:off x="9795973" y="1407147"/>
                <a:ext cx="124560" cy="155520"/>
              </p14:xfrm>
            </p:contentPart>
          </mc:Choice>
          <mc:Fallback>
            <p:pic>
              <p:nvPicPr>
                <p:cNvPr id="210981" name="Freihand 210980">
                  <a:extLst>
                    <a:ext uri="{FF2B5EF4-FFF2-40B4-BE49-F238E27FC236}">
                      <a16:creationId xmlns:a16="http://schemas.microsoft.com/office/drawing/2014/main" id="{5F83337B-6E2C-456F-AF38-4998A5D7903A}"/>
                    </a:ext>
                  </a:extLst>
                </p:cNvPr>
                <p:cNvPicPr/>
                <p:nvPr/>
              </p:nvPicPr>
              <p:blipFill>
                <a:blip r:embed="rId132"/>
                <a:stretch>
                  <a:fillRect/>
                </a:stretch>
              </p:blipFill>
              <p:spPr>
                <a:xfrm>
                  <a:off x="9791653" y="1402827"/>
                  <a:ext cx="1332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10982" name="Freihand 210981">
                  <a:extLst>
                    <a:ext uri="{FF2B5EF4-FFF2-40B4-BE49-F238E27FC236}">
                      <a16:creationId xmlns:a16="http://schemas.microsoft.com/office/drawing/2014/main" id="{5F503672-8CA3-4FBC-A415-C9F705745F15}"/>
                    </a:ext>
                  </a:extLst>
                </p14:cNvPr>
                <p14:cNvContentPartPr/>
                <p14:nvPr/>
              </p14:nvContentPartPr>
              <p14:xfrm>
                <a:off x="9909373" y="1411107"/>
                <a:ext cx="7200" cy="58680"/>
              </p14:xfrm>
            </p:contentPart>
          </mc:Choice>
          <mc:Fallback>
            <p:pic>
              <p:nvPicPr>
                <p:cNvPr id="210982" name="Freihand 210981">
                  <a:extLst>
                    <a:ext uri="{FF2B5EF4-FFF2-40B4-BE49-F238E27FC236}">
                      <a16:creationId xmlns:a16="http://schemas.microsoft.com/office/drawing/2014/main" id="{5F503672-8CA3-4FBC-A415-C9F705745F15}"/>
                    </a:ext>
                  </a:extLst>
                </p:cNvPr>
                <p:cNvPicPr/>
                <p:nvPr/>
              </p:nvPicPr>
              <p:blipFill>
                <a:blip r:embed="rId134"/>
                <a:stretch>
                  <a:fillRect/>
                </a:stretch>
              </p:blipFill>
              <p:spPr>
                <a:xfrm>
                  <a:off x="9905053" y="1406787"/>
                  <a:ext cx="158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10983" name="Freihand 210982">
                  <a:extLst>
                    <a:ext uri="{FF2B5EF4-FFF2-40B4-BE49-F238E27FC236}">
                      <a16:creationId xmlns:a16="http://schemas.microsoft.com/office/drawing/2014/main" id="{E7C36E61-7453-48C1-BF6D-CFEDE34380CD}"/>
                    </a:ext>
                  </a:extLst>
                </p14:cNvPr>
                <p14:cNvContentPartPr/>
                <p14:nvPr/>
              </p14:nvContentPartPr>
              <p14:xfrm>
                <a:off x="9974533" y="1489587"/>
                <a:ext cx="168840" cy="42840"/>
              </p14:xfrm>
            </p:contentPart>
          </mc:Choice>
          <mc:Fallback>
            <p:pic>
              <p:nvPicPr>
                <p:cNvPr id="210983" name="Freihand 210982">
                  <a:extLst>
                    <a:ext uri="{FF2B5EF4-FFF2-40B4-BE49-F238E27FC236}">
                      <a16:creationId xmlns:a16="http://schemas.microsoft.com/office/drawing/2014/main" id="{E7C36E61-7453-48C1-BF6D-CFEDE34380CD}"/>
                    </a:ext>
                  </a:extLst>
                </p:cNvPr>
                <p:cNvPicPr/>
                <p:nvPr/>
              </p:nvPicPr>
              <p:blipFill>
                <a:blip r:embed="rId136"/>
                <a:stretch>
                  <a:fillRect/>
                </a:stretch>
              </p:blipFill>
              <p:spPr>
                <a:xfrm>
                  <a:off x="9970213" y="1485267"/>
                  <a:ext cx="1774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10985" name="Freihand 210984">
                  <a:extLst>
                    <a:ext uri="{FF2B5EF4-FFF2-40B4-BE49-F238E27FC236}">
                      <a16:creationId xmlns:a16="http://schemas.microsoft.com/office/drawing/2014/main" id="{4DFB1AAE-6391-4AFE-BEAC-C1ED01EC49AB}"/>
                    </a:ext>
                  </a:extLst>
                </p14:cNvPr>
                <p14:cNvContentPartPr/>
                <p14:nvPr/>
              </p14:nvContentPartPr>
              <p14:xfrm>
                <a:off x="8064373" y="1852467"/>
                <a:ext cx="128880" cy="117720"/>
              </p14:xfrm>
            </p:contentPart>
          </mc:Choice>
          <mc:Fallback>
            <p:pic>
              <p:nvPicPr>
                <p:cNvPr id="210985" name="Freihand 210984">
                  <a:extLst>
                    <a:ext uri="{FF2B5EF4-FFF2-40B4-BE49-F238E27FC236}">
                      <a16:creationId xmlns:a16="http://schemas.microsoft.com/office/drawing/2014/main" id="{4DFB1AAE-6391-4AFE-BEAC-C1ED01EC49AB}"/>
                    </a:ext>
                  </a:extLst>
                </p:cNvPr>
                <p:cNvPicPr/>
                <p:nvPr/>
              </p:nvPicPr>
              <p:blipFill>
                <a:blip r:embed="rId138"/>
                <a:stretch>
                  <a:fillRect/>
                </a:stretch>
              </p:blipFill>
              <p:spPr>
                <a:xfrm>
                  <a:off x="8060053" y="1848147"/>
                  <a:ext cx="1375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10986" name="Freihand 210985">
                  <a:extLst>
                    <a:ext uri="{FF2B5EF4-FFF2-40B4-BE49-F238E27FC236}">
                      <a16:creationId xmlns:a16="http://schemas.microsoft.com/office/drawing/2014/main" id="{E39514D7-1E14-45BC-8290-FDBA3AC737AE}"/>
                    </a:ext>
                  </a:extLst>
                </p14:cNvPr>
                <p14:cNvContentPartPr/>
                <p14:nvPr/>
              </p14:nvContentPartPr>
              <p14:xfrm>
                <a:off x="8254093" y="1910787"/>
                <a:ext cx="79560" cy="77400"/>
              </p14:xfrm>
            </p:contentPart>
          </mc:Choice>
          <mc:Fallback>
            <p:pic>
              <p:nvPicPr>
                <p:cNvPr id="210986" name="Freihand 210985">
                  <a:extLst>
                    <a:ext uri="{FF2B5EF4-FFF2-40B4-BE49-F238E27FC236}">
                      <a16:creationId xmlns:a16="http://schemas.microsoft.com/office/drawing/2014/main" id="{E39514D7-1E14-45BC-8290-FDBA3AC737AE}"/>
                    </a:ext>
                  </a:extLst>
                </p:cNvPr>
                <p:cNvPicPr/>
                <p:nvPr/>
              </p:nvPicPr>
              <p:blipFill>
                <a:blip r:embed="rId140"/>
                <a:stretch>
                  <a:fillRect/>
                </a:stretch>
              </p:blipFill>
              <p:spPr>
                <a:xfrm>
                  <a:off x="8249773" y="1906467"/>
                  <a:ext cx="882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10988" name="Freihand 210987">
                  <a:extLst>
                    <a:ext uri="{FF2B5EF4-FFF2-40B4-BE49-F238E27FC236}">
                      <a16:creationId xmlns:a16="http://schemas.microsoft.com/office/drawing/2014/main" id="{AECE90B8-B12D-450A-85A5-B4DDD3F38051}"/>
                    </a:ext>
                  </a:extLst>
                </p14:cNvPr>
                <p14:cNvContentPartPr/>
                <p14:nvPr/>
              </p14:nvContentPartPr>
              <p14:xfrm>
                <a:off x="8552533" y="1770387"/>
                <a:ext cx="182160" cy="248760"/>
              </p14:xfrm>
            </p:contentPart>
          </mc:Choice>
          <mc:Fallback>
            <p:pic>
              <p:nvPicPr>
                <p:cNvPr id="210988" name="Freihand 210987">
                  <a:extLst>
                    <a:ext uri="{FF2B5EF4-FFF2-40B4-BE49-F238E27FC236}">
                      <a16:creationId xmlns:a16="http://schemas.microsoft.com/office/drawing/2014/main" id="{AECE90B8-B12D-450A-85A5-B4DDD3F38051}"/>
                    </a:ext>
                  </a:extLst>
                </p:cNvPr>
                <p:cNvPicPr/>
                <p:nvPr/>
              </p:nvPicPr>
              <p:blipFill>
                <a:blip r:embed="rId142"/>
                <a:stretch>
                  <a:fillRect/>
                </a:stretch>
              </p:blipFill>
              <p:spPr>
                <a:xfrm>
                  <a:off x="8548213" y="1766067"/>
                  <a:ext cx="19080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10989" name="Freihand 210988">
                  <a:extLst>
                    <a:ext uri="{FF2B5EF4-FFF2-40B4-BE49-F238E27FC236}">
                      <a16:creationId xmlns:a16="http://schemas.microsoft.com/office/drawing/2014/main" id="{D9FB0A87-CC0A-4834-9577-48493EE75F17}"/>
                    </a:ext>
                  </a:extLst>
                </p14:cNvPr>
                <p14:cNvContentPartPr/>
                <p14:nvPr/>
              </p14:nvContentPartPr>
              <p14:xfrm>
                <a:off x="8699053" y="1847067"/>
                <a:ext cx="165240" cy="83880"/>
              </p14:xfrm>
            </p:contentPart>
          </mc:Choice>
          <mc:Fallback>
            <p:pic>
              <p:nvPicPr>
                <p:cNvPr id="210989" name="Freihand 210988">
                  <a:extLst>
                    <a:ext uri="{FF2B5EF4-FFF2-40B4-BE49-F238E27FC236}">
                      <a16:creationId xmlns:a16="http://schemas.microsoft.com/office/drawing/2014/main" id="{D9FB0A87-CC0A-4834-9577-48493EE75F17}"/>
                    </a:ext>
                  </a:extLst>
                </p:cNvPr>
                <p:cNvPicPr/>
                <p:nvPr/>
              </p:nvPicPr>
              <p:blipFill>
                <a:blip r:embed="rId144"/>
                <a:stretch>
                  <a:fillRect/>
                </a:stretch>
              </p:blipFill>
              <p:spPr>
                <a:xfrm>
                  <a:off x="8694733" y="1842747"/>
                  <a:ext cx="1738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10990" name="Freihand 210989">
                  <a:extLst>
                    <a:ext uri="{FF2B5EF4-FFF2-40B4-BE49-F238E27FC236}">
                      <a16:creationId xmlns:a16="http://schemas.microsoft.com/office/drawing/2014/main" id="{A140BFD8-0B04-49D8-93D6-F3275E1D6068}"/>
                    </a:ext>
                  </a:extLst>
                </p14:cNvPr>
                <p14:cNvContentPartPr/>
                <p14:nvPr/>
              </p14:nvContentPartPr>
              <p14:xfrm>
                <a:off x="8845213" y="1827627"/>
                <a:ext cx="121320" cy="99000"/>
              </p14:xfrm>
            </p:contentPart>
          </mc:Choice>
          <mc:Fallback>
            <p:pic>
              <p:nvPicPr>
                <p:cNvPr id="210990" name="Freihand 210989">
                  <a:extLst>
                    <a:ext uri="{FF2B5EF4-FFF2-40B4-BE49-F238E27FC236}">
                      <a16:creationId xmlns:a16="http://schemas.microsoft.com/office/drawing/2014/main" id="{A140BFD8-0B04-49D8-93D6-F3275E1D6068}"/>
                    </a:ext>
                  </a:extLst>
                </p:cNvPr>
                <p:cNvPicPr/>
                <p:nvPr/>
              </p:nvPicPr>
              <p:blipFill>
                <a:blip r:embed="rId146"/>
                <a:stretch>
                  <a:fillRect/>
                </a:stretch>
              </p:blipFill>
              <p:spPr>
                <a:xfrm>
                  <a:off x="8840893" y="1823307"/>
                  <a:ext cx="1299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10991" name="Freihand 210990">
                  <a:extLst>
                    <a:ext uri="{FF2B5EF4-FFF2-40B4-BE49-F238E27FC236}">
                      <a16:creationId xmlns:a16="http://schemas.microsoft.com/office/drawing/2014/main" id="{3D0DF6B6-3C36-4E14-A69A-8D091700FB0E}"/>
                    </a:ext>
                  </a:extLst>
                </p14:cNvPr>
                <p14:cNvContentPartPr/>
                <p14:nvPr/>
              </p14:nvContentPartPr>
              <p14:xfrm>
                <a:off x="9137533" y="1737987"/>
                <a:ext cx="270360" cy="170640"/>
              </p14:xfrm>
            </p:contentPart>
          </mc:Choice>
          <mc:Fallback>
            <p:pic>
              <p:nvPicPr>
                <p:cNvPr id="210991" name="Freihand 210990">
                  <a:extLst>
                    <a:ext uri="{FF2B5EF4-FFF2-40B4-BE49-F238E27FC236}">
                      <a16:creationId xmlns:a16="http://schemas.microsoft.com/office/drawing/2014/main" id="{3D0DF6B6-3C36-4E14-A69A-8D091700FB0E}"/>
                    </a:ext>
                  </a:extLst>
                </p:cNvPr>
                <p:cNvPicPr/>
                <p:nvPr/>
              </p:nvPicPr>
              <p:blipFill>
                <a:blip r:embed="rId148"/>
                <a:stretch>
                  <a:fillRect/>
                </a:stretch>
              </p:blipFill>
              <p:spPr>
                <a:xfrm>
                  <a:off x="9133213" y="1733667"/>
                  <a:ext cx="2790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10992" name="Freihand 210991">
                  <a:extLst>
                    <a:ext uri="{FF2B5EF4-FFF2-40B4-BE49-F238E27FC236}">
                      <a16:creationId xmlns:a16="http://schemas.microsoft.com/office/drawing/2014/main" id="{5F7B80E7-4ACA-45FA-ACB5-2EBD7EE797E5}"/>
                    </a:ext>
                  </a:extLst>
                </p14:cNvPr>
                <p14:cNvContentPartPr/>
                <p14:nvPr/>
              </p14:nvContentPartPr>
              <p14:xfrm>
                <a:off x="9438853" y="1719627"/>
                <a:ext cx="193320" cy="177120"/>
              </p14:xfrm>
            </p:contentPart>
          </mc:Choice>
          <mc:Fallback>
            <p:pic>
              <p:nvPicPr>
                <p:cNvPr id="210992" name="Freihand 210991">
                  <a:extLst>
                    <a:ext uri="{FF2B5EF4-FFF2-40B4-BE49-F238E27FC236}">
                      <a16:creationId xmlns:a16="http://schemas.microsoft.com/office/drawing/2014/main" id="{5F7B80E7-4ACA-45FA-ACB5-2EBD7EE797E5}"/>
                    </a:ext>
                  </a:extLst>
                </p:cNvPr>
                <p:cNvPicPr/>
                <p:nvPr/>
              </p:nvPicPr>
              <p:blipFill>
                <a:blip r:embed="rId150"/>
                <a:stretch>
                  <a:fillRect/>
                </a:stretch>
              </p:blipFill>
              <p:spPr>
                <a:xfrm>
                  <a:off x="9434533" y="1715307"/>
                  <a:ext cx="2019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11218" name="Freihand 211217">
                  <a:extLst>
                    <a:ext uri="{FF2B5EF4-FFF2-40B4-BE49-F238E27FC236}">
                      <a16:creationId xmlns:a16="http://schemas.microsoft.com/office/drawing/2014/main" id="{27014A12-B74A-4712-98D2-7FA2F2BB4016}"/>
                    </a:ext>
                  </a:extLst>
                </p14:cNvPr>
                <p14:cNvContentPartPr/>
                <p14:nvPr/>
              </p14:nvContentPartPr>
              <p14:xfrm>
                <a:off x="4903933" y="333267"/>
                <a:ext cx="6727320" cy="1033560"/>
              </p14:xfrm>
            </p:contentPart>
          </mc:Choice>
          <mc:Fallback>
            <p:pic>
              <p:nvPicPr>
                <p:cNvPr id="211218" name="Freihand 211217">
                  <a:extLst>
                    <a:ext uri="{FF2B5EF4-FFF2-40B4-BE49-F238E27FC236}">
                      <a16:creationId xmlns:a16="http://schemas.microsoft.com/office/drawing/2014/main" id="{27014A12-B74A-4712-98D2-7FA2F2BB4016}"/>
                    </a:ext>
                  </a:extLst>
                </p:cNvPr>
                <p:cNvPicPr/>
                <p:nvPr/>
              </p:nvPicPr>
              <p:blipFill>
                <a:blip r:embed="rId152"/>
                <a:stretch>
                  <a:fillRect/>
                </a:stretch>
              </p:blipFill>
              <p:spPr>
                <a:xfrm>
                  <a:off x="4899613" y="328947"/>
                  <a:ext cx="6735960" cy="1042200"/>
                </a:xfrm>
                <a:prstGeom prst="rect">
                  <a:avLst/>
                </a:prstGeom>
              </p:spPr>
            </p:pic>
          </mc:Fallback>
        </mc:AlternateContent>
      </p:grpSp>
      <p:grpSp>
        <p:nvGrpSpPr>
          <p:cNvPr id="211350" name="Gruppieren 211349">
            <a:extLst>
              <a:ext uri="{FF2B5EF4-FFF2-40B4-BE49-F238E27FC236}">
                <a16:creationId xmlns:a16="http://schemas.microsoft.com/office/drawing/2014/main" id="{C2B0872C-5BC0-4246-8873-7E3D60A04865}"/>
              </a:ext>
            </a:extLst>
          </p:cNvPr>
          <p:cNvGrpSpPr/>
          <p:nvPr/>
        </p:nvGrpSpPr>
        <p:grpSpPr>
          <a:xfrm>
            <a:off x="177853" y="3343587"/>
            <a:ext cx="8476920" cy="2969640"/>
            <a:chOff x="177853" y="3343587"/>
            <a:chExt cx="8476920" cy="2969640"/>
          </a:xfrm>
        </p:grpSpPr>
        <mc:AlternateContent xmlns:mc="http://schemas.openxmlformats.org/markup-compatibility/2006">
          <mc:Choice xmlns:p14="http://schemas.microsoft.com/office/powerpoint/2010/main" Requires="p14">
            <p:contentPart p14:bwMode="auto" r:id="rId153">
              <p14:nvContentPartPr>
                <p14:cNvPr id="211000" name="Freihand 210999">
                  <a:extLst>
                    <a:ext uri="{FF2B5EF4-FFF2-40B4-BE49-F238E27FC236}">
                      <a16:creationId xmlns:a16="http://schemas.microsoft.com/office/drawing/2014/main" id="{54E43A30-C59A-41F9-98AB-9943464AD394}"/>
                    </a:ext>
                  </a:extLst>
                </p14:cNvPr>
                <p14:cNvContentPartPr/>
                <p14:nvPr/>
              </p14:nvContentPartPr>
              <p14:xfrm>
                <a:off x="2026453" y="3343587"/>
                <a:ext cx="439200" cy="571320"/>
              </p14:xfrm>
            </p:contentPart>
          </mc:Choice>
          <mc:Fallback>
            <p:pic>
              <p:nvPicPr>
                <p:cNvPr id="211000" name="Freihand 210999">
                  <a:extLst>
                    <a:ext uri="{FF2B5EF4-FFF2-40B4-BE49-F238E27FC236}">
                      <a16:creationId xmlns:a16="http://schemas.microsoft.com/office/drawing/2014/main" id="{54E43A30-C59A-41F9-98AB-9943464AD394}"/>
                    </a:ext>
                  </a:extLst>
                </p:cNvPr>
                <p:cNvPicPr/>
                <p:nvPr/>
              </p:nvPicPr>
              <p:blipFill>
                <a:blip r:embed="rId154"/>
                <a:stretch>
                  <a:fillRect/>
                </a:stretch>
              </p:blipFill>
              <p:spPr>
                <a:xfrm>
                  <a:off x="2022133" y="3339267"/>
                  <a:ext cx="447840" cy="5799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11055" name="Freihand 211054">
                  <a:extLst>
                    <a:ext uri="{FF2B5EF4-FFF2-40B4-BE49-F238E27FC236}">
                      <a16:creationId xmlns:a16="http://schemas.microsoft.com/office/drawing/2014/main" id="{1EABDDEA-11BD-4AF2-98CE-7278E6678E7B}"/>
                    </a:ext>
                  </a:extLst>
                </p14:cNvPr>
                <p14:cNvContentPartPr/>
                <p14:nvPr/>
              </p14:nvContentPartPr>
              <p14:xfrm>
                <a:off x="5820133" y="3776667"/>
                <a:ext cx="480240" cy="479520"/>
              </p14:xfrm>
            </p:contentPart>
          </mc:Choice>
          <mc:Fallback>
            <p:pic>
              <p:nvPicPr>
                <p:cNvPr id="211055" name="Freihand 211054">
                  <a:extLst>
                    <a:ext uri="{FF2B5EF4-FFF2-40B4-BE49-F238E27FC236}">
                      <a16:creationId xmlns:a16="http://schemas.microsoft.com/office/drawing/2014/main" id="{1EABDDEA-11BD-4AF2-98CE-7278E6678E7B}"/>
                    </a:ext>
                  </a:extLst>
                </p:cNvPr>
                <p:cNvPicPr/>
                <p:nvPr/>
              </p:nvPicPr>
              <p:blipFill>
                <a:blip r:embed="rId156"/>
                <a:stretch>
                  <a:fillRect/>
                </a:stretch>
              </p:blipFill>
              <p:spPr>
                <a:xfrm>
                  <a:off x="5815813" y="3772347"/>
                  <a:ext cx="488880" cy="4881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11057" name="Freihand 211056">
                  <a:extLst>
                    <a:ext uri="{FF2B5EF4-FFF2-40B4-BE49-F238E27FC236}">
                      <a16:creationId xmlns:a16="http://schemas.microsoft.com/office/drawing/2014/main" id="{C19A5BFD-B05E-4583-900A-B8A050A8BFD9}"/>
                    </a:ext>
                  </a:extLst>
                </p14:cNvPr>
                <p14:cNvContentPartPr/>
                <p14:nvPr/>
              </p14:nvContentPartPr>
              <p14:xfrm>
                <a:off x="868333" y="4220547"/>
                <a:ext cx="325080" cy="269640"/>
              </p14:xfrm>
            </p:contentPart>
          </mc:Choice>
          <mc:Fallback>
            <p:pic>
              <p:nvPicPr>
                <p:cNvPr id="211057" name="Freihand 211056">
                  <a:extLst>
                    <a:ext uri="{FF2B5EF4-FFF2-40B4-BE49-F238E27FC236}">
                      <a16:creationId xmlns:a16="http://schemas.microsoft.com/office/drawing/2014/main" id="{C19A5BFD-B05E-4583-900A-B8A050A8BFD9}"/>
                    </a:ext>
                  </a:extLst>
                </p:cNvPr>
                <p:cNvPicPr/>
                <p:nvPr/>
              </p:nvPicPr>
              <p:blipFill>
                <a:blip r:embed="rId158"/>
                <a:stretch>
                  <a:fillRect/>
                </a:stretch>
              </p:blipFill>
              <p:spPr>
                <a:xfrm>
                  <a:off x="864013" y="4216227"/>
                  <a:ext cx="33372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4" name="Freihand 43">
                  <a:extLst>
                    <a:ext uri="{FF2B5EF4-FFF2-40B4-BE49-F238E27FC236}">
                      <a16:creationId xmlns:a16="http://schemas.microsoft.com/office/drawing/2014/main" id="{81DF073C-CF9E-40D4-BCE9-D6A0C01B3E65}"/>
                    </a:ext>
                  </a:extLst>
                </p14:cNvPr>
                <p14:cNvContentPartPr/>
                <p14:nvPr/>
              </p14:nvContentPartPr>
              <p14:xfrm>
                <a:off x="257413" y="3621147"/>
                <a:ext cx="192240" cy="204480"/>
              </p14:xfrm>
            </p:contentPart>
          </mc:Choice>
          <mc:Fallback>
            <p:pic>
              <p:nvPicPr>
                <p:cNvPr id="44" name="Freihand 43">
                  <a:extLst>
                    <a:ext uri="{FF2B5EF4-FFF2-40B4-BE49-F238E27FC236}">
                      <a16:creationId xmlns:a16="http://schemas.microsoft.com/office/drawing/2014/main" id="{81DF073C-CF9E-40D4-BCE9-D6A0C01B3E65}"/>
                    </a:ext>
                  </a:extLst>
                </p:cNvPr>
                <p:cNvPicPr/>
                <p:nvPr/>
              </p:nvPicPr>
              <p:blipFill>
                <a:blip r:embed="rId160"/>
                <a:stretch>
                  <a:fillRect/>
                </a:stretch>
              </p:blipFill>
              <p:spPr>
                <a:xfrm>
                  <a:off x="253093" y="3616827"/>
                  <a:ext cx="2008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5" name="Freihand 44">
                  <a:extLst>
                    <a:ext uri="{FF2B5EF4-FFF2-40B4-BE49-F238E27FC236}">
                      <a16:creationId xmlns:a16="http://schemas.microsoft.com/office/drawing/2014/main" id="{7645D2AA-BD64-4262-8EFB-0049C7AD84CC}"/>
                    </a:ext>
                  </a:extLst>
                </p14:cNvPr>
                <p14:cNvContentPartPr/>
                <p14:nvPr/>
              </p14:nvContentPartPr>
              <p14:xfrm>
                <a:off x="504013" y="3656427"/>
                <a:ext cx="111960" cy="146880"/>
              </p14:xfrm>
            </p:contentPart>
          </mc:Choice>
          <mc:Fallback>
            <p:pic>
              <p:nvPicPr>
                <p:cNvPr id="45" name="Freihand 44">
                  <a:extLst>
                    <a:ext uri="{FF2B5EF4-FFF2-40B4-BE49-F238E27FC236}">
                      <a16:creationId xmlns:a16="http://schemas.microsoft.com/office/drawing/2014/main" id="{7645D2AA-BD64-4262-8EFB-0049C7AD84CC}"/>
                    </a:ext>
                  </a:extLst>
                </p:cNvPr>
                <p:cNvPicPr/>
                <p:nvPr/>
              </p:nvPicPr>
              <p:blipFill>
                <a:blip r:embed="rId162"/>
                <a:stretch>
                  <a:fillRect/>
                </a:stretch>
              </p:blipFill>
              <p:spPr>
                <a:xfrm>
                  <a:off x="499693" y="3652107"/>
                  <a:ext cx="1206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6" name="Freihand 45">
                  <a:extLst>
                    <a:ext uri="{FF2B5EF4-FFF2-40B4-BE49-F238E27FC236}">
                      <a16:creationId xmlns:a16="http://schemas.microsoft.com/office/drawing/2014/main" id="{9C87E3AA-9107-4A72-9DE5-4D6321969B64}"/>
                    </a:ext>
                  </a:extLst>
                </p14:cNvPr>
                <p14:cNvContentPartPr/>
                <p14:nvPr/>
              </p14:nvContentPartPr>
              <p14:xfrm>
                <a:off x="477373" y="3701787"/>
                <a:ext cx="129960" cy="33840"/>
              </p14:xfrm>
            </p:contentPart>
          </mc:Choice>
          <mc:Fallback>
            <p:pic>
              <p:nvPicPr>
                <p:cNvPr id="46" name="Freihand 45">
                  <a:extLst>
                    <a:ext uri="{FF2B5EF4-FFF2-40B4-BE49-F238E27FC236}">
                      <a16:creationId xmlns:a16="http://schemas.microsoft.com/office/drawing/2014/main" id="{9C87E3AA-9107-4A72-9DE5-4D6321969B64}"/>
                    </a:ext>
                  </a:extLst>
                </p:cNvPr>
                <p:cNvPicPr/>
                <p:nvPr/>
              </p:nvPicPr>
              <p:blipFill>
                <a:blip r:embed="rId164"/>
                <a:stretch>
                  <a:fillRect/>
                </a:stretch>
              </p:blipFill>
              <p:spPr>
                <a:xfrm>
                  <a:off x="473053" y="3697467"/>
                  <a:ext cx="1386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7" name="Freihand 46">
                  <a:extLst>
                    <a:ext uri="{FF2B5EF4-FFF2-40B4-BE49-F238E27FC236}">
                      <a16:creationId xmlns:a16="http://schemas.microsoft.com/office/drawing/2014/main" id="{AD1DBF60-D9F1-40BF-A1E9-698AE8902630}"/>
                    </a:ext>
                  </a:extLst>
                </p14:cNvPr>
                <p14:cNvContentPartPr/>
                <p14:nvPr/>
              </p14:nvContentPartPr>
              <p14:xfrm>
                <a:off x="490333" y="3575427"/>
                <a:ext cx="262800" cy="253080"/>
              </p14:xfrm>
            </p:contentPart>
          </mc:Choice>
          <mc:Fallback>
            <p:pic>
              <p:nvPicPr>
                <p:cNvPr id="47" name="Freihand 46">
                  <a:extLst>
                    <a:ext uri="{FF2B5EF4-FFF2-40B4-BE49-F238E27FC236}">
                      <a16:creationId xmlns:a16="http://schemas.microsoft.com/office/drawing/2014/main" id="{AD1DBF60-D9F1-40BF-A1E9-698AE8902630}"/>
                    </a:ext>
                  </a:extLst>
                </p:cNvPr>
                <p:cNvPicPr/>
                <p:nvPr/>
              </p:nvPicPr>
              <p:blipFill>
                <a:blip r:embed="rId166"/>
                <a:stretch>
                  <a:fillRect/>
                </a:stretch>
              </p:blipFill>
              <p:spPr>
                <a:xfrm>
                  <a:off x="486013" y="3571107"/>
                  <a:ext cx="27144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8" name="Freihand 47">
                  <a:extLst>
                    <a:ext uri="{FF2B5EF4-FFF2-40B4-BE49-F238E27FC236}">
                      <a16:creationId xmlns:a16="http://schemas.microsoft.com/office/drawing/2014/main" id="{11D731E1-3A9D-48BC-8B57-A279A24D82AB}"/>
                    </a:ext>
                  </a:extLst>
                </p14:cNvPr>
                <p14:cNvContentPartPr/>
                <p14:nvPr/>
              </p14:nvContentPartPr>
              <p14:xfrm>
                <a:off x="831613" y="3646347"/>
                <a:ext cx="146880" cy="111600"/>
              </p14:xfrm>
            </p:contentPart>
          </mc:Choice>
          <mc:Fallback>
            <p:pic>
              <p:nvPicPr>
                <p:cNvPr id="48" name="Freihand 47">
                  <a:extLst>
                    <a:ext uri="{FF2B5EF4-FFF2-40B4-BE49-F238E27FC236}">
                      <a16:creationId xmlns:a16="http://schemas.microsoft.com/office/drawing/2014/main" id="{11D731E1-3A9D-48BC-8B57-A279A24D82AB}"/>
                    </a:ext>
                  </a:extLst>
                </p:cNvPr>
                <p:cNvPicPr/>
                <p:nvPr/>
              </p:nvPicPr>
              <p:blipFill>
                <a:blip r:embed="rId168"/>
                <a:stretch>
                  <a:fillRect/>
                </a:stretch>
              </p:blipFill>
              <p:spPr>
                <a:xfrm>
                  <a:off x="827293" y="3642027"/>
                  <a:ext cx="1555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49" name="Freihand 48">
                  <a:extLst>
                    <a:ext uri="{FF2B5EF4-FFF2-40B4-BE49-F238E27FC236}">
                      <a16:creationId xmlns:a16="http://schemas.microsoft.com/office/drawing/2014/main" id="{274F5565-176F-4071-B492-701D30F6A55C}"/>
                    </a:ext>
                  </a:extLst>
                </p14:cNvPr>
                <p14:cNvContentPartPr/>
                <p14:nvPr/>
              </p14:nvContentPartPr>
              <p14:xfrm>
                <a:off x="1018093" y="3654627"/>
                <a:ext cx="38880" cy="120600"/>
              </p14:xfrm>
            </p:contentPart>
          </mc:Choice>
          <mc:Fallback>
            <p:pic>
              <p:nvPicPr>
                <p:cNvPr id="49" name="Freihand 48">
                  <a:extLst>
                    <a:ext uri="{FF2B5EF4-FFF2-40B4-BE49-F238E27FC236}">
                      <a16:creationId xmlns:a16="http://schemas.microsoft.com/office/drawing/2014/main" id="{274F5565-176F-4071-B492-701D30F6A55C}"/>
                    </a:ext>
                  </a:extLst>
                </p:cNvPr>
                <p:cNvPicPr/>
                <p:nvPr/>
              </p:nvPicPr>
              <p:blipFill>
                <a:blip r:embed="rId170"/>
                <a:stretch>
                  <a:fillRect/>
                </a:stretch>
              </p:blipFill>
              <p:spPr>
                <a:xfrm>
                  <a:off x="1013773" y="3650307"/>
                  <a:ext cx="475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50" name="Freihand 49">
                  <a:extLst>
                    <a:ext uri="{FF2B5EF4-FFF2-40B4-BE49-F238E27FC236}">
                      <a16:creationId xmlns:a16="http://schemas.microsoft.com/office/drawing/2014/main" id="{C33611C8-3B8A-4D58-A34B-EF7392120BDB}"/>
                    </a:ext>
                  </a:extLst>
                </p14:cNvPr>
                <p14:cNvContentPartPr/>
                <p14:nvPr/>
              </p14:nvContentPartPr>
              <p14:xfrm>
                <a:off x="990013" y="3717987"/>
                <a:ext cx="111960" cy="6480"/>
              </p14:xfrm>
            </p:contentPart>
          </mc:Choice>
          <mc:Fallback>
            <p:pic>
              <p:nvPicPr>
                <p:cNvPr id="50" name="Freihand 49">
                  <a:extLst>
                    <a:ext uri="{FF2B5EF4-FFF2-40B4-BE49-F238E27FC236}">
                      <a16:creationId xmlns:a16="http://schemas.microsoft.com/office/drawing/2014/main" id="{C33611C8-3B8A-4D58-A34B-EF7392120BDB}"/>
                    </a:ext>
                  </a:extLst>
                </p:cNvPr>
                <p:cNvPicPr/>
                <p:nvPr/>
              </p:nvPicPr>
              <p:blipFill>
                <a:blip r:embed="rId172"/>
                <a:stretch>
                  <a:fillRect/>
                </a:stretch>
              </p:blipFill>
              <p:spPr>
                <a:xfrm>
                  <a:off x="985693" y="3713667"/>
                  <a:ext cx="1206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51" name="Freihand 50">
                  <a:extLst>
                    <a:ext uri="{FF2B5EF4-FFF2-40B4-BE49-F238E27FC236}">
                      <a16:creationId xmlns:a16="http://schemas.microsoft.com/office/drawing/2014/main" id="{C5C99ED3-BAB4-4CB0-95C1-1799E13844E2}"/>
                    </a:ext>
                  </a:extLst>
                </p14:cNvPr>
                <p14:cNvContentPartPr/>
                <p14:nvPr/>
              </p14:nvContentPartPr>
              <p14:xfrm>
                <a:off x="1179733" y="3643467"/>
                <a:ext cx="241920" cy="153000"/>
              </p14:xfrm>
            </p:contentPart>
          </mc:Choice>
          <mc:Fallback>
            <p:pic>
              <p:nvPicPr>
                <p:cNvPr id="51" name="Freihand 50">
                  <a:extLst>
                    <a:ext uri="{FF2B5EF4-FFF2-40B4-BE49-F238E27FC236}">
                      <a16:creationId xmlns:a16="http://schemas.microsoft.com/office/drawing/2014/main" id="{C5C99ED3-BAB4-4CB0-95C1-1799E13844E2}"/>
                    </a:ext>
                  </a:extLst>
                </p:cNvPr>
                <p:cNvPicPr/>
                <p:nvPr/>
              </p:nvPicPr>
              <p:blipFill>
                <a:blip r:embed="rId174"/>
                <a:stretch>
                  <a:fillRect/>
                </a:stretch>
              </p:blipFill>
              <p:spPr>
                <a:xfrm>
                  <a:off x="1175413" y="3639147"/>
                  <a:ext cx="2505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52" name="Freihand 51">
                  <a:extLst>
                    <a:ext uri="{FF2B5EF4-FFF2-40B4-BE49-F238E27FC236}">
                      <a16:creationId xmlns:a16="http://schemas.microsoft.com/office/drawing/2014/main" id="{689A20B7-A2FA-49BE-81C0-AC62B519FAC2}"/>
                    </a:ext>
                  </a:extLst>
                </p14:cNvPr>
                <p14:cNvContentPartPr/>
                <p14:nvPr/>
              </p14:nvContentPartPr>
              <p14:xfrm>
                <a:off x="1276933" y="3623667"/>
                <a:ext cx="57960" cy="52920"/>
              </p14:xfrm>
            </p:contentPart>
          </mc:Choice>
          <mc:Fallback>
            <p:pic>
              <p:nvPicPr>
                <p:cNvPr id="52" name="Freihand 51">
                  <a:extLst>
                    <a:ext uri="{FF2B5EF4-FFF2-40B4-BE49-F238E27FC236}">
                      <a16:creationId xmlns:a16="http://schemas.microsoft.com/office/drawing/2014/main" id="{689A20B7-A2FA-49BE-81C0-AC62B519FAC2}"/>
                    </a:ext>
                  </a:extLst>
                </p:cNvPr>
                <p:cNvPicPr/>
                <p:nvPr/>
              </p:nvPicPr>
              <p:blipFill>
                <a:blip r:embed="rId176"/>
                <a:stretch>
                  <a:fillRect/>
                </a:stretch>
              </p:blipFill>
              <p:spPr>
                <a:xfrm>
                  <a:off x="1272613" y="3619347"/>
                  <a:ext cx="666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53" name="Freihand 52">
                  <a:extLst>
                    <a:ext uri="{FF2B5EF4-FFF2-40B4-BE49-F238E27FC236}">
                      <a16:creationId xmlns:a16="http://schemas.microsoft.com/office/drawing/2014/main" id="{9F996376-E5A6-420E-A154-33F4580AA498}"/>
                    </a:ext>
                  </a:extLst>
                </p14:cNvPr>
                <p14:cNvContentPartPr/>
                <p14:nvPr/>
              </p14:nvContentPartPr>
              <p14:xfrm>
                <a:off x="1401853" y="3753627"/>
                <a:ext cx="41400" cy="45000"/>
              </p14:xfrm>
            </p:contentPart>
          </mc:Choice>
          <mc:Fallback>
            <p:pic>
              <p:nvPicPr>
                <p:cNvPr id="53" name="Freihand 52">
                  <a:extLst>
                    <a:ext uri="{FF2B5EF4-FFF2-40B4-BE49-F238E27FC236}">
                      <a16:creationId xmlns:a16="http://schemas.microsoft.com/office/drawing/2014/main" id="{9F996376-E5A6-420E-A154-33F4580AA498}"/>
                    </a:ext>
                  </a:extLst>
                </p:cNvPr>
                <p:cNvPicPr/>
                <p:nvPr/>
              </p:nvPicPr>
              <p:blipFill>
                <a:blip r:embed="rId178"/>
                <a:stretch>
                  <a:fillRect/>
                </a:stretch>
              </p:blipFill>
              <p:spPr>
                <a:xfrm>
                  <a:off x="1397533" y="3749307"/>
                  <a:ext cx="500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55" name="Freihand 54">
                  <a:extLst>
                    <a:ext uri="{FF2B5EF4-FFF2-40B4-BE49-F238E27FC236}">
                      <a16:creationId xmlns:a16="http://schemas.microsoft.com/office/drawing/2014/main" id="{66294232-6F68-4179-9B60-E486A39658CB}"/>
                    </a:ext>
                  </a:extLst>
                </p14:cNvPr>
                <p14:cNvContentPartPr/>
                <p14:nvPr/>
              </p14:nvContentPartPr>
              <p14:xfrm>
                <a:off x="1492933" y="3562107"/>
                <a:ext cx="96840" cy="408960"/>
              </p14:xfrm>
            </p:contentPart>
          </mc:Choice>
          <mc:Fallback>
            <p:pic>
              <p:nvPicPr>
                <p:cNvPr id="55" name="Freihand 54">
                  <a:extLst>
                    <a:ext uri="{FF2B5EF4-FFF2-40B4-BE49-F238E27FC236}">
                      <a16:creationId xmlns:a16="http://schemas.microsoft.com/office/drawing/2014/main" id="{66294232-6F68-4179-9B60-E486A39658CB}"/>
                    </a:ext>
                  </a:extLst>
                </p:cNvPr>
                <p:cNvPicPr/>
                <p:nvPr/>
              </p:nvPicPr>
              <p:blipFill>
                <a:blip r:embed="rId180"/>
                <a:stretch>
                  <a:fillRect/>
                </a:stretch>
              </p:blipFill>
              <p:spPr>
                <a:xfrm>
                  <a:off x="1488613" y="3557787"/>
                  <a:ext cx="105480" cy="4176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59" name="Freihand 58">
                  <a:extLst>
                    <a:ext uri="{FF2B5EF4-FFF2-40B4-BE49-F238E27FC236}">
                      <a16:creationId xmlns:a16="http://schemas.microsoft.com/office/drawing/2014/main" id="{7284B0FC-5512-43B2-B5E5-CA219A06B6A9}"/>
                    </a:ext>
                  </a:extLst>
                </p14:cNvPr>
                <p14:cNvContentPartPr/>
                <p14:nvPr/>
              </p14:nvContentPartPr>
              <p14:xfrm>
                <a:off x="655573" y="3844347"/>
                <a:ext cx="738000" cy="105120"/>
              </p14:xfrm>
            </p:contentPart>
          </mc:Choice>
          <mc:Fallback>
            <p:pic>
              <p:nvPicPr>
                <p:cNvPr id="59" name="Freihand 58">
                  <a:extLst>
                    <a:ext uri="{FF2B5EF4-FFF2-40B4-BE49-F238E27FC236}">
                      <a16:creationId xmlns:a16="http://schemas.microsoft.com/office/drawing/2014/main" id="{7284B0FC-5512-43B2-B5E5-CA219A06B6A9}"/>
                    </a:ext>
                  </a:extLst>
                </p:cNvPr>
                <p:cNvPicPr/>
                <p:nvPr/>
              </p:nvPicPr>
              <p:blipFill>
                <a:blip r:embed="rId182"/>
                <a:stretch>
                  <a:fillRect/>
                </a:stretch>
              </p:blipFill>
              <p:spPr>
                <a:xfrm>
                  <a:off x="651253" y="3840027"/>
                  <a:ext cx="7466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10950" name="Freihand 210949">
                  <a:extLst>
                    <a:ext uri="{FF2B5EF4-FFF2-40B4-BE49-F238E27FC236}">
                      <a16:creationId xmlns:a16="http://schemas.microsoft.com/office/drawing/2014/main" id="{F7DDF0CA-16CF-4BB1-9DEA-11078DAFFCC1}"/>
                    </a:ext>
                  </a:extLst>
                </p14:cNvPr>
                <p14:cNvContentPartPr/>
                <p14:nvPr/>
              </p14:nvContentPartPr>
              <p14:xfrm>
                <a:off x="1655293" y="3570387"/>
                <a:ext cx="101880" cy="250200"/>
              </p14:xfrm>
            </p:contentPart>
          </mc:Choice>
          <mc:Fallback>
            <p:pic>
              <p:nvPicPr>
                <p:cNvPr id="210950" name="Freihand 210949">
                  <a:extLst>
                    <a:ext uri="{FF2B5EF4-FFF2-40B4-BE49-F238E27FC236}">
                      <a16:creationId xmlns:a16="http://schemas.microsoft.com/office/drawing/2014/main" id="{F7DDF0CA-16CF-4BB1-9DEA-11078DAFFCC1}"/>
                    </a:ext>
                  </a:extLst>
                </p:cNvPr>
                <p:cNvPicPr/>
                <p:nvPr/>
              </p:nvPicPr>
              <p:blipFill>
                <a:blip r:embed="rId184"/>
                <a:stretch>
                  <a:fillRect/>
                </a:stretch>
              </p:blipFill>
              <p:spPr>
                <a:xfrm>
                  <a:off x="1650973" y="3566067"/>
                  <a:ext cx="1105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10951" name="Freihand 210950">
                  <a:extLst>
                    <a:ext uri="{FF2B5EF4-FFF2-40B4-BE49-F238E27FC236}">
                      <a16:creationId xmlns:a16="http://schemas.microsoft.com/office/drawing/2014/main" id="{32A1391B-EC6C-46B2-93A8-4B7759C2C073}"/>
                    </a:ext>
                  </a:extLst>
                </p14:cNvPr>
                <p14:cNvContentPartPr/>
                <p14:nvPr/>
              </p14:nvContentPartPr>
              <p14:xfrm>
                <a:off x="1770853" y="3618267"/>
                <a:ext cx="151920" cy="116640"/>
              </p14:xfrm>
            </p:contentPart>
          </mc:Choice>
          <mc:Fallback>
            <p:pic>
              <p:nvPicPr>
                <p:cNvPr id="210951" name="Freihand 210950">
                  <a:extLst>
                    <a:ext uri="{FF2B5EF4-FFF2-40B4-BE49-F238E27FC236}">
                      <a16:creationId xmlns:a16="http://schemas.microsoft.com/office/drawing/2014/main" id="{32A1391B-EC6C-46B2-93A8-4B7759C2C073}"/>
                    </a:ext>
                  </a:extLst>
                </p:cNvPr>
                <p:cNvPicPr/>
                <p:nvPr/>
              </p:nvPicPr>
              <p:blipFill>
                <a:blip r:embed="rId186"/>
                <a:stretch>
                  <a:fillRect/>
                </a:stretch>
              </p:blipFill>
              <p:spPr>
                <a:xfrm>
                  <a:off x="1766533" y="3613947"/>
                  <a:ext cx="1605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10952" name="Freihand 210951">
                  <a:extLst>
                    <a:ext uri="{FF2B5EF4-FFF2-40B4-BE49-F238E27FC236}">
                      <a16:creationId xmlns:a16="http://schemas.microsoft.com/office/drawing/2014/main" id="{56CD8F4B-C672-43E1-9F3D-F2631B5D1408}"/>
                    </a:ext>
                  </a:extLst>
                </p14:cNvPr>
                <p14:cNvContentPartPr/>
                <p14:nvPr/>
              </p14:nvContentPartPr>
              <p14:xfrm>
                <a:off x="1998733" y="3613227"/>
                <a:ext cx="36720" cy="145440"/>
              </p14:xfrm>
            </p:contentPart>
          </mc:Choice>
          <mc:Fallback>
            <p:pic>
              <p:nvPicPr>
                <p:cNvPr id="210952" name="Freihand 210951">
                  <a:extLst>
                    <a:ext uri="{FF2B5EF4-FFF2-40B4-BE49-F238E27FC236}">
                      <a16:creationId xmlns:a16="http://schemas.microsoft.com/office/drawing/2014/main" id="{56CD8F4B-C672-43E1-9F3D-F2631B5D1408}"/>
                    </a:ext>
                  </a:extLst>
                </p:cNvPr>
                <p:cNvPicPr/>
                <p:nvPr/>
              </p:nvPicPr>
              <p:blipFill>
                <a:blip r:embed="rId188"/>
                <a:stretch>
                  <a:fillRect/>
                </a:stretch>
              </p:blipFill>
              <p:spPr>
                <a:xfrm>
                  <a:off x="1994413" y="3608907"/>
                  <a:ext cx="453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10953" name="Freihand 210952">
                  <a:extLst>
                    <a:ext uri="{FF2B5EF4-FFF2-40B4-BE49-F238E27FC236}">
                      <a16:creationId xmlns:a16="http://schemas.microsoft.com/office/drawing/2014/main" id="{884275FF-1103-4421-B3A4-C35A50A38C71}"/>
                    </a:ext>
                  </a:extLst>
                </p14:cNvPr>
                <p14:cNvContentPartPr/>
                <p14:nvPr/>
              </p14:nvContentPartPr>
              <p14:xfrm>
                <a:off x="1963093" y="3627267"/>
                <a:ext cx="220680" cy="111960"/>
              </p14:xfrm>
            </p:contentPart>
          </mc:Choice>
          <mc:Fallback>
            <p:pic>
              <p:nvPicPr>
                <p:cNvPr id="210953" name="Freihand 210952">
                  <a:extLst>
                    <a:ext uri="{FF2B5EF4-FFF2-40B4-BE49-F238E27FC236}">
                      <a16:creationId xmlns:a16="http://schemas.microsoft.com/office/drawing/2014/main" id="{884275FF-1103-4421-B3A4-C35A50A38C71}"/>
                    </a:ext>
                  </a:extLst>
                </p:cNvPr>
                <p:cNvPicPr/>
                <p:nvPr/>
              </p:nvPicPr>
              <p:blipFill>
                <a:blip r:embed="rId190"/>
                <a:stretch>
                  <a:fillRect/>
                </a:stretch>
              </p:blipFill>
              <p:spPr>
                <a:xfrm>
                  <a:off x="1958773" y="3622947"/>
                  <a:ext cx="2293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10954" name="Freihand 210953">
                  <a:extLst>
                    <a:ext uri="{FF2B5EF4-FFF2-40B4-BE49-F238E27FC236}">
                      <a16:creationId xmlns:a16="http://schemas.microsoft.com/office/drawing/2014/main" id="{2EA0C841-A287-4629-9F92-8D20C7FE6D98}"/>
                    </a:ext>
                  </a:extLst>
                </p14:cNvPr>
                <p14:cNvContentPartPr/>
                <p14:nvPr/>
              </p14:nvContentPartPr>
              <p14:xfrm>
                <a:off x="2168653" y="3555267"/>
                <a:ext cx="10440" cy="10080"/>
              </p14:xfrm>
            </p:contentPart>
          </mc:Choice>
          <mc:Fallback>
            <p:pic>
              <p:nvPicPr>
                <p:cNvPr id="210954" name="Freihand 210953">
                  <a:extLst>
                    <a:ext uri="{FF2B5EF4-FFF2-40B4-BE49-F238E27FC236}">
                      <a16:creationId xmlns:a16="http://schemas.microsoft.com/office/drawing/2014/main" id="{2EA0C841-A287-4629-9F92-8D20C7FE6D98}"/>
                    </a:ext>
                  </a:extLst>
                </p:cNvPr>
                <p:cNvPicPr/>
                <p:nvPr/>
              </p:nvPicPr>
              <p:blipFill>
                <a:blip r:embed="rId192"/>
                <a:stretch>
                  <a:fillRect/>
                </a:stretch>
              </p:blipFill>
              <p:spPr>
                <a:xfrm>
                  <a:off x="2164333" y="3550947"/>
                  <a:ext cx="190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10955" name="Freihand 210954">
                  <a:extLst>
                    <a:ext uri="{FF2B5EF4-FFF2-40B4-BE49-F238E27FC236}">
                      <a16:creationId xmlns:a16="http://schemas.microsoft.com/office/drawing/2014/main" id="{B906F8BB-4596-4DB5-95CF-D23DD38ED504}"/>
                    </a:ext>
                  </a:extLst>
                </p14:cNvPr>
                <p14:cNvContentPartPr/>
                <p14:nvPr/>
              </p14:nvContentPartPr>
              <p14:xfrm>
                <a:off x="2165053" y="3722307"/>
                <a:ext cx="90720" cy="84600"/>
              </p14:xfrm>
            </p:contentPart>
          </mc:Choice>
          <mc:Fallback>
            <p:pic>
              <p:nvPicPr>
                <p:cNvPr id="210955" name="Freihand 210954">
                  <a:extLst>
                    <a:ext uri="{FF2B5EF4-FFF2-40B4-BE49-F238E27FC236}">
                      <a16:creationId xmlns:a16="http://schemas.microsoft.com/office/drawing/2014/main" id="{B906F8BB-4596-4DB5-95CF-D23DD38ED504}"/>
                    </a:ext>
                  </a:extLst>
                </p:cNvPr>
                <p:cNvPicPr/>
                <p:nvPr/>
              </p:nvPicPr>
              <p:blipFill>
                <a:blip r:embed="rId194"/>
                <a:stretch>
                  <a:fillRect/>
                </a:stretch>
              </p:blipFill>
              <p:spPr>
                <a:xfrm>
                  <a:off x="2160733" y="3717987"/>
                  <a:ext cx="993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10956" name="Freihand 210955">
                  <a:extLst>
                    <a:ext uri="{FF2B5EF4-FFF2-40B4-BE49-F238E27FC236}">
                      <a16:creationId xmlns:a16="http://schemas.microsoft.com/office/drawing/2014/main" id="{51170C62-1B7B-4462-8CA7-7961E1582F2D}"/>
                    </a:ext>
                  </a:extLst>
                </p14:cNvPr>
                <p14:cNvContentPartPr/>
                <p14:nvPr/>
              </p14:nvContentPartPr>
              <p14:xfrm>
                <a:off x="2264773" y="3553827"/>
                <a:ext cx="150840" cy="104040"/>
              </p14:xfrm>
            </p:contentPart>
          </mc:Choice>
          <mc:Fallback>
            <p:pic>
              <p:nvPicPr>
                <p:cNvPr id="210956" name="Freihand 210955">
                  <a:extLst>
                    <a:ext uri="{FF2B5EF4-FFF2-40B4-BE49-F238E27FC236}">
                      <a16:creationId xmlns:a16="http://schemas.microsoft.com/office/drawing/2014/main" id="{51170C62-1B7B-4462-8CA7-7961E1582F2D}"/>
                    </a:ext>
                  </a:extLst>
                </p:cNvPr>
                <p:cNvPicPr/>
                <p:nvPr/>
              </p:nvPicPr>
              <p:blipFill>
                <a:blip r:embed="rId196"/>
                <a:stretch>
                  <a:fillRect/>
                </a:stretch>
              </p:blipFill>
              <p:spPr>
                <a:xfrm>
                  <a:off x="2260453" y="3549507"/>
                  <a:ext cx="1594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10957" name="Freihand 210956">
                  <a:extLst>
                    <a:ext uri="{FF2B5EF4-FFF2-40B4-BE49-F238E27FC236}">
                      <a16:creationId xmlns:a16="http://schemas.microsoft.com/office/drawing/2014/main" id="{B06CF0B6-3DC4-4463-81BC-94F7C52A3ED3}"/>
                    </a:ext>
                  </a:extLst>
                </p14:cNvPr>
                <p14:cNvContentPartPr/>
                <p14:nvPr/>
              </p14:nvContentPartPr>
              <p14:xfrm>
                <a:off x="2332093" y="3495507"/>
                <a:ext cx="173880" cy="453240"/>
              </p14:xfrm>
            </p:contentPart>
          </mc:Choice>
          <mc:Fallback>
            <p:pic>
              <p:nvPicPr>
                <p:cNvPr id="210957" name="Freihand 210956">
                  <a:extLst>
                    <a:ext uri="{FF2B5EF4-FFF2-40B4-BE49-F238E27FC236}">
                      <a16:creationId xmlns:a16="http://schemas.microsoft.com/office/drawing/2014/main" id="{B06CF0B6-3DC4-4463-81BC-94F7C52A3ED3}"/>
                    </a:ext>
                  </a:extLst>
                </p:cNvPr>
                <p:cNvPicPr/>
                <p:nvPr/>
              </p:nvPicPr>
              <p:blipFill>
                <a:blip r:embed="rId198"/>
                <a:stretch>
                  <a:fillRect/>
                </a:stretch>
              </p:blipFill>
              <p:spPr>
                <a:xfrm>
                  <a:off x="2327773" y="3491187"/>
                  <a:ext cx="182520" cy="4618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11019" name="Freihand 211018">
                  <a:extLst>
                    <a:ext uri="{FF2B5EF4-FFF2-40B4-BE49-F238E27FC236}">
                      <a16:creationId xmlns:a16="http://schemas.microsoft.com/office/drawing/2014/main" id="{E82B1BCC-A5E0-4788-A3AC-80A0D21F2494}"/>
                    </a:ext>
                  </a:extLst>
                </p14:cNvPr>
                <p14:cNvContentPartPr/>
                <p14:nvPr/>
              </p14:nvContentPartPr>
              <p14:xfrm>
                <a:off x="2924293" y="4191747"/>
                <a:ext cx="25560" cy="128520"/>
              </p14:xfrm>
            </p:contentPart>
          </mc:Choice>
          <mc:Fallback>
            <p:pic>
              <p:nvPicPr>
                <p:cNvPr id="211019" name="Freihand 211018">
                  <a:extLst>
                    <a:ext uri="{FF2B5EF4-FFF2-40B4-BE49-F238E27FC236}">
                      <a16:creationId xmlns:a16="http://schemas.microsoft.com/office/drawing/2014/main" id="{E82B1BCC-A5E0-4788-A3AC-80A0D21F2494}"/>
                    </a:ext>
                  </a:extLst>
                </p:cNvPr>
                <p:cNvPicPr/>
                <p:nvPr/>
              </p:nvPicPr>
              <p:blipFill>
                <a:blip r:embed="rId200"/>
                <a:stretch>
                  <a:fillRect/>
                </a:stretch>
              </p:blipFill>
              <p:spPr>
                <a:xfrm>
                  <a:off x="2919973" y="4187427"/>
                  <a:ext cx="342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11020" name="Freihand 211019">
                  <a:extLst>
                    <a:ext uri="{FF2B5EF4-FFF2-40B4-BE49-F238E27FC236}">
                      <a16:creationId xmlns:a16="http://schemas.microsoft.com/office/drawing/2014/main" id="{AE148DE7-1403-484C-A0C5-54700F50FEDA}"/>
                    </a:ext>
                  </a:extLst>
                </p14:cNvPr>
                <p14:cNvContentPartPr/>
                <p14:nvPr/>
              </p14:nvContentPartPr>
              <p14:xfrm>
                <a:off x="2898373" y="4248267"/>
                <a:ext cx="123120" cy="15120"/>
              </p14:xfrm>
            </p:contentPart>
          </mc:Choice>
          <mc:Fallback>
            <p:pic>
              <p:nvPicPr>
                <p:cNvPr id="211020" name="Freihand 211019">
                  <a:extLst>
                    <a:ext uri="{FF2B5EF4-FFF2-40B4-BE49-F238E27FC236}">
                      <a16:creationId xmlns:a16="http://schemas.microsoft.com/office/drawing/2014/main" id="{AE148DE7-1403-484C-A0C5-54700F50FEDA}"/>
                    </a:ext>
                  </a:extLst>
                </p:cNvPr>
                <p:cNvPicPr/>
                <p:nvPr/>
              </p:nvPicPr>
              <p:blipFill>
                <a:blip r:embed="rId202"/>
                <a:stretch>
                  <a:fillRect/>
                </a:stretch>
              </p:blipFill>
              <p:spPr>
                <a:xfrm>
                  <a:off x="2894053" y="4243947"/>
                  <a:ext cx="1317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60" name="Freihand 59">
                  <a:extLst>
                    <a:ext uri="{FF2B5EF4-FFF2-40B4-BE49-F238E27FC236}">
                      <a16:creationId xmlns:a16="http://schemas.microsoft.com/office/drawing/2014/main" id="{A073A414-F6AF-4F9D-AD95-037EC221846E}"/>
                    </a:ext>
                  </a:extLst>
                </p14:cNvPr>
                <p14:cNvContentPartPr/>
                <p14:nvPr/>
              </p14:nvContentPartPr>
              <p14:xfrm>
                <a:off x="878773" y="4050627"/>
                <a:ext cx="87120" cy="70920"/>
              </p14:xfrm>
            </p:contentPart>
          </mc:Choice>
          <mc:Fallback>
            <p:pic>
              <p:nvPicPr>
                <p:cNvPr id="60" name="Freihand 59">
                  <a:extLst>
                    <a:ext uri="{FF2B5EF4-FFF2-40B4-BE49-F238E27FC236}">
                      <a16:creationId xmlns:a16="http://schemas.microsoft.com/office/drawing/2014/main" id="{A073A414-F6AF-4F9D-AD95-037EC221846E}"/>
                    </a:ext>
                  </a:extLst>
                </p:cNvPr>
                <p:cNvPicPr/>
                <p:nvPr/>
              </p:nvPicPr>
              <p:blipFill>
                <a:blip r:embed="rId204"/>
                <a:stretch>
                  <a:fillRect/>
                </a:stretch>
              </p:blipFill>
              <p:spPr>
                <a:xfrm>
                  <a:off x="874453" y="4046307"/>
                  <a:ext cx="957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61" name="Freihand 60">
                  <a:extLst>
                    <a:ext uri="{FF2B5EF4-FFF2-40B4-BE49-F238E27FC236}">
                      <a16:creationId xmlns:a16="http://schemas.microsoft.com/office/drawing/2014/main" id="{9680FAC7-5FB9-4C53-9CD1-F58590631B9D}"/>
                    </a:ext>
                  </a:extLst>
                </p14:cNvPr>
                <p14:cNvContentPartPr/>
                <p14:nvPr/>
              </p14:nvContentPartPr>
              <p14:xfrm>
                <a:off x="997573" y="4047747"/>
                <a:ext cx="73080" cy="165600"/>
              </p14:xfrm>
            </p:contentPart>
          </mc:Choice>
          <mc:Fallback>
            <p:pic>
              <p:nvPicPr>
                <p:cNvPr id="61" name="Freihand 60">
                  <a:extLst>
                    <a:ext uri="{FF2B5EF4-FFF2-40B4-BE49-F238E27FC236}">
                      <a16:creationId xmlns:a16="http://schemas.microsoft.com/office/drawing/2014/main" id="{9680FAC7-5FB9-4C53-9CD1-F58590631B9D}"/>
                    </a:ext>
                  </a:extLst>
                </p:cNvPr>
                <p:cNvPicPr/>
                <p:nvPr/>
              </p:nvPicPr>
              <p:blipFill>
                <a:blip r:embed="rId206"/>
                <a:stretch>
                  <a:fillRect/>
                </a:stretch>
              </p:blipFill>
              <p:spPr>
                <a:xfrm>
                  <a:off x="993253" y="4043427"/>
                  <a:ext cx="817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62" name="Freihand 61">
                  <a:extLst>
                    <a:ext uri="{FF2B5EF4-FFF2-40B4-BE49-F238E27FC236}">
                      <a16:creationId xmlns:a16="http://schemas.microsoft.com/office/drawing/2014/main" id="{19FA4FE0-0CF5-4E1D-8D24-0BD9EEFBE691}"/>
                    </a:ext>
                  </a:extLst>
                </p14:cNvPr>
                <p14:cNvContentPartPr/>
                <p14:nvPr/>
              </p14:nvContentPartPr>
              <p14:xfrm>
                <a:off x="1113493" y="4075107"/>
                <a:ext cx="50040" cy="49680"/>
              </p14:xfrm>
            </p:contentPart>
          </mc:Choice>
          <mc:Fallback>
            <p:pic>
              <p:nvPicPr>
                <p:cNvPr id="62" name="Freihand 61">
                  <a:extLst>
                    <a:ext uri="{FF2B5EF4-FFF2-40B4-BE49-F238E27FC236}">
                      <a16:creationId xmlns:a16="http://schemas.microsoft.com/office/drawing/2014/main" id="{19FA4FE0-0CF5-4E1D-8D24-0BD9EEFBE691}"/>
                    </a:ext>
                  </a:extLst>
                </p:cNvPr>
                <p:cNvPicPr/>
                <p:nvPr/>
              </p:nvPicPr>
              <p:blipFill>
                <a:blip r:embed="rId208"/>
                <a:stretch>
                  <a:fillRect/>
                </a:stretch>
              </p:blipFill>
              <p:spPr>
                <a:xfrm>
                  <a:off x="1109173" y="4070787"/>
                  <a:ext cx="586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63" name="Freihand 62">
                  <a:extLst>
                    <a:ext uri="{FF2B5EF4-FFF2-40B4-BE49-F238E27FC236}">
                      <a16:creationId xmlns:a16="http://schemas.microsoft.com/office/drawing/2014/main" id="{42C77FC1-C964-46FC-B5EF-D4FE4AB3DC51}"/>
                    </a:ext>
                  </a:extLst>
                </p14:cNvPr>
                <p14:cNvContentPartPr/>
                <p14:nvPr/>
              </p14:nvContentPartPr>
              <p14:xfrm>
                <a:off x="1159573" y="4063587"/>
                <a:ext cx="149400" cy="47520"/>
              </p14:xfrm>
            </p:contentPart>
          </mc:Choice>
          <mc:Fallback>
            <p:pic>
              <p:nvPicPr>
                <p:cNvPr id="63" name="Freihand 62">
                  <a:extLst>
                    <a:ext uri="{FF2B5EF4-FFF2-40B4-BE49-F238E27FC236}">
                      <a16:creationId xmlns:a16="http://schemas.microsoft.com/office/drawing/2014/main" id="{42C77FC1-C964-46FC-B5EF-D4FE4AB3DC51}"/>
                    </a:ext>
                  </a:extLst>
                </p:cNvPr>
                <p:cNvPicPr/>
                <p:nvPr/>
              </p:nvPicPr>
              <p:blipFill>
                <a:blip r:embed="rId210"/>
                <a:stretch>
                  <a:fillRect/>
                </a:stretch>
              </p:blipFill>
              <p:spPr>
                <a:xfrm>
                  <a:off x="1155253" y="4059267"/>
                  <a:ext cx="1580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11006" name="Freihand 211005">
                  <a:extLst>
                    <a:ext uri="{FF2B5EF4-FFF2-40B4-BE49-F238E27FC236}">
                      <a16:creationId xmlns:a16="http://schemas.microsoft.com/office/drawing/2014/main" id="{7DC8A6DF-E841-4631-9898-6EB3B515A252}"/>
                    </a:ext>
                  </a:extLst>
                </p14:cNvPr>
                <p14:cNvContentPartPr/>
                <p14:nvPr/>
              </p14:nvContentPartPr>
              <p14:xfrm>
                <a:off x="840613" y="4329987"/>
                <a:ext cx="199080" cy="134280"/>
              </p14:xfrm>
            </p:contentPart>
          </mc:Choice>
          <mc:Fallback>
            <p:pic>
              <p:nvPicPr>
                <p:cNvPr id="211006" name="Freihand 211005">
                  <a:extLst>
                    <a:ext uri="{FF2B5EF4-FFF2-40B4-BE49-F238E27FC236}">
                      <a16:creationId xmlns:a16="http://schemas.microsoft.com/office/drawing/2014/main" id="{7DC8A6DF-E841-4631-9898-6EB3B515A252}"/>
                    </a:ext>
                  </a:extLst>
                </p:cNvPr>
                <p:cNvPicPr/>
                <p:nvPr/>
              </p:nvPicPr>
              <p:blipFill>
                <a:blip r:embed="rId212"/>
                <a:stretch>
                  <a:fillRect/>
                </a:stretch>
              </p:blipFill>
              <p:spPr>
                <a:xfrm>
                  <a:off x="836293" y="4325667"/>
                  <a:ext cx="2077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11007" name="Freihand 211006">
                  <a:extLst>
                    <a:ext uri="{FF2B5EF4-FFF2-40B4-BE49-F238E27FC236}">
                      <a16:creationId xmlns:a16="http://schemas.microsoft.com/office/drawing/2014/main" id="{39C5B63F-C82D-45DC-9963-6756F2F947B8}"/>
                    </a:ext>
                  </a:extLst>
                </p14:cNvPr>
                <p14:cNvContentPartPr/>
                <p14:nvPr/>
              </p14:nvContentPartPr>
              <p14:xfrm>
                <a:off x="1256053" y="4293627"/>
                <a:ext cx="28080" cy="167040"/>
              </p14:xfrm>
            </p:contentPart>
          </mc:Choice>
          <mc:Fallback>
            <p:pic>
              <p:nvPicPr>
                <p:cNvPr id="211007" name="Freihand 211006">
                  <a:extLst>
                    <a:ext uri="{FF2B5EF4-FFF2-40B4-BE49-F238E27FC236}">
                      <a16:creationId xmlns:a16="http://schemas.microsoft.com/office/drawing/2014/main" id="{39C5B63F-C82D-45DC-9963-6756F2F947B8}"/>
                    </a:ext>
                  </a:extLst>
                </p:cNvPr>
                <p:cNvPicPr/>
                <p:nvPr/>
              </p:nvPicPr>
              <p:blipFill>
                <a:blip r:embed="rId214"/>
                <a:stretch>
                  <a:fillRect/>
                </a:stretch>
              </p:blipFill>
              <p:spPr>
                <a:xfrm>
                  <a:off x="1251733" y="4289307"/>
                  <a:ext cx="367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11008" name="Freihand 211007">
                  <a:extLst>
                    <a:ext uri="{FF2B5EF4-FFF2-40B4-BE49-F238E27FC236}">
                      <a16:creationId xmlns:a16="http://schemas.microsoft.com/office/drawing/2014/main" id="{AE8AB644-B606-410A-979C-1055CC0EF7FC}"/>
                    </a:ext>
                  </a:extLst>
                </p14:cNvPr>
                <p14:cNvContentPartPr/>
                <p14:nvPr/>
              </p14:nvContentPartPr>
              <p14:xfrm>
                <a:off x="1197733" y="4383267"/>
                <a:ext cx="106560" cy="13320"/>
              </p14:xfrm>
            </p:contentPart>
          </mc:Choice>
          <mc:Fallback>
            <p:pic>
              <p:nvPicPr>
                <p:cNvPr id="211008" name="Freihand 211007">
                  <a:extLst>
                    <a:ext uri="{FF2B5EF4-FFF2-40B4-BE49-F238E27FC236}">
                      <a16:creationId xmlns:a16="http://schemas.microsoft.com/office/drawing/2014/main" id="{AE8AB644-B606-410A-979C-1055CC0EF7FC}"/>
                    </a:ext>
                  </a:extLst>
                </p:cNvPr>
                <p:cNvPicPr/>
                <p:nvPr/>
              </p:nvPicPr>
              <p:blipFill>
                <a:blip r:embed="rId216"/>
                <a:stretch>
                  <a:fillRect/>
                </a:stretch>
              </p:blipFill>
              <p:spPr>
                <a:xfrm>
                  <a:off x="1193413" y="4378947"/>
                  <a:ext cx="1152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11009" name="Freihand 211008">
                  <a:extLst>
                    <a:ext uri="{FF2B5EF4-FFF2-40B4-BE49-F238E27FC236}">
                      <a16:creationId xmlns:a16="http://schemas.microsoft.com/office/drawing/2014/main" id="{399ABF58-97CB-4C87-AEB6-65CFC6FAF1CE}"/>
                    </a:ext>
                  </a:extLst>
                </p14:cNvPr>
                <p14:cNvContentPartPr/>
                <p14:nvPr/>
              </p14:nvContentPartPr>
              <p14:xfrm>
                <a:off x="1474213" y="4253307"/>
                <a:ext cx="348480" cy="161640"/>
              </p14:xfrm>
            </p:contentPart>
          </mc:Choice>
          <mc:Fallback>
            <p:pic>
              <p:nvPicPr>
                <p:cNvPr id="211009" name="Freihand 211008">
                  <a:extLst>
                    <a:ext uri="{FF2B5EF4-FFF2-40B4-BE49-F238E27FC236}">
                      <a16:creationId xmlns:a16="http://schemas.microsoft.com/office/drawing/2014/main" id="{399ABF58-97CB-4C87-AEB6-65CFC6FAF1CE}"/>
                    </a:ext>
                  </a:extLst>
                </p:cNvPr>
                <p:cNvPicPr/>
                <p:nvPr/>
              </p:nvPicPr>
              <p:blipFill>
                <a:blip r:embed="rId218"/>
                <a:stretch>
                  <a:fillRect/>
                </a:stretch>
              </p:blipFill>
              <p:spPr>
                <a:xfrm>
                  <a:off x="1469893" y="4248987"/>
                  <a:ext cx="3571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11010" name="Freihand 211009">
                  <a:extLst>
                    <a:ext uri="{FF2B5EF4-FFF2-40B4-BE49-F238E27FC236}">
                      <a16:creationId xmlns:a16="http://schemas.microsoft.com/office/drawing/2014/main" id="{20C3A300-A9B1-45E8-9DF4-31703F14B94A}"/>
                    </a:ext>
                  </a:extLst>
                </p14:cNvPr>
                <p14:cNvContentPartPr/>
                <p14:nvPr/>
              </p14:nvContentPartPr>
              <p14:xfrm>
                <a:off x="1680493" y="4208667"/>
                <a:ext cx="97920" cy="70560"/>
              </p14:xfrm>
            </p:contentPart>
          </mc:Choice>
          <mc:Fallback>
            <p:pic>
              <p:nvPicPr>
                <p:cNvPr id="211010" name="Freihand 211009">
                  <a:extLst>
                    <a:ext uri="{FF2B5EF4-FFF2-40B4-BE49-F238E27FC236}">
                      <a16:creationId xmlns:a16="http://schemas.microsoft.com/office/drawing/2014/main" id="{20C3A300-A9B1-45E8-9DF4-31703F14B94A}"/>
                    </a:ext>
                  </a:extLst>
                </p:cNvPr>
                <p:cNvPicPr/>
                <p:nvPr/>
              </p:nvPicPr>
              <p:blipFill>
                <a:blip r:embed="rId220"/>
                <a:stretch>
                  <a:fillRect/>
                </a:stretch>
              </p:blipFill>
              <p:spPr>
                <a:xfrm>
                  <a:off x="1676173" y="4204347"/>
                  <a:ext cx="1065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11011" name="Freihand 211010">
                  <a:extLst>
                    <a:ext uri="{FF2B5EF4-FFF2-40B4-BE49-F238E27FC236}">
                      <a16:creationId xmlns:a16="http://schemas.microsoft.com/office/drawing/2014/main" id="{E2748BC2-2C48-4BF1-9B83-BFBD95C73EE1}"/>
                    </a:ext>
                  </a:extLst>
                </p14:cNvPr>
                <p14:cNvContentPartPr/>
                <p14:nvPr/>
              </p14:nvContentPartPr>
              <p14:xfrm>
                <a:off x="1855813" y="4340427"/>
                <a:ext cx="67680" cy="87840"/>
              </p14:xfrm>
            </p:contentPart>
          </mc:Choice>
          <mc:Fallback>
            <p:pic>
              <p:nvPicPr>
                <p:cNvPr id="211011" name="Freihand 211010">
                  <a:extLst>
                    <a:ext uri="{FF2B5EF4-FFF2-40B4-BE49-F238E27FC236}">
                      <a16:creationId xmlns:a16="http://schemas.microsoft.com/office/drawing/2014/main" id="{E2748BC2-2C48-4BF1-9B83-BFBD95C73EE1}"/>
                    </a:ext>
                  </a:extLst>
                </p:cNvPr>
                <p:cNvPicPr/>
                <p:nvPr/>
              </p:nvPicPr>
              <p:blipFill>
                <a:blip r:embed="rId222"/>
                <a:stretch>
                  <a:fillRect/>
                </a:stretch>
              </p:blipFill>
              <p:spPr>
                <a:xfrm>
                  <a:off x="1851493" y="4336107"/>
                  <a:ext cx="763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11012" name="Freihand 211011">
                  <a:extLst>
                    <a:ext uri="{FF2B5EF4-FFF2-40B4-BE49-F238E27FC236}">
                      <a16:creationId xmlns:a16="http://schemas.microsoft.com/office/drawing/2014/main" id="{E78C3F46-1DA7-4AD4-8D77-D2E2D9F3167D}"/>
                    </a:ext>
                  </a:extLst>
                </p14:cNvPr>
                <p14:cNvContentPartPr/>
                <p14:nvPr/>
              </p14:nvContentPartPr>
              <p14:xfrm>
                <a:off x="2149213" y="4265187"/>
                <a:ext cx="10080" cy="132480"/>
              </p14:xfrm>
            </p:contentPart>
          </mc:Choice>
          <mc:Fallback>
            <p:pic>
              <p:nvPicPr>
                <p:cNvPr id="211012" name="Freihand 211011">
                  <a:extLst>
                    <a:ext uri="{FF2B5EF4-FFF2-40B4-BE49-F238E27FC236}">
                      <a16:creationId xmlns:a16="http://schemas.microsoft.com/office/drawing/2014/main" id="{E78C3F46-1DA7-4AD4-8D77-D2E2D9F3167D}"/>
                    </a:ext>
                  </a:extLst>
                </p:cNvPr>
                <p:cNvPicPr/>
                <p:nvPr/>
              </p:nvPicPr>
              <p:blipFill>
                <a:blip r:embed="rId224"/>
                <a:stretch>
                  <a:fillRect/>
                </a:stretch>
              </p:blipFill>
              <p:spPr>
                <a:xfrm>
                  <a:off x="2144893" y="4260867"/>
                  <a:ext cx="187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11013" name="Freihand 211012">
                  <a:extLst>
                    <a:ext uri="{FF2B5EF4-FFF2-40B4-BE49-F238E27FC236}">
                      <a16:creationId xmlns:a16="http://schemas.microsoft.com/office/drawing/2014/main" id="{33425B26-B2BC-434F-8224-31F8ED1D54F9}"/>
                    </a:ext>
                  </a:extLst>
                </p14:cNvPr>
                <p14:cNvContentPartPr/>
                <p14:nvPr/>
              </p14:nvContentPartPr>
              <p14:xfrm>
                <a:off x="2114293" y="4331787"/>
                <a:ext cx="113040" cy="6840"/>
              </p14:xfrm>
            </p:contentPart>
          </mc:Choice>
          <mc:Fallback>
            <p:pic>
              <p:nvPicPr>
                <p:cNvPr id="211013" name="Freihand 211012">
                  <a:extLst>
                    <a:ext uri="{FF2B5EF4-FFF2-40B4-BE49-F238E27FC236}">
                      <a16:creationId xmlns:a16="http://schemas.microsoft.com/office/drawing/2014/main" id="{33425B26-B2BC-434F-8224-31F8ED1D54F9}"/>
                    </a:ext>
                  </a:extLst>
                </p:cNvPr>
                <p:cNvPicPr/>
                <p:nvPr/>
              </p:nvPicPr>
              <p:blipFill>
                <a:blip r:embed="rId226"/>
                <a:stretch>
                  <a:fillRect/>
                </a:stretch>
              </p:blipFill>
              <p:spPr>
                <a:xfrm>
                  <a:off x="2109973" y="4327467"/>
                  <a:ext cx="1216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11014" name="Freihand 211013">
                  <a:extLst>
                    <a:ext uri="{FF2B5EF4-FFF2-40B4-BE49-F238E27FC236}">
                      <a16:creationId xmlns:a16="http://schemas.microsoft.com/office/drawing/2014/main" id="{9851C5D0-AB60-42B2-A285-559CBF2BCF8D}"/>
                    </a:ext>
                  </a:extLst>
                </p14:cNvPr>
                <p14:cNvContentPartPr/>
                <p14:nvPr/>
              </p14:nvContentPartPr>
              <p14:xfrm>
                <a:off x="2390053" y="4099587"/>
                <a:ext cx="57960" cy="229320"/>
              </p14:xfrm>
            </p:contentPart>
          </mc:Choice>
          <mc:Fallback>
            <p:pic>
              <p:nvPicPr>
                <p:cNvPr id="211014" name="Freihand 211013">
                  <a:extLst>
                    <a:ext uri="{FF2B5EF4-FFF2-40B4-BE49-F238E27FC236}">
                      <a16:creationId xmlns:a16="http://schemas.microsoft.com/office/drawing/2014/main" id="{9851C5D0-AB60-42B2-A285-559CBF2BCF8D}"/>
                    </a:ext>
                  </a:extLst>
                </p:cNvPr>
                <p:cNvPicPr/>
                <p:nvPr/>
              </p:nvPicPr>
              <p:blipFill>
                <a:blip r:embed="rId228"/>
                <a:stretch>
                  <a:fillRect/>
                </a:stretch>
              </p:blipFill>
              <p:spPr>
                <a:xfrm>
                  <a:off x="2385733" y="4095267"/>
                  <a:ext cx="666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11016" name="Freihand 211015">
                  <a:extLst>
                    <a:ext uri="{FF2B5EF4-FFF2-40B4-BE49-F238E27FC236}">
                      <a16:creationId xmlns:a16="http://schemas.microsoft.com/office/drawing/2014/main" id="{2AEF78ED-A770-4698-8383-8EC2E0E96F3B}"/>
                    </a:ext>
                  </a:extLst>
                </p14:cNvPr>
                <p14:cNvContentPartPr/>
                <p14:nvPr/>
              </p14:nvContentPartPr>
              <p14:xfrm>
                <a:off x="2425693" y="4291467"/>
                <a:ext cx="150120" cy="116280"/>
              </p14:xfrm>
            </p:contentPart>
          </mc:Choice>
          <mc:Fallback>
            <p:pic>
              <p:nvPicPr>
                <p:cNvPr id="211016" name="Freihand 211015">
                  <a:extLst>
                    <a:ext uri="{FF2B5EF4-FFF2-40B4-BE49-F238E27FC236}">
                      <a16:creationId xmlns:a16="http://schemas.microsoft.com/office/drawing/2014/main" id="{2AEF78ED-A770-4698-8383-8EC2E0E96F3B}"/>
                    </a:ext>
                  </a:extLst>
                </p:cNvPr>
                <p:cNvPicPr/>
                <p:nvPr/>
              </p:nvPicPr>
              <p:blipFill>
                <a:blip r:embed="rId230"/>
                <a:stretch>
                  <a:fillRect/>
                </a:stretch>
              </p:blipFill>
              <p:spPr>
                <a:xfrm>
                  <a:off x="2421373" y="4287147"/>
                  <a:ext cx="1587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11017" name="Freihand 211016">
                  <a:extLst>
                    <a:ext uri="{FF2B5EF4-FFF2-40B4-BE49-F238E27FC236}">
                      <a16:creationId xmlns:a16="http://schemas.microsoft.com/office/drawing/2014/main" id="{DC3D87D4-17B0-4E60-BA5D-8BFB02242027}"/>
                    </a:ext>
                  </a:extLst>
                </p14:cNvPr>
                <p14:cNvContentPartPr/>
                <p14:nvPr/>
              </p14:nvContentPartPr>
              <p14:xfrm>
                <a:off x="2559253" y="4099227"/>
                <a:ext cx="130680" cy="164160"/>
              </p14:xfrm>
            </p:contentPart>
          </mc:Choice>
          <mc:Fallback>
            <p:pic>
              <p:nvPicPr>
                <p:cNvPr id="211017" name="Freihand 211016">
                  <a:extLst>
                    <a:ext uri="{FF2B5EF4-FFF2-40B4-BE49-F238E27FC236}">
                      <a16:creationId xmlns:a16="http://schemas.microsoft.com/office/drawing/2014/main" id="{DC3D87D4-17B0-4E60-BA5D-8BFB02242027}"/>
                    </a:ext>
                  </a:extLst>
                </p:cNvPr>
                <p:cNvPicPr/>
                <p:nvPr/>
              </p:nvPicPr>
              <p:blipFill>
                <a:blip r:embed="rId232"/>
                <a:stretch>
                  <a:fillRect/>
                </a:stretch>
              </p:blipFill>
              <p:spPr>
                <a:xfrm>
                  <a:off x="2554933" y="4094907"/>
                  <a:ext cx="1393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11095" name="Freihand 211094">
                  <a:extLst>
                    <a:ext uri="{FF2B5EF4-FFF2-40B4-BE49-F238E27FC236}">
                      <a16:creationId xmlns:a16="http://schemas.microsoft.com/office/drawing/2014/main" id="{CCD0262E-111E-4AA4-9B27-43D5027B59C9}"/>
                    </a:ext>
                  </a:extLst>
                </p14:cNvPr>
                <p14:cNvContentPartPr/>
                <p14:nvPr/>
              </p14:nvContentPartPr>
              <p14:xfrm>
                <a:off x="2382133" y="4756947"/>
                <a:ext cx="99720" cy="125640"/>
              </p14:xfrm>
            </p:contentPart>
          </mc:Choice>
          <mc:Fallback>
            <p:pic>
              <p:nvPicPr>
                <p:cNvPr id="211095" name="Freihand 211094">
                  <a:extLst>
                    <a:ext uri="{FF2B5EF4-FFF2-40B4-BE49-F238E27FC236}">
                      <a16:creationId xmlns:a16="http://schemas.microsoft.com/office/drawing/2014/main" id="{CCD0262E-111E-4AA4-9B27-43D5027B59C9}"/>
                    </a:ext>
                  </a:extLst>
                </p:cNvPr>
                <p:cNvPicPr/>
                <p:nvPr/>
              </p:nvPicPr>
              <p:blipFill>
                <a:blip r:embed="rId234"/>
                <a:stretch>
                  <a:fillRect/>
                </a:stretch>
              </p:blipFill>
              <p:spPr>
                <a:xfrm>
                  <a:off x="2377813" y="4752627"/>
                  <a:ext cx="1083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11096" name="Freihand 211095">
                  <a:extLst>
                    <a:ext uri="{FF2B5EF4-FFF2-40B4-BE49-F238E27FC236}">
                      <a16:creationId xmlns:a16="http://schemas.microsoft.com/office/drawing/2014/main" id="{728CA51B-2D34-4FC8-A971-804780614A50}"/>
                    </a:ext>
                  </a:extLst>
                </p14:cNvPr>
                <p14:cNvContentPartPr/>
                <p14:nvPr/>
              </p14:nvContentPartPr>
              <p14:xfrm>
                <a:off x="2414893" y="4582707"/>
                <a:ext cx="33840" cy="35640"/>
              </p14:xfrm>
            </p:contentPart>
          </mc:Choice>
          <mc:Fallback>
            <p:pic>
              <p:nvPicPr>
                <p:cNvPr id="211096" name="Freihand 211095">
                  <a:extLst>
                    <a:ext uri="{FF2B5EF4-FFF2-40B4-BE49-F238E27FC236}">
                      <a16:creationId xmlns:a16="http://schemas.microsoft.com/office/drawing/2014/main" id="{728CA51B-2D34-4FC8-A971-804780614A50}"/>
                    </a:ext>
                  </a:extLst>
                </p:cNvPr>
                <p:cNvPicPr/>
                <p:nvPr/>
              </p:nvPicPr>
              <p:blipFill>
                <a:blip r:embed="rId236"/>
                <a:stretch>
                  <a:fillRect/>
                </a:stretch>
              </p:blipFill>
              <p:spPr>
                <a:xfrm>
                  <a:off x="2410573" y="4578387"/>
                  <a:ext cx="424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11097" name="Freihand 211096">
                  <a:extLst>
                    <a:ext uri="{FF2B5EF4-FFF2-40B4-BE49-F238E27FC236}">
                      <a16:creationId xmlns:a16="http://schemas.microsoft.com/office/drawing/2014/main" id="{DFA43828-6AF9-41E6-A147-6E802B8C254F}"/>
                    </a:ext>
                  </a:extLst>
                </p14:cNvPr>
                <p14:cNvContentPartPr/>
                <p14:nvPr/>
              </p14:nvContentPartPr>
              <p14:xfrm>
                <a:off x="2467453" y="4837227"/>
                <a:ext cx="147240" cy="105840"/>
              </p14:xfrm>
            </p:contentPart>
          </mc:Choice>
          <mc:Fallback>
            <p:pic>
              <p:nvPicPr>
                <p:cNvPr id="211097" name="Freihand 211096">
                  <a:extLst>
                    <a:ext uri="{FF2B5EF4-FFF2-40B4-BE49-F238E27FC236}">
                      <a16:creationId xmlns:a16="http://schemas.microsoft.com/office/drawing/2014/main" id="{DFA43828-6AF9-41E6-A147-6E802B8C254F}"/>
                    </a:ext>
                  </a:extLst>
                </p:cNvPr>
                <p:cNvPicPr/>
                <p:nvPr/>
              </p:nvPicPr>
              <p:blipFill>
                <a:blip r:embed="rId238"/>
                <a:stretch>
                  <a:fillRect/>
                </a:stretch>
              </p:blipFill>
              <p:spPr>
                <a:xfrm>
                  <a:off x="2463133" y="4832907"/>
                  <a:ext cx="1558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11098" name="Freihand 211097">
                  <a:extLst>
                    <a:ext uri="{FF2B5EF4-FFF2-40B4-BE49-F238E27FC236}">
                      <a16:creationId xmlns:a16="http://schemas.microsoft.com/office/drawing/2014/main" id="{89E813CD-2B4C-4C50-B8CE-36C9A5E5290C}"/>
                    </a:ext>
                  </a:extLst>
                </p14:cNvPr>
                <p14:cNvContentPartPr/>
                <p14:nvPr/>
              </p14:nvContentPartPr>
              <p14:xfrm>
                <a:off x="2621533" y="4627707"/>
                <a:ext cx="131400" cy="132120"/>
              </p14:xfrm>
            </p:contentPart>
          </mc:Choice>
          <mc:Fallback>
            <p:pic>
              <p:nvPicPr>
                <p:cNvPr id="211098" name="Freihand 211097">
                  <a:extLst>
                    <a:ext uri="{FF2B5EF4-FFF2-40B4-BE49-F238E27FC236}">
                      <a16:creationId xmlns:a16="http://schemas.microsoft.com/office/drawing/2014/main" id="{89E813CD-2B4C-4C50-B8CE-36C9A5E5290C}"/>
                    </a:ext>
                  </a:extLst>
                </p:cNvPr>
                <p:cNvPicPr/>
                <p:nvPr/>
              </p:nvPicPr>
              <p:blipFill>
                <a:blip r:embed="rId240"/>
                <a:stretch>
                  <a:fillRect/>
                </a:stretch>
              </p:blipFill>
              <p:spPr>
                <a:xfrm>
                  <a:off x="2617213" y="4623387"/>
                  <a:ext cx="1400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11100" name="Freihand 211099">
                  <a:extLst>
                    <a:ext uri="{FF2B5EF4-FFF2-40B4-BE49-F238E27FC236}">
                      <a16:creationId xmlns:a16="http://schemas.microsoft.com/office/drawing/2014/main" id="{EC23F892-3DE2-456B-8EA2-838089AC6BF0}"/>
                    </a:ext>
                  </a:extLst>
                </p14:cNvPr>
                <p14:cNvContentPartPr/>
                <p14:nvPr/>
              </p14:nvContentPartPr>
              <p14:xfrm>
                <a:off x="3041293" y="4743267"/>
                <a:ext cx="199800" cy="19080"/>
              </p14:xfrm>
            </p:contentPart>
          </mc:Choice>
          <mc:Fallback>
            <p:pic>
              <p:nvPicPr>
                <p:cNvPr id="211100" name="Freihand 211099">
                  <a:extLst>
                    <a:ext uri="{FF2B5EF4-FFF2-40B4-BE49-F238E27FC236}">
                      <a16:creationId xmlns:a16="http://schemas.microsoft.com/office/drawing/2014/main" id="{EC23F892-3DE2-456B-8EA2-838089AC6BF0}"/>
                    </a:ext>
                  </a:extLst>
                </p:cNvPr>
                <p:cNvPicPr/>
                <p:nvPr/>
              </p:nvPicPr>
              <p:blipFill>
                <a:blip r:embed="rId242"/>
                <a:stretch>
                  <a:fillRect/>
                </a:stretch>
              </p:blipFill>
              <p:spPr>
                <a:xfrm>
                  <a:off x="3036973" y="4738947"/>
                  <a:ext cx="2084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11101" name="Freihand 211100">
                  <a:extLst>
                    <a:ext uri="{FF2B5EF4-FFF2-40B4-BE49-F238E27FC236}">
                      <a16:creationId xmlns:a16="http://schemas.microsoft.com/office/drawing/2014/main" id="{0841FEBF-A309-4C8B-9481-D8E7C51EABC7}"/>
                    </a:ext>
                  </a:extLst>
                </p14:cNvPr>
                <p14:cNvContentPartPr/>
                <p14:nvPr/>
              </p14:nvContentPartPr>
              <p14:xfrm>
                <a:off x="3057133" y="4796547"/>
                <a:ext cx="198720" cy="30960"/>
              </p14:xfrm>
            </p:contentPart>
          </mc:Choice>
          <mc:Fallback>
            <p:pic>
              <p:nvPicPr>
                <p:cNvPr id="211101" name="Freihand 211100">
                  <a:extLst>
                    <a:ext uri="{FF2B5EF4-FFF2-40B4-BE49-F238E27FC236}">
                      <a16:creationId xmlns:a16="http://schemas.microsoft.com/office/drawing/2014/main" id="{0841FEBF-A309-4C8B-9481-D8E7C51EABC7}"/>
                    </a:ext>
                  </a:extLst>
                </p:cNvPr>
                <p:cNvPicPr/>
                <p:nvPr/>
              </p:nvPicPr>
              <p:blipFill>
                <a:blip r:embed="rId244"/>
                <a:stretch>
                  <a:fillRect/>
                </a:stretch>
              </p:blipFill>
              <p:spPr>
                <a:xfrm>
                  <a:off x="3052813" y="4792227"/>
                  <a:ext cx="2073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10960" name="Freihand 210959">
                  <a:extLst>
                    <a:ext uri="{FF2B5EF4-FFF2-40B4-BE49-F238E27FC236}">
                      <a16:creationId xmlns:a16="http://schemas.microsoft.com/office/drawing/2014/main" id="{352C22BD-7892-4B92-81C3-C013E8C22AD6}"/>
                    </a:ext>
                  </a:extLst>
                </p14:cNvPr>
                <p14:cNvContentPartPr/>
                <p14:nvPr/>
              </p14:nvContentPartPr>
              <p14:xfrm>
                <a:off x="5198413" y="3497307"/>
                <a:ext cx="279000" cy="11880"/>
              </p14:xfrm>
            </p:contentPart>
          </mc:Choice>
          <mc:Fallback>
            <p:pic>
              <p:nvPicPr>
                <p:cNvPr id="210960" name="Freihand 210959">
                  <a:extLst>
                    <a:ext uri="{FF2B5EF4-FFF2-40B4-BE49-F238E27FC236}">
                      <a16:creationId xmlns:a16="http://schemas.microsoft.com/office/drawing/2014/main" id="{352C22BD-7892-4B92-81C3-C013E8C22AD6}"/>
                    </a:ext>
                  </a:extLst>
                </p:cNvPr>
                <p:cNvPicPr/>
                <p:nvPr/>
              </p:nvPicPr>
              <p:blipFill>
                <a:blip r:embed="rId246"/>
                <a:stretch>
                  <a:fillRect/>
                </a:stretch>
              </p:blipFill>
              <p:spPr>
                <a:xfrm>
                  <a:off x="5194093" y="3492987"/>
                  <a:ext cx="2876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10961" name="Freihand 210960">
                  <a:extLst>
                    <a:ext uri="{FF2B5EF4-FFF2-40B4-BE49-F238E27FC236}">
                      <a16:creationId xmlns:a16="http://schemas.microsoft.com/office/drawing/2014/main" id="{D31C514A-D5F6-472A-8DDE-82DD028DDB96}"/>
                    </a:ext>
                  </a:extLst>
                </p14:cNvPr>
                <p14:cNvContentPartPr/>
                <p14:nvPr/>
              </p14:nvContentPartPr>
              <p14:xfrm>
                <a:off x="5225053" y="3596307"/>
                <a:ext cx="253080" cy="20520"/>
              </p14:xfrm>
            </p:contentPart>
          </mc:Choice>
          <mc:Fallback>
            <p:pic>
              <p:nvPicPr>
                <p:cNvPr id="210961" name="Freihand 210960">
                  <a:extLst>
                    <a:ext uri="{FF2B5EF4-FFF2-40B4-BE49-F238E27FC236}">
                      <a16:creationId xmlns:a16="http://schemas.microsoft.com/office/drawing/2014/main" id="{D31C514A-D5F6-472A-8DDE-82DD028DDB96}"/>
                    </a:ext>
                  </a:extLst>
                </p:cNvPr>
                <p:cNvPicPr/>
                <p:nvPr/>
              </p:nvPicPr>
              <p:blipFill>
                <a:blip r:embed="rId248"/>
                <a:stretch>
                  <a:fillRect/>
                </a:stretch>
              </p:blipFill>
              <p:spPr>
                <a:xfrm>
                  <a:off x="5220733" y="3591987"/>
                  <a:ext cx="2617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10962" name="Freihand 210961">
                  <a:extLst>
                    <a:ext uri="{FF2B5EF4-FFF2-40B4-BE49-F238E27FC236}">
                      <a16:creationId xmlns:a16="http://schemas.microsoft.com/office/drawing/2014/main" id="{CDA00BAD-3390-4558-A9ED-ED01EF110E60}"/>
                    </a:ext>
                  </a:extLst>
                </p14:cNvPr>
                <p14:cNvContentPartPr/>
                <p14:nvPr/>
              </p14:nvContentPartPr>
              <p14:xfrm>
                <a:off x="5234413" y="3498387"/>
                <a:ext cx="264960" cy="21600"/>
              </p14:xfrm>
            </p:contentPart>
          </mc:Choice>
          <mc:Fallback>
            <p:pic>
              <p:nvPicPr>
                <p:cNvPr id="210962" name="Freihand 210961">
                  <a:extLst>
                    <a:ext uri="{FF2B5EF4-FFF2-40B4-BE49-F238E27FC236}">
                      <a16:creationId xmlns:a16="http://schemas.microsoft.com/office/drawing/2014/main" id="{CDA00BAD-3390-4558-A9ED-ED01EF110E60}"/>
                    </a:ext>
                  </a:extLst>
                </p:cNvPr>
                <p:cNvPicPr/>
                <p:nvPr/>
              </p:nvPicPr>
              <p:blipFill>
                <a:blip r:embed="rId250"/>
                <a:stretch>
                  <a:fillRect/>
                </a:stretch>
              </p:blipFill>
              <p:spPr>
                <a:xfrm>
                  <a:off x="5230093" y="3494067"/>
                  <a:ext cx="2736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10963" name="Freihand 210962">
                  <a:extLst>
                    <a:ext uri="{FF2B5EF4-FFF2-40B4-BE49-F238E27FC236}">
                      <a16:creationId xmlns:a16="http://schemas.microsoft.com/office/drawing/2014/main" id="{DB1C1448-99ED-493B-8B7C-9EF6238D4D6C}"/>
                    </a:ext>
                  </a:extLst>
                </p14:cNvPr>
                <p14:cNvContentPartPr/>
                <p14:nvPr/>
              </p14:nvContentPartPr>
              <p14:xfrm>
                <a:off x="5271133" y="3651387"/>
                <a:ext cx="175680" cy="12600"/>
              </p14:xfrm>
            </p:contentPart>
          </mc:Choice>
          <mc:Fallback>
            <p:pic>
              <p:nvPicPr>
                <p:cNvPr id="210963" name="Freihand 210962">
                  <a:extLst>
                    <a:ext uri="{FF2B5EF4-FFF2-40B4-BE49-F238E27FC236}">
                      <a16:creationId xmlns:a16="http://schemas.microsoft.com/office/drawing/2014/main" id="{DB1C1448-99ED-493B-8B7C-9EF6238D4D6C}"/>
                    </a:ext>
                  </a:extLst>
                </p:cNvPr>
                <p:cNvPicPr/>
                <p:nvPr/>
              </p:nvPicPr>
              <p:blipFill>
                <a:blip r:embed="rId252"/>
                <a:stretch>
                  <a:fillRect/>
                </a:stretch>
              </p:blipFill>
              <p:spPr>
                <a:xfrm>
                  <a:off x="5266813" y="3647067"/>
                  <a:ext cx="1843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10994" name="Freihand 210993">
                  <a:extLst>
                    <a:ext uri="{FF2B5EF4-FFF2-40B4-BE49-F238E27FC236}">
                      <a16:creationId xmlns:a16="http://schemas.microsoft.com/office/drawing/2014/main" id="{25E873E9-D6B6-4396-A6AC-1E6DE6A5DC90}"/>
                    </a:ext>
                  </a:extLst>
                </p14:cNvPr>
                <p14:cNvContentPartPr/>
                <p14:nvPr/>
              </p14:nvContentPartPr>
              <p14:xfrm>
                <a:off x="5211373" y="3635187"/>
                <a:ext cx="213480" cy="37440"/>
              </p14:xfrm>
            </p:contentPart>
          </mc:Choice>
          <mc:Fallback>
            <p:pic>
              <p:nvPicPr>
                <p:cNvPr id="210994" name="Freihand 210993">
                  <a:extLst>
                    <a:ext uri="{FF2B5EF4-FFF2-40B4-BE49-F238E27FC236}">
                      <a16:creationId xmlns:a16="http://schemas.microsoft.com/office/drawing/2014/main" id="{25E873E9-D6B6-4396-A6AC-1E6DE6A5DC90}"/>
                    </a:ext>
                  </a:extLst>
                </p:cNvPr>
                <p:cNvPicPr/>
                <p:nvPr/>
              </p:nvPicPr>
              <p:blipFill>
                <a:blip r:embed="rId254"/>
                <a:stretch>
                  <a:fillRect/>
                </a:stretch>
              </p:blipFill>
              <p:spPr>
                <a:xfrm>
                  <a:off x="5207053" y="3630867"/>
                  <a:ext cx="2221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10995" name="Freihand 210994">
                  <a:extLst>
                    <a:ext uri="{FF2B5EF4-FFF2-40B4-BE49-F238E27FC236}">
                      <a16:creationId xmlns:a16="http://schemas.microsoft.com/office/drawing/2014/main" id="{26E70A56-7843-4FD3-8556-04C28E212599}"/>
                    </a:ext>
                  </a:extLst>
                </p14:cNvPr>
                <p14:cNvContentPartPr/>
                <p14:nvPr/>
              </p14:nvContentPartPr>
              <p14:xfrm>
                <a:off x="5206693" y="3501627"/>
                <a:ext cx="227880" cy="19440"/>
              </p14:xfrm>
            </p:contentPart>
          </mc:Choice>
          <mc:Fallback>
            <p:pic>
              <p:nvPicPr>
                <p:cNvPr id="210995" name="Freihand 210994">
                  <a:extLst>
                    <a:ext uri="{FF2B5EF4-FFF2-40B4-BE49-F238E27FC236}">
                      <a16:creationId xmlns:a16="http://schemas.microsoft.com/office/drawing/2014/main" id="{26E70A56-7843-4FD3-8556-04C28E212599}"/>
                    </a:ext>
                  </a:extLst>
                </p:cNvPr>
                <p:cNvPicPr/>
                <p:nvPr/>
              </p:nvPicPr>
              <p:blipFill>
                <a:blip r:embed="rId256"/>
                <a:stretch>
                  <a:fillRect/>
                </a:stretch>
              </p:blipFill>
              <p:spPr>
                <a:xfrm>
                  <a:off x="5202373" y="3497307"/>
                  <a:ext cx="2365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10997" name="Freihand 210996">
                  <a:extLst>
                    <a:ext uri="{FF2B5EF4-FFF2-40B4-BE49-F238E27FC236}">
                      <a16:creationId xmlns:a16="http://schemas.microsoft.com/office/drawing/2014/main" id="{608B30C8-C3DE-4900-AD8D-008E6DE42AF4}"/>
                    </a:ext>
                  </a:extLst>
                </p14:cNvPr>
                <p14:cNvContentPartPr/>
                <p14:nvPr/>
              </p14:nvContentPartPr>
              <p14:xfrm>
                <a:off x="5228293" y="3524667"/>
                <a:ext cx="213480" cy="27720"/>
              </p14:xfrm>
            </p:contentPart>
          </mc:Choice>
          <mc:Fallback>
            <p:pic>
              <p:nvPicPr>
                <p:cNvPr id="210997" name="Freihand 210996">
                  <a:extLst>
                    <a:ext uri="{FF2B5EF4-FFF2-40B4-BE49-F238E27FC236}">
                      <a16:creationId xmlns:a16="http://schemas.microsoft.com/office/drawing/2014/main" id="{608B30C8-C3DE-4900-AD8D-008E6DE42AF4}"/>
                    </a:ext>
                  </a:extLst>
                </p:cNvPr>
                <p:cNvPicPr/>
                <p:nvPr/>
              </p:nvPicPr>
              <p:blipFill>
                <a:blip r:embed="rId258"/>
                <a:stretch>
                  <a:fillRect/>
                </a:stretch>
              </p:blipFill>
              <p:spPr>
                <a:xfrm>
                  <a:off x="5223973" y="3520347"/>
                  <a:ext cx="2221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10998" name="Freihand 210997">
                  <a:extLst>
                    <a:ext uri="{FF2B5EF4-FFF2-40B4-BE49-F238E27FC236}">
                      <a16:creationId xmlns:a16="http://schemas.microsoft.com/office/drawing/2014/main" id="{7E6B25F1-3A90-40CC-BAAD-6B114D5F3158}"/>
                    </a:ext>
                  </a:extLst>
                </p14:cNvPr>
                <p14:cNvContentPartPr/>
                <p14:nvPr/>
              </p14:nvContentPartPr>
              <p14:xfrm>
                <a:off x="5193733" y="3657867"/>
                <a:ext cx="210240" cy="8280"/>
              </p14:xfrm>
            </p:contentPart>
          </mc:Choice>
          <mc:Fallback>
            <p:pic>
              <p:nvPicPr>
                <p:cNvPr id="210998" name="Freihand 210997">
                  <a:extLst>
                    <a:ext uri="{FF2B5EF4-FFF2-40B4-BE49-F238E27FC236}">
                      <a16:creationId xmlns:a16="http://schemas.microsoft.com/office/drawing/2014/main" id="{7E6B25F1-3A90-40CC-BAAD-6B114D5F3158}"/>
                    </a:ext>
                  </a:extLst>
                </p:cNvPr>
                <p:cNvPicPr/>
                <p:nvPr/>
              </p:nvPicPr>
              <p:blipFill>
                <a:blip r:embed="rId260"/>
                <a:stretch>
                  <a:fillRect/>
                </a:stretch>
              </p:blipFill>
              <p:spPr>
                <a:xfrm>
                  <a:off x="5189413" y="3653547"/>
                  <a:ext cx="2188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11032" name="Freihand 211031">
                  <a:extLst>
                    <a:ext uri="{FF2B5EF4-FFF2-40B4-BE49-F238E27FC236}">
                      <a16:creationId xmlns:a16="http://schemas.microsoft.com/office/drawing/2014/main" id="{816F35DA-2A8F-4FB6-A059-CBD4F56F3DA5}"/>
                    </a:ext>
                  </a:extLst>
                </p14:cNvPr>
                <p14:cNvContentPartPr/>
                <p14:nvPr/>
              </p14:nvContentPartPr>
              <p14:xfrm>
                <a:off x="5230093" y="3998427"/>
                <a:ext cx="225360" cy="24480"/>
              </p14:xfrm>
            </p:contentPart>
          </mc:Choice>
          <mc:Fallback>
            <p:pic>
              <p:nvPicPr>
                <p:cNvPr id="211032" name="Freihand 211031">
                  <a:extLst>
                    <a:ext uri="{FF2B5EF4-FFF2-40B4-BE49-F238E27FC236}">
                      <a16:creationId xmlns:a16="http://schemas.microsoft.com/office/drawing/2014/main" id="{816F35DA-2A8F-4FB6-A059-CBD4F56F3DA5}"/>
                    </a:ext>
                  </a:extLst>
                </p:cNvPr>
                <p:cNvPicPr/>
                <p:nvPr/>
              </p:nvPicPr>
              <p:blipFill>
                <a:blip r:embed="rId262"/>
                <a:stretch>
                  <a:fillRect/>
                </a:stretch>
              </p:blipFill>
              <p:spPr>
                <a:xfrm>
                  <a:off x="5225773" y="3994107"/>
                  <a:ext cx="2340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11033" name="Freihand 211032">
                  <a:extLst>
                    <a:ext uri="{FF2B5EF4-FFF2-40B4-BE49-F238E27FC236}">
                      <a16:creationId xmlns:a16="http://schemas.microsoft.com/office/drawing/2014/main" id="{38477643-F56E-482C-859D-068B90D28E43}"/>
                    </a:ext>
                  </a:extLst>
                </p14:cNvPr>
                <p14:cNvContentPartPr/>
                <p14:nvPr/>
              </p14:nvContentPartPr>
              <p14:xfrm>
                <a:off x="5261773" y="4061067"/>
                <a:ext cx="186840" cy="26640"/>
              </p14:xfrm>
            </p:contentPart>
          </mc:Choice>
          <mc:Fallback>
            <p:pic>
              <p:nvPicPr>
                <p:cNvPr id="211033" name="Freihand 211032">
                  <a:extLst>
                    <a:ext uri="{FF2B5EF4-FFF2-40B4-BE49-F238E27FC236}">
                      <a16:creationId xmlns:a16="http://schemas.microsoft.com/office/drawing/2014/main" id="{38477643-F56E-482C-859D-068B90D28E43}"/>
                    </a:ext>
                  </a:extLst>
                </p:cNvPr>
                <p:cNvPicPr/>
                <p:nvPr/>
              </p:nvPicPr>
              <p:blipFill>
                <a:blip r:embed="rId264"/>
                <a:stretch>
                  <a:fillRect/>
                </a:stretch>
              </p:blipFill>
              <p:spPr>
                <a:xfrm>
                  <a:off x="5257453" y="4056747"/>
                  <a:ext cx="1954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11034" name="Freihand 211033">
                  <a:extLst>
                    <a:ext uri="{FF2B5EF4-FFF2-40B4-BE49-F238E27FC236}">
                      <a16:creationId xmlns:a16="http://schemas.microsoft.com/office/drawing/2014/main" id="{02EB850D-A883-4C15-A2AD-5B075D71E1D9}"/>
                    </a:ext>
                  </a:extLst>
                </p14:cNvPr>
                <p14:cNvContentPartPr/>
                <p14:nvPr/>
              </p14:nvContentPartPr>
              <p14:xfrm>
                <a:off x="5878813" y="3965307"/>
                <a:ext cx="190080" cy="143640"/>
              </p14:xfrm>
            </p:contentPart>
          </mc:Choice>
          <mc:Fallback>
            <p:pic>
              <p:nvPicPr>
                <p:cNvPr id="211034" name="Freihand 211033">
                  <a:extLst>
                    <a:ext uri="{FF2B5EF4-FFF2-40B4-BE49-F238E27FC236}">
                      <a16:creationId xmlns:a16="http://schemas.microsoft.com/office/drawing/2014/main" id="{02EB850D-A883-4C15-A2AD-5B075D71E1D9}"/>
                    </a:ext>
                  </a:extLst>
                </p:cNvPr>
                <p:cNvPicPr/>
                <p:nvPr/>
              </p:nvPicPr>
              <p:blipFill>
                <a:blip r:embed="rId266"/>
                <a:stretch>
                  <a:fillRect/>
                </a:stretch>
              </p:blipFill>
              <p:spPr>
                <a:xfrm>
                  <a:off x="5874493" y="3960987"/>
                  <a:ext cx="1987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11035" name="Freihand 211034">
                  <a:extLst>
                    <a:ext uri="{FF2B5EF4-FFF2-40B4-BE49-F238E27FC236}">
                      <a16:creationId xmlns:a16="http://schemas.microsoft.com/office/drawing/2014/main" id="{1A391A3A-53B5-4DA7-98A6-20D48BD7D97C}"/>
                    </a:ext>
                  </a:extLst>
                </p14:cNvPr>
                <p14:cNvContentPartPr/>
                <p14:nvPr/>
              </p14:nvContentPartPr>
              <p14:xfrm>
                <a:off x="6207133" y="3966387"/>
                <a:ext cx="26280" cy="156240"/>
              </p14:xfrm>
            </p:contentPart>
          </mc:Choice>
          <mc:Fallback>
            <p:pic>
              <p:nvPicPr>
                <p:cNvPr id="211035" name="Freihand 211034">
                  <a:extLst>
                    <a:ext uri="{FF2B5EF4-FFF2-40B4-BE49-F238E27FC236}">
                      <a16:creationId xmlns:a16="http://schemas.microsoft.com/office/drawing/2014/main" id="{1A391A3A-53B5-4DA7-98A6-20D48BD7D97C}"/>
                    </a:ext>
                  </a:extLst>
                </p:cNvPr>
                <p:cNvPicPr/>
                <p:nvPr/>
              </p:nvPicPr>
              <p:blipFill>
                <a:blip r:embed="rId268"/>
                <a:stretch>
                  <a:fillRect/>
                </a:stretch>
              </p:blipFill>
              <p:spPr>
                <a:xfrm>
                  <a:off x="6202813" y="3962067"/>
                  <a:ext cx="349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11036" name="Freihand 211035">
                  <a:extLst>
                    <a:ext uri="{FF2B5EF4-FFF2-40B4-BE49-F238E27FC236}">
                      <a16:creationId xmlns:a16="http://schemas.microsoft.com/office/drawing/2014/main" id="{3F96978F-D676-4AE8-8BCC-02FC024617DB}"/>
                    </a:ext>
                  </a:extLst>
                </p14:cNvPr>
                <p14:cNvContentPartPr/>
                <p14:nvPr/>
              </p14:nvContentPartPr>
              <p14:xfrm>
                <a:off x="6164653" y="4037307"/>
                <a:ext cx="83520" cy="10080"/>
              </p14:xfrm>
            </p:contentPart>
          </mc:Choice>
          <mc:Fallback>
            <p:pic>
              <p:nvPicPr>
                <p:cNvPr id="211036" name="Freihand 211035">
                  <a:extLst>
                    <a:ext uri="{FF2B5EF4-FFF2-40B4-BE49-F238E27FC236}">
                      <a16:creationId xmlns:a16="http://schemas.microsoft.com/office/drawing/2014/main" id="{3F96978F-D676-4AE8-8BCC-02FC024617DB}"/>
                    </a:ext>
                  </a:extLst>
                </p:cNvPr>
                <p:cNvPicPr/>
                <p:nvPr/>
              </p:nvPicPr>
              <p:blipFill>
                <a:blip r:embed="rId270"/>
                <a:stretch>
                  <a:fillRect/>
                </a:stretch>
              </p:blipFill>
              <p:spPr>
                <a:xfrm>
                  <a:off x="6160333" y="4032987"/>
                  <a:ext cx="921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11037" name="Freihand 211036">
                  <a:extLst>
                    <a:ext uri="{FF2B5EF4-FFF2-40B4-BE49-F238E27FC236}">
                      <a16:creationId xmlns:a16="http://schemas.microsoft.com/office/drawing/2014/main" id="{55C967B6-6C65-46D7-921A-E9AD0558B89E}"/>
                    </a:ext>
                  </a:extLst>
                </p14:cNvPr>
                <p14:cNvContentPartPr/>
                <p14:nvPr/>
              </p14:nvContentPartPr>
              <p14:xfrm>
                <a:off x="6357613" y="3928587"/>
                <a:ext cx="274680" cy="161280"/>
              </p14:xfrm>
            </p:contentPart>
          </mc:Choice>
          <mc:Fallback>
            <p:pic>
              <p:nvPicPr>
                <p:cNvPr id="211037" name="Freihand 211036">
                  <a:extLst>
                    <a:ext uri="{FF2B5EF4-FFF2-40B4-BE49-F238E27FC236}">
                      <a16:creationId xmlns:a16="http://schemas.microsoft.com/office/drawing/2014/main" id="{55C967B6-6C65-46D7-921A-E9AD0558B89E}"/>
                    </a:ext>
                  </a:extLst>
                </p:cNvPr>
                <p:cNvPicPr/>
                <p:nvPr/>
              </p:nvPicPr>
              <p:blipFill>
                <a:blip r:embed="rId272"/>
                <a:stretch>
                  <a:fillRect/>
                </a:stretch>
              </p:blipFill>
              <p:spPr>
                <a:xfrm>
                  <a:off x="6353293" y="3924267"/>
                  <a:ext cx="2833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11038" name="Freihand 211037">
                  <a:extLst>
                    <a:ext uri="{FF2B5EF4-FFF2-40B4-BE49-F238E27FC236}">
                      <a16:creationId xmlns:a16="http://schemas.microsoft.com/office/drawing/2014/main" id="{72FF4D36-A5EF-46DE-8803-C2CC324E5373}"/>
                    </a:ext>
                  </a:extLst>
                </p14:cNvPr>
                <p14:cNvContentPartPr/>
                <p14:nvPr/>
              </p14:nvContentPartPr>
              <p14:xfrm>
                <a:off x="6500173" y="3897267"/>
                <a:ext cx="96840" cy="90000"/>
              </p14:xfrm>
            </p:contentPart>
          </mc:Choice>
          <mc:Fallback>
            <p:pic>
              <p:nvPicPr>
                <p:cNvPr id="211038" name="Freihand 211037">
                  <a:extLst>
                    <a:ext uri="{FF2B5EF4-FFF2-40B4-BE49-F238E27FC236}">
                      <a16:creationId xmlns:a16="http://schemas.microsoft.com/office/drawing/2014/main" id="{72FF4D36-A5EF-46DE-8803-C2CC324E5373}"/>
                    </a:ext>
                  </a:extLst>
                </p:cNvPr>
                <p:cNvPicPr/>
                <p:nvPr/>
              </p:nvPicPr>
              <p:blipFill>
                <a:blip r:embed="rId274"/>
                <a:stretch>
                  <a:fillRect/>
                </a:stretch>
              </p:blipFill>
              <p:spPr>
                <a:xfrm>
                  <a:off x="6495853" y="3892947"/>
                  <a:ext cx="1054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11039" name="Freihand 211038">
                  <a:extLst>
                    <a:ext uri="{FF2B5EF4-FFF2-40B4-BE49-F238E27FC236}">
                      <a16:creationId xmlns:a16="http://schemas.microsoft.com/office/drawing/2014/main" id="{C7FA0FD0-3F0B-4825-ADC1-85BAF018BBF3}"/>
                    </a:ext>
                  </a:extLst>
                </p14:cNvPr>
                <p14:cNvContentPartPr/>
                <p14:nvPr/>
              </p14:nvContentPartPr>
              <p14:xfrm>
                <a:off x="6632293" y="4013907"/>
                <a:ext cx="66960" cy="63000"/>
              </p14:xfrm>
            </p:contentPart>
          </mc:Choice>
          <mc:Fallback>
            <p:pic>
              <p:nvPicPr>
                <p:cNvPr id="211039" name="Freihand 211038">
                  <a:extLst>
                    <a:ext uri="{FF2B5EF4-FFF2-40B4-BE49-F238E27FC236}">
                      <a16:creationId xmlns:a16="http://schemas.microsoft.com/office/drawing/2014/main" id="{C7FA0FD0-3F0B-4825-ADC1-85BAF018BBF3}"/>
                    </a:ext>
                  </a:extLst>
                </p:cNvPr>
                <p:cNvPicPr/>
                <p:nvPr/>
              </p:nvPicPr>
              <p:blipFill>
                <a:blip r:embed="rId276"/>
                <a:stretch>
                  <a:fillRect/>
                </a:stretch>
              </p:blipFill>
              <p:spPr>
                <a:xfrm>
                  <a:off x="6627973" y="4009587"/>
                  <a:ext cx="756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11040" name="Freihand 211039">
                  <a:extLst>
                    <a:ext uri="{FF2B5EF4-FFF2-40B4-BE49-F238E27FC236}">
                      <a16:creationId xmlns:a16="http://schemas.microsoft.com/office/drawing/2014/main" id="{2B60563C-6F6C-4AE2-8487-00F393465045}"/>
                    </a:ext>
                  </a:extLst>
                </p14:cNvPr>
                <p14:cNvContentPartPr/>
                <p14:nvPr/>
              </p14:nvContentPartPr>
              <p14:xfrm>
                <a:off x="6895813" y="3962427"/>
                <a:ext cx="23040" cy="113760"/>
              </p14:xfrm>
            </p:contentPart>
          </mc:Choice>
          <mc:Fallback>
            <p:pic>
              <p:nvPicPr>
                <p:cNvPr id="211040" name="Freihand 211039">
                  <a:extLst>
                    <a:ext uri="{FF2B5EF4-FFF2-40B4-BE49-F238E27FC236}">
                      <a16:creationId xmlns:a16="http://schemas.microsoft.com/office/drawing/2014/main" id="{2B60563C-6F6C-4AE2-8487-00F393465045}"/>
                    </a:ext>
                  </a:extLst>
                </p:cNvPr>
                <p:cNvPicPr/>
                <p:nvPr/>
              </p:nvPicPr>
              <p:blipFill>
                <a:blip r:embed="rId278"/>
                <a:stretch>
                  <a:fillRect/>
                </a:stretch>
              </p:blipFill>
              <p:spPr>
                <a:xfrm>
                  <a:off x="6891493" y="3958107"/>
                  <a:ext cx="316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11041" name="Freihand 211040">
                  <a:extLst>
                    <a:ext uri="{FF2B5EF4-FFF2-40B4-BE49-F238E27FC236}">
                      <a16:creationId xmlns:a16="http://schemas.microsoft.com/office/drawing/2014/main" id="{7AC73B93-33A0-476A-91DF-141AFDC16793}"/>
                    </a:ext>
                  </a:extLst>
                </p14:cNvPr>
                <p14:cNvContentPartPr/>
                <p14:nvPr/>
              </p14:nvContentPartPr>
              <p14:xfrm>
                <a:off x="6850093" y="3988707"/>
                <a:ext cx="138600" cy="13320"/>
              </p14:xfrm>
            </p:contentPart>
          </mc:Choice>
          <mc:Fallback>
            <p:pic>
              <p:nvPicPr>
                <p:cNvPr id="211041" name="Freihand 211040">
                  <a:extLst>
                    <a:ext uri="{FF2B5EF4-FFF2-40B4-BE49-F238E27FC236}">
                      <a16:creationId xmlns:a16="http://schemas.microsoft.com/office/drawing/2014/main" id="{7AC73B93-33A0-476A-91DF-141AFDC16793}"/>
                    </a:ext>
                  </a:extLst>
                </p:cNvPr>
                <p:cNvPicPr/>
                <p:nvPr/>
              </p:nvPicPr>
              <p:blipFill>
                <a:blip r:embed="rId280"/>
                <a:stretch>
                  <a:fillRect/>
                </a:stretch>
              </p:blipFill>
              <p:spPr>
                <a:xfrm>
                  <a:off x="6845773" y="3984387"/>
                  <a:ext cx="1472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11042" name="Freihand 211041">
                  <a:extLst>
                    <a:ext uri="{FF2B5EF4-FFF2-40B4-BE49-F238E27FC236}">
                      <a16:creationId xmlns:a16="http://schemas.microsoft.com/office/drawing/2014/main" id="{B1784D6E-B282-4D25-ABD7-F7FB24DEDC01}"/>
                    </a:ext>
                  </a:extLst>
                </p14:cNvPr>
                <p14:cNvContentPartPr/>
                <p14:nvPr/>
              </p14:nvContentPartPr>
              <p14:xfrm>
                <a:off x="7049893" y="3874947"/>
                <a:ext cx="288360" cy="159840"/>
              </p14:xfrm>
            </p:contentPart>
          </mc:Choice>
          <mc:Fallback>
            <p:pic>
              <p:nvPicPr>
                <p:cNvPr id="211042" name="Freihand 211041">
                  <a:extLst>
                    <a:ext uri="{FF2B5EF4-FFF2-40B4-BE49-F238E27FC236}">
                      <a16:creationId xmlns:a16="http://schemas.microsoft.com/office/drawing/2014/main" id="{B1784D6E-B282-4D25-ABD7-F7FB24DEDC01}"/>
                    </a:ext>
                  </a:extLst>
                </p:cNvPr>
                <p:cNvPicPr/>
                <p:nvPr/>
              </p:nvPicPr>
              <p:blipFill>
                <a:blip r:embed="rId282"/>
                <a:stretch>
                  <a:fillRect/>
                </a:stretch>
              </p:blipFill>
              <p:spPr>
                <a:xfrm>
                  <a:off x="7045573" y="3870627"/>
                  <a:ext cx="2970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11043" name="Freihand 211042">
                  <a:extLst>
                    <a:ext uri="{FF2B5EF4-FFF2-40B4-BE49-F238E27FC236}">
                      <a16:creationId xmlns:a16="http://schemas.microsoft.com/office/drawing/2014/main" id="{FFB3FB96-E265-4ADB-8614-9E2B1CBE6F38}"/>
                    </a:ext>
                  </a:extLst>
                </p14:cNvPr>
                <p14:cNvContentPartPr/>
                <p14:nvPr/>
              </p14:nvContentPartPr>
              <p14:xfrm>
                <a:off x="7234573" y="3840747"/>
                <a:ext cx="78480" cy="84960"/>
              </p14:xfrm>
            </p:contentPart>
          </mc:Choice>
          <mc:Fallback>
            <p:pic>
              <p:nvPicPr>
                <p:cNvPr id="211043" name="Freihand 211042">
                  <a:extLst>
                    <a:ext uri="{FF2B5EF4-FFF2-40B4-BE49-F238E27FC236}">
                      <a16:creationId xmlns:a16="http://schemas.microsoft.com/office/drawing/2014/main" id="{FFB3FB96-E265-4ADB-8614-9E2B1CBE6F38}"/>
                    </a:ext>
                  </a:extLst>
                </p:cNvPr>
                <p:cNvPicPr/>
                <p:nvPr/>
              </p:nvPicPr>
              <p:blipFill>
                <a:blip r:embed="rId284"/>
                <a:stretch>
                  <a:fillRect/>
                </a:stretch>
              </p:blipFill>
              <p:spPr>
                <a:xfrm>
                  <a:off x="7230253" y="3836427"/>
                  <a:ext cx="871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11044" name="Freihand 211043">
                  <a:extLst>
                    <a:ext uri="{FF2B5EF4-FFF2-40B4-BE49-F238E27FC236}">
                      <a16:creationId xmlns:a16="http://schemas.microsoft.com/office/drawing/2014/main" id="{F6CD93E0-5D5B-430D-8BE2-D603CF0BD0DB}"/>
                    </a:ext>
                  </a:extLst>
                </p14:cNvPr>
                <p14:cNvContentPartPr/>
                <p14:nvPr/>
              </p14:nvContentPartPr>
              <p14:xfrm>
                <a:off x="7355893" y="3960987"/>
                <a:ext cx="47520" cy="54360"/>
              </p14:xfrm>
            </p:contentPart>
          </mc:Choice>
          <mc:Fallback>
            <p:pic>
              <p:nvPicPr>
                <p:cNvPr id="211044" name="Freihand 211043">
                  <a:extLst>
                    <a:ext uri="{FF2B5EF4-FFF2-40B4-BE49-F238E27FC236}">
                      <a16:creationId xmlns:a16="http://schemas.microsoft.com/office/drawing/2014/main" id="{F6CD93E0-5D5B-430D-8BE2-D603CF0BD0DB}"/>
                    </a:ext>
                  </a:extLst>
                </p:cNvPr>
                <p:cNvPicPr/>
                <p:nvPr/>
              </p:nvPicPr>
              <p:blipFill>
                <a:blip r:embed="rId286"/>
                <a:stretch>
                  <a:fillRect/>
                </a:stretch>
              </p:blipFill>
              <p:spPr>
                <a:xfrm>
                  <a:off x="7351573" y="3956667"/>
                  <a:ext cx="561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11045" name="Freihand 211044">
                  <a:extLst>
                    <a:ext uri="{FF2B5EF4-FFF2-40B4-BE49-F238E27FC236}">
                      <a16:creationId xmlns:a16="http://schemas.microsoft.com/office/drawing/2014/main" id="{42FD10FE-8EEB-49B4-9B23-9661C8B06C69}"/>
                    </a:ext>
                  </a:extLst>
                </p14:cNvPr>
                <p14:cNvContentPartPr/>
                <p14:nvPr/>
              </p14:nvContentPartPr>
              <p14:xfrm>
                <a:off x="7644973" y="3887907"/>
                <a:ext cx="16560" cy="130680"/>
              </p14:xfrm>
            </p:contentPart>
          </mc:Choice>
          <mc:Fallback>
            <p:pic>
              <p:nvPicPr>
                <p:cNvPr id="211045" name="Freihand 211044">
                  <a:extLst>
                    <a:ext uri="{FF2B5EF4-FFF2-40B4-BE49-F238E27FC236}">
                      <a16:creationId xmlns:a16="http://schemas.microsoft.com/office/drawing/2014/main" id="{42FD10FE-8EEB-49B4-9B23-9661C8B06C69}"/>
                    </a:ext>
                  </a:extLst>
                </p:cNvPr>
                <p:cNvPicPr/>
                <p:nvPr/>
              </p:nvPicPr>
              <p:blipFill>
                <a:blip r:embed="rId288"/>
                <a:stretch>
                  <a:fillRect/>
                </a:stretch>
              </p:blipFill>
              <p:spPr>
                <a:xfrm>
                  <a:off x="7640653" y="3883587"/>
                  <a:ext cx="252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11046" name="Freihand 211045">
                  <a:extLst>
                    <a:ext uri="{FF2B5EF4-FFF2-40B4-BE49-F238E27FC236}">
                      <a16:creationId xmlns:a16="http://schemas.microsoft.com/office/drawing/2014/main" id="{18296682-E06F-4605-A0C4-1AC32A342887}"/>
                    </a:ext>
                  </a:extLst>
                </p14:cNvPr>
                <p14:cNvContentPartPr/>
                <p14:nvPr/>
              </p14:nvContentPartPr>
              <p14:xfrm>
                <a:off x="7593493" y="3920667"/>
                <a:ext cx="132480" cy="34200"/>
              </p14:xfrm>
            </p:contentPart>
          </mc:Choice>
          <mc:Fallback>
            <p:pic>
              <p:nvPicPr>
                <p:cNvPr id="211046" name="Freihand 211045">
                  <a:extLst>
                    <a:ext uri="{FF2B5EF4-FFF2-40B4-BE49-F238E27FC236}">
                      <a16:creationId xmlns:a16="http://schemas.microsoft.com/office/drawing/2014/main" id="{18296682-E06F-4605-A0C4-1AC32A342887}"/>
                    </a:ext>
                  </a:extLst>
                </p:cNvPr>
                <p:cNvPicPr/>
                <p:nvPr/>
              </p:nvPicPr>
              <p:blipFill>
                <a:blip r:embed="rId290"/>
                <a:stretch>
                  <a:fillRect/>
                </a:stretch>
              </p:blipFill>
              <p:spPr>
                <a:xfrm>
                  <a:off x="7589173" y="3916347"/>
                  <a:ext cx="1411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11047" name="Freihand 211046">
                  <a:extLst>
                    <a:ext uri="{FF2B5EF4-FFF2-40B4-BE49-F238E27FC236}">
                      <a16:creationId xmlns:a16="http://schemas.microsoft.com/office/drawing/2014/main" id="{CDC7CF50-1A31-4E73-806D-DF01DF6E9FE5}"/>
                    </a:ext>
                  </a:extLst>
                </p14:cNvPr>
                <p14:cNvContentPartPr/>
                <p14:nvPr/>
              </p14:nvContentPartPr>
              <p14:xfrm>
                <a:off x="7829293" y="3821307"/>
                <a:ext cx="113760" cy="154080"/>
              </p14:xfrm>
            </p:contentPart>
          </mc:Choice>
          <mc:Fallback>
            <p:pic>
              <p:nvPicPr>
                <p:cNvPr id="211047" name="Freihand 211046">
                  <a:extLst>
                    <a:ext uri="{FF2B5EF4-FFF2-40B4-BE49-F238E27FC236}">
                      <a16:creationId xmlns:a16="http://schemas.microsoft.com/office/drawing/2014/main" id="{CDC7CF50-1A31-4E73-806D-DF01DF6E9FE5}"/>
                    </a:ext>
                  </a:extLst>
                </p:cNvPr>
                <p:cNvPicPr/>
                <p:nvPr/>
              </p:nvPicPr>
              <p:blipFill>
                <a:blip r:embed="rId292"/>
                <a:stretch>
                  <a:fillRect/>
                </a:stretch>
              </p:blipFill>
              <p:spPr>
                <a:xfrm>
                  <a:off x="7824973" y="3816987"/>
                  <a:ext cx="1224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11048" name="Freihand 211047">
                  <a:extLst>
                    <a:ext uri="{FF2B5EF4-FFF2-40B4-BE49-F238E27FC236}">
                      <a16:creationId xmlns:a16="http://schemas.microsoft.com/office/drawing/2014/main" id="{F5867408-D6A6-43C4-899F-1164A3A36729}"/>
                    </a:ext>
                  </a:extLst>
                </p14:cNvPr>
                <p14:cNvContentPartPr/>
                <p14:nvPr/>
              </p14:nvContentPartPr>
              <p14:xfrm>
                <a:off x="8067613" y="3844707"/>
                <a:ext cx="109080" cy="150840"/>
              </p14:xfrm>
            </p:contentPart>
          </mc:Choice>
          <mc:Fallback>
            <p:pic>
              <p:nvPicPr>
                <p:cNvPr id="211048" name="Freihand 211047">
                  <a:extLst>
                    <a:ext uri="{FF2B5EF4-FFF2-40B4-BE49-F238E27FC236}">
                      <a16:creationId xmlns:a16="http://schemas.microsoft.com/office/drawing/2014/main" id="{F5867408-D6A6-43C4-899F-1164A3A36729}"/>
                    </a:ext>
                  </a:extLst>
                </p:cNvPr>
                <p:cNvPicPr/>
                <p:nvPr/>
              </p:nvPicPr>
              <p:blipFill>
                <a:blip r:embed="rId294"/>
                <a:stretch>
                  <a:fillRect/>
                </a:stretch>
              </p:blipFill>
              <p:spPr>
                <a:xfrm>
                  <a:off x="8063293" y="3840387"/>
                  <a:ext cx="1177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11049" name="Freihand 211048">
                  <a:extLst>
                    <a:ext uri="{FF2B5EF4-FFF2-40B4-BE49-F238E27FC236}">
                      <a16:creationId xmlns:a16="http://schemas.microsoft.com/office/drawing/2014/main" id="{3ED3453C-5F42-4140-8FA1-C4372F0950A2}"/>
                    </a:ext>
                  </a:extLst>
                </p14:cNvPr>
                <p14:cNvContentPartPr/>
                <p14:nvPr/>
              </p14:nvContentPartPr>
              <p14:xfrm>
                <a:off x="8007133" y="3793947"/>
                <a:ext cx="96840" cy="77040"/>
              </p14:xfrm>
            </p:contentPart>
          </mc:Choice>
          <mc:Fallback>
            <p:pic>
              <p:nvPicPr>
                <p:cNvPr id="211049" name="Freihand 211048">
                  <a:extLst>
                    <a:ext uri="{FF2B5EF4-FFF2-40B4-BE49-F238E27FC236}">
                      <a16:creationId xmlns:a16="http://schemas.microsoft.com/office/drawing/2014/main" id="{3ED3453C-5F42-4140-8FA1-C4372F0950A2}"/>
                    </a:ext>
                  </a:extLst>
                </p:cNvPr>
                <p:cNvPicPr/>
                <p:nvPr/>
              </p:nvPicPr>
              <p:blipFill>
                <a:blip r:embed="rId296"/>
                <a:stretch>
                  <a:fillRect/>
                </a:stretch>
              </p:blipFill>
              <p:spPr>
                <a:xfrm>
                  <a:off x="8002813" y="3789627"/>
                  <a:ext cx="1054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11050" name="Freihand 211049">
                  <a:extLst>
                    <a:ext uri="{FF2B5EF4-FFF2-40B4-BE49-F238E27FC236}">
                      <a16:creationId xmlns:a16="http://schemas.microsoft.com/office/drawing/2014/main" id="{444FB712-630B-4276-AB03-A5D0437E8C51}"/>
                    </a:ext>
                  </a:extLst>
                </p14:cNvPr>
                <p14:cNvContentPartPr/>
                <p14:nvPr/>
              </p14:nvContentPartPr>
              <p14:xfrm>
                <a:off x="8084893" y="3779547"/>
                <a:ext cx="223560" cy="301320"/>
              </p14:xfrm>
            </p:contentPart>
          </mc:Choice>
          <mc:Fallback>
            <p:pic>
              <p:nvPicPr>
                <p:cNvPr id="211050" name="Freihand 211049">
                  <a:extLst>
                    <a:ext uri="{FF2B5EF4-FFF2-40B4-BE49-F238E27FC236}">
                      <a16:creationId xmlns:a16="http://schemas.microsoft.com/office/drawing/2014/main" id="{444FB712-630B-4276-AB03-A5D0437E8C51}"/>
                    </a:ext>
                  </a:extLst>
                </p:cNvPr>
                <p:cNvPicPr/>
                <p:nvPr/>
              </p:nvPicPr>
              <p:blipFill>
                <a:blip r:embed="rId298"/>
                <a:stretch>
                  <a:fillRect/>
                </a:stretch>
              </p:blipFill>
              <p:spPr>
                <a:xfrm>
                  <a:off x="8080573" y="3775227"/>
                  <a:ext cx="23220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11051" name="Freihand 211050">
                  <a:extLst>
                    <a:ext uri="{FF2B5EF4-FFF2-40B4-BE49-F238E27FC236}">
                      <a16:creationId xmlns:a16="http://schemas.microsoft.com/office/drawing/2014/main" id="{4692A25B-5B3A-4F58-B864-F9C21A2BE4A7}"/>
                    </a:ext>
                  </a:extLst>
                </p14:cNvPr>
                <p14:cNvContentPartPr/>
                <p14:nvPr/>
              </p14:nvContentPartPr>
              <p14:xfrm>
                <a:off x="7714453" y="3771627"/>
                <a:ext cx="266760" cy="313560"/>
              </p14:xfrm>
            </p:contentPart>
          </mc:Choice>
          <mc:Fallback>
            <p:pic>
              <p:nvPicPr>
                <p:cNvPr id="211051" name="Freihand 211050">
                  <a:extLst>
                    <a:ext uri="{FF2B5EF4-FFF2-40B4-BE49-F238E27FC236}">
                      <a16:creationId xmlns:a16="http://schemas.microsoft.com/office/drawing/2014/main" id="{4692A25B-5B3A-4F58-B864-F9C21A2BE4A7}"/>
                    </a:ext>
                  </a:extLst>
                </p:cNvPr>
                <p:cNvPicPr/>
                <p:nvPr/>
              </p:nvPicPr>
              <p:blipFill>
                <a:blip r:embed="rId300"/>
                <a:stretch>
                  <a:fillRect/>
                </a:stretch>
              </p:blipFill>
              <p:spPr>
                <a:xfrm>
                  <a:off x="7710133" y="3767307"/>
                  <a:ext cx="27540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11052" name="Freihand 211051">
                  <a:extLst>
                    <a:ext uri="{FF2B5EF4-FFF2-40B4-BE49-F238E27FC236}">
                      <a16:creationId xmlns:a16="http://schemas.microsoft.com/office/drawing/2014/main" id="{1CEECF72-831C-48FB-B926-93F7DE10246D}"/>
                    </a:ext>
                  </a:extLst>
                </p14:cNvPr>
                <p14:cNvContentPartPr/>
                <p14:nvPr/>
              </p14:nvContentPartPr>
              <p14:xfrm>
                <a:off x="8264173" y="3639867"/>
                <a:ext cx="178200" cy="173520"/>
              </p14:xfrm>
            </p:contentPart>
          </mc:Choice>
          <mc:Fallback>
            <p:pic>
              <p:nvPicPr>
                <p:cNvPr id="211052" name="Freihand 211051">
                  <a:extLst>
                    <a:ext uri="{FF2B5EF4-FFF2-40B4-BE49-F238E27FC236}">
                      <a16:creationId xmlns:a16="http://schemas.microsoft.com/office/drawing/2014/main" id="{1CEECF72-831C-48FB-B926-93F7DE10246D}"/>
                    </a:ext>
                  </a:extLst>
                </p:cNvPr>
                <p:cNvPicPr/>
                <p:nvPr/>
              </p:nvPicPr>
              <p:blipFill>
                <a:blip r:embed="rId302"/>
                <a:stretch>
                  <a:fillRect/>
                </a:stretch>
              </p:blipFill>
              <p:spPr>
                <a:xfrm>
                  <a:off x="8259853" y="3635547"/>
                  <a:ext cx="1868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11059" name="Freihand 211058">
                  <a:extLst>
                    <a:ext uri="{FF2B5EF4-FFF2-40B4-BE49-F238E27FC236}">
                      <a16:creationId xmlns:a16="http://schemas.microsoft.com/office/drawing/2014/main" id="{A6B9F0F8-48A9-474B-8BFE-EB8E9F96B218}"/>
                    </a:ext>
                  </a:extLst>
                </p14:cNvPr>
                <p14:cNvContentPartPr/>
                <p14:nvPr/>
              </p14:nvContentPartPr>
              <p14:xfrm>
                <a:off x="4972333" y="3749667"/>
                <a:ext cx="60480" cy="150480"/>
              </p14:xfrm>
            </p:contentPart>
          </mc:Choice>
          <mc:Fallback>
            <p:pic>
              <p:nvPicPr>
                <p:cNvPr id="211059" name="Freihand 211058">
                  <a:extLst>
                    <a:ext uri="{FF2B5EF4-FFF2-40B4-BE49-F238E27FC236}">
                      <a16:creationId xmlns:a16="http://schemas.microsoft.com/office/drawing/2014/main" id="{A6B9F0F8-48A9-474B-8BFE-EB8E9F96B218}"/>
                    </a:ext>
                  </a:extLst>
                </p:cNvPr>
                <p:cNvPicPr/>
                <p:nvPr/>
              </p:nvPicPr>
              <p:blipFill>
                <a:blip r:embed="rId304"/>
                <a:stretch>
                  <a:fillRect/>
                </a:stretch>
              </p:blipFill>
              <p:spPr>
                <a:xfrm>
                  <a:off x="4968013" y="3745347"/>
                  <a:ext cx="691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11060" name="Freihand 211059">
                  <a:extLst>
                    <a:ext uri="{FF2B5EF4-FFF2-40B4-BE49-F238E27FC236}">
                      <a16:creationId xmlns:a16="http://schemas.microsoft.com/office/drawing/2014/main" id="{BB021A51-FEB5-4782-A254-CC96D1769B2F}"/>
                    </a:ext>
                  </a:extLst>
                </p14:cNvPr>
                <p14:cNvContentPartPr/>
                <p14:nvPr/>
              </p14:nvContentPartPr>
              <p14:xfrm>
                <a:off x="5055133" y="3818067"/>
                <a:ext cx="77040" cy="75240"/>
              </p14:xfrm>
            </p:contentPart>
          </mc:Choice>
          <mc:Fallback>
            <p:pic>
              <p:nvPicPr>
                <p:cNvPr id="211060" name="Freihand 211059">
                  <a:extLst>
                    <a:ext uri="{FF2B5EF4-FFF2-40B4-BE49-F238E27FC236}">
                      <a16:creationId xmlns:a16="http://schemas.microsoft.com/office/drawing/2014/main" id="{BB021A51-FEB5-4782-A254-CC96D1769B2F}"/>
                    </a:ext>
                  </a:extLst>
                </p:cNvPr>
                <p:cNvPicPr/>
                <p:nvPr/>
              </p:nvPicPr>
              <p:blipFill>
                <a:blip r:embed="rId306"/>
                <a:stretch>
                  <a:fillRect/>
                </a:stretch>
              </p:blipFill>
              <p:spPr>
                <a:xfrm>
                  <a:off x="5050813" y="3813747"/>
                  <a:ext cx="856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11061" name="Freihand 211060">
                  <a:extLst>
                    <a:ext uri="{FF2B5EF4-FFF2-40B4-BE49-F238E27FC236}">
                      <a16:creationId xmlns:a16="http://schemas.microsoft.com/office/drawing/2014/main" id="{561D067A-51D6-4BEB-A323-612AF37CA582}"/>
                    </a:ext>
                  </a:extLst>
                </p14:cNvPr>
                <p14:cNvContentPartPr/>
                <p14:nvPr/>
              </p14:nvContentPartPr>
              <p14:xfrm>
                <a:off x="5195173" y="3810147"/>
                <a:ext cx="165240" cy="86400"/>
              </p14:xfrm>
            </p:contentPart>
          </mc:Choice>
          <mc:Fallback>
            <p:pic>
              <p:nvPicPr>
                <p:cNvPr id="211061" name="Freihand 211060">
                  <a:extLst>
                    <a:ext uri="{FF2B5EF4-FFF2-40B4-BE49-F238E27FC236}">
                      <a16:creationId xmlns:a16="http://schemas.microsoft.com/office/drawing/2014/main" id="{561D067A-51D6-4BEB-A323-612AF37CA582}"/>
                    </a:ext>
                  </a:extLst>
                </p:cNvPr>
                <p:cNvPicPr/>
                <p:nvPr/>
              </p:nvPicPr>
              <p:blipFill>
                <a:blip r:embed="rId308"/>
                <a:stretch>
                  <a:fillRect/>
                </a:stretch>
              </p:blipFill>
              <p:spPr>
                <a:xfrm>
                  <a:off x="5190853" y="3805827"/>
                  <a:ext cx="1738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11062" name="Freihand 211061">
                  <a:extLst>
                    <a:ext uri="{FF2B5EF4-FFF2-40B4-BE49-F238E27FC236}">
                      <a16:creationId xmlns:a16="http://schemas.microsoft.com/office/drawing/2014/main" id="{C294B676-C146-453A-BEC0-37F893932703}"/>
                    </a:ext>
                  </a:extLst>
                </p14:cNvPr>
                <p14:cNvContentPartPr/>
                <p14:nvPr/>
              </p14:nvContentPartPr>
              <p14:xfrm>
                <a:off x="5454013" y="3800427"/>
                <a:ext cx="148320" cy="45000"/>
              </p14:xfrm>
            </p:contentPart>
          </mc:Choice>
          <mc:Fallback>
            <p:pic>
              <p:nvPicPr>
                <p:cNvPr id="211062" name="Freihand 211061">
                  <a:extLst>
                    <a:ext uri="{FF2B5EF4-FFF2-40B4-BE49-F238E27FC236}">
                      <a16:creationId xmlns:a16="http://schemas.microsoft.com/office/drawing/2014/main" id="{C294B676-C146-453A-BEC0-37F893932703}"/>
                    </a:ext>
                  </a:extLst>
                </p:cNvPr>
                <p:cNvPicPr/>
                <p:nvPr/>
              </p:nvPicPr>
              <p:blipFill>
                <a:blip r:embed="rId310"/>
                <a:stretch>
                  <a:fillRect/>
                </a:stretch>
              </p:blipFill>
              <p:spPr>
                <a:xfrm>
                  <a:off x="5449693" y="3796107"/>
                  <a:ext cx="1569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11063" name="Freihand 211062">
                  <a:extLst>
                    <a:ext uri="{FF2B5EF4-FFF2-40B4-BE49-F238E27FC236}">
                      <a16:creationId xmlns:a16="http://schemas.microsoft.com/office/drawing/2014/main" id="{9CCA5C4B-64EE-4707-8640-E9C078C6D864}"/>
                    </a:ext>
                  </a:extLst>
                </p14:cNvPr>
                <p14:cNvContentPartPr/>
                <p14:nvPr/>
              </p14:nvContentPartPr>
              <p14:xfrm>
                <a:off x="5573893" y="3687027"/>
                <a:ext cx="360" cy="360"/>
              </p14:xfrm>
            </p:contentPart>
          </mc:Choice>
          <mc:Fallback>
            <p:pic>
              <p:nvPicPr>
                <p:cNvPr id="211063" name="Freihand 211062">
                  <a:extLst>
                    <a:ext uri="{FF2B5EF4-FFF2-40B4-BE49-F238E27FC236}">
                      <a16:creationId xmlns:a16="http://schemas.microsoft.com/office/drawing/2014/main" id="{9CCA5C4B-64EE-4707-8640-E9C078C6D864}"/>
                    </a:ext>
                  </a:extLst>
                </p:cNvPr>
                <p:cNvPicPr/>
                <p:nvPr/>
              </p:nvPicPr>
              <p:blipFill>
                <a:blip r:embed="rId124"/>
                <a:stretch>
                  <a:fillRect/>
                </a:stretch>
              </p:blipFill>
              <p:spPr>
                <a:xfrm>
                  <a:off x="5569573" y="3682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11064" name="Freihand 211063">
                  <a:extLst>
                    <a:ext uri="{FF2B5EF4-FFF2-40B4-BE49-F238E27FC236}">
                      <a16:creationId xmlns:a16="http://schemas.microsoft.com/office/drawing/2014/main" id="{F865D21C-CE33-409F-880A-1D86FB62BCBA}"/>
                    </a:ext>
                  </a:extLst>
                </p14:cNvPr>
                <p14:cNvContentPartPr/>
                <p14:nvPr/>
              </p14:nvContentPartPr>
              <p14:xfrm>
                <a:off x="4322893" y="3791787"/>
                <a:ext cx="125280" cy="100800"/>
              </p14:xfrm>
            </p:contentPart>
          </mc:Choice>
          <mc:Fallback>
            <p:pic>
              <p:nvPicPr>
                <p:cNvPr id="211064" name="Freihand 211063">
                  <a:extLst>
                    <a:ext uri="{FF2B5EF4-FFF2-40B4-BE49-F238E27FC236}">
                      <a16:creationId xmlns:a16="http://schemas.microsoft.com/office/drawing/2014/main" id="{F865D21C-CE33-409F-880A-1D86FB62BCBA}"/>
                    </a:ext>
                  </a:extLst>
                </p:cNvPr>
                <p:cNvPicPr/>
                <p:nvPr/>
              </p:nvPicPr>
              <p:blipFill>
                <a:blip r:embed="rId313"/>
                <a:stretch>
                  <a:fillRect/>
                </a:stretch>
              </p:blipFill>
              <p:spPr>
                <a:xfrm>
                  <a:off x="4318573" y="3787467"/>
                  <a:ext cx="1339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11065" name="Freihand 211064">
                  <a:extLst>
                    <a:ext uri="{FF2B5EF4-FFF2-40B4-BE49-F238E27FC236}">
                      <a16:creationId xmlns:a16="http://schemas.microsoft.com/office/drawing/2014/main" id="{2A4EF1A4-ABDC-4F79-9BB0-8A0A12DED64F}"/>
                    </a:ext>
                  </a:extLst>
                </p14:cNvPr>
                <p14:cNvContentPartPr/>
                <p14:nvPr/>
              </p14:nvContentPartPr>
              <p14:xfrm>
                <a:off x="4436293" y="3780987"/>
                <a:ext cx="88560" cy="98280"/>
              </p14:xfrm>
            </p:contentPart>
          </mc:Choice>
          <mc:Fallback>
            <p:pic>
              <p:nvPicPr>
                <p:cNvPr id="211065" name="Freihand 211064">
                  <a:extLst>
                    <a:ext uri="{FF2B5EF4-FFF2-40B4-BE49-F238E27FC236}">
                      <a16:creationId xmlns:a16="http://schemas.microsoft.com/office/drawing/2014/main" id="{2A4EF1A4-ABDC-4F79-9BB0-8A0A12DED64F}"/>
                    </a:ext>
                  </a:extLst>
                </p:cNvPr>
                <p:cNvPicPr/>
                <p:nvPr/>
              </p:nvPicPr>
              <p:blipFill>
                <a:blip r:embed="rId315"/>
                <a:stretch>
                  <a:fillRect/>
                </a:stretch>
              </p:blipFill>
              <p:spPr>
                <a:xfrm>
                  <a:off x="4431973" y="3776667"/>
                  <a:ext cx="97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11066" name="Freihand 211065">
                  <a:extLst>
                    <a:ext uri="{FF2B5EF4-FFF2-40B4-BE49-F238E27FC236}">
                      <a16:creationId xmlns:a16="http://schemas.microsoft.com/office/drawing/2014/main" id="{73E1AA2F-AC64-437E-A029-B0DC8935C052}"/>
                    </a:ext>
                  </a:extLst>
                </p14:cNvPr>
                <p14:cNvContentPartPr/>
                <p14:nvPr/>
              </p14:nvContentPartPr>
              <p14:xfrm>
                <a:off x="4517653" y="3783147"/>
                <a:ext cx="70560" cy="88920"/>
              </p14:xfrm>
            </p:contentPart>
          </mc:Choice>
          <mc:Fallback>
            <p:pic>
              <p:nvPicPr>
                <p:cNvPr id="211066" name="Freihand 211065">
                  <a:extLst>
                    <a:ext uri="{FF2B5EF4-FFF2-40B4-BE49-F238E27FC236}">
                      <a16:creationId xmlns:a16="http://schemas.microsoft.com/office/drawing/2014/main" id="{73E1AA2F-AC64-437E-A029-B0DC8935C052}"/>
                    </a:ext>
                  </a:extLst>
                </p:cNvPr>
                <p:cNvPicPr/>
                <p:nvPr/>
              </p:nvPicPr>
              <p:blipFill>
                <a:blip r:embed="rId317"/>
                <a:stretch>
                  <a:fillRect/>
                </a:stretch>
              </p:blipFill>
              <p:spPr>
                <a:xfrm>
                  <a:off x="4513333" y="3778827"/>
                  <a:ext cx="792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11069" name="Freihand 211068">
                  <a:extLst>
                    <a:ext uri="{FF2B5EF4-FFF2-40B4-BE49-F238E27FC236}">
                      <a16:creationId xmlns:a16="http://schemas.microsoft.com/office/drawing/2014/main" id="{CF7FCA76-C4AF-403D-85E7-E717A60A37AC}"/>
                    </a:ext>
                  </a:extLst>
                </p14:cNvPr>
                <p14:cNvContentPartPr/>
                <p14:nvPr/>
              </p14:nvContentPartPr>
              <p14:xfrm>
                <a:off x="4596853" y="3812667"/>
                <a:ext cx="187200" cy="45000"/>
              </p14:xfrm>
            </p:contentPart>
          </mc:Choice>
          <mc:Fallback>
            <p:pic>
              <p:nvPicPr>
                <p:cNvPr id="211069" name="Freihand 211068">
                  <a:extLst>
                    <a:ext uri="{FF2B5EF4-FFF2-40B4-BE49-F238E27FC236}">
                      <a16:creationId xmlns:a16="http://schemas.microsoft.com/office/drawing/2014/main" id="{CF7FCA76-C4AF-403D-85E7-E717A60A37AC}"/>
                    </a:ext>
                  </a:extLst>
                </p:cNvPr>
                <p:cNvPicPr/>
                <p:nvPr/>
              </p:nvPicPr>
              <p:blipFill>
                <a:blip r:embed="rId319"/>
                <a:stretch>
                  <a:fillRect/>
                </a:stretch>
              </p:blipFill>
              <p:spPr>
                <a:xfrm>
                  <a:off x="4592533" y="3808347"/>
                  <a:ext cx="1958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11070" name="Freihand 211069">
                  <a:extLst>
                    <a:ext uri="{FF2B5EF4-FFF2-40B4-BE49-F238E27FC236}">
                      <a16:creationId xmlns:a16="http://schemas.microsoft.com/office/drawing/2014/main" id="{37170C45-6F00-4837-937A-77FC8DE1DD4F}"/>
                    </a:ext>
                  </a:extLst>
                </p14:cNvPr>
                <p14:cNvContentPartPr/>
                <p14:nvPr/>
              </p14:nvContentPartPr>
              <p14:xfrm>
                <a:off x="5645533" y="3704307"/>
                <a:ext cx="227520" cy="141480"/>
              </p14:xfrm>
            </p:contentPart>
          </mc:Choice>
          <mc:Fallback>
            <p:pic>
              <p:nvPicPr>
                <p:cNvPr id="211070" name="Freihand 211069">
                  <a:extLst>
                    <a:ext uri="{FF2B5EF4-FFF2-40B4-BE49-F238E27FC236}">
                      <a16:creationId xmlns:a16="http://schemas.microsoft.com/office/drawing/2014/main" id="{37170C45-6F00-4837-937A-77FC8DE1DD4F}"/>
                    </a:ext>
                  </a:extLst>
                </p:cNvPr>
                <p:cNvPicPr/>
                <p:nvPr/>
              </p:nvPicPr>
              <p:blipFill>
                <a:blip r:embed="rId321"/>
                <a:stretch>
                  <a:fillRect/>
                </a:stretch>
              </p:blipFill>
              <p:spPr>
                <a:xfrm>
                  <a:off x="5641213" y="3699987"/>
                  <a:ext cx="2361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11071" name="Freihand 211070">
                  <a:extLst>
                    <a:ext uri="{FF2B5EF4-FFF2-40B4-BE49-F238E27FC236}">
                      <a16:creationId xmlns:a16="http://schemas.microsoft.com/office/drawing/2014/main" id="{51446F40-ABCD-4D7B-A6A2-F926807B3A4C}"/>
                    </a:ext>
                  </a:extLst>
                </p14:cNvPr>
                <p14:cNvContentPartPr/>
                <p14:nvPr/>
              </p14:nvContentPartPr>
              <p14:xfrm>
                <a:off x="5844613" y="3747147"/>
                <a:ext cx="85320" cy="76680"/>
              </p14:xfrm>
            </p:contentPart>
          </mc:Choice>
          <mc:Fallback>
            <p:pic>
              <p:nvPicPr>
                <p:cNvPr id="211071" name="Freihand 211070">
                  <a:extLst>
                    <a:ext uri="{FF2B5EF4-FFF2-40B4-BE49-F238E27FC236}">
                      <a16:creationId xmlns:a16="http://schemas.microsoft.com/office/drawing/2014/main" id="{51446F40-ABCD-4D7B-A6A2-F926807B3A4C}"/>
                    </a:ext>
                  </a:extLst>
                </p:cNvPr>
                <p:cNvPicPr/>
                <p:nvPr/>
              </p:nvPicPr>
              <p:blipFill>
                <a:blip r:embed="rId323"/>
                <a:stretch>
                  <a:fillRect/>
                </a:stretch>
              </p:blipFill>
              <p:spPr>
                <a:xfrm>
                  <a:off x="5840293" y="3742827"/>
                  <a:ext cx="939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11072" name="Freihand 211071">
                  <a:extLst>
                    <a:ext uri="{FF2B5EF4-FFF2-40B4-BE49-F238E27FC236}">
                      <a16:creationId xmlns:a16="http://schemas.microsoft.com/office/drawing/2014/main" id="{9AC48592-E84D-47AA-923F-88A316F9BF9A}"/>
                    </a:ext>
                  </a:extLst>
                </p14:cNvPr>
                <p14:cNvContentPartPr/>
                <p14:nvPr/>
              </p14:nvContentPartPr>
              <p14:xfrm>
                <a:off x="5929933" y="3747867"/>
                <a:ext cx="77040" cy="65160"/>
              </p14:xfrm>
            </p:contentPart>
          </mc:Choice>
          <mc:Fallback>
            <p:pic>
              <p:nvPicPr>
                <p:cNvPr id="211072" name="Freihand 211071">
                  <a:extLst>
                    <a:ext uri="{FF2B5EF4-FFF2-40B4-BE49-F238E27FC236}">
                      <a16:creationId xmlns:a16="http://schemas.microsoft.com/office/drawing/2014/main" id="{9AC48592-E84D-47AA-923F-88A316F9BF9A}"/>
                    </a:ext>
                  </a:extLst>
                </p:cNvPr>
                <p:cNvPicPr/>
                <p:nvPr/>
              </p:nvPicPr>
              <p:blipFill>
                <a:blip r:embed="rId325"/>
                <a:stretch>
                  <a:fillRect/>
                </a:stretch>
              </p:blipFill>
              <p:spPr>
                <a:xfrm>
                  <a:off x="5925613" y="3743547"/>
                  <a:ext cx="856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11073" name="Freihand 211072">
                  <a:extLst>
                    <a:ext uri="{FF2B5EF4-FFF2-40B4-BE49-F238E27FC236}">
                      <a16:creationId xmlns:a16="http://schemas.microsoft.com/office/drawing/2014/main" id="{2E1FC8C5-58F6-41E8-A66C-7E7A12B2EB19}"/>
                    </a:ext>
                  </a:extLst>
                </p14:cNvPr>
                <p14:cNvContentPartPr/>
                <p14:nvPr/>
              </p14:nvContentPartPr>
              <p14:xfrm>
                <a:off x="6020653" y="3679827"/>
                <a:ext cx="42840" cy="103320"/>
              </p14:xfrm>
            </p:contentPart>
          </mc:Choice>
          <mc:Fallback>
            <p:pic>
              <p:nvPicPr>
                <p:cNvPr id="211073" name="Freihand 211072">
                  <a:extLst>
                    <a:ext uri="{FF2B5EF4-FFF2-40B4-BE49-F238E27FC236}">
                      <a16:creationId xmlns:a16="http://schemas.microsoft.com/office/drawing/2014/main" id="{2E1FC8C5-58F6-41E8-A66C-7E7A12B2EB19}"/>
                    </a:ext>
                  </a:extLst>
                </p:cNvPr>
                <p:cNvPicPr/>
                <p:nvPr/>
              </p:nvPicPr>
              <p:blipFill>
                <a:blip r:embed="rId327"/>
                <a:stretch>
                  <a:fillRect/>
                </a:stretch>
              </p:blipFill>
              <p:spPr>
                <a:xfrm>
                  <a:off x="6016333" y="3675507"/>
                  <a:ext cx="514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11074" name="Freihand 211073">
                  <a:extLst>
                    <a:ext uri="{FF2B5EF4-FFF2-40B4-BE49-F238E27FC236}">
                      <a16:creationId xmlns:a16="http://schemas.microsoft.com/office/drawing/2014/main" id="{81BBF4DF-0D47-42B8-A2FE-6BC6EC787725}"/>
                    </a:ext>
                  </a:extLst>
                </p14:cNvPr>
                <p14:cNvContentPartPr/>
                <p14:nvPr/>
              </p14:nvContentPartPr>
              <p14:xfrm>
                <a:off x="6135493" y="3688827"/>
                <a:ext cx="37800" cy="78120"/>
              </p14:xfrm>
            </p:contentPart>
          </mc:Choice>
          <mc:Fallback>
            <p:pic>
              <p:nvPicPr>
                <p:cNvPr id="211074" name="Freihand 211073">
                  <a:extLst>
                    <a:ext uri="{FF2B5EF4-FFF2-40B4-BE49-F238E27FC236}">
                      <a16:creationId xmlns:a16="http://schemas.microsoft.com/office/drawing/2014/main" id="{81BBF4DF-0D47-42B8-A2FE-6BC6EC787725}"/>
                    </a:ext>
                  </a:extLst>
                </p:cNvPr>
                <p:cNvPicPr/>
                <p:nvPr/>
              </p:nvPicPr>
              <p:blipFill>
                <a:blip r:embed="rId329"/>
                <a:stretch>
                  <a:fillRect/>
                </a:stretch>
              </p:blipFill>
              <p:spPr>
                <a:xfrm>
                  <a:off x="6131173" y="3684507"/>
                  <a:ext cx="464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11075" name="Freihand 211074">
                  <a:extLst>
                    <a:ext uri="{FF2B5EF4-FFF2-40B4-BE49-F238E27FC236}">
                      <a16:creationId xmlns:a16="http://schemas.microsoft.com/office/drawing/2014/main" id="{A894ED4E-320F-4ACE-B044-B9FABA5A54FD}"/>
                    </a:ext>
                  </a:extLst>
                </p14:cNvPr>
                <p14:cNvContentPartPr/>
                <p14:nvPr/>
              </p14:nvContentPartPr>
              <p14:xfrm>
                <a:off x="6204253" y="3611067"/>
                <a:ext cx="248040" cy="144000"/>
              </p14:xfrm>
            </p:contentPart>
          </mc:Choice>
          <mc:Fallback>
            <p:pic>
              <p:nvPicPr>
                <p:cNvPr id="211075" name="Freihand 211074">
                  <a:extLst>
                    <a:ext uri="{FF2B5EF4-FFF2-40B4-BE49-F238E27FC236}">
                      <a16:creationId xmlns:a16="http://schemas.microsoft.com/office/drawing/2014/main" id="{A894ED4E-320F-4ACE-B044-B9FABA5A54FD}"/>
                    </a:ext>
                  </a:extLst>
                </p:cNvPr>
                <p:cNvPicPr/>
                <p:nvPr/>
              </p:nvPicPr>
              <p:blipFill>
                <a:blip r:embed="rId331"/>
                <a:stretch>
                  <a:fillRect/>
                </a:stretch>
              </p:blipFill>
              <p:spPr>
                <a:xfrm>
                  <a:off x="6199933" y="3606747"/>
                  <a:ext cx="2566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11076" name="Freihand 211075">
                  <a:extLst>
                    <a:ext uri="{FF2B5EF4-FFF2-40B4-BE49-F238E27FC236}">
                      <a16:creationId xmlns:a16="http://schemas.microsoft.com/office/drawing/2014/main" id="{B6ED89AE-8048-44D5-B6BE-6264650A2FAC}"/>
                    </a:ext>
                  </a:extLst>
                </p14:cNvPr>
                <p14:cNvContentPartPr/>
                <p14:nvPr/>
              </p14:nvContentPartPr>
              <p14:xfrm>
                <a:off x="6487573" y="3649947"/>
                <a:ext cx="73800" cy="71640"/>
              </p14:xfrm>
            </p:contentPart>
          </mc:Choice>
          <mc:Fallback>
            <p:pic>
              <p:nvPicPr>
                <p:cNvPr id="211076" name="Freihand 211075">
                  <a:extLst>
                    <a:ext uri="{FF2B5EF4-FFF2-40B4-BE49-F238E27FC236}">
                      <a16:creationId xmlns:a16="http://schemas.microsoft.com/office/drawing/2014/main" id="{B6ED89AE-8048-44D5-B6BE-6264650A2FAC}"/>
                    </a:ext>
                  </a:extLst>
                </p:cNvPr>
                <p:cNvPicPr/>
                <p:nvPr/>
              </p:nvPicPr>
              <p:blipFill>
                <a:blip r:embed="rId333"/>
                <a:stretch>
                  <a:fillRect/>
                </a:stretch>
              </p:blipFill>
              <p:spPr>
                <a:xfrm>
                  <a:off x="6483253" y="3645627"/>
                  <a:ext cx="824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11077" name="Freihand 211076">
                  <a:extLst>
                    <a:ext uri="{FF2B5EF4-FFF2-40B4-BE49-F238E27FC236}">
                      <a16:creationId xmlns:a16="http://schemas.microsoft.com/office/drawing/2014/main" id="{175B9336-FAEC-4D9B-819E-46AD1385CB94}"/>
                    </a:ext>
                  </a:extLst>
                </p14:cNvPr>
                <p14:cNvContentPartPr/>
                <p14:nvPr/>
              </p14:nvContentPartPr>
              <p14:xfrm>
                <a:off x="6679453" y="3617907"/>
                <a:ext cx="173160" cy="100080"/>
              </p14:xfrm>
            </p:contentPart>
          </mc:Choice>
          <mc:Fallback>
            <p:pic>
              <p:nvPicPr>
                <p:cNvPr id="211077" name="Freihand 211076">
                  <a:extLst>
                    <a:ext uri="{FF2B5EF4-FFF2-40B4-BE49-F238E27FC236}">
                      <a16:creationId xmlns:a16="http://schemas.microsoft.com/office/drawing/2014/main" id="{175B9336-FAEC-4D9B-819E-46AD1385CB94}"/>
                    </a:ext>
                  </a:extLst>
                </p:cNvPr>
                <p:cNvPicPr/>
                <p:nvPr/>
              </p:nvPicPr>
              <p:blipFill>
                <a:blip r:embed="rId335"/>
                <a:stretch>
                  <a:fillRect/>
                </a:stretch>
              </p:blipFill>
              <p:spPr>
                <a:xfrm>
                  <a:off x="6675133" y="3613587"/>
                  <a:ext cx="1818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1078" name="Freihand 211077">
                  <a:extLst>
                    <a:ext uri="{FF2B5EF4-FFF2-40B4-BE49-F238E27FC236}">
                      <a16:creationId xmlns:a16="http://schemas.microsoft.com/office/drawing/2014/main" id="{0B260470-77E2-4874-8165-3BE8EF31F348}"/>
                    </a:ext>
                  </a:extLst>
                </p14:cNvPr>
                <p14:cNvContentPartPr/>
                <p14:nvPr/>
              </p14:nvContentPartPr>
              <p14:xfrm>
                <a:off x="6929653" y="3550947"/>
                <a:ext cx="58680" cy="76320"/>
              </p14:xfrm>
            </p:contentPart>
          </mc:Choice>
          <mc:Fallback>
            <p:pic>
              <p:nvPicPr>
                <p:cNvPr id="211078" name="Freihand 211077">
                  <a:extLst>
                    <a:ext uri="{FF2B5EF4-FFF2-40B4-BE49-F238E27FC236}">
                      <a16:creationId xmlns:a16="http://schemas.microsoft.com/office/drawing/2014/main" id="{0B260470-77E2-4874-8165-3BE8EF31F348}"/>
                    </a:ext>
                  </a:extLst>
                </p:cNvPr>
                <p:cNvPicPr/>
                <p:nvPr/>
              </p:nvPicPr>
              <p:blipFill>
                <a:blip r:embed="rId337"/>
                <a:stretch>
                  <a:fillRect/>
                </a:stretch>
              </p:blipFill>
              <p:spPr>
                <a:xfrm>
                  <a:off x="6925333" y="3546627"/>
                  <a:ext cx="673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11079" name="Freihand 211078">
                  <a:extLst>
                    <a:ext uri="{FF2B5EF4-FFF2-40B4-BE49-F238E27FC236}">
                      <a16:creationId xmlns:a16="http://schemas.microsoft.com/office/drawing/2014/main" id="{809D82F5-FC7E-4B2C-BAA5-E2095D3D81DF}"/>
                    </a:ext>
                  </a:extLst>
                </p14:cNvPr>
                <p14:cNvContentPartPr/>
                <p14:nvPr/>
              </p14:nvContentPartPr>
              <p14:xfrm>
                <a:off x="6984013" y="3545907"/>
                <a:ext cx="69840" cy="100080"/>
              </p14:xfrm>
            </p:contentPart>
          </mc:Choice>
          <mc:Fallback>
            <p:pic>
              <p:nvPicPr>
                <p:cNvPr id="211079" name="Freihand 211078">
                  <a:extLst>
                    <a:ext uri="{FF2B5EF4-FFF2-40B4-BE49-F238E27FC236}">
                      <a16:creationId xmlns:a16="http://schemas.microsoft.com/office/drawing/2014/main" id="{809D82F5-FC7E-4B2C-BAA5-E2095D3D81DF}"/>
                    </a:ext>
                  </a:extLst>
                </p:cNvPr>
                <p:cNvPicPr/>
                <p:nvPr/>
              </p:nvPicPr>
              <p:blipFill>
                <a:blip r:embed="rId339"/>
                <a:stretch>
                  <a:fillRect/>
                </a:stretch>
              </p:blipFill>
              <p:spPr>
                <a:xfrm>
                  <a:off x="6979693" y="3541587"/>
                  <a:ext cx="784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1080" name="Freihand 211079">
                  <a:extLst>
                    <a:ext uri="{FF2B5EF4-FFF2-40B4-BE49-F238E27FC236}">
                      <a16:creationId xmlns:a16="http://schemas.microsoft.com/office/drawing/2014/main" id="{38190692-D941-4F4E-97E9-E320BE06A043}"/>
                    </a:ext>
                  </a:extLst>
                </p14:cNvPr>
                <p14:cNvContentPartPr/>
                <p14:nvPr/>
              </p14:nvContentPartPr>
              <p14:xfrm>
                <a:off x="7128733" y="3541227"/>
                <a:ext cx="66960" cy="81000"/>
              </p14:xfrm>
            </p:contentPart>
          </mc:Choice>
          <mc:Fallback>
            <p:pic>
              <p:nvPicPr>
                <p:cNvPr id="211080" name="Freihand 211079">
                  <a:extLst>
                    <a:ext uri="{FF2B5EF4-FFF2-40B4-BE49-F238E27FC236}">
                      <a16:creationId xmlns:a16="http://schemas.microsoft.com/office/drawing/2014/main" id="{38190692-D941-4F4E-97E9-E320BE06A043}"/>
                    </a:ext>
                  </a:extLst>
                </p:cNvPr>
                <p:cNvPicPr/>
                <p:nvPr/>
              </p:nvPicPr>
              <p:blipFill>
                <a:blip r:embed="rId341"/>
                <a:stretch>
                  <a:fillRect/>
                </a:stretch>
              </p:blipFill>
              <p:spPr>
                <a:xfrm>
                  <a:off x="7124413" y="3536907"/>
                  <a:ext cx="756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1081" name="Freihand 211080">
                  <a:extLst>
                    <a:ext uri="{FF2B5EF4-FFF2-40B4-BE49-F238E27FC236}">
                      <a16:creationId xmlns:a16="http://schemas.microsoft.com/office/drawing/2014/main" id="{CFC091EB-5FB1-4AC4-8655-F90A727B1213}"/>
                    </a:ext>
                  </a:extLst>
                </p14:cNvPr>
                <p14:cNvContentPartPr/>
                <p14:nvPr/>
              </p14:nvContentPartPr>
              <p14:xfrm>
                <a:off x="7079773" y="3503067"/>
                <a:ext cx="192600" cy="133200"/>
              </p14:xfrm>
            </p:contentPart>
          </mc:Choice>
          <mc:Fallback>
            <p:pic>
              <p:nvPicPr>
                <p:cNvPr id="211081" name="Freihand 211080">
                  <a:extLst>
                    <a:ext uri="{FF2B5EF4-FFF2-40B4-BE49-F238E27FC236}">
                      <a16:creationId xmlns:a16="http://schemas.microsoft.com/office/drawing/2014/main" id="{CFC091EB-5FB1-4AC4-8655-F90A727B1213}"/>
                    </a:ext>
                  </a:extLst>
                </p:cNvPr>
                <p:cNvPicPr/>
                <p:nvPr/>
              </p:nvPicPr>
              <p:blipFill>
                <a:blip r:embed="rId343"/>
                <a:stretch>
                  <a:fillRect/>
                </a:stretch>
              </p:blipFill>
              <p:spPr>
                <a:xfrm>
                  <a:off x="7075453" y="3498747"/>
                  <a:ext cx="2012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1022" name="Freihand 211021">
                  <a:extLst>
                    <a:ext uri="{FF2B5EF4-FFF2-40B4-BE49-F238E27FC236}">
                      <a16:creationId xmlns:a16="http://schemas.microsoft.com/office/drawing/2014/main" id="{F27552E1-784F-4DCC-B6C9-0978E1C8F6AA}"/>
                    </a:ext>
                  </a:extLst>
                </p14:cNvPr>
                <p14:cNvContentPartPr/>
                <p14:nvPr/>
              </p14:nvContentPartPr>
              <p14:xfrm>
                <a:off x="3242173" y="4115427"/>
                <a:ext cx="171720" cy="156240"/>
              </p14:xfrm>
            </p:contentPart>
          </mc:Choice>
          <mc:Fallback>
            <p:pic>
              <p:nvPicPr>
                <p:cNvPr id="211022" name="Freihand 211021">
                  <a:extLst>
                    <a:ext uri="{FF2B5EF4-FFF2-40B4-BE49-F238E27FC236}">
                      <a16:creationId xmlns:a16="http://schemas.microsoft.com/office/drawing/2014/main" id="{F27552E1-784F-4DCC-B6C9-0978E1C8F6AA}"/>
                    </a:ext>
                  </a:extLst>
                </p:cNvPr>
                <p:cNvPicPr/>
                <p:nvPr/>
              </p:nvPicPr>
              <p:blipFill>
                <a:blip r:embed="rId345"/>
                <a:stretch>
                  <a:fillRect/>
                </a:stretch>
              </p:blipFill>
              <p:spPr>
                <a:xfrm>
                  <a:off x="3237853" y="4111107"/>
                  <a:ext cx="1803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1023" name="Freihand 211022">
                  <a:extLst>
                    <a:ext uri="{FF2B5EF4-FFF2-40B4-BE49-F238E27FC236}">
                      <a16:creationId xmlns:a16="http://schemas.microsoft.com/office/drawing/2014/main" id="{99479C34-3841-4D2F-9DA8-E0B0690F1AA1}"/>
                    </a:ext>
                  </a:extLst>
                </p14:cNvPr>
                <p14:cNvContentPartPr/>
                <p14:nvPr/>
              </p14:nvContentPartPr>
              <p14:xfrm>
                <a:off x="3492733" y="4148907"/>
                <a:ext cx="71640" cy="108720"/>
              </p14:xfrm>
            </p:contentPart>
          </mc:Choice>
          <mc:Fallback>
            <p:pic>
              <p:nvPicPr>
                <p:cNvPr id="211023" name="Freihand 211022">
                  <a:extLst>
                    <a:ext uri="{FF2B5EF4-FFF2-40B4-BE49-F238E27FC236}">
                      <a16:creationId xmlns:a16="http://schemas.microsoft.com/office/drawing/2014/main" id="{99479C34-3841-4D2F-9DA8-E0B0690F1AA1}"/>
                    </a:ext>
                  </a:extLst>
                </p:cNvPr>
                <p:cNvPicPr/>
                <p:nvPr/>
              </p:nvPicPr>
              <p:blipFill>
                <a:blip r:embed="rId347"/>
                <a:stretch>
                  <a:fillRect/>
                </a:stretch>
              </p:blipFill>
              <p:spPr>
                <a:xfrm>
                  <a:off x="3488413" y="4144587"/>
                  <a:ext cx="802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1024" name="Freihand 211023">
                  <a:extLst>
                    <a:ext uri="{FF2B5EF4-FFF2-40B4-BE49-F238E27FC236}">
                      <a16:creationId xmlns:a16="http://schemas.microsoft.com/office/drawing/2014/main" id="{A6F8A9E2-7626-4E6A-A94E-76DBF02EA785}"/>
                    </a:ext>
                  </a:extLst>
                </p14:cNvPr>
                <p14:cNvContentPartPr/>
                <p14:nvPr/>
              </p14:nvContentPartPr>
              <p14:xfrm>
                <a:off x="3446653" y="4053147"/>
                <a:ext cx="89280" cy="101880"/>
              </p14:xfrm>
            </p:contentPart>
          </mc:Choice>
          <mc:Fallback>
            <p:pic>
              <p:nvPicPr>
                <p:cNvPr id="211024" name="Freihand 211023">
                  <a:extLst>
                    <a:ext uri="{FF2B5EF4-FFF2-40B4-BE49-F238E27FC236}">
                      <a16:creationId xmlns:a16="http://schemas.microsoft.com/office/drawing/2014/main" id="{A6F8A9E2-7626-4E6A-A94E-76DBF02EA785}"/>
                    </a:ext>
                  </a:extLst>
                </p:cNvPr>
                <p:cNvPicPr/>
                <p:nvPr/>
              </p:nvPicPr>
              <p:blipFill>
                <a:blip r:embed="rId349"/>
                <a:stretch>
                  <a:fillRect/>
                </a:stretch>
              </p:blipFill>
              <p:spPr>
                <a:xfrm>
                  <a:off x="3442333" y="4048827"/>
                  <a:ext cx="979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1025" name="Freihand 211024">
                  <a:extLst>
                    <a:ext uri="{FF2B5EF4-FFF2-40B4-BE49-F238E27FC236}">
                      <a16:creationId xmlns:a16="http://schemas.microsoft.com/office/drawing/2014/main" id="{91A8CF09-7E72-4096-90E4-DE41E9EAC7B2}"/>
                    </a:ext>
                  </a:extLst>
                </p14:cNvPr>
                <p14:cNvContentPartPr/>
                <p14:nvPr/>
              </p14:nvContentPartPr>
              <p14:xfrm>
                <a:off x="3584173" y="4187067"/>
                <a:ext cx="57600" cy="83520"/>
              </p14:xfrm>
            </p:contentPart>
          </mc:Choice>
          <mc:Fallback>
            <p:pic>
              <p:nvPicPr>
                <p:cNvPr id="211025" name="Freihand 211024">
                  <a:extLst>
                    <a:ext uri="{FF2B5EF4-FFF2-40B4-BE49-F238E27FC236}">
                      <a16:creationId xmlns:a16="http://schemas.microsoft.com/office/drawing/2014/main" id="{91A8CF09-7E72-4096-90E4-DE41E9EAC7B2}"/>
                    </a:ext>
                  </a:extLst>
                </p:cNvPr>
                <p:cNvPicPr/>
                <p:nvPr/>
              </p:nvPicPr>
              <p:blipFill>
                <a:blip r:embed="rId351"/>
                <a:stretch>
                  <a:fillRect/>
                </a:stretch>
              </p:blipFill>
              <p:spPr>
                <a:xfrm>
                  <a:off x="3579853" y="4182747"/>
                  <a:ext cx="662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1026" name="Freihand 211025">
                  <a:extLst>
                    <a:ext uri="{FF2B5EF4-FFF2-40B4-BE49-F238E27FC236}">
                      <a16:creationId xmlns:a16="http://schemas.microsoft.com/office/drawing/2014/main" id="{398D78A1-EC42-4A4B-A240-BD675AFCEB12}"/>
                    </a:ext>
                  </a:extLst>
                </p14:cNvPr>
                <p14:cNvContentPartPr/>
                <p14:nvPr/>
              </p14:nvContentPartPr>
              <p14:xfrm>
                <a:off x="3734293" y="4150707"/>
                <a:ext cx="9720" cy="23040"/>
              </p14:xfrm>
            </p:contentPart>
          </mc:Choice>
          <mc:Fallback>
            <p:pic>
              <p:nvPicPr>
                <p:cNvPr id="211026" name="Freihand 211025">
                  <a:extLst>
                    <a:ext uri="{FF2B5EF4-FFF2-40B4-BE49-F238E27FC236}">
                      <a16:creationId xmlns:a16="http://schemas.microsoft.com/office/drawing/2014/main" id="{398D78A1-EC42-4A4B-A240-BD675AFCEB12}"/>
                    </a:ext>
                  </a:extLst>
                </p:cNvPr>
                <p:cNvPicPr/>
                <p:nvPr/>
              </p:nvPicPr>
              <p:blipFill>
                <a:blip r:embed="rId353"/>
                <a:stretch>
                  <a:fillRect/>
                </a:stretch>
              </p:blipFill>
              <p:spPr>
                <a:xfrm>
                  <a:off x="3729973" y="4146387"/>
                  <a:ext cx="183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1027" name="Freihand 211026">
                  <a:extLst>
                    <a:ext uri="{FF2B5EF4-FFF2-40B4-BE49-F238E27FC236}">
                      <a16:creationId xmlns:a16="http://schemas.microsoft.com/office/drawing/2014/main" id="{1A9CE4F7-B3A5-42D2-95A7-14A4E8FA3D57}"/>
                    </a:ext>
                  </a:extLst>
                </p14:cNvPr>
                <p14:cNvContentPartPr/>
                <p14:nvPr/>
              </p14:nvContentPartPr>
              <p14:xfrm>
                <a:off x="3899533" y="4099947"/>
                <a:ext cx="91080" cy="107640"/>
              </p14:xfrm>
            </p:contentPart>
          </mc:Choice>
          <mc:Fallback>
            <p:pic>
              <p:nvPicPr>
                <p:cNvPr id="211027" name="Freihand 211026">
                  <a:extLst>
                    <a:ext uri="{FF2B5EF4-FFF2-40B4-BE49-F238E27FC236}">
                      <a16:creationId xmlns:a16="http://schemas.microsoft.com/office/drawing/2014/main" id="{1A9CE4F7-B3A5-42D2-95A7-14A4E8FA3D57}"/>
                    </a:ext>
                  </a:extLst>
                </p:cNvPr>
                <p:cNvPicPr/>
                <p:nvPr/>
              </p:nvPicPr>
              <p:blipFill>
                <a:blip r:embed="rId355"/>
                <a:stretch>
                  <a:fillRect/>
                </a:stretch>
              </p:blipFill>
              <p:spPr>
                <a:xfrm>
                  <a:off x="3895213" y="4095627"/>
                  <a:ext cx="997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1028" name="Freihand 211027">
                  <a:extLst>
                    <a:ext uri="{FF2B5EF4-FFF2-40B4-BE49-F238E27FC236}">
                      <a16:creationId xmlns:a16="http://schemas.microsoft.com/office/drawing/2014/main" id="{F010D177-4371-4120-9CE8-E310747E33F5}"/>
                    </a:ext>
                  </a:extLst>
                </p14:cNvPr>
                <p14:cNvContentPartPr/>
                <p14:nvPr/>
              </p14:nvContentPartPr>
              <p14:xfrm>
                <a:off x="3916453" y="3999147"/>
                <a:ext cx="37080" cy="12600"/>
              </p14:xfrm>
            </p:contentPart>
          </mc:Choice>
          <mc:Fallback>
            <p:pic>
              <p:nvPicPr>
                <p:cNvPr id="211028" name="Freihand 211027">
                  <a:extLst>
                    <a:ext uri="{FF2B5EF4-FFF2-40B4-BE49-F238E27FC236}">
                      <a16:creationId xmlns:a16="http://schemas.microsoft.com/office/drawing/2014/main" id="{F010D177-4371-4120-9CE8-E310747E33F5}"/>
                    </a:ext>
                  </a:extLst>
                </p:cNvPr>
                <p:cNvPicPr/>
                <p:nvPr/>
              </p:nvPicPr>
              <p:blipFill>
                <a:blip r:embed="rId357"/>
                <a:stretch>
                  <a:fillRect/>
                </a:stretch>
              </p:blipFill>
              <p:spPr>
                <a:xfrm>
                  <a:off x="3912133" y="3994827"/>
                  <a:ext cx="457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11029" name="Freihand 211028">
                  <a:extLst>
                    <a:ext uri="{FF2B5EF4-FFF2-40B4-BE49-F238E27FC236}">
                      <a16:creationId xmlns:a16="http://schemas.microsoft.com/office/drawing/2014/main" id="{4B8B4C13-A3E8-46D5-A5FE-93FFF1C1A22D}"/>
                    </a:ext>
                  </a:extLst>
                </p14:cNvPr>
                <p14:cNvContentPartPr/>
                <p14:nvPr/>
              </p14:nvContentPartPr>
              <p14:xfrm>
                <a:off x="4015093" y="4200387"/>
                <a:ext cx="111600" cy="120960"/>
              </p14:xfrm>
            </p:contentPart>
          </mc:Choice>
          <mc:Fallback>
            <p:pic>
              <p:nvPicPr>
                <p:cNvPr id="211029" name="Freihand 211028">
                  <a:extLst>
                    <a:ext uri="{FF2B5EF4-FFF2-40B4-BE49-F238E27FC236}">
                      <a16:creationId xmlns:a16="http://schemas.microsoft.com/office/drawing/2014/main" id="{4B8B4C13-A3E8-46D5-A5FE-93FFF1C1A22D}"/>
                    </a:ext>
                  </a:extLst>
                </p:cNvPr>
                <p:cNvPicPr/>
                <p:nvPr/>
              </p:nvPicPr>
              <p:blipFill>
                <a:blip r:embed="rId359"/>
                <a:stretch>
                  <a:fillRect/>
                </a:stretch>
              </p:blipFill>
              <p:spPr>
                <a:xfrm>
                  <a:off x="4010773" y="4196067"/>
                  <a:ext cx="1202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1030" name="Freihand 211029">
                  <a:extLst>
                    <a:ext uri="{FF2B5EF4-FFF2-40B4-BE49-F238E27FC236}">
                      <a16:creationId xmlns:a16="http://schemas.microsoft.com/office/drawing/2014/main" id="{6A00E325-D1BC-4CC6-ACFE-591C74DC1EBD}"/>
                    </a:ext>
                  </a:extLst>
                </p14:cNvPr>
                <p14:cNvContentPartPr/>
                <p14:nvPr/>
              </p14:nvContentPartPr>
              <p14:xfrm>
                <a:off x="4075213" y="4005627"/>
                <a:ext cx="124920" cy="135720"/>
              </p14:xfrm>
            </p:contentPart>
          </mc:Choice>
          <mc:Fallback>
            <p:pic>
              <p:nvPicPr>
                <p:cNvPr id="211030" name="Freihand 211029">
                  <a:extLst>
                    <a:ext uri="{FF2B5EF4-FFF2-40B4-BE49-F238E27FC236}">
                      <a16:creationId xmlns:a16="http://schemas.microsoft.com/office/drawing/2014/main" id="{6A00E325-D1BC-4CC6-ACFE-591C74DC1EBD}"/>
                    </a:ext>
                  </a:extLst>
                </p:cNvPr>
                <p:cNvPicPr/>
                <p:nvPr/>
              </p:nvPicPr>
              <p:blipFill>
                <a:blip r:embed="rId361"/>
                <a:stretch>
                  <a:fillRect/>
                </a:stretch>
              </p:blipFill>
              <p:spPr>
                <a:xfrm>
                  <a:off x="4070893" y="4001307"/>
                  <a:ext cx="1335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1083" name="Freihand 211082">
                  <a:extLst>
                    <a:ext uri="{FF2B5EF4-FFF2-40B4-BE49-F238E27FC236}">
                      <a16:creationId xmlns:a16="http://schemas.microsoft.com/office/drawing/2014/main" id="{50D85F38-D3C5-407A-A6D0-C748A7C0AAB9}"/>
                    </a:ext>
                  </a:extLst>
                </p14:cNvPr>
                <p14:cNvContentPartPr/>
                <p14:nvPr/>
              </p14:nvContentPartPr>
              <p14:xfrm>
                <a:off x="3331093" y="3919587"/>
                <a:ext cx="629640" cy="488880"/>
              </p14:xfrm>
            </p:contentPart>
          </mc:Choice>
          <mc:Fallback>
            <p:pic>
              <p:nvPicPr>
                <p:cNvPr id="211083" name="Freihand 211082">
                  <a:extLst>
                    <a:ext uri="{FF2B5EF4-FFF2-40B4-BE49-F238E27FC236}">
                      <a16:creationId xmlns:a16="http://schemas.microsoft.com/office/drawing/2014/main" id="{50D85F38-D3C5-407A-A6D0-C748A7C0AAB9}"/>
                    </a:ext>
                  </a:extLst>
                </p:cNvPr>
                <p:cNvPicPr/>
                <p:nvPr/>
              </p:nvPicPr>
              <p:blipFill>
                <a:blip r:embed="rId363"/>
                <a:stretch>
                  <a:fillRect/>
                </a:stretch>
              </p:blipFill>
              <p:spPr>
                <a:xfrm>
                  <a:off x="3326773" y="3915267"/>
                  <a:ext cx="638280" cy="4975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1084" name="Freihand 211083">
                  <a:extLst>
                    <a:ext uri="{FF2B5EF4-FFF2-40B4-BE49-F238E27FC236}">
                      <a16:creationId xmlns:a16="http://schemas.microsoft.com/office/drawing/2014/main" id="{D95F8D00-20ED-4BB5-A322-825A8ABC1CFB}"/>
                    </a:ext>
                  </a:extLst>
                </p14:cNvPr>
                <p14:cNvContentPartPr/>
                <p14:nvPr/>
              </p14:nvContentPartPr>
              <p14:xfrm>
                <a:off x="3519013" y="3909147"/>
                <a:ext cx="491760" cy="469080"/>
              </p14:xfrm>
            </p:contentPart>
          </mc:Choice>
          <mc:Fallback>
            <p:pic>
              <p:nvPicPr>
                <p:cNvPr id="211084" name="Freihand 211083">
                  <a:extLst>
                    <a:ext uri="{FF2B5EF4-FFF2-40B4-BE49-F238E27FC236}">
                      <a16:creationId xmlns:a16="http://schemas.microsoft.com/office/drawing/2014/main" id="{D95F8D00-20ED-4BB5-A322-825A8ABC1CFB}"/>
                    </a:ext>
                  </a:extLst>
                </p:cNvPr>
                <p:cNvPicPr/>
                <p:nvPr/>
              </p:nvPicPr>
              <p:blipFill>
                <a:blip r:embed="rId365"/>
                <a:stretch>
                  <a:fillRect/>
                </a:stretch>
              </p:blipFill>
              <p:spPr>
                <a:xfrm>
                  <a:off x="3514693" y="3904827"/>
                  <a:ext cx="500400" cy="4777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11086" name="Freihand 211085">
                  <a:extLst>
                    <a:ext uri="{FF2B5EF4-FFF2-40B4-BE49-F238E27FC236}">
                      <a16:creationId xmlns:a16="http://schemas.microsoft.com/office/drawing/2014/main" id="{296B8B53-D43B-4078-B1F4-FDF329B33C24}"/>
                    </a:ext>
                  </a:extLst>
                </p14:cNvPr>
                <p14:cNvContentPartPr/>
                <p14:nvPr/>
              </p14:nvContentPartPr>
              <p14:xfrm>
                <a:off x="7635973" y="3641667"/>
                <a:ext cx="810000" cy="532080"/>
              </p14:xfrm>
            </p:contentPart>
          </mc:Choice>
          <mc:Fallback>
            <p:pic>
              <p:nvPicPr>
                <p:cNvPr id="211086" name="Freihand 211085">
                  <a:extLst>
                    <a:ext uri="{FF2B5EF4-FFF2-40B4-BE49-F238E27FC236}">
                      <a16:creationId xmlns:a16="http://schemas.microsoft.com/office/drawing/2014/main" id="{296B8B53-D43B-4078-B1F4-FDF329B33C24}"/>
                    </a:ext>
                  </a:extLst>
                </p:cNvPr>
                <p:cNvPicPr/>
                <p:nvPr/>
              </p:nvPicPr>
              <p:blipFill>
                <a:blip r:embed="rId367"/>
                <a:stretch>
                  <a:fillRect/>
                </a:stretch>
              </p:blipFill>
              <p:spPr>
                <a:xfrm>
                  <a:off x="7631653" y="3637347"/>
                  <a:ext cx="818640" cy="5407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11087" name="Freihand 211086">
                  <a:extLst>
                    <a:ext uri="{FF2B5EF4-FFF2-40B4-BE49-F238E27FC236}">
                      <a16:creationId xmlns:a16="http://schemas.microsoft.com/office/drawing/2014/main" id="{22A6665E-6C73-464F-9F2D-57015D0A2768}"/>
                    </a:ext>
                  </a:extLst>
                </p14:cNvPr>
                <p14:cNvContentPartPr/>
                <p14:nvPr/>
              </p14:nvContentPartPr>
              <p14:xfrm>
                <a:off x="7889413" y="3665787"/>
                <a:ext cx="297360" cy="391320"/>
              </p14:xfrm>
            </p:contentPart>
          </mc:Choice>
          <mc:Fallback>
            <p:pic>
              <p:nvPicPr>
                <p:cNvPr id="211087" name="Freihand 211086">
                  <a:extLst>
                    <a:ext uri="{FF2B5EF4-FFF2-40B4-BE49-F238E27FC236}">
                      <a16:creationId xmlns:a16="http://schemas.microsoft.com/office/drawing/2014/main" id="{22A6665E-6C73-464F-9F2D-57015D0A2768}"/>
                    </a:ext>
                  </a:extLst>
                </p:cNvPr>
                <p:cNvPicPr/>
                <p:nvPr/>
              </p:nvPicPr>
              <p:blipFill>
                <a:blip r:embed="rId369"/>
                <a:stretch>
                  <a:fillRect/>
                </a:stretch>
              </p:blipFill>
              <p:spPr>
                <a:xfrm>
                  <a:off x="7885093" y="3661467"/>
                  <a:ext cx="306000" cy="3999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11109" name="Freihand 211108">
                  <a:extLst>
                    <a:ext uri="{FF2B5EF4-FFF2-40B4-BE49-F238E27FC236}">
                      <a16:creationId xmlns:a16="http://schemas.microsoft.com/office/drawing/2014/main" id="{C9F92978-31CB-48EE-B0F9-5F3DA9EF7BB7}"/>
                    </a:ext>
                  </a:extLst>
                </p14:cNvPr>
                <p14:cNvContentPartPr/>
                <p14:nvPr/>
              </p14:nvContentPartPr>
              <p14:xfrm>
                <a:off x="6269773" y="4194627"/>
                <a:ext cx="375120" cy="18360"/>
              </p14:xfrm>
            </p:contentPart>
          </mc:Choice>
          <mc:Fallback>
            <p:pic>
              <p:nvPicPr>
                <p:cNvPr id="211109" name="Freihand 211108">
                  <a:extLst>
                    <a:ext uri="{FF2B5EF4-FFF2-40B4-BE49-F238E27FC236}">
                      <a16:creationId xmlns:a16="http://schemas.microsoft.com/office/drawing/2014/main" id="{C9F92978-31CB-48EE-B0F9-5F3DA9EF7BB7}"/>
                    </a:ext>
                  </a:extLst>
                </p:cNvPr>
                <p:cNvPicPr/>
                <p:nvPr/>
              </p:nvPicPr>
              <p:blipFill>
                <a:blip r:embed="rId371"/>
                <a:stretch>
                  <a:fillRect/>
                </a:stretch>
              </p:blipFill>
              <p:spPr>
                <a:xfrm>
                  <a:off x="6265453" y="4190307"/>
                  <a:ext cx="3837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11120" name="Freihand 211119">
                  <a:extLst>
                    <a:ext uri="{FF2B5EF4-FFF2-40B4-BE49-F238E27FC236}">
                      <a16:creationId xmlns:a16="http://schemas.microsoft.com/office/drawing/2014/main" id="{703BFA24-26F5-4CE6-906F-394C1B1C140A}"/>
                    </a:ext>
                  </a:extLst>
                </p14:cNvPr>
                <p14:cNvContentPartPr/>
                <p14:nvPr/>
              </p14:nvContentPartPr>
              <p14:xfrm>
                <a:off x="1514173" y="4411347"/>
                <a:ext cx="403560" cy="101520"/>
              </p14:xfrm>
            </p:contentPart>
          </mc:Choice>
          <mc:Fallback>
            <p:pic>
              <p:nvPicPr>
                <p:cNvPr id="211120" name="Freihand 211119">
                  <a:extLst>
                    <a:ext uri="{FF2B5EF4-FFF2-40B4-BE49-F238E27FC236}">
                      <a16:creationId xmlns:a16="http://schemas.microsoft.com/office/drawing/2014/main" id="{703BFA24-26F5-4CE6-906F-394C1B1C140A}"/>
                    </a:ext>
                  </a:extLst>
                </p:cNvPr>
                <p:cNvPicPr/>
                <p:nvPr/>
              </p:nvPicPr>
              <p:blipFill>
                <a:blip r:embed="rId373"/>
                <a:stretch>
                  <a:fillRect/>
                </a:stretch>
              </p:blipFill>
              <p:spPr>
                <a:xfrm>
                  <a:off x="1509853" y="4407027"/>
                  <a:ext cx="4122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11122" name="Freihand 211121">
                  <a:extLst>
                    <a:ext uri="{FF2B5EF4-FFF2-40B4-BE49-F238E27FC236}">
                      <a16:creationId xmlns:a16="http://schemas.microsoft.com/office/drawing/2014/main" id="{12A92CDB-5F1E-446F-AF0E-D1F33671576B}"/>
                    </a:ext>
                  </a:extLst>
                </p14:cNvPr>
                <p14:cNvContentPartPr/>
                <p14:nvPr/>
              </p14:nvContentPartPr>
              <p14:xfrm>
                <a:off x="5319733" y="4684947"/>
                <a:ext cx="174960" cy="13680"/>
              </p14:xfrm>
            </p:contentPart>
          </mc:Choice>
          <mc:Fallback>
            <p:pic>
              <p:nvPicPr>
                <p:cNvPr id="211122" name="Freihand 211121">
                  <a:extLst>
                    <a:ext uri="{FF2B5EF4-FFF2-40B4-BE49-F238E27FC236}">
                      <a16:creationId xmlns:a16="http://schemas.microsoft.com/office/drawing/2014/main" id="{12A92CDB-5F1E-446F-AF0E-D1F33671576B}"/>
                    </a:ext>
                  </a:extLst>
                </p:cNvPr>
                <p:cNvPicPr/>
                <p:nvPr/>
              </p:nvPicPr>
              <p:blipFill>
                <a:blip r:embed="rId375"/>
                <a:stretch>
                  <a:fillRect/>
                </a:stretch>
              </p:blipFill>
              <p:spPr>
                <a:xfrm>
                  <a:off x="5315413" y="4680627"/>
                  <a:ext cx="1836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11123" name="Freihand 211122">
                  <a:extLst>
                    <a:ext uri="{FF2B5EF4-FFF2-40B4-BE49-F238E27FC236}">
                      <a16:creationId xmlns:a16="http://schemas.microsoft.com/office/drawing/2014/main" id="{81869469-D1E8-4B2F-98FD-B3FDEA10D517}"/>
                    </a:ext>
                  </a:extLst>
                </p14:cNvPr>
                <p14:cNvContentPartPr/>
                <p14:nvPr/>
              </p14:nvContentPartPr>
              <p14:xfrm>
                <a:off x="5605573" y="4573347"/>
                <a:ext cx="148680" cy="124920"/>
              </p14:xfrm>
            </p:contentPart>
          </mc:Choice>
          <mc:Fallback>
            <p:pic>
              <p:nvPicPr>
                <p:cNvPr id="211123" name="Freihand 211122">
                  <a:extLst>
                    <a:ext uri="{FF2B5EF4-FFF2-40B4-BE49-F238E27FC236}">
                      <a16:creationId xmlns:a16="http://schemas.microsoft.com/office/drawing/2014/main" id="{81869469-D1E8-4B2F-98FD-B3FDEA10D517}"/>
                    </a:ext>
                  </a:extLst>
                </p:cNvPr>
                <p:cNvPicPr/>
                <p:nvPr/>
              </p:nvPicPr>
              <p:blipFill>
                <a:blip r:embed="rId377"/>
                <a:stretch>
                  <a:fillRect/>
                </a:stretch>
              </p:blipFill>
              <p:spPr>
                <a:xfrm>
                  <a:off x="5601253" y="4569027"/>
                  <a:ext cx="1573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11124" name="Freihand 211123">
                  <a:extLst>
                    <a:ext uri="{FF2B5EF4-FFF2-40B4-BE49-F238E27FC236}">
                      <a16:creationId xmlns:a16="http://schemas.microsoft.com/office/drawing/2014/main" id="{0395690A-2165-4360-ACAE-1A2FDD87ACF3}"/>
                    </a:ext>
                  </a:extLst>
                </p14:cNvPr>
                <p14:cNvContentPartPr/>
                <p14:nvPr/>
              </p14:nvContentPartPr>
              <p14:xfrm>
                <a:off x="5846053" y="4570107"/>
                <a:ext cx="115560" cy="125280"/>
              </p14:xfrm>
            </p:contentPart>
          </mc:Choice>
          <mc:Fallback>
            <p:pic>
              <p:nvPicPr>
                <p:cNvPr id="211124" name="Freihand 211123">
                  <a:extLst>
                    <a:ext uri="{FF2B5EF4-FFF2-40B4-BE49-F238E27FC236}">
                      <a16:creationId xmlns:a16="http://schemas.microsoft.com/office/drawing/2014/main" id="{0395690A-2165-4360-ACAE-1A2FDD87ACF3}"/>
                    </a:ext>
                  </a:extLst>
                </p:cNvPr>
                <p:cNvPicPr/>
                <p:nvPr/>
              </p:nvPicPr>
              <p:blipFill>
                <a:blip r:embed="rId379"/>
                <a:stretch>
                  <a:fillRect/>
                </a:stretch>
              </p:blipFill>
              <p:spPr>
                <a:xfrm>
                  <a:off x="5841733" y="4565787"/>
                  <a:ext cx="1242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11125" name="Freihand 211124">
                  <a:extLst>
                    <a:ext uri="{FF2B5EF4-FFF2-40B4-BE49-F238E27FC236}">
                      <a16:creationId xmlns:a16="http://schemas.microsoft.com/office/drawing/2014/main" id="{74D7BC97-FD56-4A22-83A8-77759A31B7D8}"/>
                    </a:ext>
                  </a:extLst>
                </p14:cNvPr>
                <p14:cNvContentPartPr/>
                <p14:nvPr/>
              </p14:nvContentPartPr>
              <p14:xfrm>
                <a:off x="5810773" y="4513587"/>
                <a:ext cx="95400" cy="84960"/>
              </p14:xfrm>
            </p:contentPart>
          </mc:Choice>
          <mc:Fallback>
            <p:pic>
              <p:nvPicPr>
                <p:cNvPr id="211125" name="Freihand 211124">
                  <a:extLst>
                    <a:ext uri="{FF2B5EF4-FFF2-40B4-BE49-F238E27FC236}">
                      <a16:creationId xmlns:a16="http://schemas.microsoft.com/office/drawing/2014/main" id="{74D7BC97-FD56-4A22-83A8-77759A31B7D8}"/>
                    </a:ext>
                  </a:extLst>
                </p:cNvPr>
                <p:cNvPicPr/>
                <p:nvPr/>
              </p:nvPicPr>
              <p:blipFill>
                <a:blip r:embed="rId381"/>
                <a:stretch>
                  <a:fillRect/>
                </a:stretch>
              </p:blipFill>
              <p:spPr>
                <a:xfrm>
                  <a:off x="5806453" y="4509267"/>
                  <a:ext cx="1040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11126" name="Freihand 211125">
                  <a:extLst>
                    <a:ext uri="{FF2B5EF4-FFF2-40B4-BE49-F238E27FC236}">
                      <a16:creationId xmlns:a16="http://schemas.microsoft.com/office/drawing/2014/main" id="{E68A1945-7A73-4374-9612-FC6B173350F4}"/>
                    </a:ext>
                  </a:extLst>
                </p14:cNvPr>
                <p14:cNvContentPartPr/>
                <p14:nvPr/>
              </p14:nvContentPartPr>
              <p14:xfrm>
                <a:off x="5937133" y="4624827"/>
                <a:ext cx="55080" cy="74160"/>
              </p14:xfrm>
            </p:contentPart>
          </mc:Choice>
          <mc:Fallback>
            <p:pic>
              <p:nvPicPr>
                <p:cNvPr id="211126" name="Freihand 211125">
                  <a:extLst>
                    <a:ext uri="{FF2B5EF4-FFF2-40B4-BE49-F238E27FC236}">
                      <a16:creationId xmlns:a16="http://schemas.microsoft.com/office/drawing/2014/main" id="{E68A1945-7A73-4374-9612-FC6B173350F4}"/>
                    </a:ext>
                  </a:extLst>
                </p:cNvPr>
                <p:cNvPicPr/>
                <p:nvPr/>
              </p:nvPicPr>
              <p:blipFill>
                <a:blip r:embed="rId383"/>
                <a:stretch>
                  <a:fillRect/>
                </a:stretch>
              </p:blipFill>
              <p:spPr>
                <a:xfrm>
                  <a:off x="5932813" y="4620507"/>
                  <a:ext cx="637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11127" name="Freihand 211126">
                  <a:extLst>
                    <a:ext uri="{FF2B5EF4-FFF2-40B4-BE49-F238E27FC236}">
                      <a16:creationId xmlns:a16="http://schemas.microsoft.com/office/drawing/2014/main" id="{15874DEA-D710-41A4-9F1E-37CF2CEC7718}"/>
                    </a:ext>
                  </a:extLst>
                </p14:cNvPr>
                <p14:cNvContentPartPr/>
                <p14:nvPr/>
              </p14:nvContentPartPr>
              <p14:xfrm>
                <a:off x="5969173" y="4462467"/>
                <a:ext cx="185760" cy="348840"/>
              </p14:xfrm>
            </p:contentPart>
          </mc:Choice>
          <mc:Fallback>
            <p:pic>
              <p:nvPicPr>
                <p:cNvPr id="211127" name="Freihand 211126">
                  <a:extLst>
                    <a:ext uri="{FF2B5EF4-FFF2-40B4-BE49-F238E27FC236}">
                      <a16:creationId xmlns:a16="http://schemas.microsoft.com/office/drawing/2014/main" id="{15874DEA-D710-41A4-9F1E-37CF2CEC7718}"/>
                    </a:ext>
                  </a:extLst>
                </p:cNvPr>
                <p:cNvPicPr/>
                <p:nvPr/>
              </p:nvPicPr>
              <p:blipFill>
                <a:blip r:embed="rId385"/>
                <a:stretch>
                  <a:fillRect/>
                </a:stretch>
              </p:blipFill>
              <p:spPr>
                <a:xfrm>
                  <a:off x="5964853" y="4458147"/>
                  <a:ext cx="19440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11128" name="Freihand 211127">
                  <a:extLst>
                    <a:ext uri="{FF2B5EF4-FFF2-40B4-BE49-F238E27FC236}">
                      <a16:creationId xmlns:a16="http://schemas.microsoft.com/office/drawing/2014/main" id="{AD537940-EECA-4841-9EDD-44FA49F8F87C}"/>
                    </a:ext>
                  </a:extLst>
                </p14:cNvPr>
                <p14:cNvContentPartPr/>
                <p14:nvPr/>
              </p14:nvContentPartPr>
              <p14:xfrm>
                <a:off x="6271573" y="4579467"/>
                <a:ext cx="233280" cy="10080"/>
              </p14:xfrm>
            </p:contentPart>
          </mc:Choice>
          <mc:Fallback>
            <p:pic>
              <p:nvPicPr>
                <p:cNvPr id="211128" name="Freihand 211127">
                  <a:extLst>
                    <a:ext uri="{FF2B5EF4-FFF2-40B4-BE49-F238E27FC236}">
                      <a16:creationId xmlns:a16="http://schemas.microsoft.com/office/drawing/2014/main" id="{AD537940-EECA-4841-9EDD-44FA49F8F87C}"/>
                    </a:ext>
                  </a:extLst>
                </p:cNvPr>
                <p:cNvPicPr/>
                <p:nvPr/>
              </p:nvPicPr>
              <p:blipFill>
                <a:blip r:embed="rId387"/>
                <a:stretch>
                  <a:fillRect/>
                </a:stretch>
              </p:blipFill>
              <p:spPr>
                <a:xfrm>
                  <a:off x="6267253" y="4575147"/>
                  <a:ext cx="2419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11129" name="Freihand 211128">
                  <a:extLst>
                    <a:ext uri="{FF2B5EF4-FFF2-40B4-BE49-F238E27FC236}">
                      <a16:creationId xmlns:a16="http://schemas.microsoft.com/office/drawing/2014/main" id="{D825BC42-97AC-4924-8A1E-D7F3731E2734}"/>
                    </a:ext>
                  </a:extLst>
                </p14:cNvPr>
                <p14:cNvContentPartPr/>
                <p14:nvPr/>
              </p14:nvContentPartPr>
              <p14:xfrm>
                <a:off x="6255733" y="4627347"/>
                <a:ext cx="298440" cy="24840"/>
              </p14:xfrm>
            </p:contentPart>
          </mc:Choice>
          <mc:Fallback>
            <p:pic>
              <p:nvPicPr>
                <p:cNvPr id="211129" name="Freihand 211128">
                  <a:extLst>
                    <a:ext uri="{FF2B5EF4-FFF2-40B4-BE49-F238E27FC236}">
                      <a16:creationId xmlns:a16="http://schemas.microsoft.com/office/drawing/2014/main" id="{D825BC42-97AC-4924-8A1E-D7F3731E2734}"/>
                    </a:ext>
                  </a:extLst>
                </p:cNvPr>
                <p:cNvPicPr/>
                <p:nvPr/>
              </p:nvPicPr>
              <p:blipFill>
                <a:blip r:embed="rId389"/>
                <a:stretch>
                  <a:fillRect/>
                </a:stretch>
              </p:blipFill>
              <p:spPr>
                <a:xfrm>
                  <a:off x="6251413" y="4623027"/>
                  <a:ext cx="3070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11131" name="Freihand 211130">
                  <a:extLst>
                    <a:ext uri="{FF2B5EF4-FFF2-40B4-BE49-F238E27FC236}">
                      <a16:creationId xmlns:a16="http://schemas.microsoft.com/office/drawing/2014/main" id="{F90D95AA-E835-4176-B497-4828CF4384BF}"/>
                    </a:ext>
                  </a:extLst>
                </p14:cNvPr>
                <p14:cNvContentPartPr/>
                <p14:nvPr/>
              </p14:nvContentPartPr>
              <p14:xfrm>
                <a:off x="6822373" y="4410987"/>
                <a:ext cx="171360" cy="245520"/>
              </p14:xfrm>
            </p:contentPart>
          </mc:Choice>
          <mc:Fallback>
            <p:pic>
              <p:nvPicPr>
                <p:cNvPr id="211131" name="Freihand 211130">
                  <a:extLst>
                    <a:ext uri="{FF2B5EF4-FFF2-40B4-BE49-F238E27FC236}">
                      <a16:creationId xmlns:a16="http://schemas.microsoft.com/office/drawing/2014/main" id="{F90D95AA-E835-4176-B497-4828CF4384BF}"/>
                    </a:ext>
                  </a:extLst>
                </p:cNvPr>
                <p:cNvPicPr/>
                <p:nvPr/>
              </p:nvPicPr>
              <p:blipFill>
                <a:blip r:embed="rId391"/>
                <a:stretch>
                  <a:fillRect/>
                </a:stretch>
              </p:blipFill>
              <p:spPr>
                <a:xfrm>
                  <a:off x="6818053" y="4406667"/>
                  <a:ext cx="1800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11132" name="Freihand 211131">
                  <a:extLst>
                    <a:ext uri="{FF2B5EF4-FFF2-40B4-BE49-F238E27FC236}">
                      <a16:creationId xmlns:a16="http://schemas.microsoft.com/office/drawing/2014/main" id="{D3AA4D82-F605-43A6-8A97-A4CEE4977D53}"/>
                    </a:ext>
                  </a:extLst>
                </p14:cNvPr>
                <p14:cNvContentPartPr/>
                <p14:nvPr/>
              </p14:nvContentPartPr>
              <p14:xfrm>
                <a:off x="7140613" y="4458507"/>
                <a:ext cx="146160" cy="160200"/>
              </p14:xfrm>
            </p:contentPart>
          </mc:Choice>
          <mc:Fallback>
            <p:pic>
              <p:nvPicPr>
                <p:cNvPr id="211132" name="Freihand 211131">
                  <a:extLst>
                    <a:ext uri="{FF2B5EF4-FFF2-40B4-BE49-F238E27FC236}">
                      <a16:creationId xmlns:a16="http://schemas.microsoft.com/office/drawing/2014/main" id="{D3AA4D82-F605-43A6-8A97-A4CEE4977D53}"/>
                    </a:ext>
                  </a:extLst>
                </p:cNvPr>
                <p:cNvPicPr/>
                <p:nvPr/>
              </p:nvPicPr>
              <p:blipFill>
                <a:blip r:embed="rId393"/>
                <a:stretch>
                  <a:fillRect/>
                </a:stretch>
              </p:blipFill>
              <p:spPr>
                <a:xfrm>
                  <a:off x="7136293" y="4454187"/>
                  <a:ext cx="1548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11133" name="Freihand 211132">
                  <a:extLst>
                    <a:ext uri="{FF2B5EF4-FFF2-40B4-BE49-F238E27FC236}">
                      <a16:creationId xmlns:a16="http://schemas.microsoft.com/office/drawing/2014/main" id="{81E0CF3C-A139-4F17-ADE7-D16EAB553E5E}"/>
                    </a:ext>
                  </a:extLst>
                </p14:cNvPr>
                <p14:cNvContentPartPr/>
                <p14:nvPr/>
              </p14:nvContentPartPr>
              <p14:xfrm>
                <a:off x="7119373" y="4388667"/>
                <a:ext cx="94320" cy="116280"/>
              </p14:xfrm>
            </p:contentPart>
          </mc:Choice>
          <mc:Fallback>
            <p:pic>
              <p:nvPicPr>
                <p:cNvPr id="211133" name="Freihand 211132">
                  <a:extLst>
                    <a:ext uri="{FF2B5EF4-FFF2-40B4-BE49-F238E27FC236}">
                      <a16:creationId xmlns:a16="http://schemas.microsoft.com/office/drawing/2014/main" id="{81E0CF3C-A139-4F17-ADE7-D16EAB553E5E}"/>
                    </a:ext>
                  </a:extLst>
                </p:cNvPr>
                <p:cNvPicPr/>
                <p:nvPr/>
              </p:nvPicPr>
              <p:blipFill>
                <a:blip r:embed="rId395"/>
                <a:stretch>
                  <a:fillRect/>
                </a:stretch>
              </p:blipFill>
              <p:spPr>
                <a:xfrm>
                  <a:off x="7115053" y="4384347"/>
                  <a:ext cx="1029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11134" name="Freihand 211133">
                  <a:extLst>
                    <a:ext uri="{FF2B5EF4-FFF2-40B4-BE49-F238E27FC236}">
                      <a16:creationId xmlns:a16="http://schemas.microsoft.com/office/drawing/2014/main" id="{213B65AF-FD85-441A-B736-1006CA99E249}"/>
                    </a:ext>
                  </a:extLst>
                </p14:cNvPr>
                <p14:cNvContentPartPr/>
                <p14:nvPr/>
              </p14:nvContentPartPr>
              <p14:xfrm>
                <a:off x="7279213" y="4556787"/>
                <a:ext cx="88200" cy="74160"/>
              </p14:xfrm>
            </p:contentPart>
          </mc:Choice>
          <mc:Fallback>
            <p:pic>
              <p:nvPicPr>
                <p:cNvPr id="211134" name="Freihand 211133">
                  <a:extLst>
                    <a:ext uri="{FF2B5EF4-FFF2-40B4-BE49-F238E27FC236}">
                      <a16:creationId xmlns:a16="http://schemas.microsoft.com/office/drawing/2014/main" id="{213B65AF-FD85-441A-B736-1006CA99E249}"/>
                    </a:ext>
                  </a:extLst>
                </p:cNvPr>
                <p:cNvPicPr/>
                <p:nvPr/>
              </p:nvPicPr>
              <p:blipFill>
                <a:blip r:embed="rId397"/>
                <a:stretch>
                  <a:fillRect/>
                </a:stretch>
              </p:blipFill>
              <p:spPr>
                <a:xfrm>
                  <a:off x="7274893" y="4552467"/>
                  <a:ext cx="968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11138" name="Freihand 211137">
                  <a:extLst>
                    <a:ext uri="{FF2B5EF4-FFF2-40B4-BE49-F238E27FC236}">
                      <a16:creationId xmlns:a16="http://schemas.microsoft.com/office/drawing/2014/main" id="{71E2A6DB-1CF5-47D7-B070-F8B0591E09B1}"/>
                    </a:ext>
                  </a:extLst>
                </p14:cNvPr>
                <p14:cNvContentPartPr/>
                <p14:nvPr/>
              </p14:nvContentPartPr>
              <p14:xfrm>
                <a:off x="7463533" y="4418547"/>
                <a:ext cx="119520" cy="110160"/>
              </p14:xfrm>
            </p:contentPart>
          </mc:Choice>
          <mc:Fallback>
            <p:pic>
              <p:nvPicPr>
                <p:cNvPr id="211138" name="Freihand 211137">
                  <a:extLst>
                    <a:ext uri="{FF2B5EF4-FFF2-40B4-BE49-F238E27FC236}">
                      <a16:creationId xmlns:a16="http://schemas.microsoft.com/office/drawing/2014/main" id="{71E2A6DB-1CF5-47D7-B070-F8B0591E09B1}"/>
                    </a:ext>
                  </a:extLst>
                </p:cNvPr>
                <p:cNvPicPr/>
                <p:nvPr/>
              </p:nvPicPr>
              <p:blipFill>
                <a:blip r:embed="rId399"/>
                <a:stretch>
                  <a:fillRect/>
                </a:stretch>
              </p:blipFill>
              <p:spPr>
                <a:xfrm>
                  <a:off x="7459213" y="4414227"/>
                  <a:ext cx="1281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11139" name="Freihand 211138">
                  <a:extLst>
                    <a:ext uri="{FF2B5EF4-FFF2-40B4-BE49-F238E27FC236}">
                      <a16:creationId xmlns:a16="http://schemas.microsoft.com/office/drawing/2014/main" id="{D84C7A84-FB13-4FCC-8277-4CB70BBB3F96}"/>
                    </a:ext>
                  </a:extLst>
                </p14:cNvPr>
                <p14:cNvContentPartPr/>
                <p14:nvPr/>
              </p14:nvContentPartPr>
              <p14:xfrm>
                <a:off x="7662613" y="4349427"/>
                <a:ext cx="96120" cy="120240"/>
              </p14:xfrm>
            </p:contentPart>
          </mc:Choice>
          <mc:Fallback>
            <p:pic>
              <p:nvPicPr>
                <p:cNvPr id="211139" name="Freihand 211138">
                  <a:extLst>
                    <a:ext uri="{FF2B5EF4-FFF2-40B4-BE49-F238E27FC236}">
                      <a16:creationId xmlns:a16="http://schemas.microsoft.com/office/drawing/2014/main" id="{D84C7A84-FB13-4FCC-8277-4CB70BBB3F96}"/>
                    </a:ext>
                  </a:extLst>
                </p:cNvPr>
                <p:cNvPicPr/>
                <p:nvPr/>
              </p:nvPicPr>
              <p:blipFill>
                <a:blip r:embed="rId401"/>
                <a:stretch>
                  <a:fillRect/>
                </a:stretch>
              </p:blipFill>
              <p:spPr>
                <a:xfrm>
                  <a:off x="7658293" y="4345107"/>
                  <a:ext cx="1047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11140" name="Freihand 211139">
                  <a:extLst>
                    <a:ext uri="{FF2B5EF4-FFF2-40B4-BE49-F238E27FC236}">
                      <a16:creationId xmlns:a16="http://schemas.microsoft.com/office/drawing/2014/main" id="{FA6C90F3-F385-43B7-AE58-063774BB4601}"/>
                    </a:ext>
                  </a:extLst>
                </p14:cNvPr>
                <p14:cNvContentPartPr/>
                <p14:nvPr/>
              </p14:nvContentPartPr>
              <p14:xfrm>
                <a:off x="7856293" y="4377867"/>
                <a:ext cx="120960" cy="111960"/>
              </p14:xfrm>
            </p:contentPart>
          </mc:Choice>
          <mc:Fallback>
            <p:pic>
              <p:nvPicPr>
                <p:cNvPr id="211140" name="Freihand 211139">
                  <a:extLst>
                    <a:ext uri="{FF2B5EF4-FFF2-40B4-BE49-F238E27FC236}">
                      <a16:creationId xmlns:a16="http://schemas.microsoft.com/office/drawing/2014/main" id="{FA6C90F3-F385-43B7-AE58-063774BB4601}"/>
                    </a:ext>
                  </a:extLst>
                </p:cNvPr>
                <p:cNvPicPr/>
                <p:nvPr/>
              </p:nvPicPr>
              <p:blipFill>
                <a:blip r:embed="rId403"/>
                <a:stretch>
                  <a:fillRect/>
                </a:stretch>
              </p:blipFill>
              <p:spPr>
                <a:xfrm>
                  <a:off x="7851973" y="4373547"/>
                  <a:ext cx="1296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11141" name="Freihand 211140">
                  <a:extLst>
                    <a:ext uri="{FF2B5EF4-FFF2-40B4-BE49-F238E27FC236}">
                      <a16:creationId xmlns:a16="http://schemas.microsoft.com/office/drawing/2014/main" id="{C74D3EEA-F301-4EFB-847D-D6CA36EE5219}"/>
                    </a:ext>
                  </a:extLst>
                </p14:cNvPr>
                <p14:cNvContentPartPr/>
                <p14:nvPr/>
              </p14:nvContentPartPr>
              <p14:xfrm>
                <a:off x="7800493" y="4324227"/>
                <a:ext cx="121680" cy="88920"/>
              </p14:xfrm>
            </p:contentPart>
          </mc:Choice>
          <mc:Fallback>
            <p:pic>
              <p:nvPicPr>
                <p:cNvPr id="211141" name="Freihand 211140">
                  <a:extLst>
                    <a:ext uri="{FF2B5EF4-FFF2-40B4-BE49-F238E27FC236}">
                      <a16:creationId xmlns:a16="http://schemas.microsoft.com/office/drawing/2014/main" id="{C74D3EEA-F301-4EFB-847D-D6CA36EE5219}"/>
                    </a:ext>
                  </a:extLst>
                </p:cNvPr>
                <p:cNvPicPr/>
                <p:nvPr/>
              </p:nvPicPr>
              <p:blipFill>
                <a:blip r:embed="rId405"/>
                <a:stretch>
                  <a:fillRect/>
                </a:stretch>
              </p:blipFill>
              <p:spPr>
                <a:xfrm>
                  <a:off x="7796173" y="4319907"/>
                  <a:ext cx="1303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11142" name="Freihand 211141">
                  <a:extLst>
                    <a:ext uri="{FF2B5EF4-FFF2-40B4-BE49-F238E27FC236}">
                      <a16:creationId xmlns:a16="http://schemas.microsoft.com/office/drawing/2014/main" id="{85DD0A7B-7467-4CA2-AED6-7A32764C1683}"/>
                    </a:ext>
                  </a:extLst>
                </p14:cNvPr>
                <p14:cNvContentPartPr/>
                <p14:nvPr/>
              </p14:nvContentPartPr>
              <p14:xfrm>
                <a:off x="7918213" y="4446627"/>
                <a:ext cx="89640" cy="59400"/>
              </p14:xfrm>
            </p:contentPart>
          </mc:Choice>
          <mc:Fallback>
            <p:pic>
              <p:nvPicPr>
                <p:cNvPr id="211142" name="Freihand 211141">
                  <a:extLst>
                    <a:ext uri="{FF2B5EF4-FFF2-40B4-BE49-F238E27FC236}">
                      <a16:creationId xmlns:a16="http://schemas.microsoft.com/office/drawing/2014/main" id="{85DD0A7B-7467-4CA2-AED6-7A32764C1683}"/>
                    </a:ext>
                  </a:extLst>
                </p:cNvPr>
                <p:cNvPicPr/>
                <p:nvPr/>
              </p:nvPicPr>
              <p:blipFill>
                <a:blip r:embed="rId407"/>
                <a:stretch>
                  <a:fillRect/>
                </a:stretch>
              </p:blipFill>
              <p:spPr>
                <a:xfrm>
                  <a:off x="7913893" y="4442307"/>
                  <a:ext cx="982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11144" name="Freihand 211143">
                  <a:extLst>
                    <a:ext uri="{FF2B5EF4-FFF2-40B4-BE49-F238E27FC236}">
                      <a16:creationId xmlns:a16="http://schemas.microsoft.com/office/drawing/2014/main" id="{CEF78709-A578-48CD-9448-80CDD622DAB5}"/>
                    </a:ext>
                  </a:extLst>
                </p14:cNvPr>
                <p14:cNvContentPartPr/>
                <p14:nvPr/>
              </p14:nvContentPartPr>
              <p14:xfrm>
                <a:off x="6847933" y="4720947"/>
                <a:ext cx="131760" cy="170640"/>
              </p14:xfrm>
            </p:contentPart>
          </mc:Choice>
          <mc:Fallback>
            <p:pic>
              <p:nvPicPr>
                <p:cNvPr id="211144" name="Freihand 211143">
                  <a:extLst>
                    <a:ext uri="{FF2B5EF4-FFF2-40B4-BE49-F238E27FC236}">
                      <a16:creationId xmlns:a16="http://schemas.microsoft.com/office/drawing/2014/main" id="{CEF78709-A578-48CD-9448-80CDD622DAB5}"/>
                    </a:ext>
                  </a:extLst>
                </p:cNvPr>
                <p:cNvPicPr/>
                <p:nvPr/>
              </p:nvPicPr>
              <p:blipFill>
                <a:blip r:embed="rId409"/>
                <a:stretch>
                  <a:fillRect/>
                </a:stretch>
              </p:blipFill>
              <p:spPr>
                <a:xfrm>
                  <a:off x="6843613" y="4716627"/>
                  <a:ext cx="1404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11145" name="Freihand 211144">
                  <a:extLst>
                    <a:ext uri="{FF2B5EF4-FFF2-40B4-BE49-F238E27FC236}">
                      <a16:creationId xmlns:a16="http://schemas.microsoft.com/office/drawing/2014/main" id="{77062A86-83FC-463B-8265-0DCD6ADE48A4}"/>
                    </a:ext>
                  </a:extLst>
                </p14:cNvPr>
                <p14:cNvContentPartPr/>
                <p14:nvPr/>
              </p14:nvContentPartPr>
              <p14:xfrm>
                <a:off x="6963853" y="4764507"/>
                <a:ext cx="154440" cy="85320"/>
              </p14:xfrm>
            </p:contentPart>
          </mc:Choice>
          <mc:Fallback>
            <p:pic>
              <p:nvPicPr>
                <p:cNvPr id="211145" name="Freihand 211144">
                  <a:extLst>
                    <a:ext uri="{FF2B5EF4-FFF2-40B4-BE49-F238E27FC236}">
                      <a16:creationId xmlns:a16="http://schemas.microsoft.com/office/drawing/2014/main" id="{77062A86-83FC-463B-8265-0DCD6ADE48A4}"/>
                    </a:ext>
                  </a:extLst>
                </p:cNvPr>
                <p:cNvPicPr/>
                <p:nvPr/>
              </p:nvPicPr>
              <p:blipFill>
                <a:blip r:embed="rId411"/>
                <a:stretch>
                  <a:fillRect/>
                </a:stretch>
              </p:blipFill>
              <p:spPr>
                <a:xfrm>
                  <a:off x="6959533" y="4760187"/>
                  <a:ext cx="1630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11146" name="Freihand 211145">
                  <a:extLst>
                    <a:ext uri="{FF2B5EF4-FFF2-40B4-BE49-F238E27FC236}">
                      <a16:creationId xmlns:a16="http://schemas.microsoft.com/office/drawing/2014/main" id="{BCD843E4-D43B-48DD-A37C-39E347D1DE0F}"/>
                    </a:ext>
                  </a:extLst>
                </p14:cNvPr>
                <p14:cNvContentPartPr/>
                <p14:nvPr/>
              </p14:nvContentPartPr>
              <p14:xfrm>
                <a:off x="7124413" y="4713747"/>
                <a:ext cx="104760" cy="120960"/>
              </p14:xfrm>
            </p:contentPart>
          </mc:Choice>
          <mc:Fallback>
            <p:pic>
              <p:nvPicPr>
                <p:cNvPr id="211146" name="Freihand 211145">
                  <a:extLst>
                    <a:ext uri="{FF2B5EF4-FFF2-40B4-BE49-F238E27FC236}">
                      <a16:creationId xmlns:a16="http://schemas.microsoft.com/office/drawing/2014/main" id="{BCD843E4-D43B-48DD-A37C-39E347D1DE0F}"/>
                    </a:ext>
                  </a:extLst>
                </p:cNvPr>
                <p:cNvPicPr/>
                <p:nvPr/>
              </p:nvPicPr>
              <p:blipFill>
                <a:blip r:embed="rId413"/>
                <a:stretch>
                  <a:fillRect/>
                </a:stretch>
              </p:blipFill>
              <p:spPr>
                <a:xfrm>
                  <a:off x="7120093" y="4709427"/>
                  <a:ext cx="1134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11147" name="Freihand 211146">
                  <a:extLst>
                    <a:ext uri="{FF2B5EF4-FFF2-40B4-BE49-F238E27FC236}">
                      <a16:creationId xmlns:a16="http://schemas.microsoft.com/office/drawing/2014/main" id="{8B35F066-63B7-4F51-B40B-0696AE561670}"/>
                    </a:ext>
                  </a:extLst>
                </p14:cNvPr>
                <p14:cNvContentPartPr/>
                <p14:nvPr/>
              </p14:nvContentPartPr>
              <p14:xfrm>
                <a:off x="7180573" y="4804827"/>
                <a:ext cx="50400" cy="30600"/>
              </p14:xfrm>
            </p:contentPart>
          </mc:Choice>
          <mc:Fallback>
            <p:pic>
              <p:nvPicPr>
                <p:cNvPr id="211147" name="Freihand 211146">
                  <a:extLst>
                    <a:ext uri="{FF2B5EF4-FFF2-40B4-BE49-F238E27FC236}">
                      <a16:creationId xmlns:a16="http://schemas.microsoft.com/office/drawing/2014/main" id="{8B35F066-63B7-4F51-B40B-0696AE561670}"/>
                    </a:ext>
                  </a:extLst>
                </p:cNvPr>
                <p:cNvPicPr/>
                <p:nvPr/>
              </p:nvPicPr>
              <p:blipFill>
                <a:blip r:embed="rId415"/>
                <a:stretch>
                  <a:fillRect/>
                </a:stretch>
              </p:blipFill>
              <p:spPr>
                <a:xfrm>
                  <a:off x="7176253" y="4800507"/>
                  <a:ext cx="590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11148" name="Freihand 211147">
                  <a:extLst>
                    <a:ext uri="{FF2B5EF4-FFF2-40B4-BE49-F238E27FC236}">
                      <a16:creationId xmlns:a16="http://schemas.microsoft.com/office/drawing/2014/main" id="{87212A86-02D5-4FCF-B3D3-639542849403}"/>
                    </a:ext>
                  </a:extLst>
                </p14:cNvPr>
                <p14:cNvContentPartPr/>
                <p14:nvPr/>
              </p14:nvContentPartPr>
              <p14:xfrm>
                <a:off x="7271653" y="4668747"/>
                <a:ext cx="187560" cy="157320"/>
              </p14:xfrm>
            </p:contentPart>
          </mc:Choice>
          <mc:Fallback>
            <p:pic>
              <p:nvPicPr>
                <p:cNvPr id="211148" name="Freihand 211147">
                  <a:extLst>
                    <a:ext uri="{FF2B5EF4-FFF2-40B4-BE49-F238E27FC236}">
                      <a16:creationId xmlns:a16="http://schemas.microsoft.com/office/drawing/2014/main" id="{87212A86-02D5-4FCF-B3D3-639542849403}"/>
                    </a:ext>
                  </a:extLst>
                </p:cNvPr>
                <p:cNvPicPr/>
                <p:nvPr/>
              </p:nvPicPr>
              <p:blipFill>
                <a:blip r:embed="rId417"/>
                <a:stretch>
                  <a:fillRect/>
                </a:stretch>
              </p:blipFill>
              <p:spPr>
                <a:xfrm>
                  <a:off x="7267333" y="4664427"/>
                  <a:ext cx="1962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11149" name="Freihand 211148">
                  <a:extLst>
                    <a:ext uri="{FF2B5EF4-FFF2-40B4-BE49-F238E27FC236}">
                      <a16:creationId xmlns:a16="http://schemas.microsoft.com/office/drawing/2014/main" id="{7B3DB6B0-74B0-4806-9450-B79F9D4FF7F0}"/>
                    </a:ext>
                  </a:extLst>
                </p14:cNvPr>
                <p14:cNvContentPartPr/>
                <p14:nvPr/>
              </p14:nvContentPartPr>
              <p14:xfrm>
                <a:off x="7550293" y="4681707"/>
                <a:ext cx="147240" cy="101880"/>
              </p14:xfrm>
            </p:contentPart>
          </mc:Choice>
          <mc:Fallback>
            <p:pic>
              <p:nvPicPr>
                <p:cNvPr id="211149" name="Freihand 211148">
                  <a:extLst>
                    <a:ext uri="{FF2B5EF4-FFF2-40B4-BE49-F238E27FC236}">
                      <a16:creationId xmlns:a16="http://schemas.microsoft.com/office/drawing/2014/main" id="{7B3DB6B0-74B0-4806-9450-B79F9D4FF7F0}"/>
                    </a:ext>
                  </a:extLst>
                </p:cNvPr>
                <p:cNvPicPr/>
                <p:nvPr/>
              </p:nvPicPr>
              <p:blipFill>
                <a:blip r:embed="rId419"/>
                <a:stretch>
                  <a:fillRect/>
                </a:stretch>
              </p:blipFill>
              <p:spPr>
                <a:xfrm>
                  <a:off x="7545973" y="4677387"/>
                  <a:ext cx="1558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11150" name="Freihand 211149">
                  <a:extLst>
                    <a:ext uri="{FF2B5EF4-FFF2-40B4-BE49-F238E27FC236}">
                      <a16:creationId xmlns:a16="http://schemas.microsoft.com/office/drawing/2014/main" id="{14EC5A4D-BFDE-4586-9DA8-D56CE8D130DA}"/>
                    </a:ext>
                  </a:extLst>
                </p14:cNvPr>
                <p14:cNvContentPartPr/>
                <p14:nvPr/>
              </p14:nvContentPartPr>
              <p14:xfrm>
                <a:off x="7713013" y="4678107"/>
                <a:ext cx="113040" cy="132840"/>
              </p14:xfrm>
            </p:contentPart>
          </mc:Choice>
          <mc:Fallback>
            <p:pic>
              <p:nvPicPr>
                <p:cNvPr id="211150" name="Freihand 211149">
                  <a:extLst>
                    <a:ext uri="{FF2B5EF4-FFF2-40B4-BE49-F238E27FC236}">
                      <a16:creationId xmlns:a16="http://schemas.microsoft.com/office/drawing/2014/main" id="{14EC5A4D-BFDE-4586-9DA8-D56CE8D130DA}"/>
                    </a:ext>
                  </a:extLst>
                </p:cNvPr>
                <p:cNvPicPr/>
                <p:nvPr/>
              </p:nvPicPr>
              <p:blipFill>
                <a:blip r:embed="rId421"/>
                <a:stretch>
                  <a:fillRect/>
                </a:stretch>
              </p:blipFill>
              <p:spPr>
                <a:xfrm>
                  <a:off x="7708693" y="4673787"/>
                  <a:ext cx="1216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11151" name="Freihand 211150">
                  <a:extLst>
                    <a:ext uri="{FF2B5EF4-FFF2-40B4-BE49-F238E27FC236}">
                      <a16:creationId xmlns:a16="http://schemas.microsoft.com/office/drawing/2014/main" id="{68F3D86E-038E-40B7-8A43-CBD5F2E9B374}"/>
                    </a:ext>
                  </a:extLst>
                </p14:cNvPr>
                <p14:cNvContentPartPr/>
                <p14:nvPr/>
              </p14:nvContentPartPr>
              <p14:xfrm>
                <a:off x="7822093" y="4676667"/>
                <a:ext cx="129240" cy="213840"/>
              </p14:xfrm>
            </p:contentPart>
          </mc:Choice>
          <mc:Fallback>
            <p:pic>
              <p:nvPicPr>
                <p:cNvPr id="211151" name="Freihand 211150">
                  <a:extLst>
                    <a:ext uri="{FF2B5EF4-FFF2-40B4-BE49-F238E27FC236}">
                      <a16:creationId xmlns:a16="http://schemas.microsoft.com/office/drawing/2014/main" id="{68F3D86E-038E-40B7-8A43-CBD5F2E9B374}"/>
                    </a:ext>
                  </a:extLst>
                </p:cNvPr>
                <p:cNvPicPr/>
                <p:nvPr/>
              </p:nvPicPr>
              <p:blipFill>
                <a:blip r:embed="rId423"/>
                <a:stretch>
                  <a:fillRect/>
                </a:stretch>
              </p:blipFill>
              <p:spPr>
                <a:xfrm>
                  <a:off x="7817773" y="4672347"/>
                  <a:ext cx="1378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11152" name="Freihand 211151">
                  <a:extLst>
                    <a:ext uri="{FF2B5EF4-FFF2-40B4-BE49-F238E27FC236}">
                      <a16:creationId xmlns:a16="http://schemas.microsoft.com/office/drawing/2014/main" id="{DFF7F231-1463-4FE0-A5AB-2F6D12A507E5}"/>
                    </a:ext>
                  </a:extLst>
                </p14:cNvPr>
                <p14:cNvContentPartPr/>
                <p14:nvPr/>
              </p14:nvContentPartPr>
              <p14:xfrm>
                <a:off x="7985533" y="4659387"/>
                <a:ext cx="103680" cy="83880"/>
              </p14:xfrm>
            </p:contentPart>
          </mc:Choice>
          <mc:Fallback>
            <p:pic>
              <p:nvPicPr>
                <p:cNvPr id="211152" name="Freihand 211151">
                  <a:extLst>
                    <a:ext uri="{FF2B5EF4-FFF2-40B4-BE49-F238E27FC236}">
                      <a16:creationId xmlns:a16="http://schemas.microsoft.com/office/drawing/2014/main" id="{DFF7F231-1463-4FE0-A5AB-2F6D12A507E5}"/>
                    </a:ext>
                  </a:extLst>
                </p:cNvPr>
                <p:cNvPicPr/>
                <p:nvPr/>
              </p:nvPicPr>
              <p:blipFill>
                <a:blip r:embed="rId425"/>
                <a:stretch>
                  <a:fillRect/>
                </a:stretch>
              </p:blipFill>
              <p:spPr>
                <a:xfrm>
                  <a:off x="7981213" y="4655067"/>
                  <a:ext cx="1123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11153" name="Freihand 211152">
                  <a:extLst>
                    <a:ext uri="{FF2B5EF4-FFF2-40B4-BE49-F238E27FC236}">
                      <a16:creationId xmlns:a16="http://schemas.microsoft.com/office/drawing/2014/main" id="{A3D65357-EC85-4CB1-81A2-DBA6D2D088BA}"/>
                    </a:ext>
                  </a:extLst>
                </p14:cNvPr>
                <p14:cNvContentPartPr/>
                <p14:nvPr/>
              </p14:nvContentPartPr>
              <p14:xfrm>
                <a:off x="8110453" y="4661907"/>
                <a:ext cx="99000" cy="62280"/>
              </p14:xfrm>
            </p:contentPart>
          </mc:Choice>
          <mc:Fallback>
            <p:pic>
              <p:nvPicPr>
                <p:cNvPr id="211153" name="Freihand 211152">
                  <a:extLst>
                    <a:ext uri="{FF2B5EF4-FFF2-40B4-BE49-F238E27FC236}">
                      <a16:creationId xmlns:a16="http://schemas.microsoft.com/office/drawing/2014/main" id="{A3D65357-EC85-4CB1-81A2-DBA6D2D088BA}"/>
                    </a:ext>
                  </a:extLst>
                </p:cNvPr>
                <p:cNvPicPr/>
                <p:nvPr/>
              </p:nvPicPr>
              <p:blipFill>
                <a:blip r:embed="rId427"/>
                <a:stretch>
                  <a:fillRect/>
                </a:stretch>
              </p:blipFill>
              <p:spPr>
                <a:xfrm>
                  <a:off x="8106133" y="4657587"/>
                  <a:ext cx="1076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11154" name="Freihand 211153">
                  <a:extLst>
                    <a:ext uri="{FF2B5EF4-FFF2-40B4-BE49-F238E27FC236}">
                      <a16:creationId xmlns:a16="http://schemas.microsoft.com/office/drawing/2014/main" id="{11964E9F-169B-4419-BC41-EA2847B257B2}"/>
                    </a:ext>
                  </a:extLst>
                </p14:cNvPr>
                <p14:cNvContentPartPr/>
                <p14:nvPr/>
              </p14:nvContentPartPr>
              <p14:xfrm>
                <a:off x="8211253" y="4552827"/>
                <a:ext cx="131040" cy="170640"/>
              </p14:xfrm>
            </p:contentPart>
          </mc:Choice>
          <mc:Fallback>
            <p:pic>
              <p:nvPicPr>
                <p:cNvPr id="211154" name="Freihand 211153">
                  <a:extLst>
                    <a:ext uri="{FF2B5EF4-FFF2-40B4-BE49-F238E27FC236}">
                      <a16:creationId xmlns:a16="http://schemas.microsoft.com/office/drawing/2014/main" id="{11964E9F-169B-4419-BC41-EA2847B257B2}"/>
                    </a:ext>
                  </a:extLst>
                </p:cNvPr>
                <p:cNvPicPr/>
                <p:nvPr/>
              </p:nvPicPr>
              <p:blipFill>
                <a:blip r:embed="rId429"/>
                <a:stretch>
                  <a:fillRect/>
                </a:stretch>
              </p:blipFill>
              <p:spPr>
                <a:xfrm>
                  <a:off x="8206933" y="4548507"/>
                  <a:ext cx="1396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11155" name="Freihand 211154">
                  <a:extLst>
                    <a:ext uri="{FF2B5EF4-FFF2-40B4-BE49-F238E27FC236}">
                      <a16:creationId xmlns:a16="http://schemas.microsoft.com/office/drawing/2014/main" id="{0AFDAF83-42AC-41D5-B528-12CA07F02142}"/>
                    </a:ext>
                  </a:extLst>
                </p14:cNvPr>
                <p14:cNvContentPartPr/>
                <p14:nvPr/>
              </p14:nvContentPartPr>
              <p14:xfrm>
                <a:off x="8311333" y="4617987"/>
                <a:ext cx="92520" cy="117000"/>
              </p14:xfrm>
            </p:contentPart>
          </mc:Choice>
          <mc:Fallback>
            <p:pic>
              <p:nvPicPr>
                <p:cNvPr id="211155" name="Freihand 211154">
                  <a:extLst>
                    <a:ext uri="{FF2B5EF4-FFF2-40B4-BE49-F238E27FC236}">
                      <a16:creationId xmlns:a16="http://schemas.microsoft.com/office/drawing/2014/main" id="{0AFDAF83-42AC-41D5-B528-12CA07F02142}"/>
                    </a:ext>
                  </a:extLst>
                </p:cNvPr>
                <p:cNvPicPr/>
                <p:nvPr/>
              </p:nvPicPr>
              <p:blipFill>
                <a:blip r:embed="rId431"/>
                <a:stretch>
                  <a:fillRect/>
                </a:stretch>
              </p:blipFill>
              <p:spPr>
                <a:xfrm>
                  <a:off x="8307013" y="4613667"/>
                  <a:ext cx="1011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11156" name="Freihand 211155">
                  <a:extLst>
                    <a:ext uri="{FF2B5EF4-FFF2-40B4-BE49-F238E27FC236}">
                      <a16:creationId xmlns:a16="http://schemas.microsoft.com/office/drawing/2014/main" id="{F596207D-D31F-4946-8C69-7640ED621042}"/>
                    </a:ext>
                  </a:extLst>
                </p14:cNvPr>
                <p14:cNvContentPartPr/>
                <p14:nvPr/>
              </p14:nvContentPartPr>
              <p14:xfrm>
                <a:off x="6852253" y="5004987"/>
                <a:ext cx="297720" cy="69120"/>
              </p14:xfrm>
            </p:contentPart>
          </mc:Choice>
          <mc:Fallback>
            <p:pic>
              <p:nvPicPr>
                <p:cNvPr id="211156" name="Freihand 211155">
                  <a:extLst>
                    <a:ext uri="{FF2B5EF4-FFF2-40B4-BE49-F238E27FC236}">
                      <a16:creationId xmlns:a16="http://schemas.microsoft.com/office/drawing/2014/main" id="{F596207D-D31F-4946-8C69-7640ED621042}"/>
                    </a:ext>
                  </a:extLst>
                </p:cNvPr>
                <p:cNvPicPr/>
                <p:nvPr/>
              </p:nvPicPr>
              <p:blipFill>
                <a:blip r:embed="rId433"/>
                <a:stretch>
                  <a:fillRect/>
                </a:stretch>
              </p:blipFill>
              <p:spPr>
                <a:xfrm>
                  <a:off x="6847933" y="5000667"/>
                  <a:ext cx="3063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11157" name="Freihand 211156">
                  <a:extLst>
                    <a:ext uri="{FF2B5EF4-FFF2-40B4-BE49-F238E27FC236}">
                      <a16:creationId xmlns:a16="http://schemas.microsoft.com/office/drawing/2014/main" id="{2C1BCFC4-4416-4108-9D4D-57239CEFC6C9}"/>
                    </a:ext>
                  </a:extLst>
                </p14:cNvPr>
                <p14:cNvContentPartPr/>
                <p14:nvPr/>
              </p14:nvContentPartPr>
              <p14:xfrm>
                <a:off x="7309813" y="4940907"/>
                <a:ext cx="183960" cy="124560"/>
              </p14:xfrm>
            </p:contentPart>
          </mc:Choice>
          <mc:Fallback>
            <p:pic>
              <p:nvPicPr>
                <p:cNvPr id="211157" name="Freihand 211156">
                  <a:extLst>
                    <a:ext uri="{FF2B5EF4-FFF2-40B4-BE49-F238E27FC236}">
                      <a16:creationId xmlns:a16="http://schemas.microsoft.com/office/drawing/2014/main" id="{2C1BCFC4-4416-4108-9D4D-57239CEFC6C9}"/>
                    </a:ext>
                  </a:extLst>
                </p:cNvPr>
                <p:cNvPicPr/>
                <p:nvPr/>
              </p:nvPicPr>
              <p:blipFill>
                <a:blip r:embed="rId435"/>
                <a:stretch>
                  <a:fillRect/>
                </a:stretch>
              </p:blipFill>
              <p:spPr>
                <a:xfrm>
                  <a:off x="7305493" y="4936587"/>
                  <a:ext cx="1926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11158" name="Freihand 211157">
                  <a:extLst>
                    <a:ext uri="{FF2B5EF4-FFF2-40B4-BE49-F238E27FC236}">
                      <a16:creationId xmlns:a16="http://schemas.microsoft.com/office/drawing/2014/main" id="{F2CF16C4-29C0-41B0-9528-26C035F9CACD}"/>
                    </a:ext>
                  </a:extLst>
                </p14:cNvPr>
                <p14:cNvContentPartPr/>
                <p14:nvPr/>
              </p14:nvContentPartPr>
              <p14:xfrm>
                <a:off x="7488733" y="4929387"/>
                <a:ext cx="360" cy="360"/>
              </p14:xfrm>
            </p:contentPart>
          </mc:Choice>
          <mc:Fallback>
            <p:pic>
              <p:nvPicPr>
                <p:cNvPr id="211158" name="Freihand 211157">
                  <a:extLst>
                    <a:ext uri="{FF2B5EF4-FFF2-40B4-BE49-F238E27FC236}">
                      <a16:creationId xmlns:a16="http://schemas.microsoft.com/office/drawing/2014/main" id="{F2CF16C4-29C0-41B0-9528-26C035F9CACD}"/>
                    </a:ext>
                  </a:extLst>
                </p:cNvPr>
                <p:cNvPicPr/>
                <p:nvPr/>
              </p:nvPicPr>
              <p:blipFill>
                <a:blip r:embed="rId124"/>
                <a:stretch>
                  <a:fillRect/>
                </a:stretch>
              </p:blipFill>
              <p:spPr>
                <a:xfrm>
                  <a:off x="7484413" y="4925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11159" name="Freihand 211158">
                  <a:extLst>
                    <a:ext uri="{FF2B5EF4-FFF2-40B4-BE49-F238E27FC236}">
                      <a16:creationId xmlns:a16="http://schemas.microsoft.com/office/drawing/2014/main" id="{7B976335-C8FD-4A0D-983F-3E87A4BD41B1}"/>
                    </a:ext>
                  </a:extLst>
                </p14:cNvPr>
                <p14:cNvContentPartPr/>
                <p14:nvPr/>
              </p14:nvContentPartPr>
              <p14:xfrm>
                <a:off x="7538053" y="4955307"/>
                <a:ext cx="130320" cy="86040"/>
              </p14:xfrm>
            </p:contentPart>
          </mc:Choice>
          <mc:Fallback>
            <p:pic>
              <p:nvPicPr>
                <p:cNvPr id="211159" name="Freihand 211158">
                  <a:extLst>
                    <a:ext uri="{FF2B5EF4-FFF2-40B4-BE49-F238E27FC236}">
                      <a16:creationId xmlns:a16="http://schemas.microsoft.com/office/drawing/2014/main" id="{7B976335-C8FD-4A0D-983F-3E87A4BD41B1}"/>
                    </a:ext>
                  </a:extLst>
                </p:cNvPr>
                <p:cNvPicPr/>
                <p:nvPr/>
              </p:nvPicPr>
              <p:blipFill>
                <a:blip r:embed="rId438"/>
                <a:stretch>
                  <a:fillRect/>
                </a:stretch>
              </p:blipFill>
              <p:spPr>
                <a:xfrm>
                  <a:off x="7533733" y="4950987"/>
                  <a:ext cx="1389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11160" name="Freihand 211159">
                  <a:extLst>
                    <a:ext uri="{FF2B5EF4-FFF2-40B4-BE49-F238E27FC236}">
                      <a16:creationId xmlns:a16="http://schemas.microsoft.com/office/drawing/2014/main" id="{C7D79D2A-53B3-4ED1-8826-AD3D6D702F68}"/>
                    </a:ext>
                  </a:extLst>
                </p14:cNvPr>
                <p14:cNvContentPartPr/>
                <p14:nvPr/>
              </p14:nvContentPartPr>
              <p14:xfrm>
                <a:off x="7661173" y="4947747"/>
                <a:ext cx="185760" cy="100440"/>
              </p14:xfrm>
            </p:contentPart>
          </mc:Choice>
          <mc:Fallback>
            <p:pic>
              <p:nvPicPr>
                <p:cNvPr id="211160" name="Freihand 211159">
                  <a:extLst>
                    <a:ext uri="{FF2B5EF4-FFF2-40B4-BE49-F238E27FC236}">
                      <a16:creationId xmlns:a16="http://schemas.microsoft.com/office/drawing/2014/main" id="{C7D79D2A-53B3-4ED1-8826-AD3D6D702F68}"/>
                    </a:ext>
                  </a:extLst>
                </p:cNvPr>
                <p:cNvPicPr/>
                <p:nvPr/>
              </p:nvPicPr>
              <p:blipFill>
                <a:blip r:embed="rId440"/>
                <a:stretch>
                  <a:fillRect/>
                </a:stretch>
              </p:blipFill>
              <p:spPr>
                <a:xfrm>
                  <a:off x="7656853" y="4943427"/>
                  <a:ext cx="1944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11161" name="Freihand 211160">
                  <a:extLst>
                    <a:ext uri="{FF2B5EF4-FFF2-40B4-BE49-F238E27FC236}">
                      <a16:creationId xmlns:a16="http://schemas.microsoft.com/office/drawing/2014/main" id="{4C8F4E37-0906-45A9-B8E9-3CFE80D95CC9}"/>
                    </a:ext>
                  </a:extLst>
                </p14:cNvPr>
                <p14:cNvContentPartPr/>
                <p14:nvPr/>
              </p14:nvContentPartPr>
              <p14:xfrm>
                <a:off x="7844053" y="4918587"/>
                <a:ext cx="195120" cy="87480"/>
              </p14:xfrm>
            </p:contentPart>
          </mc:Choice>
          <mc:Fallback>
            <p:pic>
              <p:nvPicPr>
                <p:cNvPr id="211161" name="Freihand 211160">
                  <a:extLst>
                    <a:ext uri="{FF2B5EF4-FFF2-40B4-BE49-F238E27FC236}">
                      <a16:creationId xmlns:a16="http://schemas.microsoft.com/office/drawing/2014/main" id="{4C8F4E37-0906-45A9-B8E9-3CFE80D95CC9}"/>
                    </a:ext>
                  </a:extLst>
                </p:cNvPr>
                <p:cNvPicPr/>
                <p:nvPr/>
              </p:nvPicPr>
              <p:blipFill>
                <a:blip r:embed="rId442"/>
                <a:stretch>
                  <a:fillRect/>
                </a:stretch>
              </p:blipFill>
              <p:spPr>
                <a:xfrm>
                  <a:off x="7839733" y="4914267"/>
                  <a:ext cx="2037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11162" name="Freihand 211161">
                  <a:extLst>
                    <a:ext uri="{FF2B5EF4-FFF2-40B4-BE49-F238E27FC236}">
                      <a16:creationId xmlns:a16="http://schemas.microsoft.com/office/drawing/2014/main" id="{935562DD-E2F5-491A-8D86-C24A4BD4B017}"/>
                    </a:ext>
                  </a:extLst>
                </p14:cNvPr>
                <p14:cNvContentPartPr/>
                <p14:nvPr/>
              </p14:nvContentPartPr>
              <p14:xfrm>
                <a:off x="8073733" y="4821027"/>
                <a:ext cx="304920" cy="232920"/>
              </p14:xfrm>
            </p:contentPart>
          </mc:Choice>
          <mc:Fallback>
            <p:pic>
              <p:nvPicPr>
                <p:cNvPr id="211162" name="Freihand 211161">
                  <a:extLst>
                    <a:ext uri="{FF2B5EF4-FFF2-40B4-BE49-F238E27FC236}">
                      <a16:creationId xmlns:a16="http://schemas.microsoft.com/office/drawing/2014/main" id="{935562DD-E2F5-491A-8D86-C24A4BD4B017}"/>
                    </a:ext>
                  </a:extLst>
                </p:cNvPr>
                <p:cNvPicPr/>
                <p:nvPr/>
              </p:nvPicPr>
              <p:blipFill>
                <a:blip r:embed="rId444"/>
                <a:stretch>
                  <a:fillRect/>
                </a:stretch>
              </p:blipFill>
              <p:spPr>
                <a:xfrm>
                  <a:off x="8069413" y="4816707"/>
                  <a:ext cx="31356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11163" name="Freihand 211162">
                  <a:extLst>
                    <a:ext uri="{FF2B5EF4-FFF2-40B4-BE49-F238E27FC236}">
                      <a16:creationId xmlns:a16="http://schemas.microsoft.com/office/drawing/2014/main" id="{12FD8558-8038-49C2-9849-0C702601E113}"/>
                    </a:ext>
                  </a:extLst>
                </p14:cNvPr>
                <p14:cNvContentPartPr/>
                <p14:nvPr/>
              </p14:nvContentPartPr>
              <p14:xfrm>
                <a:off x="7021093" y="5189667"/>
                <a:ext cx="108000" cy="116280"/>
              </p14:xfrm>
            </p:contentPart>
          </mc:Choice>
          <mc:Fallback>
            <p:pic>
              <p:nvPicPr>
                <p:cNvPr id="211163" name="Freihand 211162">
                  <a:extLst>
                    <a:ext uri="{FF2B5EF4-FFF2-40B4-BE49-F238E27FC236}">
                      <a16:creationId xmlns:a16="http://schemas.microsoft.com/office/drawing/2014/main" id="{12FD8558-8038-49C2-9849-0C702601E113}"/>
                    </a:ext>
                  </a:extLst>
                </p:cNvPr>
                <p:cNvPicPr/>
                <p:nvPr/>
              </p:nvPicPr>
              <p:blipFill>
                <a:blip r:embed="rId446"/>
                <a:stretch>
                  <a:fillRect/>
                </a:stretch>
              </p:blipFill>
              <p:spPr>
                <a:xfrm>
                  <a:off x="7016773" y="5185347"/>
                  <a:ext cx="1166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11164" name="Freihand 211163">
                  <a:extLst>
                    <a:ext uri="{FF2B5EF4-FFF2-40B4-BE49-F238E27FC236}">
                      <a16:creationId xmlns:a16="http://schemas.microsoft.com/office/drawing/2014/main" id="{5CBB14D0-52AF-4CE8-B302-2198B878986E}"/>
                    </a:ext>
                  </a:extLst>
                </p14:cNvPr>
                <p14:cNvContentPartPr/>
                <p14:nvPr/>
              </p14:nvContentPartPr>
              <p14:xfrm>
                <a:off x="7146733" y="5122347"/>
                <a:ext cx="117000" cy="137520"/>
              </p14:xfrm>
            </p:contentPart>
          </mc:Choice>
          <mc:Fallback>
            <p:pic>
              <p:nvPicPr>
                <p:cNvPr id="211164" name="Freihand 211163">
                  <a:extLst>
                    <a:ext uri="{FF2B5EF4-FFF2-40B4-BE49-F238E27FC236}">
                      <a16:creationId xmlns:a16="http://schemas.microsoft.com/office/drawing/2014/main" id="{5CBB14D0-52AF-4CE8-B302-2198B878986E}"/>
                    </a:ext>
                  </a:extLst>
                </p:cNvPr>
                <p:cNvPicPr/>
                <p:nvPr/>
              </p:nvPicPr>
              <p:blipFill>
                <a:blip r:embed="rId448"/>
                <a:stretch>
                  <a:fillRect/>
                </a:stretch>
              </p:blipFill>
              <p:spPr>
                <a:xfrm>
                  <a:off x="7142413" y="5118027"/>
                  <a:ext cx="1256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11165" name="Freihand 211164">
                  <a:extLst>
                    <a:ext uri="{FF2B5EF4-FFF2-40B4-BE49-F238E27FC236}">
                      <a16:creationId xmlns:a16="http://schemas.microsoft.com/office/drawing/2014/main" id="{61880861-3E11-4EB3-A676-D3C98B526E83}"/>
                    </a:ext>
                  </a:extLst>
                </p14:cNvPr>
                <p14:cNvContentPartPr/>
                <p14:nvPr/>
              </p14:nvContentPartPr>
              <p14:xfrm>
                <a:off x="7272733" y="5102547"/>
                <a:ext cx="245880" cy="140760"/>
              </p14:xfrm>
            </p:contentPart>
          </mc:Choice>
          <mc:Fallback>
            <p:pic>
              <p:nvPicPr>
                <p:cNvPr id="211165" name="Freihand 211164">
                  <a:extLst>
                    <a:ext uri="{FF2B5EF4-FFF2-40B4-BE49-F238E27FC236}">
                      <a16:creationId xmlns:a16="http://schemas.microsoft.com/office/drawing/2014/main" id="{61880861-3E11-4EB3-A676-D3C98B526E83}"/>
                    </a:ext>
                  </a:extLst>
                </p:cNvPr>
                <p:cNvPicPr/>
                <p:nvPr/>
              </p:nvPicPr>
              <p:blipFill>
                <a:blip r:embed="rId450"/>
                <a:stretch>
                  <a:fillRect/>
                </a:stretch>
              </p:blipFill>
              <p:spPr>
                <a:xfrm>
                  <a:off x="7268413" y="5098227"/>
                  <a:ext cx="2545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11166" name="Freihand 211165">
                  <a:extLst>
                    <a:ext uri="{FF2B5EF4-FFF2-40B4-BE49-F238E27FC236}">
                      <a16:creationId xmlns:a16="http://schemas.microsoft.com/office/drawing/2014/main" id="{02EC93AF-EB98-44FD-9346-113BAF02F4EA}"/>
                    </a:ext>
                  </a:extLst>
                </p14:cNvPr>
                <p14:cNvContentPartPr/>
                <p14:nvPr/>
              </p14:nvContentPartPr>
              <p14:xfrm>
                <a:off x="7622653" y="5075187"/>
                <a:ext cx="412560" cy="158760"/>
              </p14:xfrm>
            </p:contentPart>
          </mc:Choice>
          <mc:Fallback>
            <p:pic>
              <p:nvPicPr>
                <p:cNvPr id="211166" name="Freihand 211165">
                  <a:extLst>
                    <a:ext uri="{FF2B5EF4-FFF2-40B4-BE49-F238E27FC236}">
                      <a16:creationId xmlns:a16="http://schemas.microsoft.com/office/drawing/2014/main" id="{02EC93AF-EB98-44FD-9346-113BAF02F4EA}"/>
                    </a:ext>
                  </a:extLst>
                </p:cNvPr>
                <p:cNvPicPr/>
                <p:nvPr/>
              </p:nvPicPr>
              <p:blipFill>
                <a:blip r:embed="rId452"/>
                <a:stretch>
                  <a:fillRect/>
                </a:stretch>
              </p:blipFill>
              <p:spPr>
                <a:xfrm>
                  <a:off x="7618333" y="5070867"/>
                  <a:ext cx="4212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11167" name="Freihand 211166">
                  <a:extLst>
                    <a:ext uri="{FF2B5EF4-FFF2-40B4-BE49-F238E27FC236}">
                      <a16:creationId xmlns:a16="http://schemas.microsoft.com/office/drawing/2014/main" id="{8FCD3759-738C-4692-8D95-B2FE68995FA4}"/>
                    </a:ext>
                  </a:extLst>
                </p14:cNvPr>
                <p14:cNvContentPartPr/>
                <p14:nvPr/>
              </p14:nvContentPartPr>
              <p14:xfrm>
                <a:off x="7725973" y="5304147"/>
                <a:ext cx="213120" cy="71280"/>
              </p14:xfrm>
            </p:contentPart>
          </mc:Choice>
          <mc:Fallback>
            <p:pic>
              <p:nvPicPr>
                <p:cNvPr id="211167" name="Freihand 211166">
                  <a:extLst>
                    <a:ext uri="{FF2B5EF4-FFF2-40B4-BE49-F238E27FC236}">
                      <a16:creationId xmlns:a16="http://schemas.microsoft.com/office/drawing/2014/main" id="{8FCD3759-738C-4692-8D95-B2FE68995FA4}"/>
                    </a:ext>
                  </a:extLst>
                </p:cNvPr>
                <p:cNvPicPr/>
                <p:nvPr/>
              </p:nvPicPr>
              <p:blipFill>
                <a:blip r:embed="rId454"/>
                <a:stretch>
                  <a:fillRect/>
                </a:stretch>
              </p:blipFill>
              <p:spPr>
                <a:xfrm>
                  <a:off x="7721653" y="5299827"/>
                  <a:ext cx="2217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11169" name="Freihand 211168">
                  <a:extLst>
                    <a:ext uri="{FF2B5EF4-FFF2-40B4-BE49-F238E27FC236}">
                      <a16:creationId xmlns:a16="http://schemas.microsoft.com/office/drawing/2014/main" id="{941C6609-D300-4A99-BFD1-C7BC4F1BCCA0}"/>
                    </a:ext>
                  </a:extLst>
                </p14:cNvPr>
                <p14:cNvContentPartPr/>
                <p14:nvPr/>
              </p14:nvContentPartPr>
              <p14:xfrm>
                <a:off x="7966453" y="5223507"/>
                <a:ext cx="258120" cy="144720"/>
              </p14:xfrm>
            </p:contentPart>
          </mc:Choice>
          <mc:Fallback>
            <p:pic>
              <p:nvPicPr>
                <p:cNvPr id="211169" name="Freihand 211168">
                  <a:extLst>
                    <a:ext uri="{FF2B5EF4-FFF2-40B4-BE49-F238E27FC236}">
                      <a16:creationId xmlns:a16="http://schemas.microsoft.com/office/drawing/2014/main" id="{941C6609-D300-4A99-BFD1-C7BC4F1BCCA0}"/>
                    </a:ext>
                  </a:extLst>
                </p:cNvPr>
                <p:cNvPicPr/>
                <p:nvPr/>
              </p:nvPicPr>
              <p:blipFill>
                <a:blip r:embed="rId456"/>
                <a:stretch>
                  <a:fillRect/>
                </a:stretch>
              </p:blipFill>
              <p:spPr>
                <a:xfrm>
                  <a:off x="7962133" y="5219187"/>
                  <a:ext cx="2667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11170" name="Freihand 211169">
                  <a:extLst>
                    <a:ext uri="{FF2B5EF4-FFF2-40B4-BE49-F238E27FC236}">
                      <a16:creationId xmlns:a16="http://schemas.microsoft.com/office/drawing/2014/main" id="{9AA7F749-475C-4AAC-9DDA-1291A8FB7E01}"/>
                    </a:ext>
                  </a:extLst>
                </p14:cNvPr>
                <p14:cNvContentPartPr/>
                <p14:nvPr/>
              </p14:nvContentPartPr>
              <p14:xfrm>
                <a:off x="8230333" y="5251227"/>
                <a:ext cx="73800" cy="87480"/>
              </p14:xfrm>
            </p:contentPart>
          </mc:Choice>
          <mc:Fallback>
            <p:pic>
              <p:nvPicPr>
                <p:cNvPr id="211170" name="Freihand 211169">
                  <a:extLst>
                    <a:ext uri="{FF2B5EF4-FFF2-40B4-BE49-F238E27FC236}">
                      <a16:creationId xmlns:a16="http://schemas.microsoft.com/office/drawing/2014/main" id="{9AA7F749-475C-4AAC-9DDA-1291A8FB7E01}"/>
                    </a:ext>
                  </a:extLst>
                </p:cNvPr>
                <p:cNvPicPr/>
                <p:nvPr/>
              </p:nvPicPr>
              <p:blipFill>
                <a:blip r:embed="rId458"/>
                <a:stretch>
                  <a:fillRect/>
                </a:stretch>
              </p:blipFill>
              <p:spPr>
                <a:xfrm>
                  <a:off x="8226013" y="5246907"/>
                  <a:ext cx="824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11171" name="Freihand 211170">
                  <a:extLst>
                    <a:ext uri="{FF2B5EF4-FFF2-40B4-BE49-F238E27FC236}">
                      <a16:creationId xmlns:a16="http://schemas.microsoft.com/office/drawing/2014/main" id="{CC02D60D-2063-4C15-9A76-4934FC81E311}"/>
                    </a:ext>
                  </a:extLst>
                </p14:cNvPr>
                <p14:cNvContentPartPr/>
                <p14:nvPr/>
              </p14:nvContentPartPr>
              <p14:xfrm>
                <a:off x="8270293" y="5179587"/>
                <a:ext cx="88560" cy="129960"/>
              </p14:xfrm>
            </p:contentPart>
          </mc:Choice>
          <mc:Fallback>
            <p:pic>
              <p:nvPicPr>
                <p:cNvPr id="211171" name="Freihand 211170">
                  <a:extLst>
                    <a:ext uri="{FF2B5EF4-FFF2-40B4-BE49-F238E27FC236}">
                      <a16:creationId xmlns:a16="http://schemas.microsoft.com/office/drawing/2014/main" id="{CC02D60D-2063-4C15-9A76-4934FC81E311}"/>
                    </a:ext>
                  </a:extLst>
                </p:cNvPr>
                <p:cNvPicPr/>
                <p:nvPr/>
              </p:nvPicPr>
              <p:blipFill>
                <a:blip r:embed="rId460"/>
                <a:stretch>
                  <a:fillRect/>
                </a:stretch>
              </p:blipFill>
              <p:spPr>
                <a:xfrm>
                  <a:off x="8265973" y="5175267"/>
                  <a:ext cx="972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11172" name="Freihand 211171">
                  <a:extLst>
                    <a:ext uri="{FF2B5EF4-FFF2-40B4-BE49-F238E27FC236}">
                      <a16:creationId xmlns:a16="http://schemas.microsoft.com/office/drawing/2014/main" id="{0BAAF825-C70D-42FA-8771-17B88DD2A949}"/>
                    </a:ext>
                  </a:extLst>
                </p14:cNvPr>
                <p14:cNvContentPartPr/>
                <p14:nvPr/>
              </p14:nvContentPartPr>
              <p14:xfrm>
                <a:off x="8370373" y="5117667"/>
                <a:ext cx="250200" cy="187560"/>
              </p14:xfrm>
            </p:contentPart>
          </mc:Choice>
          <mc:Fallback>
            <p:pic>
              <p:nvPicPr>
                <p:cNvPr id="211172" name="Freihand 211171">
                  <a:extLst>
                    <a:ext uri="{FF2B5EF4-FFF2-40B4-BE49-F238E27FC236}">
                      <a16:creationId xmlns:a16="http://schemas.microsoft.com/office/drawing/2014/main" id="{0BAAF825-C70D-42FA-8771-17B88DD2A949}"/>
                    </a:ext>
                  </a:extLst>
                </p:cNvPr>
                <p:cNvPicPr/>
                <p:nvPr/>
              </p:nvPicPr>
              <p:blipFill>
                <a:blip r:embed="rId462"/>
                <a:stretch>
                  <a:fillRect/>
                </a:stretch>
              </p:blipFill>
              <p:spPr>
                <a:xfrm>
                  <a:off x="8366053" y="5113347"/>
                  <a:ext cx="2588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11173" name="Freihand 211172">
                  <a:extLst>
                    <a:ext uri="{FF2B5EF4-FFF2-40B4-BE49-F238E27FC236}">
                      <a16:creationId xmlns:a16="http://schemas.microsoft.com/office/drawing/2014/main" id="{39B77F6B-33C6-48C1-AB68-9AC3ED7F784E}"/>
                    </a:ext>
                  </a:extLst>
                </p14:cNvPr>
                <p14:cNvContentPartPr/>
                <p14:nvPr/>
              </p14:nvContentPartPr>
              <p14:xfrm>
                <a:off x="8615173" y="5128467"/>
                <a:ext cx="39600" cy="125280"/>
              </p14:xfrm>
            </p:contentPart>
          </mc:Choice>
          <mc:Fallback>
            <p:pic>
              <p:nvPicPr>
                <p:cNvPr id="211173" name="Freihand 211172">
                  <a:extLst>
                    <a:ext uri="{FF2B5EF4-FFF2-40B4-BE49-F238E27FC236}">
                      <a16:creationId xmlns:a16="http://schemas.microsoft.com/office/drawing/2014/main" id="{39B77F6B-33C6-48C1-AB68-9AC3ED7F784E}"/>
                    </a:ext>
                  </a:extLst>
                </p:cNvPr>
                <p:cNvPicPr/>
                <p:nvPr/>
              </p:nvPicPr>
              <p:blipFill>
                <a:blip r:embed="rId464"/>
                <a:stretch>
                  <a:fillRect/>
                </a:stretch>
              </p:blipFill>
              <p:spPr>
                <a:xfrm>
                  <a:off x="8610853" y="5124147"/>
                  <a:ext cx="482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11175" name="Freihand 211174">
                  <a:extLst>
                    <a:ext uri="{FF2B5EF4-FFF2-40B4-BE49-F238E27FC236}">
                      <a16:creationId xmlns:a16="http://schemas.microsoft.com/office/drawing/2014/main" id="{887518DC-0315-4EBF-B55F-C3657B67F9F2}"/>
                    </a:ext>
                  </a:extLst>
                </p14:cNvPr>
                <p14:cNvContentPartPr/>
                <p14:nvPr/>
              </p14:nvContentPartPr>
              <p14:xfrm>
                <a:off x="6930373" y="4841187"/>
                <a:ext cx="1305360" cy="109080"/>
              </p14:xfrm>
            </p:contentPart>
          </mc:Choice>
          <mc:Fallback>
            <p:pic>
              <p:nvPicPr>
                <p:cNvPr id="211175" name="Freihand 211174">
                  <a:extLst>
                    <a:ext uri="{FF2B5EF4-FFF2-40B4-BE49-F238E27FC236}">
                      <a16:creationId xmlns:a16="http://schemas.microsoft.com/office/drawing/2014/main" id="{887518DC-0315-4EBF-B55F-C3657B67F9F2}"/>
                    </a:ext>
                  </a:extLst>
                </p:cNvPr>
                <p:cNvPicPr/>
                <p:nvPr/>
              </p:nvPicPr>
              <p:blipFill>
                <a:blip r:embed="rId466"/>
                <a:stretch>
                  <a:fillRect/>
                </a:stretch>
              </p:blipFill>
              <p:spPr>
                <a:xfrm>
                  <a:off x="6926053" y="4836867"/>
                  <a:ext cx="13140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11176" name="Freihand 211175">
                  <a:extLst>
                    <a:ext uri="{FF2B5EF4-FFF2-40B4-BE49-F238E27FC236}">
                      <a16:creationId xmlns:a16="http://schemas.microsoft.com/office/drawing/2014/main" id="{4C5B4582-5E24-416B-847F-216AEB1619BC}"/>
                    </a:ext>
                  </a:extLst>
                </p14:cNvPr>
                <p14:cNvContentPartPr/>
                <p14:nvPr/>
              </p14:nvContentPartPr>
              <p14:xfrm>
                <a:off x="3467893" y="4297227"/>
                <a:ext cx="2796480" cy="726480"/>
              </p14:xfrm>
            </p:contentPart>
          </mc:Choice>
          <mc:Fallback>
            <p:pic>
              <p:nvPicPr>
                <p:cNvPr id="211176" name="Freihand 211175">
                  <a:extLst>
                    <a:ext uri="{FF2B5EF4-FFF2-40B4-BE49-F238E27FC236}">
                      <a16:creationId xmlns:a16="http://schemas.microsoft.com/office/drawing/2014/main" id="{4C5B4582-5E24-416B-847F-216AEB1619BC}"/>
                    </a:ext>
                  </a:extLst>
                </p:cNvPr>
                <p:cNvPicPr/>
                <p:nvPr/>
              </p:nvPicPr>
              <p:blipFill>
                <a:blip r:embed="rId468"/>
                <a:stretch>
                  <a:fillRect/>
                </a:stretch>
              </p:blipFill>
              <p:spPr>
                <a:xfrm>
                  <a:off x="3463573" y="4292907"/>
                  <a:ext cx="2805120" cy="7351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11183" name="Freihand 211182">
                  <a:extLst>
                    <a:ext uri="{FF2B5EF4-FFF2-40B4-BE49-F238E27FC236}">
                      <a16:creationId xmlns:a16="http://schemas.microsoft.com/office/drawing/2014/main" id="{36BA4155-F01C-4B8E-BFE3-C349FC6E6532}"/>
                    </a:ext>
                  </a:extLst>
                </p14:cNvPr>
                <p14:cNvContentPartPr/>
                <p14:nvPr/>
              </p14:nvContentPartPr>
              <p14:xfrm>
                <a:off x="3080893" y="5210907"/>
                <a:ext cx="174960" cy="12960"/>
              </p14:xfrm>
            </p:contentPart>
          </mc:Choice>
          <mc:Fallback>
            <p:pic>
              <p:nvPicPr>
                <p:cNvPr id="211183" name="Freihand 211182">
                  <a:extLst>
                    <a:ext uri="{FF2B5EF4-FFF2-40B4-BE49-F238E27FC236}">
                      <a16:creationId xmlns:a16="http://schemas.microsoft.com/office/drawing/2014/main" id="{36BA4155-F01C-4B8E-BFE3-C349FC6E6532}"/>
                    </a:ext>
                  </a:extLst>
                </p:cNvPr>
                <p:cNvPicPr/>
                <p:nvPr/>
              </p:nvPicPr>
              <p:blipFill>
                <a:blip r:embed="rId470"/>
                <a:stretch>
                  <a:fillRect/>
                </a:stretch>
              </p:blipFill>
              <p:spPr>
                <a:xfrm>
                  <a:off x="3076573" y="5206587"/>
                  <a:ext cx="1836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11184" name="Freihand 211183">
                  <a:extLst>
                    <a:ext uri="{FF2B5EF4-FFF2-40B4-BE49-F238E27FC236}">
                      <a16:creationId xmlns:a16="http://schemas.microsoft.com/office/drawing/2014/main" id="{89AF8F6C-9146-4DDB-A077-2D7D98B6A32E}"/>
                    </a:ext>
                  </a:extLst>
                </p14:cNvPr>
                <p14:cNvContentPartPr/>
                <p14:nvPr/>
              </p14:nvContentPartPr>
              <p14:xfrm>
                <a:off x="3084133" y="5279307"/>
                <a:ext cx="182160" cy="10080"/>
              </p14:xfrm>
            </p:contentPart>
          </mc:Choice>
          <mc:Fallback>
            <p:pic>
              <p:nvPicPr>
                <p:cNvPr id="211184" name="Freihand 211183">
                  <a:extLst>
                    <a:ext uri="{FF2B5EF4-FFF2-40B4-BE49-F238E27FC236}">
                      <a16:creationId xmlns:a16="http://schemas.microsoft.com/office/drawing/2014/main" id="{89AF8F6C-9146-4DDB-A077-2D7D98B6A32E}"/>
                    </a:ext>
                  </a:extLst>
                </p:cNvPr>
                <p:cNvPicPr/>
                <p:nvPr/>
              </p:nvPicPr>
              <p:blipFill>
                <a:blip r:embed="rId472"/>
                <a:stretch>
                  <a:fillRect/>
                </a:stretch>
              </p:blipFill>
              <p:spPr>
                <a:xfrm>
                  <a:off x="3079813" y="5274987"/>
                  <a:ext cx="1908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11208" name="Freihand 211207">
                  <a:extLst>
                    <a:ext uri="{FF2B5EF4-FFF2-40B4-BE49-F238E27FC236}">
                      <a16:creationId xmlns:a16="http://schemas.microsoft.com/office/drawing/2014/main" id="{A7F77CDF-3ECF-46A4-BF9D-93C88158553C}"/>
                    </a:ext>
                  </a:extLst>
                </p14:cNvPr>
                <p14:cNvContentPartPr/>
                <p14:nvPr/>
              </p14:nvContentPartPr>
              <p14:xfrm>
                <a:off x="5665333" y="5122347"/>
                <a:ext cx="5400" cy="104400"/>
              </p14:xfrm>
            </p:contentPart>
          </mc:Choice>
          <mc:Fallback>
            <p:pic>
              <p:nvPicPr>
                <p:cNvPr id="211208" name="Freihand 211207">
                  <a:extLst>
                    <a:ext uri="{FF2B5EF4-FFF2-40B4-BE49-F238E27FC236}">
                      <a16:creationId xmlns:a16="http://schemas.microsoft.com/office/drawing/2014/main" id="{A7F77CDF-3ECF-46A4-BF9D-93C88158553C}"/>
                    </a:ext>
                  </a:extLst>
                </p:cNvPr>
                <p:cNvPicPr/>
                <p:nvPr/>
              </p:nvPicPr>
              <p:blipFill>
                <a:blip r:embed="rId474"/>
                <a:stretch>
                  <a:fillRect/>
                </a:stretch>
              </p:blipFill>
              <p:spPr>
                <a:xfrm>
                  <a:off x="5661013" y="5118027"/>
                  <a:ext cx="140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11209" name="Freihand 211208">
                  <a:extLst>
                    <a:ext uri="{FF2B5EF4-FFF2-40B4-BE49-F238E27FC236}">
                      <a16:creationId xmlns:a16="http://schemas.microsoft.com/office/drawing/2014/main" id="{A9082CCC-3542-498D-ACD8-F30E605197E5}"/>
                    </a:ext>
                  </a:extLst>
                </p14:cNvPr>
                <p14:cNvContentPartPr/>
                <p14:nvPr/>
              </p14:nvContentPartPr>
              <p14:xfrm>
                <a:off x="5643733" y="5074107"/>
                <a:ext cx="43920" cy="26280"/>
              </p14:xfrm>
            </p:contentPart>
          </mc:Choice>
          <mc:Fallback>
            <p:pic>
              <p:nvPicPr>
                <p:cNvPr id="211209" name="Freihand 211208">
                  <a:extLst>
                    <a:ext uri="{FF2B5EF4-FFF2-40B4-BE49-F238E27FC236}">
                      <a16:creationId xmlns:a16="http://schemas.microsoft.com/office/drawing/2014/main" id="{A9082CCC-3542-498D-ACD8-F30E605197E5}"/>
                    </a:ext>
                  </a:extLst>
                </p:cNvPr>
                <p:cNvPicPr/>
                <p:nvPr/>
              </p:nvPicPr>
              <p:blipFill>
                <a:blip r:embed="rId476"/>
                <a:stretch>
                  <a:fillRect/>
                </a:stretch>
              </p:blipFill>
              <p:spPr>
                <a:xfrm>
                  <a:off x="5639413" y="5069787"/>
                  <a:ext cx="525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11210" name="Freihand 211209">
                  <a:extLst>
                    <a:ext uri="{FF2B5EF4-FFF2-40B4-BE49-F238E27FC236}">
                      <a16:creationId xmlns:a16="http://schemas.microsoft.com/office/drawing/2014/main" id="{B25BFDEA-CE76-44DD-BACA-84A3A482DEBF}"/>
                    </a:ext>
                  </a:extLst>
                </p14:cNvPr>
                <p14:cNvContentPartPr/>
                <p14:nvPr/>
              </p14:nvContentPartPr>
              <p14:xfrm>
                <a:off x="5701333" y="5092107"/>
                <a:ext cx="84600" cy="152640"/>
              </p14:xfrm>
            </p:contentPart>
          </mc:Choice>
          <mc:Fallback>
            <p:pic>
              <p:nvPicPr>
                <p:cNvPr id="211210" name="Freihand 211209">
                  <a:extLst>
                    <a:ext uri="{FF2B5EF4-FFF2-40B4-BE49-F238E27FC236}">
                      <a16:creationId xmlns:a16="http://schemas.microsoft.com/office/drawing/2014/main" id="{B25BFDEA-CE76-44DD-BACA-84A3A482DEBF}"/>
                    </a:ext>
                  </a:extLst>
                </p:cNvPr>
                <p:cNvPicPr/>
                <p:nvPr/>
              </p:nvPicPr>
              <p:blipFill>
                <a:blip r:embed="rId478"/>
                <a:stretch>
                  <a:fillRect/>
                </a:stretch>
              </p:blipFill>
              <p:spPr>
                <a:xfrm>
                  <a:off x="5697013" y="5087787"/>
                  <a:ext cx="932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11211" name="Freihand 211210">
                  <a:extLst>
                    <a:ext uri="{FF2B5EF4-FFF2-40B4-BE49-F238E27FC236}">
                      <a16:creationId xmlns:a16="http://schemas.microsoft.com/office/drawing/2014/main" id="{DA56329F-06E9-40D8-B4F4-F2F913EB5FA4}"/>
                    </a:ext>
                  </a:extLst>
                </p14:cNvPr>
                <p14:cNvContentPartPr/>
                <p14:nvPr/>
              </p14:nvContentPartPr>
              <p14:xfrm>
                <a:off x="5872333" y="5045667"/>
                <a:ext cx="99720" cy="138960"/>
              </p14:xfrm>
            </p:contentPart>
          </mc:Choice>
          <mc:Fallback>
            <p:pic>
              <p:nvPicPr>
                <p:cNvPr id="211211" name="Freihand 211210">
                  <a:extLst>
                    <a:ext uri="{FF2B5EF4-FFF2-40B4-BE49-F238E27FC236}">
                      <a16:creationId xmlns:a16="http://schemas.microsoft.com/office/drawing/2014/main" id="{DA56329F-06E9-40D8-B4F4-F2F913EB5FA4}"/>
                    </a:ext>
                  </a:extLst>
                </p:cNvPr>
                <p:cNvPicPr/>
                <p:nvPr/>
              </p:nvPicPr>
              <p:blipFill>
                <a:blip r:embed="rId480"/>
                <a:stretch>
                  <a:fillRect/>
                </a:stretch>
              </p:blipFill>
              <p:spPr>
                <a:xfrm>
                  <a:off x="5868013" y="5041347"/>
                  <a:ext cx="1083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11212" name="Freihand 211211">
                  <a:extLst>
                    <a:ext uri="{FF2B5EF4-FFF2-40B4-BE49-F238E27FC236}">
                      <a16:creationId xmlns:a16="http://schemas.microsoft.com/office/drawing/2014/main" id="{C74A995A-DEAB-4C61-AF76-643A888C1D12}"/>
                    </a:ext>
                  </a:extLst>
                </p14:cNvPr>
                <p14:cNvContentPartPr/>
                <p14:nvPr/>
              </p14:nvContentPartPr>
              <p14:xfrm>
                <a:off x="6009853" y="5101827"/>
                <a:ext cx="117720" cy="59760"/>
              </p14:xfrm>
            </p:contentPart>
          </mc:Choice>
          <mc:Fallback>
            <p:pic>
              <p:nvPicPr>
                <p:cNvPr id="211212" name="Freihand 211211">
                  <a:extLst>
                    <a:ext uri="{FF2B5EF4-FFF2-40B4-BE49-F238E27FC236}">
                      <a16:creationId xmlns:a16="http://schemas.microsoft.com/office/drawing/2014/main" id="{C74A995A-DEAB-4C61-AF76-643A888C1D12}"/>
                    </a:ext>
                  </a:extLst>
                </p:cNvPr>
                <p:cNvPicPr/>
                <p:nvPr/>
              </p:nvPicPr>
              <p:blipFill>
                <a:blip r:embed="rId482"/>
                <a:stretch>
                  <a:fillRect/>
                </a:stretch>
              </p:blipFill>
              <p:spPr>
                <a:xfrm>
                  <a:off x="6005533" y="5097507"/>
                  <a:ext cx="1263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11213" name="Freihand 211212">
                  <a:extLst>
                    <a:ext uri="{FF2B5EF4-FFF2-40B4-BE49-F238E27FC236}">
                      <a16:creationId xmlns:a16="http://schemas.microsoft.com/office/drawing/2014/main" id="{3FF82942-6C14-4358-97D5-D5C00CEB8B96}"/>
                    </a:ext>
                  </a:extLst>
                </p14:cNvPr>
                <p14:cNvContentPartPr/>
                <p14:nvPr/>
              </p14:nvContentPartPr>
              <p14:xfrm>
                <a:off x="6127573" y="5069427"/>
                <a:ext cx="311400" cy="105840"/>
              </p14:xfrm>
            </p:contentPart>
          </mc:Choice>
          <mc:Fallback>
            <p:pic>
              <p:nvPicPr>
                <p:cNvPr id="211213" name="Freihand 211212">
                  <a:extLst>
                    <a:ext uri="{FF2B5EF4-FFF2-40B4-BE49-F238E27FC236}">
                      <a16:creationId xmlns:a16="http://schemas.microsoft.com/office/drawing/2014/main" id="{3FF82942-6C14-4358-97D5-D5C00CEB8B96}"/>
                    </a:ext>
                  </a:extLst>
                </p:cNvPr>
                <p:cNvPicPr/>
                <p:nvPr/>
              </p:nvPicPr>
              <p:blipFill>
                <a:blip r:embed="rId484"/>
                <a:stretch>
                  <a:fillRect/>
                </a:stretch>
              </p:blipFill>
              <p:spPr>
                <a:xfrm>
                  <a:off x="6123253" y="5065107"/>
                  <a:ext cx="3200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11214" name="Freihand 211213">
                  <a:extLst>
                    <a:ext uri="{FF2B5EF4-FFF2-40B4-BE49-F238E27FC236}">
                      <a16:creationId xmlns:a16="http://schemas.microsoft.com/office/drawing/2014/main" id="{7B634009-CB2E-4644-A1E5-63A043D6EC15}"/>
                    </a:ext>
                  </a:extLst>
                </p14:cNvPr>
                <p14:cNvContentPartPr/>
                <p14:nvPr/>
              </p14:nvContentPartPr>
              <p14:xfrm>
                <a:off x="5528893" y="5167347"/>
                <a:ext cx="1031400" cy="153360"/>
              </p14:xfrm>
            </p:contentPart>
          </mc:Choice>
          <mc:Fallback>
            <p:pic>
              <p:nvPicPr>
                <p:cNvPr id="211214" name="Freihand 211213">
                  <a:extLst>
                    <a:ext uri="{FF2B5EF4-FFF2-40B4-BE49-F238E27FC236}">
                      <a16:creationId xmlns:a16="http://schemas.microsoft.com/office/drawing/2014/main" id="{7B634009-CB2E-4644-A1E5-63A043D6EC15}"/>
                    </a:ext>
                  </a:extLst>
                </p:cNvPr>
                <p:cNvPicPr/>
                <p:nvPr/>
              </p:nvPicPr>
              <p:blipFill>
                <a:blip r:embed="rId486"/>
                <a:stretch>
                  <a:fillRect/>
                </a:stretch>
              </p:blipFill>
              <p:spPr>
                <a:xfrm>
                  <a:off x="5524573" y="5163027"/>
                  <a:ext cx="10400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11178" name="Freihand 211177">
                  <a:extLst>
                    <a:ext uri="{FF2B5EF4-FFF2-40B4-BE49-F238E27FC236}">
                      <a16:creationId xmlns:a16="http://schemas.microsoft.com/office/drawing/2014/main" id="{CEBBDAC1-C4BF-4E74-B10C-9B40A692DF88}"/>
                    </a:ext>
                  </a:extLst>
                </p14:cNvPr>
                <p14:cNvContentPartPr/>
                <p14:nvPr/>
              </p14:nvContentPartPr>
              <p14:xfrm>
                <a:off x="2324533" y="5265987"/>
                <a:ext cx="100080" cy="119160"/>
              </p14:xfrm>
            </p:contentPart>
          </mc:Choice>
          <mc:Fallback>
            <p:pic>
              <p:nvPicPr>
                <p:cNvPr id="211178" name="Freihand 211177">
                  <a:extLst>
                    <a:ext uri="{FF2B5EF4-FFF2-40B4-BE49-F238E27FC236}">
                      <a16:creationId xmlns:a16="http://schemas.microsoft.com/office/drawing/2014/main" id="{CEBBDAC1-C4BF-4E74-B10C-9B40A692DF88}"/>
                    </a:ext>
                  </a:extLst>
                </p:cNvPr>
                <p:cNvPicPr/>
                <p:nvPr/>
              </p:nvPicPr>
              <p:blipFill>
                <a:blip r:embed="rId488"/>
                <a:stretch>
                  <a:fillRect/>
                </a:stretch>
              </p:blipFill>
              <p:spPr>
                <a:xfrm>
                  <a:off x="2320213" y="5261667"/>
                  <a:ext cx="1087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11179" name="Freihand 211178">
                  <a:extLst>
                    <a:ext uri="{FF2B5EF4-FFF2-40B4-BE49-F238E27FC236}">
                      <a16:creationId xmlns:a16="http://schemas.microsoft.com/office/drawing/2014/main" id="{398F3BF9-48F4-484C-8D72-53A407DFB410}"/>
                    </a:ext>
                  </a:extLst>
                </p14:cNvPr>
                <p14:cNvContentPartPr/>
                <p14:nvPr/>
              </p14:nvContentPartPr>
              <p14:xfrm>
                <a:off x="2376373" y="5169867"/>
                <a:ext cx="18360" cy="14760"/>
              </p14:xfrm>
            </p:contentPart>
          </mc:Choice>
          <mc:Fallback>
            <p:pic>
              <p:nvPicPr>
                <p:cNvPr id="211179" name="Freihand 211178">
                  <a:extLst>
                    <a:ext uri="{FF2B5EF4-FFF2-40B4-BE49-F238E27FC236}">
                      <a16:creationId xmlns:a16="http://schemas.microsoft.com/office/drawing/2014/main" id="{398F3BF9-48F4-484C-8D72-53A407DFB410}"/>
                    </a:ext>
                  </a:extLst>
                </p:cNvPr>
                <p:cNvPicPr/>
                <p:nvPr/>
              </p:nvPicPr>
              <p:blipFill>
                <a:blip r:embed="rId490"/>
                <a:stretch>
                  <a:fillRect/>
                </a:stretch>
              </p:blipFill>
              <p:spPr>
                <a:xfrm>
                  <a:off x="2372053" y="5165547"/>
                  <a:ext cx="270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11180" name="Freihand 211179">
                  <a:extLst>
                    <a:ext uri="{FF2B5EF4-FFF2-40B4-BE49-F238E27FC236}">
                      <a16:creationId xmlns:a16="http://schemas.microsoft.com/office/drawing/2014/main" id="{8D694DAB-FECC-4732-9016-9D05E02C71ED}"/>
                    </a:ext>
                  </a:extLst>
                </p14:cNvPr>
                <p14:cNvContentPartPr/>
                <p14:nvPr/>
              </p14:nvContentPartPr>
              <p14:xfrm>
                <a:off x="2389333" y="5335467"/>
                <a:ext cx="124560" cy="105840"/>
              </p14:xfrm>
            </p:contentPart>
          </mc:Choice>
          <mc:Fallback>
            <p:pic>
              <p:nvPicPr>
                <p:cNvPr id="211180" name="Freihand 211179">
                  <a:extLst>
                    <a:ext uri="{FF2B5EF4-FFF2-40B4-BE49-F238E27FC236}">
                      <a16:creationId xmlns:a16="http://schemas.microsoft.com/office/drawing/2014/main" id="{8D694DAB-FECC-4732-9016-9D05E02C71ED}"/>
                    </a:ext>
                  </a:extLst>
                </p:cNvPr>
                <p:cNvPicPr/>
                <p:nvPr/>
              </p:nvPicPr>
              <p:blipFill>
                <a:blip r:embed="rId492"/>
                <a:stretch>
                  <a:fillRect/>
                </a:stretch>
              </p:blipFill>
              <p:spPr>
                <a:xfrm>
                  <a:off x="2385013" y="5331147"/>
                  <a:ext cx="1332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11181" name="Freihand 211180">
                  <a:extLst>
                    <a:ext uri="{FF2B5EF4-FFF2-40B4-BE49-F238E27FC236}">
                      <a16:creationId xmlns:a16="http://schemas.microsoft.com/office/drawing/2014/main" id="{AFBADB69-5A02-495C-9FC6-F73EFFE8D39A}"/>
                    </a:ext>
                  </a:extLst>
                </p14:cNvPr>
                <p14:cNvContentPartPr/>
                <p14:nvPr/>
              </p14:nvContentPartPr>
              <p14:xfrm>
                <a:off x="2526133" y="5182827"/>
                <a:ext cx="124560" cy="109080"/>
              </p14:xfrm>
            </p:contentPart>
          </mc:Choice>
          <mc:Fallback>
            <p:pic>
              <p:nvPicPr>
                <p:cNvPr id="211181" name="Freihand 211180">
                  <a:extLst>
                    <a:ext uri="{FF2B5EF4-FFF2-40B4-BE49-F238E27FC236}">
                      <a16:creationId xmlns:a16="http://schemas.microsoft.com/office/drawing/2014/main" id="{AFBADB69-5A02-495C-9FC6-F73EFFE8D39A}"/>
                    </a:ext>
                  </a:extLst>
                </p:cNvPr>
                <p:cNvPicPr/>
                <p:nvPr/>
              </p:nvPicPr>
              <p:blipFill>
                <a:blip r:embed="rId494"/>
                <a:stretch>
                  <a:fillRect/>
                </a:stretch>
              </p:blipFill>
              <p:spPr>
                <a:xfrm>
                  <a:off x="2521813" y="5178507"/>
                  <a:ext cx="1332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11220" name="Freihand 211219">
                  <a:extLst>
                    <a:ext uri="{FF2B5EF4-FFF2-40B4-BE49-F238E27FC236}">
                      <a16:creationId xmlns:a16="http://schemas.microsoft.com/office/drawing/2014/main" id="{4A9F34CD-F1CA-468A-A4EB-4C63CCD06B38}"/>
                    </a:ext>
                  </a:extLst>
                </p14:cNvPr>
                <p14:cNvContentPartPr/>
                <p14:nvPr/>
              </p14:nvContentPartPr>
              <p14:xfrm>
                <a:off x="177853" y="5579187"/>
                <a:ext cx="137880" cy="178200"/>
              </p14:xfrm>
            </p:contentPart>
          </mc:Choice>
          <mc:Fallback>
            <p:pic>
              <p:nvPicPr>
                <p:cNvPr id="211220" name="Freihand 211219">
                  <a:extLst>
                    <a:ext uri="{FF2B5EF4-FFF2-40B4-BE49-F238E27FC236}">
                      <a16:creationId xmlns:a16="http://schemas.microsoft.com/office/drawing/2014/main" id="{4A9F34CD-F1CA-468A-A4EB-4C63CCD06B38}"/>
                    </a:ext>
                  </a:extLst>
                </p:cNvPr>
                <p:cNvPicPr/>
                <p:nvPr/>
              </p:nvPicPr>
              <p:blipFill>
                <a:blip r:embed="rId496"/>
                <a:stretch>
                  <a:fillRect/>
                </a:stretch>
              </p:blipFill>
              <p:spPr>
                <a:xfrm>
                  <a:off x="173533" y="5574867"/>
                  <a:ext cx="1465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11221" name="Freihand 211220">
                  <a:extLst>
                    <a:ext uri="{FF2B5EF4-FFF2-40B4-BE49-F238E27FC236}">
                      <a16:creationId xmlns:a16="http://schemas.microsoft.com/office/drawing/2014/main" id="{9DD4D2E1-A664-480A-AE39-13AB2FB23194}"/>
                    </a:ext>
                  </a:extLst>
                </p14:cNvPr>
                <p14:cNvContentPartPr/>
                <p14:nvPr/>
              </p14:nvContentPartPr>
              <p14:xfrm>
                <a:off x="243733" y="5665227"/>
                <a:ext cx="88200" cy="36720"/>
              </p14:xfrm>
            </p:contentPart>
          </mc:Choice>
          <mc:Fallback>
            <p:pic>
              <p:nvPicPr>
                <p:cNvPr id="211221" name="Freihand 211220">
                  <a:extLst>
                    <a:ext uri="{FF2B5EF4-FFF2-40B4-BE49-F238E27FC236}">
                      <a16:creationId xmlns:a16="http://schemas.microsoft.com/office/drawing/2014/main" id="{9DD4D2E1-A664-480A-AE39-13AB2FB23194}"/>
                    </a:ext>
                  </a:extLst>
                </p:cNvPr>
                <p:cNvPicPr/>
                <p:nvPr/>
              </p:nvPicPr>
              <p:blipFill>
                <a:blip r:embed="rId498"/>
                <a:stretch>
                  <a:fillRect/>
                </a:stretch>
              </p:blipFill>
              <p:spPr>
                <a:xfrm>
                  <a:off x="239413" y="5660907"/>
                  <a:ext cx="968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11222" name="Freihand 211221">
                  <a:extLst>
                    <a:ext uri="{FF2B5EF4-FFF2-40B4-BE49-F238E27FC236}">
                      <a16:creationId xmlns:a16="http://schemas.microsoft.com/office/drawing/2014/main" id="{55E6623C-EFB2-4536-AD34-29505A69A89A}"/>
                    </a:ext>
                  </a:extLst>
                </p14:cNvPr>
                <p14:cNvContentPartPr/>
                <p14:nvPr/>
              </p14:nvContentPartPr>
              <p14:xfrm>
                <a:off x="332653" y="5619147"/>
                <a:ext cx="85320" cy="120600"/>
              </p14:xfrm>
            </p:contentPart>
          </mc:Choice>
          <mc:Fallback>
            <p:pic>
              <p:nvPicPr>
                <p:cNvPr id="211222" name="Freihand 211221">
                  <a:extLst>
                    <a:ext uri="{FF2B5EF4-FFF2-40B4-BE49-F238E27FC236}">
                      <a16:creationId xmlns:a16="http://schemas.microsoft.com/office/drawing/2014/main" id="{55E6623C-EFB2-4536-AD34-29505A69A89A}"/>
                    </a:ext>
                  </a:extLst>
                </p:cNvPr>
                <p:cNvPicPr/>
                <p:nvPr/>
              </p:nvPicPr>
              <p:blipFill>
                <a:blip r:embed="rId500"/>
                <a:stretch>
                  <a:fillRect/>
                </a:stretch>
              </p:blipFill>
              <p:spPr>
                <a:xfrm>
                  <a:off x="328333" y="5614827"/>
                  <a:ext cx="939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11223" name="Freihand 211222">
                  <a:extLst>
                    <a:ext uri="{FF2B5EF4-FFF2-40B4-BE49-F238E27FC236}">
                      <a16:creationId xmlns:a16="http://schemas.microsoft.com/office/drawing/2014/main" id="{4E26547E-F1FD-474D-8857-5A373CABC9CE}"/>
                    </a:ext>
                  </a:extLst>
                </p14:cNvPr>
                <p14:cNvContentPartPr/>
                <p14:nvPr/>
              </p14:nvContentPartPr>
              <p14:xfrm>
                <a:off x="430573" y="5620227"/>
                <a:ext cx="83520" cy="123840"/>
              </p14:xfrm>
            </p:contentPart>
          </mc:Choice>
          <mc:Fallback>
            <p:pic>
              <p:nvPicPr>
                <p:cNvPr id="211223" name="Freihand 211222">
                  <a:extLst>
                    <a:ext uri="{FF2B5EF4-FFF2-40B4-BE49-F238E27FC236}">
                      <a16:creationId xmlns:a16="http://schemas.microsoft.com/office/drawing/2014/main" id="{4E26547E-F1FD-474D-8857-5A373CABC9CE}"/>
                    </a:ext>
                  </a:extLst>
                </p:cNvPr>
                <p:cNvPicPr/>
                <p:nvPr/>
              </p:nvPicPr>
              <p:blipFill>
                <a:blip r:embed="rId502"/>
                <a:stretch>
                  <a:fillRect/>
                </a:stretch>
              </p:blipFill>
              <p:spPr>
                <a:xfrm>
                  <a:off x="426253" y="5615907"/>
                  <a:ext cx="921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11224" name="Freihand 211223">
                  <a:extLst>
                    <a:ext uri="{FF2B5EF4-FFF2-40B4-BE49-F238E27FC236}">
                      <a16:creationId xmlns:a16="http://schemas.microsoft.com/office/drawing/2014/main" id="{E74AB950-ABF8-4408-B6C2-CD3FC535F20F}"/>
                    </a:ext>
                  </a:extLst>
                </p14:cNvPr>
                <p14:cNvContentPartPr/>
                <p14:nvPr/>
              </p14:nvContentPartPr>
              <p14:xfrm>
                <a:off x="540733" y="5636427"/>
                <a:ext cx="235800" cy="91080"/>
              </p14:xfrm>
            </p:contentPart>
          </mc:Choice>
          <mc:Fallback>
            <p:pic>
              <p:nvPicPr>
                <p:cNvPr id="211224" name="Freihand 211223">
                  <a:extLst>
                    <a:ext uri="{FF2B5EF4-FFF2-40B4-BE49-F238E27FC236}">
                      <a16:creationId xmlns:a16="http://schemas.microsoft.com/office/drawing/2014/main" id="{E74AB950-ABF8-4408-B6C2-CD3FC535F20F}"/>
                    </a:ext>
                  </a:extLst>
                </p:cNvPr>
                <p:cNvPicPr/>
                <p:nvPr/>
              </p:nvPicPr>
              <p:blipFill>
                <a:blip r:embed="rId504"/>
                <a:stretch>
                  <a:fillRect/>
                </a:stretch>
              </p:blipFill>
              <p:spPr>
                <a:xfrm>
                  <a:off x="536413" y="5632107"/>
                  <a:ext cx="2444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11225" name="Freihand 211224">
                  <a:extLst>
                    <a:ext uri="{FF2B5EF4-FFF2-40B4-BE49-F238E27FC236}">
                      <a16:creationId xmlns:a16="http://schemas.microsoft.com/office/drawing/2014/main" id="{267F3664-540B-4C1F-BA5C-058940F39D6F}"/>
                    </a:ext>
                  </a:extLst>
                </p14:cNvPr>
                <p14:cNvContentPartPr/>
                <p14:nvPr/>
              </p14:nvContentPartPr>
              <p14:xfrm>
                <a:off x="827653" y="5661267"/>
                <a:ext cx="104760" cy="61200"/>
              </p14:xfrm>
            </p:contentPart>
          </mc:Choice>
          <mc:Fallback>
            <p:pic>
              <p:nvPicPr>
                <p:cNvPr id="211225" name="Freihand 211224">
                  <a:extLst>
                    <a:ext uri="{FF2B5EF4-FFF2-40B4-BE49-F238E27FC236}">
                      <a16:creationId xmlns:a16="http://schemas.microsoft.com/office/drawing/2014/main" id="{267F3664-540B-4C1F-BA5C-058940F39D6F}"/>
                    </a:ext>
                  </a:extLst>
                </p:cNvPr>
                <p:cNvPicPr/>
                <p:nvPr/>
              </p:nvPicPr>
              <p:blipFill>
                <a:blip r:embed="rId506"/>
                <a:stretch>
                  <a:fillRect/>
                </a:stretch>
              </p:blipFill>
              <p:spPr>
                <a:xfrm>
                  <a:off x="823333" y="5656947"/>
                  <a:ext cx="1134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11226" name="Freihand 211225">
                  <a:extLst>
                    <a:ext uri="{FF2B5EF4-FFF2-40B4-BE49-F238E27FC236}">
                      <a16:creationId xmlns:a16="http://schemas.microsoft.com/office/drawing/2014/main" id="{3FE758E2-DC5E-40CD-82CB-7285CD56D5A9}"/>
                    </a:ext>
                  </a:extLst>
                </p14:cNvPr>
                <p14:cNvContentPartPr/>
                <p14:nvPr/>
              </p14:nvContentPartPr>
              <p14:xfrm>
                <a:off x="1119253" y="5611947"/>
                <a:ext cx="67680" cy="77040"/>
              </p14:xfrm>
            </p:contentPart>
          </mc:Choice>
          <mc:Fallback>
            <p:pic>
              <p:nvPicPr>
                <p:cNvPr id="211226" name="Freihand 211225">
                  <a:extLst>
                    <a:ext uri="{FF2B5EF4-FFF2-40B4-BE49-F238E27FC236}">
                      <a16:creationId xmlns:a16="http://schemas.microsoft.com/office/drawing/2014/main" id="{3FE758E2-DC5E-40CD-82CB-7285CD56D5A9}"/>
                    </a:ext>
                  </a:extLst>
                </p:cNvPr>
                <p:cNvPicPr/>
                <p:nvPr/>
              </p:nvPicPr>
              <p:blipFill>
                <a:blip r:embed="rId508"/>
                <a:stretch>
                  <a:fillRect/>
                </a:stretch>
              </p:blipFill>
              <p:spPr>
                <a:xfrm>
                  <a:off x="1114933" y="5607627"/>
                  <a:ext cx="763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11227" name="Freihand 211226">
                  <a:extLst>
                    <a:ext uri="{FF2B5EF4-FFF2-40B4-BE49-F238E27FC236}">
                      <a16:creationId xmlns:a16="http://schemas.microsoft.com/office/drawing/2014/main" id="{2D275420-DB02-44B6-B963-742650A9A346}"/>
                    </a:ext>
                  </a:extLst>
                </p14:cNvPr>
                <p14:cNvContentPartPr/>
                <p14:nvPr/>
              </p14:nvContentPartPr>
              <p14:xfrm>
                <a:off x="1126453" y="5510427"/>
                <a:ext cx="17640" cy="19080"/>
              </p14:xfrm>
            </p:contentPart>
          </mc:Choice>
          <mc:Fallback>
            <p:pic>
              <p:nvPicPr>
                <p:cNvPr id="211227" name="Freihand 211226">
                  <a:extLst>
                    <a:ext uri="{FF2B5EF4-FFF2-40B4-BE49-F238E27FC236}">
                      <a16:creationId xmlns:a16="http://schemas.microsoft.com/office/drawing/2014/main" id="{2D275420-DB02-44B6-B963-742650A9A346}"/>
                    </a:ext>
                  </a:extLst>
                </p:cNvPr>
                <p:cNvPicPr/>
                <p:nvPr/>
              </p:nvPicPr>
              <p:blipFill>
                <a:blip r:embed="rId510"/>
                <a:stretch>
                  <a:fillRect/>
                </a:stretch>
              </p:blipFill>
              <p:spPr>
                <a:xfrm>
                  <a:off x="1122133" y="5506107"/>
                  <a:ext cx="262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211229" name="Freihand 211228">
                  <a:extLst>
                    <a:ext uri="{FF2B5EF4-FFF2-40B4-BE49-F238E27FC236}">
                      <a16:creationId xmlns:a16="http://schemas.microsoft.com/office/drawing/2014/main" id="{2A514E1F-9C90-476D-935E-D3B4F0E27D33}"/>
                    </a:ext>
                  </a:extLst>
                </p14:cNvPr>
                <p14:cNvContentPartPr/>
                <p14:nvPr/>
              </p14:nvContentPartPr>
              <p14:xfrm>
                <a:off x="1213213" y="5668467"/>
                <a:ext cx="89640" cy="91800"/>
              </p14:xfrm>
            </p:contentPart>
          </mc:Choice>
          <mc:Fallback>
            <p:pic>
              <p:nvPicPr>
                <p:cNvPr id="211229" name="Freihand 211228">
                  <a:extLst>
                    <a:ext uri="{FF2B5EF4-FFF2-40B4-BE49-F238E27FC236}">
                      <a16:creationId xmlns:a16="http://schemas.microsoft.com/office/drawing/2014/main" id="{2A514E1F-9C90-476D-935E-D3B4F0E27D33}"/>
                    </a:ext>
                  </a:extLst>
                </p:cNvPr>
                <p:cNvPicPr/>
                <p:nvPr/>
              </p:nvPicPr>
              <p:blipFill>
                <a:blip r:embed="rId512"/>
                <a:stretch>
                  <a:fillRect/>
                </a:stretch>
              </p:blipFill>
              <p:spPr>
                <a:xfrm>
                  <a:off x="1208893" y="5664147"/>
                  <a:ext cx="98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211230" name="Freihand 211229">
                  <a:extLst>
                    <a:ext uri="{FF2B5EF4-FFF2-40B4-BE49-F238E27FC236}">
                      <a16:creationId xmlns:a16="http://schemas.microsoft.com/office/drawing/2014/main" id="{02DF0919-A5EA-49AA-B4FC-1D4AA9F6E546}"/>
                    </a:ext>
                  </a:extLst>
                </p14:cNvPr>
                <p14:cNvContentPartPr/>
                <p14:nvPr/>
              </p14:nvContentPartPr>
              <p14:xfrm>
                <a:off x="1364773" y="5605827"/>
                <a:ext cx="102960" cy="79560"/>
              </p14:xfrm>
            </p:contentPart>
          </mc:Choice>
          <mc:Fallback>
            <p:pic>
              <p:nvPicPr>
                <p:cNvPr id="211230" name="Freihand 211229">
                  <a:extLst>
                    <a:ext uri="{FF2B5EF4-FFF2-40B4-BE49-F238E27FC236}">
                      <a16:creationId xmlns:a16="http://schemas.microsoft.com/office/drawing/2014/main" id="{02DF0919-A5EA-49AA-B4FC-1D4AA9F6E546}"/>
                    </a:ext>
                  </a:extLst>
                </p:cNvPr>
                <p:cNvPicPr/>
                <p:nvPr/>
              </p:nvPicPr>
              <p:blipFill>
                <a:blip r:embed="rId514"/>
                <a:stretch>
                  <a:fillRect/>
                </a:stretch>
              </p:blipFill>
              <p:spPr>
                <a:xfrm>
                  <a:off x="1360453" y="5601507"/>
                  <a:ext cx="1116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211231" name="Freihand 211230">
                  <a:extLst>
                    <a:ext uri="{FF2B5EF4-FFF2-40B4-BE49-F238E27FC236}">
                      <a16:creationId xmlns:a16="http://schemas.microsoft.com/office/drawing/2014/main" id="{EA10F9FB-5475-4797-A2CA-DEFDFC93B7B2}"/>
                    </a:ext>
                  </a:extLst>
                </p14:cNvPr>
                <p14:cNvContentPartPr/>
                <p14:nvPr/>
              </p14:nvContentPartPr>
              <p14:xfrm>
                <a:off x="1620373" y="5579187"/>
                <a:ext cx="63000" cy="82440"/>
              </p14:xfrm>
            </p:contentPart>
          </mc:Choice>
          <mc:Fallback>
            <p:pic>
              <p:nvPicPr>
                <p:cNvPr id="211231" name="Freihand 211230">
                  <a:extLst>
                    <a:ext uri="{FF2B5EF4-FFF2-40B4-BE49-F238E27FC236}">
                      <a16:creationId xmlns:a16="http://schemas.microsoft.com/office/drawing/2014/main" id="{EA10F9FB-5475-4797-A2CA-DEFDFC93B7B2}"/>
                    </a:ext>
                  </a:extLst>
                </p:cNvPr>
                <p:cNvPicPr/>
                <p:nvPr/>
              </p:nvPicPr>
              <p:blipFill>
                <a:blip r:embed="rId516"/>
                <a:stretch>
                  <a:fillRect/>
                </a:stretch>
              </p:blipFill>
              <p:spPr>
                <a:xfrm>
                  <a:off x="1616053" y="5574867"/>
                  <a:ext cx="716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211232" name="Freihand 211231">
                  <a:extLst>
                    <a:ext uri="{FF2B5EF4-FFF2-40B4-BE49-F238E27FC236}">
                      <a16:creationId xmlns:a16="http://schemas.microsoft.com/office/drawing/2014/main" id="{1D223231-2E7D-42EF-BFAB-15C1DF7C8B03}"/>
                    </a:ext>
                  </a:extLst>
                </p14:cNvPr>
                <p14:cNvContentPartPr/>
                <p14:nvPr/>
              </p14:nvContentPartPr>
              <p14:xfrm>
                <a:off x="1653133" y="5481267"/>
                <a:ext cx="7200" cy="14760"/>
              </p14:xfrm>
            </p:contentPart>
          </mc:Choice>
          <mc:Fallback>
            <p:pic>
              <p:nvPicPr>
                <p:cNvPr id="211232" name="Freihand 211231">
                  <a:extLst>
                    <a:ext uri="{FF2B5EF4-FFF2-40B4-BE49-F238E27FC236}">
                      <a16:creationId xmlns:a16="http://schemas.microsoft.com/office/drawing/2014/main" id="{1D223231-2E7D-42EF-BFAB-15C1DF7C8B03}"/>
                    </a:ext>
                  </a:extLst>
                </p:cNvPr>
                <p:cNvPicPr/>
                <p:nvPr/>
              </p:nvPicPr>
              <p:blipFill>
                <a:blip r:embed="rId518"/>
                <a:stretch>
                  <a:fillRect/>
                </a:stretch>
              </p:blipFill>
              <p:spPr>
                <a:xfrm>
                  <a:off x="1648813" y="5476947"/>
                  <a:ext cx="158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211233" name="Freihand 211232">
                  <a:extLst>
                    <a:ext uri="{FF2B5EF4-FFF2-40B4-BE49-F238E27FC236}">
                      <a16:creationId xmlns:a16="http://schemas.microsoft.com/office/drawing/2014/main" id="{C4246749-FA67-4B42-ABA5-E49DB6618A54}"/>
                    </a:ext>
                  </a:extLst>
                </p14:cNvPr>
                <p14:cNvContentPartPr/>
                <p14:nvPr/>
              </p14:nvContentPartPr>
              <p14:xfrm>
                <a:off x="1676533" y="5640747"/>
                <a:ext cx="106560" cy="116280"/>
              </p14:xfrm>
            </p:contentPart>
          </mc:Choice>
          <mc:Fallback>
            <p:pic>
              <p:nvPicPr>
                <p:cNvPr id="211233" name="Freihand 211232">
                  <a:extLst>
                    <a:ext uri="{FF2B5EF4-FFF2-40B4-BE49-F238E27FC236}">
                      <a16:creationId xmlns:a16="http://schemas.microsoft.com/office/drawing/2014/main" id="{C4246749-FA67-4B42-ABA5-E49DB6618A54}"/>
                    </a:ext>
                  </a:extLst>
                </p:cNvPr>
                <p:cNvPicPr/>
                <p:nvPr/>
              </p:nvPicPr>
              <p:blipFill>
                <a:blip r:embed="rId520"/>
                <a:stretch>
                  <a:fillRect/>
                </a:stretch>
              </p:blipFill>
              <p:spPr>
                <a:xfrm>
                  <a:off x="1672213" y="5636427"/>
                  <a:ext cx="1152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211103" name="Freihand 211102">
                  <a:extLst>
                    <a:ext uri="{FF2B5EF4-FFF2-40B4-BE49-F238E27FC236}">
                      <a16:creationId xmlns:a16="http://schemas.microsoft.com/office/drawing/2014/main" id="{1FD865F0-76CF-4493-AD27-A35F69C60492}"/>
                    </a:ext>
                  </a:extLst>
                </p14:cNvPr>
                <p14:cNvContentPartPr/>
                <p14:nvPr/>
              </p14:nvContentPartPr>
              <p14:xfrm>
                <a:off x="3562933" y="4616547"/>
                <a:ext cx="90000" cy="166680"/>
              </p14:xfrm>
            </p:contentPart>
          </mc:Choice>
          <mc:Fallback>
            <p:pic>
              <p:nvPicPr>
                <p:cNvPr id="211103" name="Freihand 211102">
                  <a:extLst>
                    <a:ext uri="{FF2B5EF4-FFF2-40B4-BE49-F238E27FC236}">
                      <a16:creationId xmlns:a16="http://schemas.microsoft.com/office/drawing/2014/main" id="{1FD865F0-76CF-4493-AD27-A35F69C60492}"/>
                    </a:ext>
                  </a:extLst>
                </p:cNvPr>
                <p:cNvPicPr/>
                <p:nvPr/>
              </p:nvPicPr>
              <p:blipFill>
                <a:blip r:embed="rId522"/>
                <a:stretch>
                  <a:fillRect/>
                </a:stretch>
              </p:blipFill>
              <p:spPr>
                <a:xfrm>
                  <a:off x="3558613" y="4612227"/>
                  <a:ext cx="986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211104" name="Freihand 211103">
                  <a:extLst>
                    <a:ext uri="{FF2B5EF4-FFF2-40B4-BE49-F238E27FC236}">
                      <a16:creationId xmlns:a16="http://schemas.microsoft.com/office/drawing/2014/main" id="{C52C3B70-FAD6-4C33-88D6-FBFB379CFB54}"/>
                    </a:ext>
                  </a:extLst>
                </p14:cNvPr>
                <p14:cNvContentPartPr/>
                <p14:nvPr/>
              </p14:nvContentPartPr>
              <p14:xfrm>
                <a:off x="3602893" y="4730307"/>
                <a:ext cx="35640" cy="114840"/>
              </p14:xfrm>
            </p:contentPart>
          </mc:Choice>
          <mc:Fallback>
            <p:pic>
              <p:nvPicPr>
                <p:cNvPr id="211104" name="Freihand 211103">
                  <a:extLst>
                    <a:ext uri="{FF2B5EF4-FFF2-40B4-BE49-F238E27FC236}">
                      <a16:creationId xmlns:a16="http://schemas.microsoft.com/office/drawing/2014/main" id="{C52C3B70-FAD6-4C33-88D6-FBFB379CFB54}"/>
                    </a:ext>
                  </a:extLst>
                </p:cNvPr>
                <p:cNvPicPr/>
                <p:nvPr/>
              </p:nvPicPr>
              <p:blipFill>
                <a:blip r:embed="rId524"/>
                <a:stretch>
                  <a:fillRect/>
                </a:stretch>
              </p:blipFill>
              <p:spPr>
                <a:xfrm>
                  <a:off x="3598573" y="4725987"/>
                  <a:ext cx="442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211105" name="Freihand 211104">
                  <a:extLst>
                    <a:ext uri="{FF2B5EF4-FFF2-40B4-BE49-F238E27FC236}">
                      <a16:creationId xmlns:a16="http://schemas.microsoft.com/office/drawing/2014/main" id="{51263480-B421-4211-9C34-DDBFB6190E43}"/>
                    </a:ext>
                  </a:extLst>
                </p14:cNvPr>
                <p14:cNvContentPartPr/>
                <p14:nvPr/>
              </p14:nvContentPartPr>
              <p14:xfrm>
                <a:off x="3769933" y="4641747"/>
                <a:ext cx="144000" cy="157680"/>
              </p14:xfrm>
            </p:contentPart>
          </mc:Choice>
          <mc:Fallback>
            <p:pic>
              <p:nvPicPr>
                <p:cNvPr id="211105" name="Freihand 211104">
                  <a:extLst>
                    <a:ext uri="{FF2B5EF4-FFF2-40B4-BE49-F238E27FC236}">
                      <a16:creationId xmlns:a16="http://schemas.microsoft.com/office/drawing/2014/main" id="{51263480-B421-4211-9C34-DDBFB6190E43}"/>
                    </a:ext>
                  </a:extLst>
                </p:cNvPr>
                <p:cNvPicPr/>
                <p:nvPr/>
              </p:nvPicPr>
              <p:blipFill>
                <a:blip r:embed="rId526"/>
                <a:stretch>
                  <a:fillRect/>
                </a:stretch>
              </p:blipFill>
              <p:spPr>
                <a:xfrm>
                  <a:off x="3765613" y="4637427"/>
                  <a:ext cx="1526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211106" name="Freihand 211105">
                  <a:extLst>
                    <a:ext uri="{FF2B5EF4-FFF2-40B4-BE49-F238E27FC236}">
                      <a16:creationId xmlns:a16="http://schemas.microsoft.com/office/drawing/2014/main" id="{A20AFD6F-3FF7-4290-B285-27706EBFF2AF}"/>
                    </a:ext>
                  </a:extLst>
                </p14:cNvPr>
                <p14:cNvContentPartPr/>
                <p14:nvPr/>
              </p14:nvContentPartPr>
              <p14:xfrm>
                <a:off x="3719533" y="4602867"/>
                <a:ext cx="132120" cy="103320"/>
              </p14:xfrm>
            </p:contentPart>
          </mc:Choice>
          <mc:Fallback>
            <p:pic>
              <p:nvPicPr>
                <p:cNvPr id="211106" name="Freihand 211105">
                  <a:extLst>
                    <a:ext uri="{FF2B5EF4-FFF2-40B4-BE49-F238E27FC236}">
                      <a16:creationId xmlns:a16="http://schemas.microsoft.com/office/drawing/2014/main" id="{A20AFD6F-3FF7-4290-B285-27706EBFF2AF}"/>
                    </a:ext>
                  </a:extLst>
                </p:cNvPr>
                <p:cNvPicPr/>
                <p:nvPr/>
              </p:nvPicPr>
              <p:blipFill>
                <a:blip r:embed="rId528"/>
                <a:stretch>
                  <a:fillRect/>
                </a:stretch>
              </p:blipFill>
              <p:spPr>
                <a:xfrm>
                  <a:off x="3715213" y="4598547"/>
                  <a:ext cx="1407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211107" name="Freihand 211106">
                  <a:extLst>
                    <a:ext uri="{FF2B5EF4-FFF2-40B4-BE49-F238E27FC236}">
                      <a16:creationId xmlns:a16="http://schemas.microsoft.com/office/drawing/2014/main" id="{B771EC51-EFE5-4E5A-8F42-373ACE87CDE0}"/>
                    </a:ext>
                  </a:extLst>
                </p14:cNvPr>
                <p14:cNvContentPartPr/>
                <p14:nvPr/>
              </p14:nvContentPartPr>
              <p14:xfrm>
                <a:off x="3878653" y="4729947"/>
                <a:ext cx="72360" cy="95400"/>
              </p14:xfrm>
            </p:contentPart>
          </mc:Choice>
          <mc:Fallback>
            <p:pic>
              <p:nvPicPr>
                <p:cNvPr id="211107" name="Freihand 211106">
                  <a:extLst>
                    <a:ext uri="{FF2B5EF4-FFF2-40B4-BE49-F238E27FC236}">
                      <a16:creationId xmlns:a16="http://schemas.microsoft.com/office/drawing/2014/main" id="{B771EC51-EFE5-4E5A-8F42-373ACE87CDE0}"/>
                    </a:ext>
                  </a:extLst>
                </p:cNvPr>
                <p:cNvPicPr/>
                <p:nvPr/>
              </p:nvPicPr>
              <p:blipFill>
                <a:blip r:embed="rId530"/>
                <a:stretch>
                  <a:fillRect/>
                </a:stretch>
              </p:blipFill>
              <p:spPr>
                <a:xfrm>
                  <a:off x="3874333" y="4725627"/>
                  <a:ext cx="810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211110" name="Freihand 211109">
                  <a:extLst>
                    <a:ext uri="{FF2B5EF4-FFF2-40B4-BE49-F238E27FC236}">
                      <a16:creationId xmlns:a16="http://schemas.microsoft.com/office/drawing/2014/main" id="{1D7E823C-5A6B-4A12-8023-59521EF90245}"/>
                    </a:ext>
                  </a:extLst>
                </p14:cNvPr>
                <p14:cNvContentPartPr/>
                <p14:nvPr/>
              </p14:nvContentPartPr>
              <p14:xfrm>
                <a:off x="4248373" y="4665147"/>
                <a:ext cx="23040" cy="151560"/>
              </p14:xfrm>
            </p:contentPart>
          </mc:Choice>
          <mc:Fallback>
            <p:pic>
              <p:nvPicPr>
                <p:cNvPr id="211110" name="Freihand 211109">
                  <a:extLst>
                    <a:ext uri="{FF2B5EF4-FFF2-40B4-BE49-F238E27FC236}">
                      <a16:creationId xmlns:a16="http://schemas.microsoft.com/office/drawing/2014/main" id="{1D7E823C-5A6B-4A12-8023-59521EF90245}"/>
                    </a:ext>
                  </a:extLst>
                </p:cNvPr>
                <p:cNvPicPr/>
                <p:nvPr/>
              </p:nvPicPr>
              <p:blipFill>
                <a:blip r:embed="rId532"/>
                <a:stretch>
                  <a:fillRect/>
                </a:stretch>
              </p:blipFill>
              <p:spPr>
                <a:xfrm>
                  <a:off x="4244053" y="4660827"/>
                  <a:ext cx="316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211111" name="Freihand 211110">
                  <a:extLst>
                    <a:ext uri="{FF2B5EF4-FFF2-40B4-BE49-F238E27FC236}">
                      <a16:creationId xmlns:a16="http://schemas.microsoft.com/office/drawing/2014/main" id="{E670B2A5-4B19-4A4D-B70D-998F52F08201}"/>
                    </a:ext>
                  </a:extLst>
                </p14:cNvPr>
                <p14:cNvContentPartPr/>
                <p14:nvPr/>
              </p14:nvContentPartPr>
              <p14:xfrm>
                <a:off x="4190413" y="4725987"/>
                <a:ext cx="170280" cy="2520"/>
              </p14:xfrm>
            </p:contentPart>
          </mc:Choice>
          <mc:Fallback>
            <p:pic>
              <p:nvPicPr>
                <p:cNvPr id="211111" name="Freihand 211110">
                  <a:extLst>
                    <a:ext uri="{FF2B5EF4-FFF2-40B4-BE49-F238E27FC236}">
                      <a16:creationId xmlns:a16="http://schemas.microsoft.com/office/drawing/2014/main" id="{E670B2A5-4B19-4A4D-B70D-998F52F08201}"/>
                    </a:ext>
                  </a:extLst>
                </p:cNvPr>
                <p:cNvPicPr/>
                <p:nvPr/>
              </p:nvPicPr>
              <p:blipFill>
                <a:blip r:embed="rId534"/>
                <a:stretch>
                  <a:fillRect/>
                </a:stretch>
              </p:blipFill>
              <p:spPr>
                <a:xfrm>
                  <a:off x="4186093" y="4721667"/>
                  <a:ext cx="17892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211114" name="Freihand 211113">
                  <a:extLst>
                    <a:ext uri="{FF2B5EF4-FFF2-40B4-BE49-F238E27FC236}">
                      <a16:creationId xmlns:a16="http://schemas.microsoft.com/office/drawing/2014/main" id="{726FFABA-4F0B-471B-90EF-943AAEB712D6}"/>
                    </a:ext>
                  </a:extLst>
                </p14:cNvPr>
                <p14:cNvContentPartPr/>
                <p14:nvPr/>
              </p14:nvContentPartPr>
              <p14:xfrm>
                <a:off x="4498933" y="4547427"/>
                <a:ext cx="140400" cy="262080"/>
              </p14:xfrm>
            </p:contentPart>
          </mc:Choice>
          <mc:Fallback>
            <p:pic>
              <p:nvPicPr>
                <p:cNvPr id="211114" name="Freihand 211113">
                  <a:extLst>
                    <a:ext uri="{FF2B5EF4-FFF2-40B4-BE49-F238E27FC236}">
                      <a16:creationId xmlns:a16="http://schemas.microsoft.com/office/drawing/2014/main" id="{726FFABA-4F0B-471B-90EF-943AAEB712D6}"/>
                    </a:ext>
                  </a:extLst>
                </p:cNvPr>
                <p:cNvPicPr/>
                <p:nvPr/>
              </p:nvPicPr>
              <p:blipFill>
                <a:blip r:embed="rId536"/>
                <a:stretch>
                  <a:fillRect/>
                </a:stretch>
              </p:blipFill>
              <p:spPr>
                <a:xfrm>
                  <a:off x="4494613" y="4543107"/>
                  <a:ext cx="14904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211115" name="Freihand 211114">
                  <a:extLst>
                    <a:ext uri="{FF2B5EF4-FFF2-40B4-BE49-F238E27FC236}">
                      <a16:creationId xmlns:a16="http://schemas.microsoft.com/office/drawing/2014/main" id="{3CA8EC75-7503-4460-88E9-F3BAD187D420}"/>
                    </a:ext>
                  </a:extLst>
                </p14:cNvPr>
                <p14:cNvContentPartPr/>
                <p14:nvPr/>
              </p14:nvContentPartPr>
              <p14:xfrm>
                <a:off x="4695133" y="4580547"/>
                <a:ext cx="88920" cy="140040"/>
              </p14:xfrm>
            </p:contentPart>
          </mc:Choice>
          <mc:Fallback>
            <p:pic>
              <p:nvPicPr>
                <p:cNvPr id="211115" name="Freihand 211114">
                  <a:extLst>
                    <a:ext uri="{FF2B5EF4-FFF2-40B4-BE49-F238E27FC236}">
                      <a16:creationId xmlns:a16="http://schemas.microsoft.com/office/drawing/2014/main" id="{3CA8EC75-7503-4460-88E9-F3BAD187D420}"/>
                    </a:ext>
                  </a:extLst>
                </p:cNvPr>
                <p:cNvPicPr/>
                <p:nvPr/>
              </p:nvPicPr>
              <p:blipFill>
                <a:blip r:embed="rId538"/>
                <a:stretch>
                  <a:fillRect/>
                </a:stretch>
              </p:blipFill>
              <p:spPr>
                <a:xfrm>
                  <a:off x="4690813" y="4576227"/>
                  <a:ext cx="975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211116" name="Freihand 211115">
                  <a:extLst>
                    <a:ext uri="{FF2B5EF4-FFF2-40B4-BE49-F238E27FC236}">
                      <a16:creationId xmlns:a16="http://schemas.microsoft.com/office/drawing/2014/main" id="{DFFC9FED-962F-42E3-81E0-45A7FE240FDE}"/>
                    </a:ext>
                  </a:extLst>
                </p14:cNvPr>
                <p14:cNvContentPartPr/>
                <p14:nvPr/>
              </p14:nvContentPartPr>
              <p14:xfrm>
                <a:off x="4729693" y="4633827"/>
                <a:ext cx="46800" cy="140400"/>
              </p14:xfrm>
            </p:contentPart>
          </mc:Choice>
          <mc:Fallback>
            <p:pic>
              <p:nvPicPr>
                <p:cNvPr id="211116" name="Freihand 211115">
                  <a:extLst>
                    <a:ext uri="{FF2B5EF4-FFF2-40B4-BE49-F238E27FC236}">
                      <a16:creationId xmlns:a16="http://schemas.microsoft.com/office/drawing/2014/main" id="{DFFC9FED-962F-42E3-81E0-45A7FE240FDE}"/>
                    </a:ext>
                  </a:extLst>
                </p:cNvPr>
                <p:cNvPicPr/>
                <p:nvPr/>
              </p:nvPicPr>
              <p:blipFill>
                <a:blip r:embed="rId540"/>
                <a:stretch>
                  <a:fillRect/>
                </a:stretch>
              </p:blipFill>
              <p:spPr>
                <a:xfrm>
                  <a:off x="4725373" y="4629507"/>
                  <a:ext cx="554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211117" name="Freihand 211116">
                  <a:extLst>
                    <a:ext uri="{FF2B5EF4-FFF2-40B4-BE49-F238E27FC236}">
                      <a16:creationId xmlns:a16="http://schemas.microsoft.com/office/drawing/2014/main" id="{C82E3963-52A4-42A5-AEEF-BCD704401A89}"/>
                    </a:ext>
                  </a:extLst>
                </p14:cNvPr>
                <p14:cNvContentPartPr/>
                <p14:nvPr/>
              </p14:nvContentPartPr>
              <p14:xfrm>
                <a:off x="4936333" y="4603227"/>
                <a:ext cx="97560" cy="145440"/>
              </p14:xfrm>
            </p:contentPart>
          </mc:Choice>
          <mc:Fallback>
            <p:pic>
              <p:nvPicPr>
                <p:cNvPr id="211117" name="Freihand 211116">
                  <a:extLst>
                    <a:ext uri="{FF2B5EF4-FFF2-40B4-BE49-F238E27FC236}">
                      <a16:creationId xmlns:a16="http://schemas.microsoft.com/office/drawing/2014/main" id="{C82E3963-52A4-42A5-AEEF-BCD704401A89}"/>
                    </a:ext>
                  </a:extLst>
                </p:cNvPr>
                <p:cNvPicPr/>
                <p:nvPr/>
              </p:nvPicPr>
              <p:blipFill>
                <a:blip r:embed="rId542"/>
                <a:stretch>
                  <a:fillRect/>
                </a:stretch>
              </p:blipFill>
              <p:spPr>
                <a:xfrm>
                  <a:off x="4932013" y="4598907"/>
                  <a:ext cx="1062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211118" name="Freihand 211117">
                  <a:extLst>
                    <a:ext uri="{FF2B5EF4-FFF2-40B4-BE49-F238E27FC236}">
                      <a16:creationId xmlns:a16="http://schemas.microsoft.com/office/drawing/2014/main" id="{39572CF3-57CE-48BF-B9D1-6A3B231DF9DB}"/>
                    </a:ext>
                  </a:extLst>
                </p14:cNvPr>
                <p14:cNvContentPartPr/>
                <p14:nvPr/>
              </p14:nvContentPartPr>
              <p14:xfrm>
                <a:off x="4879813" y="4566507"/>
                <a:ext cx="93600" cy="78120"/>
              </p14:xfrm>
            </p:contentPart>
          </mc:Choice>
          <mc:Fallback>
            <p:pic>
              <p:nvPicPr>
                <p:cNvPr id="211118" name="Freihand 211117">
                  <a:extLst>
                    <a:ext uri="{FF2B5EF4-FFF2-40B4-BE49-F238E27FC236}">
                      <a16:creationId xmlns:a16="http://schemas.microsoft.com/office/drawing/2014/main" id="{39572CF3-57CE-48BF-B9D1-6A3B231DF9DB}"/>
                    </a:ext>
                  </a:extLst>
                </p:cNvPr>
                <p:cNvPicPr/>
                <p:nvPr/>
              </p:nvPicPr>
              <p:blipFill>
                <a:blip r:embed="rId544"/>
                <a:stretch>
                  <a:fillRect/>
                </a:stretch>
              </p:blipFill>
              <p:spPr>
                <a:xfrm>
                  <a:off x="4875493" y="4562187"/>
                  <a:ext cx="1022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211119" name="Freihand 211118">
                  <a:extLst>
                    <a:ext uri="{FF2B5EF4-FFF2-40B4-BE49-F238E27FC236}">
                      <a16:creationId xmlns:a16="http://schemas.microsoft.com/office/drawing/2014/main" id="{97B9642F-171B-4983-8B51-94681F96BAA7}"/>
                    </a:ext>
                  </a:extLst>
                </p14:cNvPr>
                <p14:cNvContentPartPr/>
                <p14:nvPr/>
              </p14:nvContentPartPr>
              <p14:xfrm>
                <a:off x="5033533" y="4699347"/>
                <a:ext cx="73080" cy="97920"/>
              </p14:xfrm>
            </p:contentPart>
          </mc:Choice>
          <mc:Fallback>
            <p:pic>
              <p:nvPicPr>
                <p:cNvPr id="211119" name="Freihand 211118">
                  <a:extLst>
                    <a:ext uri="{FF2B5EF4-FFF2-40B4-BE49-F238E27FC236}">
                      <a16:creationId xmlns:a16="http://schemas.microsoft.com/office/drawing/2014/main" id="{97B9642F-171B-4983-8B51-94681F96BAA7}"/>
                    </a:ext>
                  </a:extLst>
                </p:cNvPr>
                <p:cNvPicPr/>
                <p:nvPr/>
              </p:nvPicPr>
              <p:blipFill>
                <a:blip r:embed="rId546"/>
                <a:stretch>
                  <a:fillRect/>
                </a:stretch>
              </p:blipFill>
              <p:spPr>
                <a:xfrm>
                  <a:off x="5029213" y="4695027"/>
                  <a:ext cx="817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211186" name="Freihand 211185">
                  <a:extLst>
                    <a:ext uri="{FF2B5EF4-FFF2-40B4-BE49-F238E27FC236}">
                      <a16:creationId xmlns:a16="http://schemas.microsoft.com/office/drawing/2014/main" id="{8DA649A3-27D6-429B-BF9D-6DCC7E2B673E}"/>
                    </a:ext>
                  </a:extLst>
                </p14:cNvPr>
                <p14:cNvContentPartPr/>
                <p14:nvPr/>
              </p14:nvContentPartPr>
              <p14:xfrm>
                <a:off x="3551773" y="5062587"/>
                <a:ext cx="16920" cy="18000"/>
              </p14:xfrm>
            </p:contentPart>
          </mc:Choice>
          <mc:Fallback>
            <p:pic>
              <p:nvPicPr>
                <p:cNvPr id="211186" name="Freihand 211185">
                  <a:extLst>
                    <a:ext uri="{FF2B5EF4-FFF2-40B4-BE49-F238E27FC236}">
                      <a16:creationId xmlns:a16="http://schemas.microsoft.com/office/drawing/2014/main" id="{8DA649A3-27D6-429B-BF9D-6DCC7E2B673E}"/>
                    </a:ext>
                  </a:extLst>
                </p:cNvPr>
                <p:cNvPicPr/>
                <p:nvPr/>
              </p:nvPicPr>
              <p:blipFill>
                <a:blip r:embed="rId548"/>
                <a:stretch>
                  <a:fillRect/>
                </a:stretch>
              </p:blipFill>
              <p:spPr>
                <a:xfrm>
                  <a:off x="3547453" y="5058267"/>
                  <a:ext cx="255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211185" name="Freihand 211184">
                  <a:extLst>
                    <a:ext uri="{FF2B5EF4-FFF2-40B4-BE49-F238E27FC236}">
                      <a16:creationId xmlns:a16="http://schemas.microsoft.com/office/drawing/2014/main" id="{22B7001A-C8F7-45CF-8673-258ABCE86FCD}"/>
                    </a:ext>
                  </a:extLst>
                </p14:cNvPr>
                <p14:cNvContentPartPr/>
                <p14:nvPr/>
              </p14:nvContentPartPr>
              <p14:xfrm>
                <a:off x="3507853" y="5170587"/>
                <a:ext cx="89640" cy="99360"/>
              </p14:xfrm>
            </p:contentPart>
          </mc:Choice>
          <mc:Fallback>
            <p:pic>
              <p:nvPicPr>
                <p:cNvPr id="211185" name="Freihand 211184">
                  <a:extLst>
                    <a:ext uri="{FF2B5EF4-FFF2-40B4-BE49-F238E27FC236}">
                      <a16:creationId xmlns:a16="http://schemas.microsoft.com/office/drawing/2014/main" id="{22B7001A-C8F7-45CF-8673-258ABCE86FCD}"/>
                    </a:ext>
                  </a:extLst>
                </p:cNvPr>
                <p:cNvPicPr/>
                <p:nvPr/>
              </p:nvPicPr>
              <p:blipFill>
                <a:blip r:embed="rId550"/>
                <a:stretch>
                  <a:fillRect/>
                </a:stretch>
              </p:blipFill>
              <p:spPr>
                <a:xfrm>
                  <a:off x="3503533" y="5166267"/>
                  <a:ext cx="982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211187" name="Freihand 211186">
                  <a:extLst>
                    <a:ext uri="{FF2B5EF4-FFF2-40B4-BE49-F238E27FC236}">
                      <a16:creationId xmlns:a16="http://schemas.microsoft.com/office/drawing/2014/main" id="{B7BAE9DE-51F6-4A1C-9892-1E1511DC3048}"/>
                    </a:ext>
                  </a:extLst>
                </p14:cNvPr>
                <p14:cNvContentPartPr/>
                <p14:nvPr/>
              </p14:nvContentPartPr>
              <p14:xfrm>
                <a:off x="3588853" y="5247627"/>
                <a:ext cx="124920" cy="112320"/>
              </p14:xfrm>
            </p:contentPart>
          </mc:Choice>
          <mc:Fallback>
            <p:pic>
              <p:nvPicPr>
                <p:cNvPr id="211187" name="Freihand 211186">
                  <a:extLst>
                    <a:ext uri="{FF2B5EF4-FFF2-40B4-BE49-F238E27FC236}">
                      <a16:creationId xmlns:a16="http://schemas.microsoft.com/office/drawing/2014/main" id="{B7BAE9DE-51F6-4A1C-9892-1E1511DC3048}"/>
                    </a:ext>
                  </a:extLst>
                </p:cNvPr>
                <p:cNvPicPr/>
                <p:nvPr/>
              </p:nvPicPr>
              <p:blipFill>
                <a:blip r:embed="rId552"/>
                <a:stretch>
                  <a:fillRect/>
                </a:stretch>
              </p:blipFill>
              <p:spPr>
                <a:xfrm>
                  <a:off x="3584533" y="5243307"/>
                  <a:ext cx="1335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211190" name="Freihand 211189">
                  <a:extLst>
                    <a:ext uri="{FF2B5EF4-FFF2-40B4-BE49-F238E27FC236}">
                      <a16:creationId xmlns:a16="http://schemas.microsoft.com/office/drawing/2014/main" id="{AF0FB830-360E-4FBA-85FF-D2133732D4C1}"/>
                    </a:ext>
                  </a:extLst>
                </p14:cNvPr>
                <p14:cNvContentPartPr/>
                <p14:nvPr/>
              </p14:nvContentPartPr>
              <p14:xfrm>
                <a:off x="3890893" y="5172747"/>
                <a:ext cx="7560" cy="121320"/>
              </p14:xfrm>
            </p:contentPart>
          </mc:Choice>
          <mc:Fallback>
            <p:pic>
              <p:nvPicPr>
                <p:cNvPr id="211190" name="Freihand 211189">
                  <a:extLst>
                    <a:ext uri="{FF2B5EF4-FFF2-40B4-BE49-F238E27FC236}">
                      <a16:creationId xmlns:a16="http://schemas.microsoft.com/office/drawing/2014/main" id="{AF0FB830-360E-4FBA-85FF-D2133732D4C1}"/>
                    </a:ext>
                  </a:extLst>
                </p:cNvPr>
                <p:cNvPicPr/>
                <p:nvPr/>
              </p:nvPicPr>
              <p:blipFill>
                <a:blip r:embed="rId554"/>
                <a:stretch>
                  <a:fillRect/>
                </a:stretch>
              </p:blipFill>
              <p:spPr>
                <a:xfrm>
                  <a:off x="3886573" y="5168427"/>
                  <a:ext cx="162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211191" name="Freihand 211190">
                  <a:extLst>
                    <a:ext uri="{FF2B5EF4-FFF2-40B4-BE49-F238E27FC236}">
                      <a16:creationId xmlns:a16="http://schemas.microsoft.com/office/drawing/2014/main" id="{8329B4CB-0A51-4D2F-8CD5-2A0876536BFF}"/>
                    </a:ext>
                  </a:extLst>
                </p14:cNvPr>
                <p14:cNvContentPartPr/>
                <p14:nvPr/>
              </p14:nvContentPartPr>
              <p14:xfrm>
                <a:off x="3844453" y="5224227"/>
                <a:ext cx="135000" cy="5040"/>
              </p14:xfrm>
            </p:contentPart>
          </mc:Choice>
          <mc:Fallback>
            <p:pic>
              <p:nvPicPr>
                <p:cNvPr id="211191" name="Freihand 211190">
                  <a:extLst>
                    <a:ext uri="{FF2B5EF4-FFF2-40B4-BE49-F238E27FC236}">
                      <a16:creationId xmlns:a16="http://schemas.microsoft.com/office/drawing/2014/main" id="{8329B4CB-0A51-4D2F-8CD5-2A0876536BFF}"/>
                    </a:ext>
                  </a:extLst>
                </p:cNvPr>
                <p:cNvPicPr/>
                <p:nvPr/>
              </p:nvPicPr>
              <p:blipFill>
                <a:blip r:embed="rId556"/>
                <a:stretch>
                  <a:fillRect/>
                </a:stretch>
              </p:blipFill>
              <p:spPr>
                <a:xfrm>
                  <a:off x="3840133" y="5219907"/>
                  <a:ext cx="1436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211192" name="Freihand 211191">
                  <a:extLst>
                    <a:ext uri="{FF2B5EF4-FFF2-40B4-BE49-F238E27FC236}">
                      <a16:creationId xmlns:a16="http://schemas.microsoft.com/office/drawing/2014/main" id="{468AC85C-526A-4EE7-BA38-FC42EECE856B}"/>
                    </a:ext>
                  </a:extLst>
                </p14:cNvPr>
                <p14:cNvContentPartPr/>
                <p14:nvPr/>
              </p14:nvContentPartPr>
              <p14:xfrm>
                <a:off x="4082053" y="5089227"/>
                <a:ext cx="116280" cy="194040"/>
              </p14:xfrm>
            </p:contentPart>
          </mc:Choice>
          <mc:Fallback>
            <p:pic>
              <p:nvPicPr>
                <p:cNvPr id="211192" name="Freihand 211191">
                  <a:extLst>
                    <a:ext uri="{FF2B5EF4-FFF2-40B4-BE49-F238E27FC236}">
                      <a16:creationId xmlns:a16="http://schemas.microsoft.com/office/drawing/2014/main" id="{468AC85C-526A-4EE7-BA38-FC42EECE856B}"/>
                    </a:ext>
                  </a:extLst>
                </p:cNvPr>
                <p:cNvPicPr/>
                <p:nvPr/>
              </p:nvPicPr>
              <p:blipFill>
                <a:blip r:embed="rId558"/>
                <a:stretch>
                  <a:fillRect/>
                </a:stretch>
              </p:blipFill>
              <p:spPr>
                <a:xfrm>
                  <a:off x="4077733" y="5084907"/>
                  <a:ext cx="1249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211193" name="Freihand 211192">
                  <a:extLst>
                    <a:ext uri="{FF2B5EF4-FFF2-40B4-BE49-F238E27FC236}">
                      <a16:creationId xmlns:a16="http://schemas.microsoft.com/office/drawing/2014/main" id="{D05FB334-CA8F-4DFE-84A8-F83DE2B55DE3}"/>
                    </a:ext>
                  </a:extLst>
                </p14:cNvPr>
                <p14:cNvContentPartPr/>
                <p14:nvPr/>
              </p14:nvContentPartPr>
              <p14:xfrm>
                <a:off x="4347013" y="5122347"/>
                <a:ext cx="72360" cy="108720"/>
              </p14:xfrm>
            </p:contentPart>
          </mc:Choice>
          <mc:Fallback>
            <p:pic>
              <p:nvPicPr>
                <p:cNvPr id="211193" name="Freihand 211192">
                  <a:extLst>
                    <a:ext uri="{FF2B5EF4-FFF2-40B4-BE49-F238E27FC236}">
                      <a16:creationId xmlns:a16="http://schemas.microsoft.com/office/drawing/2014/main" id="{D05FB334-CA8F-4DFE-84A8-F83DE2B55DE3}"/>
                    </a:ext>
                  </a:extLst>
                </p:cNvPr>
                <p:cNvPicPr/>
                <p:nvPr/>
              </p:nvPicPr>
              <p:blipFill>
                <a:blip r:embed="rId560"/>
                <a:stretch>
                  <a:fillRect/>
                </a:stretch>
              </p:blipFill>
              <p:spPr>
                <a:xfrm>
                  <a:off x="4342693" y="5118027"/>
                  <a:ext cx="810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211194" name="Freihand 211193">
                  <a:extLst>
                    <a:ext uri="{FF2B5EF4-FFF2-40B4-BE49-F238E27FC236}">
                      <a16:creationId xmlns:a16="http://schemas.microsoft.com/office/drawing/2014/main" id="{EC8D5266-26F7-4E6A-9D27-D6431EC26075}"/>
                    </a:ext>
                  </a:extLst>
                </p14:cNvPr>
                <p14:cNvContentPartPr/>
                <p14:nvPr/>
              </p14:nvContentPartPr>
              <p14:xfrm>
                <a:off x="4348453" y="5024787"/>
                <a:ext cx="38520" cy="24480"/>
              </p14:xfrm>
            </p:contentPart>
          </mc:Choice>
          <mc:Fallback>
            <p:pic>
              <p:nvPicPr>
                <p:cNvPr id="211194" name="Freihand 211193">
                  <a:extLst>
                    <a:ext uri="{FF2B5EF4-FFF2-40B4-BE49-F238E27FC236}">
                      <a16:creationId xmlns:a16="http://schemas.microsoft.com/office/drawing/2014/main" id="{EC8D5266-26F7-4E6A-9D27-D6431EC26075}"/>
                    </a:ext>
                  </a:extLst>
                </p:cNvPr>
                <p:cNvPicPr/>
                <p:nvPr/>
              </p:nvPicPr>
              <p:blipFill>
                <a:blip r:embed="rId562"/>
                <a:stretch>
                  <a:fillRect/>
                </a:stretch>
              </p:blipFill>
              <p:spPr>
                <a:xfrm>
                  <a:off x="4344133" y="5020467"/>
                  <a:ext cx="471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211196" name="Freihand 211195">
                  <a:extLst>
                    <a:ext uri="{FF2B5EF4-FFF2-40B4-BE49-F238E27FC236}">
                      <a16:creationId xmlns:a16="http://schemas.microsoft.com/office/drawing/2014/main" id="{F82FEC24-C4D5-4661-AFC3-BC3680C6E3B0}"/>
                    </a:ext>
                  </a:extLst>
                </p14:cNvPr>
                <p14:cNvContentPartPr/>
                <p14:nvPr/>
              </p14:nvContentPartPr>
              <p14:xfrm>
                <a:off x="4466533" y="5184987"/>
                <a:ext cx="148680" cy="118800"/>
              </p14:xfrm>
            </p:contentPart>
          </mc:Choice>
          <mc:Fallback>
            <p:pic>
              <p:nvPicPr>
                <p:cNvPr id="211196" name="Freihand 211195">
                  <a:extLst>
                    <a:ext uri="{FF2B5EF4-FFF2-40B4-BE49-F238E27FC236}">
                      <a16:creationId xmlns:a16="http://schemas.microsoft.com/office/drawing/2014/main" id="{F82FEC24-C4D5-4661-AFC3-BC3680C6E3B0}"/>
                    </a:ext>
                  </a:extLst>
                </p:cNvPr>
                <p:cNvPicPr/>
                <p:nvPr/>
              </p:nvPicPr>
              <p:blipFill>
                <a:blip r:embed="rId564"/>
                <a:stretch>
                  <a:fillRect/>
                </a:stretch>
              </p:blipFill>
              <p:spPr>
                <a:xfrm>
                  <a:off x="4462213" y="5180667"/>
                  <a:ext cx="1573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211197" name="Freihand 211196">
                  <a:extLst>
                    <a:ext uri="{FF2B5EF4-FFF2-40B4-BE49-F238E27FC236}">
                      <a16:creationId xmlns:a16="http://schemas.microsoft.com/office/drawing/2014/main" id="{1B20BDF6-F836-4A22-853D-89D62CDD50A7}"/>
                    </a:ext>
                  </a:extLst>
                </p14:cNvPr>
                <p14:cNvContentPartPr/>
                <p14:nvPr/>
              </p14:nvContentPartPr>
              <p14:xfrm>
                <a:off x="4666693" y="5167347"/>
                <a:ext cx="149400" cy="10800"/>
              </p14:xfrm>
            </p:contentPart>
          </mc:Choice>
          <mc:Fallback>
            <p:pic>
              <p:nvPicPr>
                <p:cNvPr id="211197" name="Freihand 211196">
                  <a:extLst>
                    <a:ext uri="{FF2B5EF4-FFF2-40B4-BE49-F238E27FC236}">
                      <a16:creationId xmlns:a16="http://schemas.microsoft.com/office/drawing/2014/main" id="{1B20BDF6-F836-4A22-853D-89D62CDD50A7}"/>
                    </a:ext>
                  </a:extLst>
                </p:cNvPr>
                <p:cNvPicPr/>
                <p:nvPr/>
              </p:nvPicPr>
              <p:blipFill>
                <a:blip r:embed="rId566"/>
                <a:stretch>
                  <a:fillRect/>
                </a:stretch>
              </p:blipFill>
              <p:spPr>
                <a:xfrm>
                  <a:off x="4662373" y="5163027"/>
                  <a:ext cx="1580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211198" name="Freihand 211197">
                  <a:extLst>
                    <a:ext uri="{FF2B5EF4-FFF2-40B4-BE49-F238E27FC236}">
                      <a16:creationId xmlns:a16="http://schemas.microsoft.com/office/drawing/2014/main" id="{4DB27A2A-9205-4800-A5F6-ADEC378F1367}"/>
                    </a:ext>
                  </a:extLst>
                </p14:cNvPr>
                <p14:cNvContentPartPr/>
                <p14:nvPr/>
              </p14:nvContentPartPr>
              <p14:xfrm>
                <a:off x="4890973" y="5006067"/>
                <a:ext cx="90720" cy="196560"/>
              </p14:xfrm>
            </p:contentPart>
          </mc:Choice>
          <mc:Fallback>
            <p:pic>
              <p:nvPicPr>
                <p:cNvPr id="211198" name="Freihand 211197">
                  <a:extLst>
                    <a:ext uri="{FF2B5EF4-FFF2-40B4-BE49-F238E27FC236}">
                      <a16:creationId xmlns:a16="http://schemas.microsoft.com/office/drawing/2014/main" id="{4DB27A2A-9205-4800-A5F6-ADEC378F1367}"/>
                    </a:ext>
                  </a:extLst>
                </p:cNvPr>
                <p:cNvPicPr/>
                <p:nvPr/>
              </p:nvPicPr>
              <p:blipFill>
                <a:blip r:embed="rId568"/>
                <a:stretch>
                  <a:fillRect/>
                </a:stretch>
              </p:blipFill>
              <p:spPr>
                <a:xfrm>
                  <a:off x="4886653" y="5001747"/>
                  <a:ext cx="993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211199" name="Freihand 211198">
                  <a:extLst>
                    <a:ext uri="{FF2B5EF4-FFF2-40B4-BE49-F238E27FC236}">
                      <a16:creationId xmlns:a16="http://schemas.microsoft.com/office/drawing/2014/main" id="{9F8B6075-6400-4D4B-B46F-4ADD2E7D7F80}"/>
                    </a:ext>
                  </a:extLst>
                </p14:cNvPr>
                <p14:cNvContentPartPr/>
                <p14:nvPr/>
              </p14:nvContentPartPr>
              <p14:xfrm>
                <a:off x="4958293" y="5162667"/>
                <a:ext cx="111600" cy="104400"/>
              </p14:xfrm>
            </p:contentPart>
          </mc:Choice>
          <mc:Fallback>
            <p:pic>
              <p:nvPicPr>
                <p:cNvPr id="211199" name="Freihand 211198">
                  <a:extLst>
                    <a:ext uri="{FF2B5EF4-FFF2-40B4-BE49-F238E27FC236}">
                      <a16:creationId xmlns:a16="http://schemas.microsoft.com/office/drawing/2014/main" id="{9F8B6075-6400-4D4B-B46F-4ADD2E7D7F80}"/>
                    </a:ext>
                  </a:extLst>
                </p:cNvPr>
                <p:cNvPicPr/>
                <p:nvPr/>
              </p:nvPicPr>
              <p:blipFill>
                <a:blip r:embed="rId570"/>
                <a:stretch>
                  <a:fillRect/>
                </a:stretch>
              </p:blipFill>
              <p:spPr>
                <a:xfrm>
                  <a:off x="4953973" y="5158347"/>
                  <a:ext cx="1202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211200" name="Freihand 211199">
                  <a:extLst>
                    <a:ext uri="{FF2B5EF4-FFF2-40B4-BE49-F238E27FC236}">
                      <a16:creationId xmlns:a16="http://schemas.microsoft.com/office/drawing/2014/main" id="{104D4219-3FA2-4677-B8A4-8DBEE11F0D52}"/>
                    </a:ext>
                  </a:extLst>
                </p14:cNvPr>
                <p14:cNvContentPartPr/>
                <p14:nvPr/>
              </p14:nvContentPartPr>
              <p14:xfrm>
                <a:off x="5026693" y="5034507"/>
                <a:ext cx="136800" cy="302760"/>
              </p14:xfrm>
            </p:contentPart>
          </mc:Choice>
          <mc:Fallback>
            <p:pic>
              <p:nvPicPr>
                <p:cNvPr id="211200" name="Freihand 211199">
                  <a:extLst>
                    <a:ext uri="{FF2B5EF4-FFF2-40B4-BE49-F238E27FC236}">
                      <a16:creationId xmlns:a16="http://schemas.microsoft.com/office/drawing/2014/main" id="{104D4219-3FA2-4677-B8A4-8DBEE11F0D52}"/>
                    </a:ext>
                  </a:extLst>
                </p:cNvPr>
                <p:cNvPicPr/>
                <p:nvPr/>
              </p:nvPicPr>
              <p:blipFill>
                <a:blip r:embed="rId572"/>
                <a:stretch>
                  <a:fillRect/>
                </a:stretch>
              </p:blipFill>
              <p:spPr>
                <a:xfrm>
                  <a:off x="5022373" y="5030187"/>
                  <a:ext cx="14544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211239" name="Freihand 211238">
                  <a:extLst>
                    <a:ext uri="{FF2B5EF4-FFF2-40B4-BE49-F238E27FC236}">
                      <a16:creationId xmlns:a16="http://schemas.microsoft.com/office/drawing/2014/main" id="{7A0C6CE6-EE9D-4C0D-A2B9-D1D65829D345}"/>
                    </a:ext>
                  </a:extLst>
                </p14:cNvPr>
                <p14:cNvContentPartPr/>
                <p14:nvPr/>
              </p14:nvContentPartPr>
              <p14:xfrm>
                <a:off x="4073413" y="4891947"/>
                <a:ext cx="1172160" cy="552960"/>
              </p14:xfrm>
            </p:contentPart>
          </mc:Choice>
          <mc:Fallback>
            <p:pic>
              <p:nvPicPr>
                <p:cNvPr id="211239" name="Freihand 211238">
                  <a:extLst>
                    <a:ext uri="{FF2B5EF4-FFF2-40B4-BE49-F238E27FC236}">
                      <a16:creationId xmlns:a16="http://schemas.microsoft.com/office/drawing/2014/main" id="{7A0C6CE6-EE9D-4C0D-A2B9-D1D65829D345}"/>
                    </a:ext>
                  </a:extLst>
                </p:cNvPr>
                <p:cNvPicPr/>
                <p:nvPr/>
              </p:nvPicPr>
              <p:blipFill>
                <a:blip r:embed="rId574"/>
                <a:stretch>
                  <a:fillRect/>
                </a:stretch>
              </p:blipFill>
              <p:spPr>
                <a:xfrm>
                  <a:off x="4069093" y="4887627"/>
                  <a:ext cx="1180800" cy="56160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211235" name="Freihand 211234">
                  <a:extLst>
                    <a:ext uri="{FF2B5EF4-FFF2-40B4-BE49-F238E27FC236}">
                      <a16:creationId xmlns:a16="http://schemas.microsoft.com/office/drawing/2014/main" id="{60F9BA6D-B375-4F98-A9B2-FA9154F97318}"/>
                    </a:ext>
                  </a:extLst>
                </p14:cNvPr>
                <p14:cNvContentPartPr/>
                <p14:nvPr/>
              </p14:nvContentPartPr>
              <p14:xfrm>
                <a:off x="1927813" y="5603667"/>
                <a:ext cx="129600" cy="27360"/>
              </p14:xfrm>
            </p:contentPart>
          </mc:Choice>
          <mc:Fallback>
            <p:pic>
              <p:nvPicPr>
                <p:cNvPr id="211235" name="Freihand 211234">
                  <a:extLst>
                    <a:ext uri="{FF2B5EF4-FFF2-40B4-BE49-F238E27FC236}">
                      <a16:creationId xmlns:a16="http://schemas.microsoft.com/office/drawing/2014/main" id="{60F9BA6D-B375-4F98-A9B2-FA9154F97318}"/>
                    </a:ext>
                  </a:extLst>
                </p:cNvPr>
                <p:cNvPicPr/>
                <p:nvPr/>
              </p:nvPicPr>
              <p:blipFill>
                <a:blip r:embed="rId576"/>
                <a:stretch>
                  <a:fillRect/>
                </a:stretch>
              </p:blipFill>
              <p:spPr>
                <a:xfrm>
                  <a:off x="1923493" y="5599347"/>
                  <a:ext cx="1382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211236" name="Freihand 211235">
                  <a:extLst>
                    <a:ext uri="{FF2B5EF4-FFF2-40B4-BE49-F238E27FC236}">
                      <a16:creationId xmlns:a16="http://schemas.microsoft.com/office/drawing/2014/main" id="{4AB8AC45-5AE9-415B-9BDD-6E73331CA300}"/>
                    </a:ext>
                  </a:extLst>
                </p14:cNvPr>
                <p14:cNvContentPartPr/>
                <p14:nvPr/>
              </p14:nvContentPartPr>
              <p14:xfrm>
                <a:off x="1950133" y="5636427"/>
                <a:ext cx="117720" cy="36360"/>
              </p14:xfrm>
            </p:contentPart>
          </mc:Choice>
          <mc:Fallback>
            <p:pic>
              <p:nvPicPr>
                <p:cNvPr id="211236" name="Freihand 211235">
                  <a:extLst>
                    <a:ext uri="{FF2B5EF4-FFF2-40B4-BE49-F238E27FC236}">
                      <a16:creationId xmlns:a16="http://schemas.microsoft.com/office/drawing/2014/main" id="{4AB8AC45-5AE9-415B-9BDD-6E73331CA300}"/>
                    </a:ext>
                  </a:extLst>
                </p:cNvPr>
                <p:cNvPicPr/>
                <p:nvPr/>
              </p:nvPicPr>
              <p:blipFill>
                <a:blip r:embed="rId578"/>
                <a:stretch>
                  <a:fillRect/>
                </a:stretch>
              </p:blipFill>
              <p:spPr>
                <a:xfrm>
                  <a:off x="1945813" y="5632107"/>
                  <a:ext cx="1263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211237" name="Freihand 211236">
                  <a:extLst>
                    <a:ext uri="{FF2B5EF4-FFF2-40B4-BE49-F238E27FC236}">
                      <a16:creationId xmlns:a16="http://schemas.microsoft.com/office/drawing/2014/main" id="{23B10AB3-4371-418D-A540-BD167614572A}"/>
                    </a:ext>
                  </a:extLst>
                </p14:cNvPr>
                <p14:cNvContentPartPr/>
                <p14:nvPr/>
              </p14:nvContentPartPr>
              <p14:xfrm>
                <a:off x="2027893" y="5576667"/>
                <a:ext cx="141840" cy="165960"/>
              </p14:xfrm>
            </p:contentPart>
          </mc:Choice>
          <mc:Fallback>
            <p:pic>
              <p:nvPicPr>
                <p:cNvPr id="211237" name="Freihand 211236">
                  <a:extLst>
                    <a:ext uri="{FF2B5EF4-FFF2-40B4-BE49-F238E27FC236}">
                      <a16:creationId xmlns:a16="http://schemas.microsoft.com/office/drawing/2014/main" id="{23B10AB3-4371-418D-A540-BD167614572A}"/>
                    </a:ext>
                  </a:extLst>
                </p:cNvPr>
                <p:cNvPicPr/>
                <p:nvPr/>
              </p:nvPicPr>
              <p:blipFill>
                <a:blip r:embed="rId580"/>
                <a:stretch>
                  <a:fillRect/>
                </a:stretch>
              </p:blipFill>
              <p:spPr>
                <a:xfrm>
                  <a:off x="2023573" y="5572347"/>
                  <a:ext cx="1504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211241" name="Freihand 211240">
                  <a:extLst>
                    <a:ext uri="{FF2B5EF4-FFF2-40B4-BE49-F238E27FC236}">
                      <a16:creationId xmlns:a16="http://schemas.microsoft.com/office/drawing/2014/main" id="{F215A4BE-4BAC-41F5-BF1F-71229D77022A}"/>
                    </a:ext>
                  </a:extLst>
                </p14:cNvPr>
                <p14:cNvContentPartPr/>
                <p14:nvPr/>
              </p14:nvContentPartPr>
              <p14:xfrm>
                <a:off x="2286373" y="5610507"/>
                <a:ext cx="127080" cy="70560"/>
              </p14:xfrm>
            </p:contentPart>
          </mc:Choice>
          <mc:Fallback>
            <p:pic>
              <p:nvPicPr>
                <p:cNvPr id="211241" name="Freihand 211240">
                  <a:extLst>
                    <a:ext uri="{FF2B5EF4-FFF2-40B4-BE49-F238E27FC236}">
                      <a16:creationId xmlns:a16="http://schemas.microsoft.com/office/drawing/2014/main" id="{F215A4BE-4BAC-41F5-BF1F-71229D77022A}"/>
                    </a:ext>
                  </a:extLst>
                </p:cNvPr>
                <p:cNvPicPr/>
                <p:nvPr/>
              </p:nvPicPr>
              <p:blipFill>
                <a:blip r:embed="rId582"/>
                <a:stretch>
                  <a:fillRect/>
                </a:stretch>
              </p:blipFill>
              <p:spPr>
                <a:xfrm>
                  <a:off x="2282053" y="5606187"/>
                  <a:ext cx="1357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211242" name="Freihand 211241">
                  <a:extLst>
                    <a:ext uri="{FF2B5EF4-FFF2-40B4-BE49-F238E27FC236}">
                      <a16:creationId xmlns:a16="http://schemas.microsoft.com/office/drawing/2014/main" id="{EDC8F1BB-8F10-4E32-8FBE-8E68AE36636D}"/>
                    </a:ext>
                  </a:extLst>
                </p14:cNvPr>
                <p14:cNvContentPartPr/>
                <p14:nvPr/>
              </p14:nvContentPartPr>
              <p14:xfrm>
                <a:off x="2440093" y="5605827"/>
                <a:ext cx="164520" cy="84960"/>
              </p14:xfrm>
            </p:contentPart>
          </mc:Choice>
          <mc:Fallback>
            <p:pic>
              <p:nvPicPr>
                <p:cNvPr id="211242" name="Freihand 211241">
                  <a:extLst>
                    <a:ext uri="{FF2B5EF4-FFF2-40B4-BE49-F238E27FC236}">
                      <a16:creationId xmlns:a16="http://schemas.microsoft.com/office/drawing/2014/main" id="{EDC8F1BB-8F10-4E32-8FBE-8E68AE36636D}"/>
                    </a:ext>
                  </a:extLst>
                </p:cNvPr>
                <p:cNvPicPr/>
                <p:nvPr/>
              </p:nvPicPr>
              <p:blipFill>
                <a:blip r:embed="rId584"/>
                <a:stretch>
                  <a:fillRect/>
                </a:stretch>
              </p:blipFill>
              <p:spPr>
                <a:xfrm>
                  <a:off x="2435773" y="5601507"/>
                  <a:ext cx="1731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211243" name="Freihand 211242">
                  <a:extLst>
                    <a:ext uri="{FF2B5EF4-FFF2-40B4-BE49-F238E27FC236}">
                      <a16:creationId xmlns:a16="http://schemas.microsoft.com/office/drawing/2014/main" id="{853AAFFB-12E6-4A7F-A8BB-08196B85B840}"/>
                    </a:ext>
                  </a:extLst>
                </p14:cNvPr>
                <p14:cNvContentPartPr/>
                <p14:nvPr/>
              </p14:nvContentPartPr>
              <p14:xfrm>
                <a:off x="2624413" y="5551107"/>
                <a:ext cx="74520" cy="110520"/>
              </p14:xfrm>
            </p:contentPart>
          </mc:Choice>
          <mc:Fallback>
            <p:pic>
              <p:nvPicPr>
                <p:cNvPr id="211243" name="Freihand 211242">
                  <a:extLst>
                    <a:ext uri="{FF2B5EF4-FFF2-40B4-BE49-F238E27FC236}">
                      <a16:creationId xmlns:a16="http://schemas.microsoft.com/office/drawing/2014/main" id="{853AAFFB-12E6-4A7F-A8BB-08196B85B840}"/>
                    </a:ext>
                  </a:extLst>
                </p:cNvPr>
                <p:cNvPicPr/>
                <p:nvPr/>
              </p:nvPicPr>
              <p:blipFill>
                <a:blip r:embed="rId586"/>
                <a:stretch>
                  <a:fillRect/>
                </a:stretch>
              </p:blipFill>
              <p:spPr>
                <a:xfrm>
                  <a:off x="2620093" y="5546787"/>
                  <a:ext cx="831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211244" name="Freihand 211243">
                  <a:extLst>
                    <a:ext uri="{FF2B5EF4-FFF2-40B4-BE49-F238E27FC236}">
                      <a16:creationId xmlns:a16="http://schemas.microsoft.com/office/drawing/2014/main" id="{B5868276-0DDB-48B6-9990-14B76AF341EB}"/>
                    </a:ext>
                  </a:extLst>
                </p14:cNvPr>
                <p14:cNvContentPartPr/>
                <p14:nvPr/>
              </p14:nvContentPartPr>
              <p14:xfrm>
                <a:off x="2666893" y="5630667"/>
                <a:ext cx="32760" cy="45360"/>
              </p14:xfrm>
            </p:contentPart>
          </mc:Choice>
          <mc:Fallback>
            <p:pic>
              <p:nvPicPr>
                <p:cNvPr id="211244" name="Freihand 211243">
                  <a:extLst>
                    <a:ext uri="{FF2B5EF4-FFF2-40B4-BE49-F238E27FC236}">
                      <a16:creationId xmlns:a16="http://schemas.microsoft.com/office/drawing/2014/main" id="{B5868276-0DDB-48B6-9990-14B76AF341EB}"/>
                    </a:ext>
                  </a:extLst>
                </p:cNvPr>
                <p:cNvPicPr/>
                <p:nvPr/>
              </p:nvPicPr>
              <p:blipFill>
                <a:blip r:embed="rId588"/>
                <a:stretch>
                  <a:fillRect/>
                </a:stretch>
              </p:blipFill>
              <p:spPr>
                <a:xfrm>
                  <a:off x="2662573" y="5626347"/>
                  <a:ext cx="414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211245" name="Freihand 211244">
                  <a:extLst>
                    <a:ext uri="{FF2B5EF4-FFF2-40B4-BE49-F238E27FC236}">
                      <a16:creationId xmlns:a16="http://schemas.microsoft.com/office/drawing/2014/main" id="{4E6FCDE4-2CF0-4DDC-A796-AE893AE2F64E}"/>
                    </a:ext>
                  </a:extLst>
                </p14:cNvPr>
                <p14:cNvContentPartPr/>
                <p14:nvPr/>
              </p14:nvContentPartPr>
              <p14:xfrm>
                <a:off x="2701093" y="5550747"/>
                <a:ext cx="173160" cy="156600"/>
              </p14:xfrm>
            </p:contentPart>
          </mc:Choice>
          <mc:Fallback>
            <p:pic>
              <p:nvPicPr>
                <p:cNvPr id="211245" name="Freihand 211244">
                  <a:extLst>
                    <a:ext uri="{FF2B5EF4-FFF2-40B4-BE49-F238E27FC236}">
                      <a16:creationId xmlns:a16="http://schemas.microsoft.com/office/drawing/2014/main" id="{4E6FCDE4-2CF0-4DDC-A796-AE893AE2F64E}"/>
                    </a:ext>
                  </a:extLst>
                </p:cNvPr>
                <p:cNvPicPr/>
                <p:nvPr/>
              </p:nvPicPr>
              <p:blipFill>
                <a:blip r:embed="rId590"/>
                <a:stretch>
                  <a:fillRect/>
                </a:stretch>
              </p:blipFill>
              <p:spPr>
                <a:xfrm>
                  <a:off x="2696773" y="5546427"/>
                  <a:ext cx="1818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211247" name="Freihand 211246">
                  <a:extLst>
                    <a:ext uri="{FF2B5EF4-FFF2-40B4-BE49-F238E27FC236}">
                      <a16:creationId xmlns:a16="http://schemas.microsoft.com/office/drawing/2014/main" id="{F65D566D-244C-4A6F-998B-40DADBCF8716}"/>
                    </a:ext>
                  </a:extLst>
                </p14:cNvPr>
                <p14:cNvContentPartPr/>
                <p14:nvPr/>
              </p14:nvContentPartPr>
              <p14:xfrm>
                <a:off x="3005293" y="5597907"/>
                <a:ext cx="125280" cy="60480"/>
              </p14:xfrm>
            </p:contentPart>
          </mc:Choice>
          <mc:Fallback>
            <p:pic>
              <p:nvPicPr>
                <p:cNvPr id="211247" name="Freihand 211246">
                  <a:extLst>
                    <a:ext uri="{FF2B5EF4-FFF2-40B4-BE49-F238E27FC236}">
                      <a16:creationId xmlns:a16="http://schemas.microsoft.com/office/drawing/2014/main" id="{F65D566D-244C-4A6F-998B-40DADBCF8716}"/>
                    </a:ext>
                  </a:extLst>
                </p:cNvPr>
                <p:cNvPicPr/>
                <p:nvPr/>
              </p:nvPicPr>
              <p:blipFill>
                <a:blip r:embed="rId592"/>
                <a:stretch>
                  <a:fillRect/>
                </a:stretch>
              </p:blipFill>
              <p:spPr>
                <a:xfrm>
                  <a:off x="3000973" y="5593587"/>
                  <a:ext cx="1339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211248" name="Freihand 211247">
                  <a:extLst>
                    <a:ext uri="{FF2B5EF4-FFF2-40B4-BE49-F238E27FC236}">
                      <a16:creationId xmlns:a16="http://schemas.microsoft.com/office/drawing/2014/main" id="{E31499FF-2333-4628-AFE4-7C0EF6F8909C}"/>
                    </a:ext>
                  </a:extLst>
                </p14:cNvPr>
                <p14:cNvContentPartPr/>
                <p14:nvPr/>
              </p14:nvContentPartPr>
              <p14:xfrm>
                <a:off x="3138493" y="5592867"/>
                <a:ext cx="111600" cy="88200"/>
              </p14:xfrm>
            </p:contentPart>
          </mc:Choice>
          <mc:Fallback>
            <p:pic>
              <p:nvPicPr>
                <p:cNvPr id="211248" name="Freihand 211247">
                  <a:extLst>
                    <a:ext uri="{FF2B5EF4-FFF2-40B4-BE49-F238E27FC236}">
                      <a16:creationId xmlns:a16="http://schemas.microsoft.com/office/drawing/2014/main" id="{E31499FF-2333-4628-AFE4-7C0EF6F8909C}"/>
                    </a:ext>
                  </a:extLst>
                </p:cNvPr>
                <p:cNvPicPr/>
                <p:nvPr/>
              </p:nvPicPr>
              <p:blipFill>
                <a:blip r:embed="rId594"/>
                <a:stretch>
                  <a:fillRect/>
                </a:stretch>
              </p:blipFill>
              <p:spPr>
                <a:xfrm>
                  <a:off x="3134173" y="5588547"/>
                  <a:ext cx="1202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211249" name="Freihand 211248">
                  <a:extLst>
                    <a:ext uri="{FF2B5EF4-FFF2-40B4-BE49-F238E27FC236}">
                      <a16:creationId xmlns:a16="http://schemas.microsoft.com/office/drawing/2014/main" id="{D45BCA7C-C64A-48DB-9DD8-508E7A468C6A}"/>
                    </a:ext>
                  </a:extLst>
                </p14:cNvPr>
                <p14:cNvContentPartPr/>
                <p14:nvPr/>
              </p14:nvContentPartPr>
              <p14:xfrm>
                <a:off x="3261613" y="5584587"/>
                <a:ext cx="72360" cy="159840"/>
              </p14:xfrm>
            </p:contentPart>
          </mc:Choice>
          <mc:Fallback>
            <p:pic>
              <p:nvPicPr>
                <p:cNvPr id="211249" name="Freihand 211248">
                  <a:extLst>
                    <a:ext uri="{FF2B5EF4-FFF2-40B4-BE49-F238E27FC236}">
                      <a16:creationId xmlns:a16="http://schemas.microsoft.com/office/drawing/2014/main" id="{D45BCA7C-C64A-48DB-9DD8-508E7A468C6A}"/>
                    </a:ext>
                  </a:extLst>
                </p:cNvPr>
                <p:cNvPicPr/>
                <p:nvPr/>
              </p:nvPicPr>
              <p:blipFill>
                <a:blip r:embed="rId596"/>
                <a:stretch>
                  <a:fillRect/>
                </a:stretch>
              </p:blipFill>
              <p:spPr>
                <a:xfrm>
                  <a:off x="3257293" y="5580267"/>
                  <a:ext cx="810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211250" name="Freihand 211249">
                  <a:extLst>
                    <a:ext uri="{FF2B5EF4-FFF2-40B4-BE49-F238E27FC236}">
                      <a16:creationId xmlns:a16="http://schemas.microsoft.com/office/drawing/2014/main" id="{256C617D-BAAB-47D6-A956-E0A1F022052E}"/>
                    </a:ext>
                  </a:extLst>
                </p14:cNvPr>
                <p14:cNvContentPartPr/>
                <p14:nvPr/>
              </p14:nvContentPartPr>
              <p14:xfrm>
                <a:off x="3342973" y="5593227"/>
                <a:ext cx="92520" cy="59760"/>
              </p14:xfrm>
            </p:contentPart>
          </mc:Choice>
          <mc:Fallback>
            <p:pic>
              <p:nvPicPr>
                <p:cNvPr id="211250" name="Freihand 211249">
                  <a:extLst>
                    <a:ext uri="{FF2B5EF4-FFF2-40B4-BE49-F238E27FC236}">
                      <a16:creationId xmlns:a16="http://schemas.microsoft.com/office/drawing/2014/main" id="{256C617D-BAAB-47D6-A956-E0A1F022052E}"/>
                    </a:ext>
                  </a:extLst>
                </p:cNvPr>
                <p:cNvPicPr/>
                <p:nvPr/>
              </p:nvPicPr>
              <p:blipFill>
                <a:blip r:embed="rId598"/>
                <a:stretch>
                  <a:fillRect/>
                </a:stretch>
              </p:blipFill>
              <p:spPr>
                <a:xfrm>
                  <a:off x="3338653" y="5588907"/>
                  <a:ext cx="1011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211251" name="Freihand 211250">
                  <a:extLst>
                    <a:ext uri="{FF2B5EF4-FFF2-40B4-BE49-F238E27FC236}">
                      <a16:creationId xmlns:a16="http://schemas.microsoft.com/office/drawing/2014/main" id="{33D32CED-0736-4826-B1CC-E8D9E4A0E5F8}"/>
                    </a:ext>
                  </a:extLst>
                </p14:cNvPr>
                <p14:cNvContentPartPr/>
                <p14:nvPr/>
              </p14:nvContentPartPr>
              <p14:xfrm>
                <a:off x="3466093" y="5587467"/>
                <a:ext cx="91440" cy="57240"/>
              </p14:xfrm>
            </p:contentPart>
          </mc:Choice>
          <mc:Fallback>
            <p:pic>
              <p:nvPicPr>
                <p:cNvPr id="211251" name="Freihand 211250">
                  <a:extLst>
                    <a:ext uri="{FF2B5EF4-FFF2-40B4-BE49-F238E27FC236}">
                      <a16:creationId xmlns:a16="http://schemas.microsoft.com/office/drawing/2014/main" id="{33D32CED-0736-4826-B1CC-E8D9E4A0E5F8}"/>
                    </a:ext>
                  </a:extLst>
                </p:cNvPr>
                <p:cNvPicPr/>
                <p:nvPr/>
              </p:nvPicPr>
              <p:blipFill>
                <a:blip r:embed="rId600"/>
                <a:stretch>
                  <a:fillRect/>
                </a:stretch>
              </p:blipFill>
              <p:spPr>
                <a:xfrm>
                  <a:off x="3461773" y="5583147"/>
                  <a:ext cx="1000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211252" name="Freihand 211251">
                  <a:extLst>
                    <a:ext uri="{FF2B5EF4-FFF2-40B4-BE49-F238E27FC236}">
                      <a16:creationId xmlns:a16="http://schemas.microsoft.com/office/drawing/2014/main" id="{18D93F0D-3632-4D37-9CB0-AA21E4E36AE7}"/>
                    </a:ext>
                  </a:extLst>
                </p14:cNvPr>
                <p14:cNvContentPartPr/>
                <p14:nvPr/>
              </p14:nvContentPartPr>
              <p14:xfrm>
                <a:off x="3566173" y="5523387"/>
                <a:ext cx="75240" cy="116640"/>
              </p14:xfrm>
            </p:contentPart>
          </mc:Choice>
          <mc:Fallback>
            <p:pic>
              <p:nvPicPr>
                <p:cNvPr id="211252" name="Freihand 211251">
                  <a:extLst>
                    <a:ext uri="{FF2B5EF4-FFF2-40B4-BE49-F238E27FC236}">
                      <a16:creationId xmlns:a16="http://schemas.microsoft.com/office/drawing/2014/main" id="{18D93F0D-3632-4D37-9CB0-AA21E4E36AE7}"/>
                    </a:ext>
                  </a:extLst>
                </p:cNvPr>
                <p:cNvPicPr/>
                <p:nvPr/>
              </p:nvPicPr>
              <p:blipFill>
                <a:blip r:embed="rId602"/>
                <a:stretch>
                  <a:fillRect/>
                </a:stretch>
              </p:blipFill>
              <p:spPr>
                <a:xfrm>
                  <a:off x="3561853" y="5519067"/>
                  <a:ext cx="838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211253" name="Freihand 211252">
                  <a:extLst>
                    <a:ext uri="{FF2B5EF4-FFF2-40B4-BE49-F238E27FC236}">
                      <a16:creationId xmlns:a16="http://schemas.microsoft.com/office/drawing/2014/main" id="{273E9508-B3E6-499C-933F-6150A1E7296E}"/>
                    </a:ext>
                  </a:extLst>
                </p14:cNvPr>
                <p14:cNvContentPartPr/>
                <p14:nvPr/>
              </p14:nvContentPartPr>
              <p14:xfrm>
                <a:off x="3625933" y="5569467"/>
                <a:ext cx="84960" cy="82800"/>
              </p14:xfrm>
            </p:contentPart>
          </mc:Choice>
          <mc:Fallback>
            <p:pic>
              <p:nvPicPr>
                <p:cNvPr id="211253" name="Freihand 211252">
                  <a:extLst>
                    <a:ext uri="{FF2B5EF4-FFF2-40B4-BE49-F238E27FC236}">
                      <a16:creationId xmlns:a16="http://schemas.microsoft.com/office/drawing/2014/main" id="{273E9508-B3E6-499C-933F-6150A1E7296E}"/>
                    </a:ext>
                  </a:extLst>
                </p:cNvPr>
                <p:cNvPicPr/>
                <p:nvPr/>
              </p:nvPicPr>
              <p:blipFill>
                <a:blip r:embed="rId604"/>
                <a:stretch>
                  <a:fillRect/>
                </a:stretch>
              </p:blipFill>
              <p:spPr>
                <a:xfrm>
                  <a:off x="3621613" y="5565147"/>
                  <a:ext cx="936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211254" name="Freihand 211253">
                  <a:extLst>
                    <a:ext uri="{FF2B5EF4-FFF2-40B4-BE49-F238E27FC236}">
                      <a16:creationId xmlns:a16="http://schemas.microsoft.com/office/drawing/2014/main" id="{DB846639-1435-4BBB-8094-A3F5C64EF912}"/>
                    </a:ext>
                  </a:extLst>
                </p14:cNvPr>
                <p14:cNvContentPartPr/>
                <p14:nvPr/>
              </p14:nvContentPartPr>
              <p14:xfrm>
                <a:off x="3850213" y="5536347"/>
                <a:ext cx="118440" cy="117000"/>
              </p14:xfrm>
            </p:contentPart>
          </mc:Choice>
          <mc:Fallback>
            <p:pic>
              <p:nvPicPr>
                <p:cNvPr id="211254" name="Freihand 211253">
                  <a:extLst>
                    <a:ext uri="{FF2B5EF4-FFF2-40B4-BE49-F238E27FC236}">
                      <a16:creationId xmlns:a16="http://schemas.microsoft.com/office/drawing/2014/main" id="{DB846639-1435-4BBB-8094-A3F5C64EF912}"/>
                    </a:ext>
                  </a:extLst>
                </p:cNvPr>
                <p:cNvPicPr/>
                <p:nvPr/>
              </p:nvPicPr>
              <p:blipFill>
                <a:blip r:embed="rId606"/>
                <a:stretch>
                  <a:fillRect/>
                </a:stretch>
              </p:blipFill>
              <p:spPr>
                <a:xfrm>
                  <a:off x="3845893" y="5532027"/>
                  <a:ext cx="1270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211255" name="Freihand 211254">
                  <a:extLst>
                    <a:ext uri="{FF2B5EF4-FFF2-40B4-BE49-F238E27FC236}">
                      <a16:creationId xmlns:a16="http://schemas.microsoft.com/office/drawing/2014/main" id="{3DC0680D-A8F5-401F-B173-9ECAC6CEE169}"/>
                    </a:ext>
                  </a:extLst>
                </p14:cNvPr>
                <p14:cNvContentPartPr/>
                <p14:nvPr/>
              </p14:nvContentPartPr>
              <p14:xfrm>
                <a:off x="3996013" y="5548587"/>
                <a:ext cx="82440" cy="89280"/>
              </p14:xfrm>
            </p:contentPart>
          </mc:Choice>
          <mc:Fallback>
            <p:pic>
              <p:nvPicPr>
                <p:cNvPr id="211255" name="Freihand 211254">
                  <a:extLst>
                    <a:ext uri="{FF2B5EF4-FFF2-40B4-BE49-F238E27FC236}">
                      <a16:creationId xmlns:a16="http://schemas.microsoft.com/office/drawing/2014/main" id="{3DC0680D-A8F5-401F-B173-9ECAC6CEE169}"/>
                    </a:ext>
                  </a:extLst>
                </p:cNvPr>
                <p:cNvPicPr/>
                <p:nvPr/>
              </p:nvPicPr>
              <p:blipFill>
                <a:blip r:embed="rId608"/>
                <a:stretch>
                  <a:fillRect/>
                </a:stretch>
              </p:blipFill>
              <p:spPr>
                <a:xfrm>
                  <a:off x="3991693" y="5544267"/>
                  <a:ext cx="910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211256" name="Freihand 211255">
                  <a:extLst>
                    <a:ext uri="{FF2B5EF4-FFF2-40B4-BE49-F238E27FC236}">
                      <a16:creationId xmlns:a16="http://schemas.microsoft.com/office/drawing/2014/main" id="{6973A709-8FD4-4961-950C-9896CF40A1FC}"/>
                    </a:ext>
                  </a:extLst>
                </p14:cNvPr>
                <p14:cNvContentPartPr/>
                <p14:nvPr/>
              </p14:nvContentPartPr>
              <p14:xfrm>
                <a:off x="4117693" y="5553627"/>
                <a:ext cx="91800" cy="73080"/>
              </p14:xfrm>
            </p:contentPart>
          </mc:Choice>
          <mc:Fallback>
            <p:pic>
              <p:nvPicPr>
                <p:cNvPr id="211256" name="Freihand 211255">
                  <a:extLst>
                    <a:ext uri="{FF2B5EF4-FFF2-40B4-BE49-F238E27FC236}">
                      <a16:creationId xmlns:a16="http://schemas.microsoft.com/office/drawing/2014/main" id="{6973A709-8FD4-4961-950C-9896CF40A1FC}"/>
                    </a:ext>
                  </a:extLst>
                </p:cNvPr>
                <p:cNvPicPr/>
                <p:nvPr/>
              </p:nvPicPr>
              <p:blipFill>
                <a:blip r:embed="rId610"/>
                <a:stretch>
                  <a:fillRect/>
                </a:stretch>
              </p:blipFill>
              <p:spPr>
                <a:xfrm>
                  <a:off x="4113373" y="5549307"/>
                  <a:ext cx="1004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211257" name="Freihand 211256">
                  <a:extLst>
                    <a:ext uri="{FF2B5EF4-FFF2-40B4-BE49-F238E27FC236}">
                      <a16:creationId xmlns:a16="http://schemas.microsoft.com/office/drawing/2014/main" id="{27EEB4B8-E354-414E-9474-C1A4062642D3}"/>
                    </a:ext>
                  </a:extLst>
                </p14:cNvPr>
                <p14:cNvContentPartPr/>
                <p14:nvPr/>
              </p14:nvContentPartPr>
              <p14:xfrm>
                <a:off x="4215613" y="5551827"/>
                <a:ext cx="150840" cy="79200"/>
              </p14:xfrm>
            </p:contentPart>
          </mc:Choice>
          <mc:Fallback>
            <p:pic>
              <p:nvPicPr>
                <p:cNvPr id="211257" name="Freihand 211256">
                  <a:extLst>
                    <a:ext uri="{FF2B5EF4-FFF2-40B4-BE49-F238E27FC236}">
                      <a16:creationId xmlns:a16="http://schemas.microsoft.com/office/drawing/2014/main" id="{27EEB4B8-E354-414E-9474-C1A4062642D3}"/>
                    </a:ext>
                  </a:extLst>
                </p:cNvPr>
                <p:cNvPicPr/>
                <p:nvPr/>
              </p:nvPicPr>
              <p:blipFill>
                <a:blip r:embed="rId612"/>
                <a:stretch>
                  <a:fillRect/>
                </a:stretch>
              </p:blipFill>
              <p:spPr>
                <a:xfrm>
                  <a:off x="4211293" y="5547507"/>
                  <a:ext cx="1594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211258" name="Freihand 211257">
                  <a:extLst>
                    <a:ext uri="{FF2B5EF4-FFF2-40B4-BE49-F238E27FC236}">
                      <a16:creationId xmlns:a16="http://schemas.microsoft.com/office/drawing/2014/main" id="{EC212A8B-DF19-406B-B89A-473E419F63C1}"/>
                    </a:ext>
                  </a:extLst>
                </p14:cNvPr>
                <p14:cNvContentPartPr/>
                <p14:nvPr/>
              </p14:nvContentPartPr>
              <p14:xfrm>
                <a:off x="4367893" y="5529147"/>
                <a:ext cx="173160" cy="98640"/>
              </p14:xfrm>
            </p:contentPart>
          </mc:Choice>
          <mc:Fallback>
            <p:pic>
              <p:nvPicPr>
                <p:cNvPr id="211258" name="Freihand 211257">
                  <a:extLst>
                    <a:ext uri="{FF2B5EF4-FFF2-40B4-BE49-F238E27FC236}">
                      <a16:creationId xmlns:a16="http://schemas.microsoft.com/office/drawing/2014/main" id="{EC212A8B-DF19-406B-B89A-473E419F63C1}"/>
                    </a:ext>
                  </a:extLst>
                </p:cNvPr>
                <p:cNvPicPr/>
                <p:nvPr/>
              </p:nvPicPr>
              <p:blipFill>
                <a:blip r:embed="rId614"/>
                <a:stretch>
                  <a:fillRect/>
                </a:stretch>
              </p:blipFill>
              <p:spPr>
                <a:xfrm>
                  <a:off x="4363573" y="5524827"/>
                  <a:ext cx="1818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211259" name="Freihand 211258">
                  <a:extLst>
                    <a:ext uri="{FF2B5EF4-FFF2-40B4-BE49-F238E27FC236}">
                      <a16:creationId xmlns:a16="http://schemas.microsoft.com/office/drawing/2014/main" id="{14F9C1AD-25D6-49B0-A757-D7842E3B9493}"/>
                    </a:ext>
                  </a:extLst>
                </p14:cNvPr>
                <p14:cNvContentPartPr/>
                <p14:nvPr/>
              </p14:nvContentPartPr>
              <p14:xfrm>
                <a:off x="4559773" y="5538507"/>
                <a:ext cx="101880" cy="64440"/>
              </p14:xfrm>
            </p:contentPart>
          </mc:Choice>
          <mc:Fallback>
            <p:pic>
              <p:nvPicPr>
                <p:cNvPr id="211259" name="Freihand 211258">
                  <a:extLst>
                    <a:ext uri="{FF2B5EF4-FFF2-40B4-BE49-F238E27FC236}">
                      <a16:creationId xmlns:a16="http://schemas.microsoft.com/office/drawing/2014/main" id="{14F9C1AD-25D6-49B0-A757-D7842E3B9493}"/>
                    </a:ext>
                  </a:extLst>
                </p:cNvPr>
                <p:cNvPicPr/>
                <p:nvPr/>
              </p:nvPicPr>
              <p:blipFill>
                <a:blip r:embed="rId616"/>
                <a:stretch>
                  <a:fillRect/>
                </a:stretch>
              </p:blipFill>
              <p:spPr>
                <a:xfrm>
                  <a:off x="4555453" y="5534187"/>
                  <a:ext cx="1105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211260" name="Freihand 211259">
                  <a:extLst>
                    <a:ext uri="{FF2B5EF4-FFF2-40B4-BE49-F238E27FC236}">
                      <a16:creationId xmlns:a16="http://schemas.microsoft.com/office/drawing/2014/main" id="{2C157CE6-117E-44C5-8700-800EC7FDDEA9}"/>
                    </a:ext>
                  </a:extLst>
                </p14:cNvPr>
                <p14:cNvContentPartPr/>
                <p14:nvPr/>
              </p14:nvContentPartPr>
              <p14:xfrm>
                <a:off x="4768573" y="5448867"/>
                <a:ext cx="211320" cy="205560"/>
              </p14:xfrm>
            </p:contentPart>
          </mc:Choice>
          <mc:Fallback>
            <p:pic>
              <p:nvPicPr>
                <p:cNvPr id="211260" name="Freihand 211259">
                  <a:extLst>
                    <a:ext uri="{FF2B5EF4-FFF2-40B4-BE49-F238E27FC236}">
                      <a16:creationId xmlns:a16="http://schemas.microsoft.com/office/drawing/2014/main" id="{2C157CE6-117E-44C5-8700-800EC7FDDEA9}"/>
                    </a:ext>
                  </a:extLst>
                </p:cNvPr>
                <p:cNvPicPr/>
                <p:nvPr/>
              </p:nvPicPr>
              <p:blipFill>
                <a:blip r:embed="rId618"/>
                <a:stretch>
                  <a:fillRect/>
                </a:stretch>
              </p:blipFill>
              <p:spPr>
                <a:xfrm>
                  <a:off x="4764253" y="5444547"/>
                  <a:ext cx="2199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211262" name="Freihand 211261">
                  <a:extLst>
                    <a:ext uri="{FF2B5EF4-FFF2-40B4-BE49-F238E27FC236}">
                      <a16:creationId xmlns:a16="http://schemas.microsoft.com/office/drawing/2014/main" id="{7DEBE780-82E5-40FD-B3CB-A96733848E40}"/>
                    </a:ext>
                  </a:extLst>
                </p14:cNvPr>
                <p14:cNvContentPartPr/>
                <p14:nvPr/>
              </p14:nvContentPartPr>
              <p14:xfrm>
                <a:off x="5066653" y="5478387"/>
                <a:ext cx="124560" cy="120600"/>
              </p14:xfrm>
            </p:contentPart>
          </mc:Choice>
          <mc:Fallback>
            <p:pic>
              <p:nvPicPr>
                <p:cNvPr id="211262" name="Freihand 211261">
                  <a:extLst>
                    <a:ext uri="{FF2B5EF4-FFF2-40B4-BE49-F238E27FC236}">
                      <a16:creationId xmlns:a16="http://schemas.microsoft.com/office/drawing/2014/main" id="{7DEBE780-82E5-40FD-B3CB-A96733848E40}"/>
                    </a:ext>
                  </a:extLst>
                </p:cNvPr>
                <p:cNvPicPr/>
                <p:nvPr/>
              </p:nvPicPr>
              <p:blipFill>
                <a:blip r:embed="rId620"/>
                <a:stretch>
                  <a:fillRect/>
                </a:stretch>
              </p:blipFill>
              <p:spPr>
                <a:xfrm>
                  <a:off x="5062333" y="5474067"/>
                  <a:ext cx="1332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211263" name="Freihand 211262">
                  <a:extLst>
                    <a:ext uri="{FF2B5EF4-FFF2-40B4-BE49-F238E27FC236}">
                      <a16:creationId xmlns:a16="http://schemas.microsoft.com/office/drawing/2014/main" id="{71F9131F-161D-4D5E-A60D-0FC99C5001AE}"/>
                    </a:ext>
                  </a:extLst>
                </p14:cNvPr>
                <p14:cNvContentPartPr/>
                <p14:nvPr/>
              </p14:nvContentPartPr>
              <p14:xfrm>
                <a:off x="5201653" y="5411427"/>
                <a:ext cx="88200" cy="158400"/>
              </p14:xfrm>
            </p:contentPart>
          </mc:Choice>
          <mc:Fallback>
            <p:pic>
              <p:nvPicPr>
                <p:cNvPr id="211263" name="Freihand 211262">
                  <a:extLst>
                    <a:ext uri="{FF2B5EF4-FFF2-40B4-BE49-F238E27FC236}">
                      <a16:creationId xmlns:a16="http://schemas.microsoft.com/office/drawing/2014/main" id="{71F9131F-161D-4D5E-A60D-0FC99C5001AE}"/>
                    </a:ext>
                  </a:extLst>
                </p:cNvPr>
                <p:cNvPicPr/>
                <p:nvPr/>
              </p:nvPicPr>
              <p:blipFill>
                <a:blip r:embed="rId622"/>
                <a:stretch>
                  <a:fillRect/>
                </a:stretch>
              </p:blipFill>
              <p:spPr>
                <a:xfrm>
                  <a:off x="5197333" y="5407107"/>
                  <a:ext cx="968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211265" name="Freihand 211264">
                  <a:extLst>
                    <a:ext uri="{FF2B5EF4-FFF2-40B4-BE49-F238E27FC236}">
                      <a16:creationId xmlns:a16="http://schemas.microsoft.com/office/drawing/2014/main" id="{C30F1153-74CA-4410-933C-D253716386A7}"/>
                    </a:ext>
                  </a:extLst>
                </p14:cNvPr>
                <p14:cNvContentPartPr/>
                <p14:nvPr/>
              </p14:nvContentPartPr>
              <p14:xfrm>
                <a:off x="5306053" y="5409627"/>
                <a:ext cx="236880" cy="157680"/>
              </p14:xfrm>
            </p:contentPart>
          </mc:Choice>
          <mc:Fallback>
            <p:pic>
              <p:nvPicPr>
                <p:cNvPr id="211265" name="Freihand 211264">
                  <a:extLst>
                    <a:ext uri="{FF2B5EF4-FFF2-40B4-BE49-F238E27FC236}">
                      <a16:creationId xmlns:a16="http://schemas.microsoft.com/office/drawing/2014/main" id="{C30F1153-74CA-4410-933C-D253716386A7}"/>
                    </a:ext>
                  </a:extLst>
                </p:cNvPr>
                <p:cNvPicPr/>
                <p:nvPr/>
              </p:nvPicPr>
              <p:blipFill>
                <a:blip r:embed="rId624"/>
                <a:stretch>
                  <a:fillRect/>
                </a:stretch>
              </p:blipFill>
              <p:spPr>
                <a:xfrm>
                  <a:off x="5301733" y="5405307"/>
                  <a:ext cx="2455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211266" name="Freihand 211265">
                  <a:extLst>
                    <a:ext uri="{FF2B5EF4-FFF2-40B4-BE49-F238E27FC236}">
                      <a16:creationId xmlns:a16="http://schemas.microsoft.com/office/drawing/2014/main" id="{B122DA74-600C-4436-AE77-21D89B39B96B}"/>
                    </a:ext>
                  </a:extLst>
                </p14:cNvPr>
                <p14:cNvContentPartPr/>
                <p14:nvPr/>
              </p14:nvContentPartPr>
              <p14:xfrm>
                <a:off x="5634373" y="5416467"/>
                <a:ext cx="316440" cy="131040"/>
              </p14:xfrm>
            </p:contentPart>
          </mc:Choice>
          <mc:Fallback>
            <p:pic>
              <p:nvPicPr>
                <p:cNvPr id="211266" name="Freihand 211265">
                  <a:extLst>
                    <a:ext uri="{FF2B5EF4-FFF2-40B4-BE49-F238E27FC236}">
                      <a16:creationId xmlns:a16="http://schemas.microsoft.com/office/drawing/2014/main" id="{B122DA74-600C-4436-AE77-21D89B39B96B}"/>
                    </a:ext>
                  </a:extLst>
                </p:cNvPr>
                <p:cNvPicPr/>
                <p:nvPr/>
              </p:nvPicPr>
              <p:blipFill>
                <a:blip r:embed="rId626"/>
                <a:stretch>
                  <a:fillRect/>
                </a:stretch>
              </p:blipFill>
              <p:spPr>
                <a:xfrm>
                  <a:off x="5630053" y="5412147"/>
                  <a:ext cx="3250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211267" name="Freihand 211266">
                  <a:extLst>
                    <a:ext uri="{FF2B5EF4-FFF2-40B4-BE49-F238E27FC236}">
                      <a16:creationId xmlns:a16="http://schemas.microsoft.com/office/drawing/2014/main" id="{952F0FB1-23A3-483B-A0A3-46376287FAE2}"/>
                    </a:ext>
                  </a:extLst>
                </p14:cNvPr>
                <p14:cNvContentPartPr/>
                <p14:nvPr/>
              </p14:nvContentPartPr>
              <p14:xfrm>
                <a:off x="6089773" y="5466507"/>
                <a:ext cx="160920" cy="66600"/>
              </p14:xfrm>
            </p:contentPart>
          </mc:Choice>
          <mc:Fallback>
            <p:pic>
              <p:nvPicPr>
                <p:cNvPr id="211267" name="Freihand 211266">
                  <a:extLst>
                    <a:ext uri="{FF2B5EF4-FFF2-40B4-BE49-F238E27FC236}">
                      <a16:creationId xmlns:a16="http://schemas.microsoft.com/office/drawing/2014/main" id="{952F0FB1-23A3-483B-A0A3-46376287FAE2}"/>
                    </a:ext>
                  </a:extLst>
                </p:cNvPr>
                <p:cNvPicPr/>
                <p:nvPr/>
              </p:nvPicPr>
              <p:blipFill>
                <a:blip r:embed="rId628"/>
                <a:stretch>
                  <a:fillRect/>
                </a:stretch>
              </p:blipFill>
              <p:spPr>
                <a:xfrm>
                  <a:off x="6085453" y="5462187"/>
                  <a:ext cx="1695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211268" name="Freihand 211267">
                  <a:extLst>
                    <a:ext uri="{FF2B5EF4-FFF2-40B4-BE49-F238E27FC236}">
                      <a16:creationId xmlns:a16="http://schemas.microsoft.com/office/drawing/2014/main" id="{1EE71553-91A3-4A39-910E-D82540BF0439}"/>
                    </a:ext>
                  </a:extLst>
                </p14:cNvPr>
                <p14:cNvContentPartPr/>
                <p14:nvPr/>
              </p14:nvContentPartPr>
              <p14:xfrm>
                <a:off x="6274453" y="5343027"/>
                <a:ext cx="204840" cy="163800"/>
              </p14:xfrm>
            </p:contentPart>
          </mc:Choice>
          <mc:Fallback>
            <p:pic>
              <p:nvPicPr>
                <p:cNvPr id="211268" name="Freihand 211267">
                  <a:extLst>
                    <a:ext uri="{FF2B5EF4-FFF2-40B4-BE49-F238E27FC236}">
                      <a16:creationId xmlns:a16="http://schemas.microsoft.com/office/drawing/2014/main" id="{1EE71553-91A3-4A39-910E-D82540BF0439}"/>
                    </a:ext>
                  </a:extLst>
                </p:cNvPr>
                <p:cNvPicPr/>
                <p:nvPr/>
              </p:nvPicPr>
              <p:blipFill>
                <a:blip r:embed="rId630"/>
                <a:stretch>
                  <a:fillRect/>
                </a:stretch>
              </p:blipFill>
              <p:spPr>
                <a:xfrm>
                  <a:off x="6270133" y="5338707"/>
                  <a:ext cx="2134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211269" name="Freihand 211268">
                  <a:extLst>
                    <a:ext uri="{FF2B5EF4-FFF2-40B4-BE49-F238E27FC236}">
                      <a16:creationId xmlns:a16="http://schemas.microsoft.com/office/drawing/2014/main" id="{99B43EB7-60B1-4D81-BED2-1A87D58101F2}"/>
                    </a:ext>
                  </a:extLst>
                </p14:cNvPr>
                <p14:cNvContentPartPr/>
                <p14:nvPr/>
              </p14:nvContentPartPr>
              <p14:xfrm>
                <a:off x="6496573" y="5411427"/>
                <a:ext cx="62280" cy="70200"/>
              </p14:xfrm>
            </p:contentPart>
          </mc:Choice>
          <mc:Fallback>
            <p:pic>
              <p:nvPicPr>
                <p:cNvPr id="211269" name="Freihand 211268">
                  <a:extLst>
                    <a:ext uri="{FF2B5EF4-FFF2-40B4-BE49-F238E27FC236}">
                      <a16:creationId xmlns:a16="http://schemas.microsoft.com/office/drawing/2014/main" id="{99B43EB7-60B1-4D81-BED2-1A87D58101F2}"/>
                    </a:ext>
                  </a:extLst>
                </p:cNvPr>
                <p:cNvPicPr/>
                <p:nvPr/>
              </p:nvPicPr>
              <p:blipFill>
                <a:blip r:embed="rId632"/>
                <a:stretch>
                  <a:fillRect/>
                </a:stretch>
              </p:blipFill>
              <p:spPr>
                <a:xfrm>
                  <a:off x="6492253" y="5407107"/>
                  <a:ext cx="709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211270" name="Freihand 211269">
                  <a:extLst>
                    <a:ext uri="{FF2B5EF4-FFF2-40B4-BE49-F238E27FC236}">
                      <a16:creationId xmlns:a16="http://schemas.microsoft.com/office/drawing/2014/main" id="{722A82D6-444D-405D-A8E8-FB0A16839DEB}"/>
                    </a:ext>
                  </a:extLst>
                </p14:cNvPr>
                <p14:cNvContentPartPr/>
                <p14:nvPr/>
              </p14:nvContentPartPr>
              <p14:xfrm>
                <a:off x="6539053" y="5361027"/>
                <a:ext cx="77040" cy="140040"/>
              </p14:xfrm>
            </p:contentPart>
          </mc:Choice>
          <mc:Fallback>
            <p:pic>
              <p:nvPicPr>
                <p:cNvPr id="211270" name="Freihand 211269">
                  <a:extLst>
                    <a:ext uri="{FF2B5EF4-FFF2-40B4-BE49-F238E27FC236}">
                      <a16:creationId xmlns:a16="http://schemas.microsoft.com/office/drawing/2014/main" id="{722A82D6-444D-405D-A8E8-FB0A16839DEB}"/>
                    </a:ext>
                  </a:extLst>
                </p:cNvPr>
                <p:cNvPicPr/>
                <p:nvPr/>
              </p:nvPicPr>
              <p:blipFill>
                <a:blip r:embed="rId634"/>
                <a:stretch>
                  <a:fillRect/>
                </a:stretch>
              </p:blipFill>
              <p:spPr>
                <a:xfrm>
                  <a:off x="6534733" y="5356707"/>
                  <a:ext cx="856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211271" name="Freihand 211270">
                  <a:extLst>
                    <a:ext uri="{FF2B5EF4-FFF2-40B4-BE49-F238E27FC236}">
                      <a16:creationId xmlns:a16="http://schemas.microsoft.com/office/drawing/2014/main" id="{A5F98CB2-3766-4E73-9BDE-373E55CBB0DF}"/>
                    </a:ext>
                  </a:extLst>
                </p14:cNvPr>
                <p14:cNvContentPartPr/>
                <p14:nvPr/>
              </p14:nvContentPartPr>
              <p14:xfrm>
                <a:off x="6703573" y="5414667"/>
                <a:ext cx="85320" cy="114480"/>
              </p14:xfrm>
            </p:contentPart>
          </mc:Choice>
          <mc:Fallback>
            <p:pic>
              <p:nvPicPr>
                <p:cNvPr id="211271" name="Freihand 211270">
                  <a:extLst>
                    <a:ext uri="{FF2B5EF4-FFF2-40B4-BE49-F238E27FC236}">
                      <a16:creationId xmlns:a16="http://schemas.microsoft.com/office/drawing/2014/main" id="{A5F98CB2-3766-4E73-9BDE-373E55CBB0DF}"/>
                    </a:ext>
                  </a:extLst>
                </p:cNvPr>
                <p:cNvPicPr/>
                <p:nvPr/>
              </p:nvPicPr>
              <p:blipFill>
                <a:blip r:embed="rId636"/>
                <a:stretch>
                  <a:fillRect/>
                </a:stretch>
              </p:blipFill>
              <p:spPr>
                <a:xfrm>
                  <a:off x="6699253" y="5410347"/>
                  <a:ext cx="939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211272" name="Freihand 211271">
                  <a:extLst>
                    <a:ext uri="{FF2B5EF4-FFF2-40B4-BE49-F238E27FC236}">
                      <a16:creationId xmlns:a16="http://schemas.microsoft.com/office/drawing/2014/main" id="{0864095E-810A-41A6-A738-853158BB5C68}"/>
                    </a:ext>
                  </a:extLst>
                </p14:cNvPr>
                <p14:cNvContentPartPr/>
                <p14:nvPr/>
              </p14:nvContentPartPr>
              <p14:xfrm>
                <a:off x="6799333" y="5377587"/>
                <a:ext cx="204480" cy="125280"/>
              </p14:xfrm>
            </p:contentPart>
          </mc:Choice>
          <mc:Fallback>
            <p:pic>
              <p:nvPicPr>
                <p:cNvPr id="211272" name="Freihand 211271">
                  <a:extLst>
                    <a:ext uri="{FF2B5EF4-FFF2-40B4-BE49-F238E27FC236}">
                      <a16:creationId xmlns:a16="http://schemas.microsoft.com/office/drawing/2014/main" id="{0864095E-810A-41A6-A738-853158BB5C68}"/>
                    </a:ext>
                  </a:extLst>
                </p:cNvPr>
                <p:cNvPicPr/>
                <p:nvPr/>
              </p:nvPicPr>
              <p:blipFill>
                <a:blip r:embed="rId638"/>
                <a:stretch>
                  <a:fillRect/>
                </a:stretch>
              </p:blipFill>
              <p:spPr>
                <a:xfrm>
                  <a:off x="6795013" y="5373267"/>
                  <a:ext cx="2131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211273" name="Freihand 211272">
                  <a:extLst>
                    <a:ext uri="{FF2B5EF4-FFF2-40B4-BE49-F238E27FC236}">
                      <a16:creationId xmlns:a16="http://schemas.microsoft.com/office/drawing/2014/main" id="{3CABB59A-187C-4D53-8632-0B4F489B8BFA}"/>
                    </a:ext>
                  </a:extLst>
                </p14:cNvPr>
                <p14:cNvContentPartPr/>
                <p14:nvPr/>
              </p14:nvContentPartPr>
              <p14:xfrm>
                <a:off x="6967453" y="5424387"/>
                <a:ext cx="149040" cy="111960"/>
              </p14:xfrm>
            </p:contentPart>
          </mc:Choice>
          <mc:Fallback>
            <p:pic>
              <p:nvPicPr>
                <p:cNvPr id="211273" name="Freihand 211272">
                  <a:extLst>
                    <a:ext uri="{FF2B5EF4-FFF2-40B4-BE49-F238E27FC236}">
                      <a16:creationId xmlns:a16="http://schemas.microsoft.com/office/drawing/2014/main" id="{3CABB59A-187C-4D53-8632-0B4F489B8BFA}"/>
                    </a:ext>
                  </a:extLst>
                </p:cNvPr>
                <p:cNvPicPr/>
                <p:nvPr/>
              </p:nvPicPr>
              <p:blipFill>
                <a:blip r:embed="rId640"/>
                <a:stretch>
                  <a:fillRect/>
                </a:stretch>
              </p:blipFill>
              <p:spPr>
                <a:xfrm>
                  <a:off x="6963133" y="5420067"/>
                  <a:ext cx="1576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211275" name="Freihand 211274">
                  <a:extLst>
                    <a:ext uri="{FF2B5EF4-FFF2-40B4-BE49-F238E27FC236}">
                      <a16:creationId xmlns:a16="http://schemas.microsoft.com/office/drawing/2014/main" id="{736A7D84-5D23-4A4E-AC54-8D79C0474215}"/>
                    </a:ext>
                  </a:extLst>
                </p14:cNvPr>
                <p14:cNvContentPartPr/>
                <p14:nvPr/>
              </p14:nvContentPartPr>
              <p14:xfrm>
                <a:off x="1908373" y="5853147"/>
                <a:ext cx="155160" cy="32040"/>
              </p14:xfrm>
            </p:contentPart>
          </mc:Choice>
          <mc:Fallback>
            <p:pic>
              <p:nvPicPr>
                <p:cNvPr id="211275" name="Freihand 211274">
                  <a:extLst>
                    <a:ext uri="{FF2B5EF4-FFF2-40B4-BE49-F238E27FC236}">
                      <a16:creationId xmlns:a16="http://schemas.microsoft.com/office/drawing/2014/main" id="{736A7D84-5D23-4A4E-AC54-8D79C0474215}"/>
                    </a:ext>
                  </a:extLst>
                </p:cNvPr>
                <p:cNvPicPr/>
                <p:nvPr/>
              </p:nvPicPr>
              <p:blipFill>
                <a:blip r:embed="rId642"/>
                <a:stretch>
                  <a:fillRect/>
                </a:stretch>
              </p:blipFill>
              <p:spPr>
                <a:xfrm>
                  <a:off x="1904053" y="5848827"/>
                  <a:ext cx="1638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211276" name="Freihand 211275">
                  <a:extLst>
                    <a:ext uri="{FF2B5EF4-FFF2-40B4-BE49-F238E27FC236}">
                      <a16:creationId xmlns:a16="http://schemas.microsoft.com/office/drawing/2014/main" id="{03BBA081-D58C-4F86-97AE-020860D9FD03}"/>
                    </a:ext>
                  </a:extLst>
                </p14:cNvPr>
                <p14:cNvContentPartPr/>
                <p14:nvPr/>
              </p14:nvContentPartPr>
              <p14:xfrm>
                <a:off x="1912693" y="5934867"/>
                <a:ext cx="128160" cy="5400"/>
              </p14:xfrm>
            </p:contentPart>
          </mc:Choice>
          <mc:Fallback>
            <p:pic>
              <p:nvPicPr>
                <p:cNvPr id="211276" name="Freihand 211275">
                  <a:extLst>
                    <a:ext uri="{FF2B5EF4-FFF2-40B4-BE49-F238E27FC236}">
                      <a16:creationId xmlns:a16="http://schemas.microsoft.com/office/drawing/2014/main" id="{03BBA081-D58C-4F86-97AE-020860D9FD03}"/>
                    </a:ext>
                  </a:extLst>
                </p:cNvPr>
                <p:cNvPicPr/>
                <p:nvPr/>
              </p:nvPicPr>
              <p:blipFill>
                <a:blip r:embed="rId644"/>
                <a:stretch>
                  <a:fillRect/>
                </a:stretch>
              </p:blipFill>
              <p:spPr>
                <a:xfrm>
                  <a:off x="1908373" y="5930547"/>
                  <a:ext cx="1368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211277" name="Freihand 211276">
                  <a:extLst>
                    <a:ext uri="{FF2B5EF4-FFF2-40B4-BE49-F238E27FC236}">
                      <a16:creationId xmlns:a16="http://schemas.microsoft.com/office/drawing/2014/main" id="{61F28C66-6BC4-4A1F-A18C-4F9FC6BD8708}"/>
                    </a:ext>
                  </a:extLst>
                </p14:cNvPr>
                <p14:cNvContentPartPr/>
                <p14:nvPr/>
              </p14:nvContentPartPr>
              <p14:xfrm>
                <a:off x="2100253" y="5824707"/>
                <a:ext cx="87480" cy="162720"/>
              </p14:xfrm>
            </p:contentPart>
          </mc:Choice>
          <mc:Fallback>
            <p:pic>
              <p:nvPicPr>
                <p:cNvPr id="211277" name="Freihand 211276">
                  <a:extLst>
                    <a:ext uri="{FF2B5EF4-FFF2-40B4-BE49-F238E27FC236}">
                      <a16:creationId xmlns:a16="http://schemas.microsoft.com/office/drawing/2014/main" id="{61F28C66-6BC4-4A1F-A18C-4F9FC6BD8708}"/>
                    </a:ext>
                  </a:extLst>
                </p:cNvPr>
                <p:cNvPicPr/>
                <p:nvPr/>
              </p:nvPicPr>
              <p:blipFill>
                <a:blip r:embed="rId646"/>
                <a:stretch>
                  <a:fillRect/>
                </a:stretch>
              </p:blipFill>
              <p:spPr>
                <a:xfrm>
                  <a:off x="2095933" y="5820387"/>
                  <a:ext cx="961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211278" name="Freihand 211277">
                  <a:extLst>
                    <a:ext uri="{FF2B5EF4-FFF2-40B4-BE49-F238E27FC236}">
                      <a16:creationId xmlns:a16="http://schemas.microsoft.com/office/drawing/2014/main" id="{618D67D5-0DD2-42CE-A224-8CF660453F11}"/>
                    </a:ext>
                  </a:extLst>
                </p14:cNvPr>
                <p14:cNvContentPartPr/>
                <p14:nvPr/>
              </p14:nvContentPartPr>
              <p14:xfrm>
                <a:off x="2795773" y="5838027"/>
                <a:ext cx="122760" cy="88200"/>
              </p14:xfrm>
            </p:contentPart>
          </mc:Choice>
          <mc:Fallback>
            <p:pic>
              <p:nvPicPr>
                <p:cNvPr id="211278" name="Freihand 211277">
                  <a:extLst>
                    <a:ext uri="{FF2B5EF4-FFF2-40B4-BE49-F238E27FC236}">
                      <a16:creationId xmlns:a16="http://schemas.microsoft.com/office/drawing/2014/main" id="{618D67D5-0DD2-42CE-A224-8CF660453F11}"/>
                    </a:ext>
                  </a:extLst>
                </p:cNvPr>
                <p:cNvPicPr/>
                <p:nvPr/>
              </p:nvPicPr>
              <p:blipFill>
                <a:blip r:embed="rId648"/>
                <a:stretch>
                  <a:fillRect/>
                </a:stretch>
              </p:blipFill>
              <p:spPr>
                <a:xfrm>
                  <a:off x="2791453" y="5833707"/>
                  <a:ext cx="1314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211279" name="Freihand 211278">
                  <a:extLst>
                    <a:ext uri="{FF2B5EF4-FFF2-40B4-BE49-F238E27FC236}">
                      <a16:creationId xmlns:a16="http://schemas.microsoft.com/office/drawing/2014/main" id="{FE533374-3D5B-4FFE-9218-A8A4AE351101}"/>
                    </a:ext>
                  </a:extLst>
                </p14:cNvPr>
                <p14:cNvContentPartPr/>
                <p14:nvPr/>
              </p14:nvContentPartPr>
              <p14:xfrm>
                <a:off x="3752653" y="5795907"/>
                <a:ext cx="154800" cy="85320"/>
              </p14:xfrm>
            </p:contentPart>
          </mc:Choice>
          <mc:Fallback>
            <p:pic>
              <p:nvPicPr>
                <p:cNvPr id="211279" name="Freihand 211278">
                  <a:extLst>
                    <a:ext uri="{FF2B5EF4-FFF2-40B4-BE49-F238E27FC236}">
                      <a16:creationId xmlns:a16="http://schemas.microsoft.com/office/drawing/2014/main" id="{FE533374-3D5B-4FFE-9218-A8A4AE351101}"/>
                    </a:ext>
                  </a:extLst>
                </p:cNvPr>
                <p:cNvPicPr/>
                <p:nvPr/>
              </p:nvPicPr>
              <p:blipFill>
                <a:blip r:embed="rId650"/>
                <a:stretch>
                  <a:fillRect/>
                </a:stretch>
              </p:blipFill>
              <p:spPr>
                <a:xfrm>
                  <a:off x="3748333" y="5791587"/>
                  <a:ext cx="1634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211280" name="Freihand 211279">
                  <a:extLst>
                    <a:ext uri="{FF2B5EF4-FFF2-40B4-BE49-F238E27FC236}">
                      <a16:creationId xmlns:a16="http://schemas.microsoft.com/office/drawing/2014/main" id="{48D82B51-F418-4804-BD66-07C16BFCAF7F}"/>
                    </a:ext>
                  </a:extLst>
                </p14:cNvPr>
                <p14:cNvContentPartPr/>
                <p14:nvPr/>
              </p14:nvContentPartPr>
              <p14:xfrm>
                <a:off x="3921853" y="5742987"/>
                <a:ext cx="24120" cy="151920"/>
              </p14:xfrm>
            </p:contentPart>
          </mc:Choice>
          <mc:Fallback>
            <p:pic>
              <p:nvPicPr>
                <p:cNvPr id="211280" name="Freihand 211279">
                  <a:extLst>
                    <a:ext uri="{FF2B5EF4-FFF2-40B4-BE49-F238E27FC236}">
                      <a16:creationId xmlns:a16="http://schemas.microsoft.com/office/drawing/2014/main" id="{48D82B51-F418-4804-BD66-07C16BFCAF7F}"/>
                    </a:ext>
                  </a:extLst>
                </p:cNvPr>
                <p:cNvPicPr/>
                <p:nvPr/>
              </p:nvPicPr>
              <p:blipFill>
                <a:blip r:embed="rId652"/>
                <a:stretch>
                  <a:fillRect/>
                </a:stretch>
              </p:blipFill>
              <p:spPr>
                <a:xfrm>
                  <a:off x="3917533" y="5738667"/>
                  <a:ext cx="327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211281" name="Freihand 211280">
                  <a:extLst>
                    <a:ext uri="{FF2B5EF4-FFF2-40B4-BE49-F238E27FC236}">
                      <a16:creationId xmlns:a16="http://schemas.microsoft.com/office/drawing/2014/main" id="{329BD77E-0FF0-41BB-AE4E-874387C2A0CA}"/>
                    </a:ext>
                  </a:extLst>
                </p14:cNvPr>
                <p14:cNvContentPartPr/>
                <p14:nvPr/>
              </p14:nvContentPartPr>
              <p14:xfrm>
                <a:off x="4000693" y="5787627"/>
                <a:ext cx="76320" cy="110880"/>
              </p14:xfrm>
            </p:contentPart>
          </mc:Choice>
          <mc:Fallback>
            <p:pic>
              <p:nvPicPr>
                <p:cNvPr id="211281" name="Freihand 211280">
                  <a:extLst>
                    <a:ext uri="{FF2B5EF4-FFF2-40B4-BE49-F238E27FC236}">
                      <a16:creationId xmlns:a16="http://schemas.microsoft.com/office/drawing/2014/main" id="{329BD77E-0FF0-41BB-AE4E-874387C2A0CA}"/>
                    </a:ext>
                  </a:extLst>
                </p:cNvPr>
                <p:cNvPicPr/>
                <p:nvPr/>
              </p:nvPicPr>
              <p:blipFill>
                <a:blip r:embed="rId654"/>
                <a:stretch>
                  <a:fillRect/>
                </a:stretch>
              </p:blipFill>
              <p:spPr>
                <a:xfrm>
                  <a:off x="3996373" y="5783307"/>
                  <a:ext cx="849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211282" name="Freihand 211281">
                  <a:extLst>
                    <a:ext uri="{FF2B5EF4-FFF2-40B4-BE49-F238E27FC236}">
                      <a16:creationId xmlns:a16="http://schemas.microsoft.com/office/drawing/2014/main" id="{BEA0397A-6C45-4A06-B20D-6B817DBCD981}"/>
                    </a:ext>
                  </a:extLst>
                </p14:cNvPr>
                <p14:cNvContentPartPr/>
                <p14:nvPr/>
              </p14:nvContentPartPr>
              <p14:xfrm>
                <a:off x="4101133" y="5810667"/>
                <a:ext cx="100440" cy="68400"/>
              </p14:xfrm>
            </p:contentPart>
          </mc:Choice>
          <mc:Fallback>
            <p:pic>
              <p:nvPicPr>
                <p:cNvPr id="211282" name="Freihand 211281">
                  <a:extLst>
                    <a:ext uri="{FF2B5EF4-FFF2-40B4-BE49-F238E27FC236}">
                      <a16:creationId xmlns:a16="http://schemas.microsoft.com/office/drawing/2014/main" id="{BEA0397A-6C45-4A06-B20D-6B817DBCD981}"/>
                    </a:ext>
                  </a:extLst>
                </p:cNvPr>
                <p:cNvPicPr/>
                <p:nvPr/>
              </p:nvPicPr>
              <p:blipFill>
                <a:blip r:embed="rId656"/>
                <a:stretch>
                  <a:fillRect/>
                </a:stretch>
              </p:blipFill>
              <p:spPr>
                <a:xfrm>
                  <a:off x="4096813" y="5806347"/>
                  <a:ext cx="1090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211283" name="Freihand 211282">
                  <a:extLst>
                    <a:ext uri="{FF2B5EF4-FFF2-40B4-BE49-F238E27FC236}">
                      <a16:creationId xmlns:a16="http://schemas.microsoft.com/office/drawing/2014/main" id="{FBE50033-C5FE-4FA2-AF95-F41B66FCF36E}"/>
                    </a:ext>
                  </a:extLst>
                </p14:cNvPr>
                <p14:cNvContentPartPr/>
                <p14:nvPr/>
              </p14:nvContentPartPr>
              <p14:xfrm>
                <a:off x="4383373" y="5785467"/>
                <a:ext cx="271080" cy="74520"/>
              </p14:xfrm>
            </p:contentPart>
          </mc:Choice>
          <mc:Fallback>
            <p:pic>
              <p:nvPicPr>
                <p:cNvPr id="211283" name="Freihand 211282">
                  <a:extLst>
                    <a:ext uri="{FF2B5EF4-FFF2-40B4-BE49-F238E27FC236}">
                      <a16:creationId xmlns:a16="http://schemas.microsoft.com/office/drawing/2014/main" id="{FBE50033-C5FE-4FA2-AF95-F41B66FCF36E}"/>
                    </a:ext>
                  </a:extLst>
                </p:cNvPr>
                <p:cNvPicPr/>
                <p:nvPr/>
              </p:nvPicPr>
              <p:blipFill>
                <a:blip r:embed="rId658"/>
                <a:stretch>
                  <a:fillRect/>
                </a:stretch>
              </p:blipFill>
              <p:spPr>
                <a:xfrm>
                  <a:off x="4379053" y="5781147"/>
                  <a:ext cx="2797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211284" name="Freihand 211283">
                  <a:extLst>
                    <a:ext uri="{FF2B5EF4-FFF2-40B4-BE49-F238E27FC236}">
                      <a16:creationId xmlns:a16="http://schemas.microsoft.com/office/drawing/2014/main" id="{76256F9C-D1F6-4559-993B-E8845B5520A3}"/>
                    </a:ext>
                  </a:extLst>
                </p14:cNvPr>
                <p14:cNvContentPartPr/>
                <p14:nvPr/>
              </p14:nvContentPartPr>
              <p14:xfrm>
                <a:off x="4824373" y="5764227"/>
                <a:ext cx="228960" cy="55440"/>
              </p14:xfrm>
            </p:contentPart>
          </mc:Choice>
          <mc:Fallback>
            <p:pic>
              <p:nvPicPr>
                <p:cNvPr id="211284" name="Freihand 211283">
                  <a:extLst>
                    <a:ext uri="{FF2B5EF4-FFF2-40B4-BE49-F238E27FC236}">
                      <a16:creationId xmlns:a16="http://schemas.microsoft.com/office/drawing/2014/main" id="{76256F9C-D1F6-4559-993B-E8845B5520A3}"/>
                    </a:ext>
                  </a:extLst>
                </p:cNvPr>
                <p:cNvPicPr/>
                <p:nvPr/>
              </p:nvPicPr>
              <p:blipFill>
                <a:blip r:embed="rId660"/>
                <a:stretch>
                  <a:fillRect/>
                </a:stretch>
              </p:blipFill>
              <p:spPr>
                <a:xfrm>
                  <a:off x="4820053" y="5759907"/>
                  <a:ext cx="2376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211285" name="Freihand 211284">
                  <a:extLst>
                    <a:ext uri="{FF2B5EF4-FFF2-40B4-BE49-F238E27FC236}">
                      <a16:creationId xmlns:a16="http://schemas.microsoft.com/office/drawing/2014/main" id="{D82B1FBD-2F20-4AC7-8996-DD86D8078F1A}"/>
                    </a:ext>
                  </a:extLst>
                </p14:cNvPr>
                <p14:cNvContentPartPr/>
                <p14:nvPr/>
              </p14:nvContentPartPr>
              <p14:xfrm>
                <a:off x="5007973" y="5705187"/>
                <a:ext cx="16560" cy="23040"/>
              </p14:xfrm>
            </p:contentPart>
          </mc:Choice>
          <mc:Fallback>
            <p:pic>
              <p:nvPicPr>
                <p:cNvPr id="211285" name="Freihand 211284">
                  <a:extLst>
                    <a:ext uri="{FF2B5EF4-FFF2-40B4-BE49-F238E27FC236}">
                      <a16:creationId xmlns:a16="http://schemas.microsoft.com/office/drawing/2014/main" id="{D82B1FBD-2F20-4AC7-8996-DD86D8078F1A}"/>
                    </a:ext>
                  </a:extLst>
                </p:cNvPr>
                <p:cNvPicPr/>
                <p:nvPr/>
              </p:nvPicPr>
              <p:blipFill>
                <a:blip r:embed="rId662"/>
                <a:stretch>
                  <a:fillRect/>
                </a:stretch>
              </p:blipFill>
              <p:spPr>
                <a:xfrm>
                  <a:off x="5003653" y="5700867"/>
                  <a:ext cx="252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211286" name="Freihand 211285">
                  <a:extLst>
                    <a:ext uri="{FF2B5EF4-FFF2-40B4-BE49-F238E27FC236}">
                      <a16:creationId xmlns:a16="http://schemas.microsoft.com/office/drawing/2014/main" id="{2277BF8D-CBC4-4B2A-90EE-EBC252E3AC33}"/>
                    </a:ext>
                  </a:extLst>
                </p14:cNvPr>
                <p14:cNvContentPartPr/>
                <p14:nvPr/>
              </p14:nvContentPartPr>
              <p14:xfrm>
                <a:off x="5119213" y="5641827"/>
                <a:ext cx="203040" cy="194040"/>
              </p14:xfrm>
            </p:contentPart>
          </mc:Choice>
          <mc:Fallback>
            <p:pic>
              <p:nvPicPr>
                <p:cNvPr id="211286" name="Freihand 211285">
                  <a:extLst>
                    <a:ext uri="{FF2B5EF4-FFF2-40B4-BE49-F238E27FC236}">
                      <a16:creationId xmlns:a16="http://schemas.microsoft.com/office/drawing/2014/main" id="{2277BF8D-CBC4-4B2A-90EE-EBC252E3AC33}"/>
                    </a:ext>
                  </a:extLst>
                </p:cNvPr>
                <p:cNvPicPr/>
                <p:nvPr/>
              </p:nvPicPr>
              <p:blipFill>
                <a:blip r:embed="rId664"/>
                <a:stretch>
                  <a:fillRect/>
                </a:stretch>
              </p:blipFill>
              <p:spPr>
                <a:xfrm>
                  <a:off x="5114893" y="5637507"/>
                  <a:ext cx="2116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211287" name="Freihand 211286">
                  <a:extLst>
                    <a:ext uri="{FF2B5EF4-FFF2-40B4-BE49-F238E27FC236}">
                      <a16:creationId xmlns:a16="http://schemas.microsoft.com/office/drawing/2014/main" id="{CF0645AD-1B3C-43D1-9272-1C2332990920}"/>
                    </a:ext>
                  </a:extLst>
                </p14:cNvPr>
                <p14:cNvContentPartPr/>
                <p14:nvPr/>
              </p14:nvContentPartPr>
              <p14:xfrm>
                <a:off x="5347813" y="5719947"/>
                <a:ext cx="94680" cy="97200"/>
              </p14:xfrm>
            </p:contentPart>
          </mc:Choice>
          <mc:Fallback>
            <p:pic>
              <p:nvPicPr>
                <p:cNvPr id="211287" name="Freihand 211286">
                  <a:extLst>
                    <a:ext uri="{FF2B5EF4-FFF2-40B4-BE49-F238E27FC236}">
                      <a16:creationId xmlns:a16="http://schemas.microsoft.com/office/drawing/2014/main" id="{CF0645AD-1B3C-43D1-9272-1C2332990920}"/>
                    </a:ext>
                  </a:extLst>
                </p:cNvPr>
                <p:cNvPicPr/>
                <p:nvPr/>
              </p:nvPicPr>
              <p:blipFill>
                <a:blip r:embed="rId666"/>
                <a:stretch>
                  <a:fillRect/>
                </a:stretch>
              </p:blipFill>
              <p:spPr>
                <a:xfrm>
                  <a:off x="5343493" y="5715627"/>
                  <a:ext cx="1033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211288" name="Freihand 211287">
                  <a:extLst>
                    <a:ext uri="{FF2B5EF4-FFF2-40B4-BE49-F238E27FC236}">
                      <a16:creationId xmlns:a16="http://schemas.microsoft.com/office/drawing/2014/main" id="{B3358B8B-D0C6-4A90-971F-44B143BD8426}"/>
                    </a:ext>
                  </a:extLst>
                </p14:cNvPr>
                <p14:cNvContentPartPr/>
                <p14:nvPr/>
              </p14:nvContentPartPr>
              <p14:xfrm>
                <a:off x="5441053" y="5666307"/>
                <a:ext cx="89640" cy="157320"/>
              </p14:xfrm>
            </p:contentPart>
          </mc:Choice>
          <mc:Fallback>
            <p:pic>
              <p:nvPicPr>
                <p:cNvPr id="211288" name="Freihand 211287">
                  <a:extLst>
                    <a:ext uri="{FF2B5EF4-FFF2-40B4-BE49-F238E27FC236}">
                      <a16:creationId xmlns:a16="http://schemas.microsoft.com/office/drawing/2014/main" id="{B3358B8B-D0C6-4A90-971F-44B143BD8426}"/>
                    </a:ext>
                  </a:extLst>
                </p:cNvPr>
                <p:cNvPicPr/>
                <p:nvPr/>
              </p:nvPicPr>
              <p:blipFill>
                <a:blip r:embed="rId668"/>
                <a:stretch>
                  <a:fillRect/>
                </a:stretch>
              </p:blipFill>
              <p:spPr>
                <a:xfrm>
                  <a:off x="5436733" y="5661987"/>
                  <a:ext cx="982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211289" name="Freihand 211288">
                  <a:extLst>
                    <a:ext uri="{FF2B5EF4-FFF2-40B4-BE49-F238E27FC236}">
                      <a16:creationId xmlns:a16="http://schemas.microsoft.com/office/drawing/2014/main" id="{01699019-8BC3-434E-8921-24BFD84DCD36}"/>
                    </a:ext>
                  </a:extLst>
                </p14:cNvPr>
                <p14:cNvContentPartPr/>
                <p14:nvPr/>
              </p14:nvContentPartPr>
              <p14:xfrm>
                <a:off x="5647693" y="5634627"/>
                <a:ext cx="384480" cy="151920"/>
              </p14:xfrm>
            </p:contentPart>
          </mc:Choice>
          <mc:Fallback>
            <p:pic>
              <p:nvPicPr>
                <p:cNvPr id="211289" name="Freihand 211288">
                  <a:extLst>
                    <a:ext uri="{FF2B5EF4-FFF2-40B4-BE49-F238E27FC236}">
                      <a16:creationId xmlns:a16="http://schemas.microsoft.com/office/drawing/2014/main" id="{01699019-8BC3-434E-8921-24BFD84DCD36}"/>
                    </a:ext>
                  </a:extLst>
                </p:cNvPr>
                <p:cNvPicPr/>
                <p:nvPr/>
              </p:nvPicPr>
              <p:blipFill>
                <a:blip r:embed="rId670"/>
                <a:stretch>
                  <a:fillRect/>
                </a:stretch>
              </p:blipFill>
              <p:spPr>
                <a:xfrm>
                  <a:off x="5643373" y="5630307"/>
                  <a:ext cx="3931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211290" name="Freihand 211289">
                  <a:extLst>
                    <a:ext uri="{FF2B5EF4-FFF2-40B4-BE49-F238E27FC236}">
                      <a16:creationId xmlns:a16="http://schemas.microsoft.com/office/drawing/2014/main" id="{0FD42990-E5DC-4DFE-9166-1288783DABC1}"/>
                    </a:ext>
                  </a:extLst>
                </p14:cNvPr>
                <p14:cNvContentPartPr/>
                <p14:nvPr/>
              </p14:nvContentPartPr>
              <p14:xfrm>
                <a:off x="6251773" y="5690787"/>
                <a:ext cx="115920" cy="79200"/>
              </p14:xfrm>
            </p:contentPart>
          </mc:Choice>
          <mc:Fallback>
            <p:pic>
              <p:nvPicPr>
                <p:cNvPr id="211290" name="Freihand 211289">
                  <a:extLst>
                    <a:ext uri="{FF2B5EF4-FFF2-40B4-BE49-F238E27FC236}">
                      <a16:creationId xmlns:a16="http://schemas.microsoft.com/office/drawing/2014/main" id="{0FD42990-E5DC-4DFE-9166-1288783DABC1}"/>
                    </a:ext>
                  </a:extLst>
                </p:cNvPr>
                <p:cNvPicPr/>
                <p:nvPr/>
              </p:nvPicPr>
              <p:blipFill>
                <a:blip r:embed="rId672"/>
                <a:stretch>
                  <a:fillRect/>
                </a:stretch>
              </p:blipFill>
              <p:spPr>
                <a:xfrm>
                  <a:off x="6247453" y="5686467"/>
                  <a:ext cx="1245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211291" name="Freihand 211290">
                  <a:extLst>
                    <a:ext uri="{FF2B5EF4-FFF2-40B4-BE49-F238E27FC236}">
                      <a16:creationId xmlns:a16="http://schemas.microsoft.com/office/drawing/2014/main" id="{6D8A12B2-0F04-4278-B74E-7F2D7024B91D}"/>
                    </a:ext>
                  </a:extLst>
                </p14:cNvPr>
                <p14:cNvContentPartPr/>
                <p14:nvPr/>
              </p14:nvContentPartPr>
              <p14:xfrm>
                <a:off x="6393613" y="5593947"/>
                <a:ext cx="234720" cy="169920"/>
              </p14:xfrm>
            </p:contentPart>
          </mc:Choice>
          <mc:Fallback>
            <p:pic>
              <p:nvPicPr>
                <p:cNvPr id="211291" name="Freihand 211290">
                  <a:extLst>
                    <a:ext uri="{FF2B5EF4-FFF2-40B4-BE49-F238E27FC236}">
                      <a16:creationId xmlns:a16="http://schemas.microsoft.com/office/drawing/2014/main" id="{6D8A12B2-0F04-4278-B74E-7F2D7024B91D}"/>
                    </a:ext>
                  </a:extLst>
                </p:cNvPr>
                <p:cNvPicPr/>
                <p:nvPr/>
              </p:nvPicPr>
              <p:blipFill>
                <a:blip r:embed="rId674"/>
                <a:stretch>
                  <a:fillRect/>
                </a:stretch>
              </p:blipFill>
              <p:spPr>
                <a:xfrm>
                  <a:off x="6389293" y="5589627"/>
                  <a:ext cx="2433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211292" name="Freihand 211291">
                  <a:extLst>
                    <a:ext uri="{FF2B5EF4-FFF2-40B4-BE49-F238E27FC236}">
                      <a16:creationId xmlns:a16="http://schemas.microsoft.com/office/drawing/2014/main" id="{455B5D85-7B05-45D3-A079-5F38F57240A1}"/>
                    </a:ext>
                  </a:extLst>
                </p14:cNvPr>
                <p14:cNvContentPartPr/>
                <p14:nvPr/>
              </p14:nvContentPartPr>
              <p14:xfrm>
                <a:off x="6800773" y="5614467"/>
                <a:ext cx="126000" cy="128520"/>
              </p14:xfrm>
            </p:contentPart>
          </mc:Choice>
          <mc:Fallback>
            <p:pic>
              <p:nvPicPr>
                <p:cNvPr id="211292" name="Freihand 211291">
                  <a:extLst>
                    <a:ext uri="{FF2B5EF4-FFF2-40B4-BE49-F238E27FC236}">
                      <a16:creationId xmlns:a16="http://schemas.microsoft.com/office/drawing/2014/main" id="{455B5D85-7B05-45D3-A079-5F38F57240A1}"/>
                    </a:ext>
                  </a:extLst>
                </p:cNvPr>
                <p:cNvPicPr/>
                <p:nvPr/>
              </p:nvPicPr>
              <p:blipFill>
                <a:blip r:embed="rId676"/>
                <a:stretch>
                  <a:fillRect/>
                </a:stretch>
              </p:blipFill>
              <p:spPr>
                <a:xfrm>
                  <a:off x="6796453" y="5610147"/>
                  <a:ext cx="1346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211293" name="Freihand 211292">
                  <a:extLst>
                    <a:ext uri="{FF2B5EF4-FFF2-40B4-BE49-F238E27FC236}">
                      <a16:creationId xmlns:a16="http://schemas.microsoft.com/office/drawing/2014/main" id="{D222F38A-FA83-43AB-93E5-606EF689F885}"/>
                    </a:ext>
                  </a:extLst>
                </p14:cNvPr>
                <p14:cNvContentPartPr/>
                <p14:nvPr/>
              </p14:nvContentPartPr>
              <p14:xfrm>
                <a:off x="6953413" y="5658387"/>
                <a:ext cx="101520" cy="65880"/>
              </p14:xfrm>
            </p:contentPart>
          </mc:Choice>
          <mc:Fallback>
            <p:pic>
              <p:nvPicPr>
                <p:cNvPr id="211293" name="Freihand 211292">
                  <a:extLst>
                    <a:ext uri="{FF2B5EF4-FFF2-40B4-BE49-F238E27FC236}">
                      <a16:creationId xmlns:a16="http://schemas.microsoft.com/office/drawing/2014/main" id="{D222F38A-FA83-43AB-93E5-606EF689F885}"/>
                    </a:ext>
                  </a:extLst>
                </p:cNvPr>
                <p:cNvPicPr/>
                <p:nvPr/>
              </p:nvPicPr>
              <p:blipFill>
                <a:blip r:embed="rId678"/>
                <a:stretch>
                  <a:fillRect/>
                </a:stretch>
              </p:blipFill>
              <p:spPr>
                <a:xfrm>
                  <a:off x="6949093" y="5654067"/>
                  <a:ext cx="1101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211294" name="Freihand 211293">
                  <a:extLst>
                    <a:ext uri="{FF2B5EF4-FFF2-40B4-BE49-F238E27FC236}">
                      <a16:creationId xmlns:a16="http://schemas.microsoft.com/office/drawing/2014/main" id="{55BEB219-1758-4092-AEEA-E4CDC7BB5348}"/>
                    </a:ext>
                  </a:extLst>
                </p14:cNvPr>
                <p14:cNvContentPartPr/>
                <p14:nvPr/>
              </p14:nvContentPartPr>
              <p14:xfrm>
                <a:off x="6906613" y="5655507"/>
                <a:ext cx="138960" cy="275040"/>
              </p14:xfrm>
            </p:contentPart>
          </mc:Choice>
          <mc:Fallback>
            <p:pic>
              <p:nvPicPr>
                <p:cNvPr id="211294" name="Freihand 211293">
                  <a:extLst>
                    <a:ext uri="{FF2B5EF4-FFF2-40B4-BE49-F238E27FC236}">
                      <a16:creationId xmlns:a16="http://schemas.microsoft.com/office/drawing/2014/main" id="{55BEB219-1758-4092-AEEA-E4CDC7BB5348}"/>
                    </a:ext>
                  </a:extLst>
                </p:cNvPr>
                <p:cNvPicPr/>
                <p:nvPr/>
              </p:nvPicPr>
              <p:blipFill>
                <a:blip r:embed="rId680"/>
                <a:stretch>
                  <a:fillRect/>
                </a:stretch>
              </p:blipFill>
              <p:spPr>
                <a:xfrm>
                  <a:off x="6902293" y="5651187"/>
                  <a:ext cx="14760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211295" name="Freihand 211294">
                  <a:extLst>
                    <a:ext uri="{FF2B5EF4-FFF2-40B4-BE49-F238E27FC236}">
                      <a16:creationId xmlns:a16="http://schemas.microsoft.com/office/drawing/2014/main" id="{A6977E42-F38B-4002-9DC3-C1C53964C760}"/>
                    </a:ext>
                  </a:extLst>
                </p14:cNvPr>
                <p14:cNvContentPartPr/>
                <p14:nvPr/>
              </p14:nvContentPartPr>
              <p14:xfrm>
                <a:off x="7219453" y="5591787"/>
                <a:ext cx="202320" cy="152280"/>
              </p14:xfrm>
            </p:contentPart>
          </mc:Choice>
          <mc:Fallback>
            <p:pic>
              <p:nvPicPr>
                <p:cNvPr id="211295" name="Freihand 211294">
                  <a:extLst>
                    <a:ext uri="{FF2B5EF4-FFF2-40B4-BE49-F238E27FC236}">
                      <a16:creationId xmlns:a16="http://schemas.microsoft.com/office/drawing/2014/main" id="{A6977E42-F38B-4002-9DC3-C1C53964C760}"/>
                    </a:ext>
                  </a:extLst>
                </p:cNvPr>
                <p:cNvPicPr/>
                <p:nvPr/>
              </p:nvPicPr>
              <p:blipFill>
                <a:blip r:embed="rId682"/>
                <a:stretch>
                  <a:fillRect/>
                </a:stretch>
              </p:blipFill>
              <p:spPr>
                <a:xfrm>
                  <a:off x="7215133" y="5587467"/>
                  <a:ext cx="2109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211296" name="Freihand 211295">
                  <a:extLst>
                    <a:ext uri="{FF2B5EF4-FFF2-40B4-BE49-F238E27FC236}">
                      <a16:creationId xmlns:a16="http://schemas.microsoft.com/office/drawing/2014/main" id="{7305BCFC-DB44-4FBD-9369-AACE3EB4F172}"/>
                    </a:ext>
                  </a:extLst>
                </p14:cNvPr>
                <p14:cNvContentPartPr/>
                <p14:nvPr/>
              </p14:nvContentPartPr>
              <p14:xfrm>
                <a:off x="7542733" y="5629227"/>
                <a:ext cx="95040" cy="115560"/>
              </p14:xfrm>
            </p:contentPart>
          </mc:Choice>
          <mc:Fallback>
            <p:pic>
              <p:nvPicPr>
                <p:cNvPr id="211296" name="Freihand 211295">
                  <a:extLst>
                    <a:ext uri="{FF2B5EF4-FFF2-40B4-BE49-F238E27FC236}">
                      <a16:creationId xmlns:a16="http://schemas.microsoft.com/office/drawing/2014/main" id="{7305BCFC-DB44-4FBD-9369-AACE3EB4F172}"/>
                    </a:ext>
                  </a:extLst>
                </p:cNvPr>
                <p:cNvPicPr/>
                <p:nvPr/>
              </p:nvPicPr>
              <p:blipFill>
                <a:blip r:embed="rId684"/>
                <a:stretch>
                  <a:fillRect/>
                </a:stretch>
              </p:blipFill>
              <p:spPr>
                <a:xfrm>
                  <a:off x="7538413" y="5624907"/>
                  <a:ext cx="1036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211297" name="Freihand 211296">
                  <a:extLst>
                    <a:ext uri="{FF2B5EF4-FFF2-40B4-BE49-F238E27FC236}">
                      <a16:creationId xmlns:a16="http://schemas.microsoft.com/office/drawing/2014/main" id="{253C50BA-2D9E-4FFD-A8F6-25B566C11875}"/>
                    </a:ext>
                  </a:extLst>
                </p14:cNvPr>
                <p14:cNvContentPartPr/>
                <p14:nvPr/>
              </p14:nvContentPartPr>
              <p14:xfrm>
                <a:off x="7674493" y="5654067"/>
                <a:ext cx="180000" cy="80280"/>
              </p14:xfrm>
            </p:contentPart>
          </mc:Choice>
          <mc:Fallback>
            <p:pic>
              <p:nvPicPr>
                <p:cNvPr id="211297" name="Freihand 211296">
                  <a:extLst>
                    <a:ext uri="{FF2B5EF4-FFF2-40B4-BE49-F238E27FC236}">
                      <a16:creationId xmlns:a16="http://schemas.microsoft.com/office/drawing/2014/main" id="{253C50BA-2D9E-4FFD-A8F6-25B566C11875}"/>
                    </a:ext>
                  </a:extLst>
                </p:cNvPr>
                <p:cNvPicPr/>
                <p:nvPr/>
              </p:nvPicPr>
              <p:blipFill>
                <a:blip r:embed="rId686"/>
                <a:stretch>
                  <a:fillRect/>
                </a:stretch>
              </p:blipFill>
              <p:spPr>
                <a:xfrm>
                  <a:off x="7670173" y="5649747"/>
                  <a:ext cx="1886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211298" name="Freihand 211297">
                  <a:extLst>
                    <a:ext uri="{FF2B5EF4-FFF2-40B4-BE49-F238E27FC236}">
                      <a16:creationId xmlns:a16="http://schemas.microsoft.com/office/drawing/2014/main" id="{97E2AFB5-C21F-464E-B354-0A5EE1AF656D}"/>
                    </a:ext>
                  </a:extLst>
                </p14:cNvPr>
                <p14:cNvContentPartPr/>
                <p14:nvPr/>
              </p14:nvContentPartPr>
              <p14:xfrm>
                <a:off x="7827133" y="5593227"/>
                <a:ext cx="63000" cy="160920"/>
              </p14:xfrm>
            </p:contentPart>
          </mc:Choice>
          <mc:Fallback>
            <p:pic>
              <p:nvPicPr>
                <p:cNvPr id="211298" name="Freihand 211297">
                  <a:extLst>
                    <a:ext uri="{FF2B5EF4-FFF2-40B4-BE49-F238E27FC236}">
                      <a16:creationId xmlns:a16="http://schemas.microsoft.com/office/drawing/2014/main" id="{97E2AFB5-C21F-464E-B354-0A5EE1AF656D}"/>
                    </a:ext>
                  </a:extLst>
                </p:cNvPr>
                <p:cNvPicPr/>
                <p:nvPr/>
              </p:nvPicPr>
              <p:blipFill>
                <a:blip r:embed="rId688"/>
                <a:stretch>
                  <a:fillRect/>
                </a:stretch>
              </p:blipFill>
              <p:spPr>
                <a:xfrm>
                  <a:off x="7822813" y="5588907"/>
                  <a:ext cx="716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211299" name="Freihand 211298">
                  <a:extLst>
                    <a:ext uri="{FF2B5EF4-FFF2-40B4-BE49-F238E27FC236}">
                      <a16:creationId xmlns:a16="http://schemas.microsoft.com/office/drawing/2014/main" id="{EE0CD35D-15D1-4EE9-B1A7-41C4CB656361}"/>
                    </a:ext>
                  </a:extLst>
                </p14:cNvPr>
                <p14:cNvContentPartPr/>
                <p14:nvPr/>
              </p14:nvContentPartPr>
              <p14:xfrm>
                <a:off x="7603213" y="5646147"/>
                <a:ext cx="75600" cy="106200"/>
              </p14:xfrm>
            </p:contentPart>
          </mc:Choice>
          <mc:Fallback>
            <p:pic>
              <p:nvPicPr>
                <p:cNvPr id="211299" name="Freihand 211298">
                  <a:extLst>
                    <a:ext uri="{FF2B5EF4-FFF2-40B4-BE49-F238E27FC236}">
                      <a16:creationId xmlns:a16="http://schemas.microsoft.com/office/drawing/2014/main" id="{EE0CD35D-15D1-4EE9-B1A7-41C4CB656361}"/>
                    </a:ext>
                  </a:extLst>
                </p:cNvPr>
                <p:cNvPicPr/>
                <p:nvPr/>
              </p:nvPicPr>
              <p:blipFill>
                <a:blip r:embed="rId690"/>
                <a:stretch>
                  <a:fillRect/>
                </a:stretch>
              </p:blipFill>
              <p:spPr>
                <a:xfrm>
                  <a:off x="7598893" y="5641827"/>
                  <a:ext cx="842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211300" name="Freihand 211299">
                  <a:extLst>
                    <a:ext uri="{FF2B5EF4-FFF2-40B4-BE49-F238E27FC236}">
                      <a16:creationId xmlns:a16="http://schemas.microsoft.com/office/drawing/2014/main" id="{90CF2EB3-1870-4136-B491-187D16CDEC38}"/>
                    </a:ext>
                  </a:extLst>
                </p14:cNvPr>
                <p14:cNvContentPartPr/>
                <p14:nvPr/>
              </p14:nvContentPartPr>
              <p14:xfrm>
                <a:off x="7953853" y="5571627"/>
                <a:ext cx="208080" cy="152280"/>
              </p14:xfrm>
            </p:contentPart>
          </mc:Choice>
          <mc:Fallback>
            <p:pic>
              <p:nvPicPr>
                <p:cNvPr id="211300" name="Freihand 211299">
                  <a:extLst>
                    <a:ext uri="{FF2B5EF4-FFF2-40B4-BE49-F238E27FC236}">
                      <a16:creationId xmlns:a16="http://schemas.microsoft.com/office/drawing/2014/main" id="{90CF2EB3-1870-4136-B491-187D16CDEC38}"/>
                    </a:ext>
                  </a:extLst>
                </p:cNvPr>
                <p:cNvPicPr/>
                <p:nvPr/>
              </p:nvPicPr>
              <p:blipFill>
                <a:blip r:embed="rId692"/>
                <a:stretch>
                  <a:fillRect/>
                </a:stretch>
              </p:blipFill>
              <p:spPr>
                <a:xfrm>
                  <a:off x="7949533" y="5567307"/>
                  <a:ext cx="2167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211302" name="Freihand 211301">
                  <a:extLst>
                    <a:ext uri="{FF2B5EF4-FFF2-40B4-BE49-F238E27FC236}">
                      <a16:creationId xmlns:a16="http://schemas.microsoft.com/office/drawing/2014/main" id="{285BC237-ACA2-46D8-ABD6-6186259A6BDE}"/>
                    </a:ext>
                  </a:extLst>
                </p14:cNvPr>
                <p14:cNvContentPartPr/>
                <p14:nvPr/>
              </p14:nvContentPartPr>
              <p14:xfrm>
                <a:off x="8206213" y="5552187"/>
                <a:ext cx="83520" cy="159120"/>
              </p14:xfrm>
            </p:contentPart>
          </mc:Choice>
          <mc:Fallback>
            <p:pic>
              <p:nvPicPr>
                <p:cNvPr id="211302" name="Freihand 211301">
                  <a:extLst>
                    <a:ext uri="{FF2B5EF4-FFF2-40B4-BE49-F238E27FC236}">
                      <a16:creationId xmlns:a16="http://schemas.microsoft.com/office/drawing/2014/main" id="{285BC237-ACA2-46D8-ABD6-6186259A6BDE}"/>
                    </a:ext>
                  </a:extLst>
                </p:cNvPr>
                <p:cNvPicPr/>
                <p:nvPr/>
              </p:nvPicPr>
              <p:blipFill>
                <a:blip r:embed="rId694"/>
                <a:stretch>
                  <a:fillRect/>
                </a:stretch>
              </p:blipFill>
              <p:spPr>
                <a:xfrm>
                  <a:off x="8201893" y="5547867"/>
                  <a:ext cx="921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211303" name="Freihand 211302">
                  <a:extLst>
                    <a:ext uri="{FF2B5EF4-FFF2-40B4-BE49-F238E27FC236}">
                      <a16:creationId xmlns:a16="http://schemas.microsoft.com/office/drawing/2014/main" id="{0558A6C2-A37D-4B64-8E4E-F7D2C0565804}"/>
                    </a:ext>
                  </a:extLst>
                </p14:cNvPr>
                <p14:cNvContentPartPr/>
                <p14:nvPr/>
              </p14:nvContentPartPr>
              <p14:xfrm>
                <a:off x="8327893" y="5544627"/>
                <a:ext cx="185040" cy="150120"/>
              </p14:xfrm>
            </p:contentPart>
          </mc:Choice>
          <mc:Fallback>
            <p:pic>
              <p:nvPicPr>
                <p:cNvPr id="211303" name="Freihand 211302">
                  <a:extLst>
                    <a:ext uri="{FF2B5EF4-FFF2-40B4-BE49-F238E27FC236}">
                      <a16:creationId xmlns:a16="http://schemas.microsoft.com/office/drawing/2014/main" id="{0558A6C2-A37D-4B64-8E4E-F7D2C0565804}"/>
                    </a:ext>
                  </a:extLst>
                </p:cNvPr>
                <p:cNvPicPr/>
                <p:nvPr/>
              </p:nvPicPr>
              <p:blipFill>
                <a:blip r:embed="rId696"/>
                <a:stretch>
                  <a:fillRect/>
                </a:stretch>
              </p:blipFill>
              <p:spPr>
                <a:xfrm>
                  <a:off x="8323573" y="5540307"/>
                  <a:ext cx="1936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211304" name="Freihand 211303">
                  <a:extLst>
                    <a:ext uri="{FF2B5EF4-FFF2-40B4-BE49-F238E27FC236}">
                      <a16:creationId xmlns:a16="http://schemas.microsoft.com/office/drawing/2014/main" id="{0B617A8B-3AFE-4C46-B6E4-AF2E2A67B277}"/>
                    </a:ext>
                  </a:extLst>
                </p14:cNvPr>
                <p14:cNvContentPartPr/>
                <p14:nvPr/>
              </p14:nvContentPartPr>
              <p14:xfrm>
                <a:off x="8554693" y="5511147"/>
                <a:ext cx="29160" cy="193320"/>
              </p14:xfrm>
            </p:contentPart>
          </mc:Choice>
          <mc:Fallback>
            <p:pic>
              <p:nvPicPr>
                <p:cNvPr id="211304" name="Freihand 211303">
                  <a:extLst>
                    <a:ext uri="{FF2B5EF4-FFF2-40B4-BE49-F238E27FC236}">
                      <a16:creationId xmlns:a16="http://schemas.microsoft.com/office/drawing/2014/main" id="{0B617A8B-3AFE-4C46-B6E4-AF2E2A67B277}"/>
                    </a:ext>
                  </a:extLst>
                </p:cNvPr>
                <p:cNvPicPr/>
                <p:nvPr/>
              </p:nvPicPr>
              <p:blipFill>
                <a:blip r:embed="rId698"/>
                <a:stretch>
                  <a:fillRect/>
                </a:stretch>
              </p:blipFill>
              <p:spPr>
                <a:xfrm>
                  <a:off x="8550373" y="5506827"/>
                  <a:ext cx="378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211306" name="Freihand 211305">
                  <a:extLst>
                    <a:ext uri="{FF2B5EF4-FFF2-40B4-BE49-F238E27FC236}">
                      <a16:creationId xmlns:a16="http://schemas.microsoft.com/office/drawing/2014/main" id="{B9D3BD93-4E21-4425-853C-2FB3CEC3FB1C}"/>
                    </a:ext>
                  </a:extLst>
                </p14:cNvPr>
                <p14:cNvContentPartPr/>
                <p14:nvPr/>
              </p14:nvContentPartPr>
              <p14:xfrm>
                <a:off x="1891453" y="6128187"/>
                <a:ext cx="209160" cy="21600"/>
              </p14:xfrm>
            </p:contentPart>
          </mc:Choice>
          <mc:Fallback>
            <p:pic>
              <p:nvPicPr>
                <p:cNvPr id="211306" name="Freihand 211305">
                  <a:extLst>
                    <a:ext uri="{FF2B5EF4-FFF2-40B4-BE49-F238E27FC236}">
                      <a16:creationId xmlns:a16="http://schemas.microsoft.com/office/drawing/2014/main" id="{B9D3BD93-4E21-4425-853C-2FB3CEC3FB1C}"/>
                    </a:ext>
                  </a:extLst>
                </p:cNvPr>
                <p:cNvPicPr/>
                <p:nvPr/>
              </p:nvPicPr>
              <p:blipFill>
                <a:blip r:embed="rId700"/>
                <a:stretch>
                  <a:fillRect/>
                </a:stretch>
              </p:blipFill>
              <p:spPr>
                <a:xfrm>
                  <a:off x="1887133" y="6123867"/>
                  <a:ext cx="2178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211307" name="Freihand 211306">
                  <a:extLst>
                    <a:ext uri="{FF2B5EF4-FFF2-40B4-BE49-F238E27FC236}">
                      <a16:creationId xmlns:a16="http://schemas.microsoft.com/office/drawing/2014/main" id="{E5D2E1F2-0768-4A1D-AC3F-D63CFEF8FB83}"/>
                    </a:ext>
                  </a:extLst>
                </p14:cNvPr>
                <p14:cNvContentPartPr/>
                <p14:nvPr/>
              </p14:nvContentPartPr>
              <p14:xfrm>
                <a:off x="1880653" y="6192987"/>
                <a:ext cx="168480" cy="9720"/>
              </p14:xfrm>
            </p:contentPart>
          </mc:Choice>
          <mc:Fallback>
            <p:pic>
              <p:nvPicPr>
                <p:cNvPr id="211307" name="Freihand 211306">
                  <a:extLst>
                    <a:ext uri="{FF2B5EF4-FFF2-40B4-BE49-F238E27FC236}">
                      <a16:creationId xmlns:a16="http://schemas.microsoft.com/office/drawing/2014/main" id="{E5D2E1F2-0768-4A1D-AC3F-D63CFEF8FB83}"/>
                    </a:ext>
                  </a:extLst>
                </p:cNvPr>
                <p:cNvPicPr/>
                <p:nvPr/>
              </p:nvPicPr>
              <p:blipFill>
                <a:blip r:embed="rId702"/>
                <a:stretch>
                  <a:fillRect/>
                </a:stretch>
              </p:blipFill>
              <p:spPr>
                <a:xfrm>
                  <a:off x="1876333" y="6188667"/>
                  <a:ext cx="1771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211308" name="Freihand 211307">
                  <a:extLst>
                    <a:ext uri="{FF2B5EF4-FFF2-40B4-BE49-F238E27FC236}">
                      <a16:creationId xmlns:a16="http://schemas.microsoft.com/office/drawing/2014/main" id="{95A9678F-94F3-40A8-AA4B-55E37177F50A}"/>
                    </a:ext>
                  </a:extLst>
                </p14:cNvPr>
                <p14:cNvContentPartPr/>
                <p14:nvPr/>
              </p14:nvContentPartPr>
              <p14:xfrm>
                <a:off x="2113933" y="6069867"/>
                <a:ext cx="83520" cy="147600"/>
              </p14:xfrm>
            </p:contentPart>
          </mc:Choice>
          <mc:Fallback>
            <p:pic>
              <p:nvPicPr>
                <p:cNvPr id="211308" name="Freihand 211307">
                  <a:extLst>
                    <a:ext uri="{FF2B5EF4-FFF2-40B4-BE49-F238E27FC236}">
                      <a16:creationId xmlns:a16="http://schemas.microsoft.com/office/drawing/2014/main" id="{95A9678F-94F3-40A8-AA4B-55E37177F50A}"/>
                    </a:ext>
                  </a:extLst>
                </p:cNvPr>
                <p:cNvPicPr/>
                <p:nvPr/>
              </p:nvPicPr>
              <p:blipFill>
                <a:blip r:embed="rId704"/>
                <a:stretch>
                  <a:fillRect/>
                </a:stretch>
              </p:blipFill>
              <p:spPr>
                <a:xfrm>
                  <a:off x="2109613" y="6065547"/>
                  <a:ext cx="921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211309" name="Freihand 211308">
                  <a:extLst>
                    <a:ext uri="{FF2B5EF4-FFF2-40B4-BE49-F238E27FC236}">
                      <a16:creationId xmlns:a16="http://schemas.microsoft.com/office/drawing/2014/main" id="{448FD01C-861B-4922-8CFF-F7D10C4E2A92}"/>
                    </a:ext>
                  </a:extLst>
                </p14:cNvPr>
                <p14:cNvContentPartPr/>
                <p14:nvPr/>
              </p14:nvContentPartPr>
              <p14:xfrm>
                <a:off x="2343253" y="6018387"/>
                <a:ext cx="264960" cy="156960"/>
              </p14:xfrm>
            </p:contentPart>
          </mc:Choice>
          <mc:Fallback>
            <p:pic>
              <p:nvPicPr>
                <p:cNvPr id="211309" name="Freihand 211308">
                  <a:extLst>
                    <a:ext uri="{FF2B5EF4-FFF2-40B4-BE49-F238E27FC236}">
                      <a16:creationId xmlns:a16="http://schemas.microsoft.com/office/drawing/2014/main" id="{448FD01C-861B-4922-8CFF-F7D10C4E2A92}"/>
                    </a:ext>
                  </a:extLst>
                </p:cNvPr>
                <p:cNvPicPr/>
                <p:nvPr/>
              </p:nvPicPr>
              <p:blipFill>
                <a:blip r:embed="rId706"/>
                <a:stretch>
                  <a:fillRect/>
                </a:stretch>
              </p:blipFill>
              <p:spPr>
                <a:xfrm>
                  <a:off x="2338933" y="6014067"/>
                  <a:ext cx="2736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211310" name="Freihand 211309">
                  <a:extLst>
                    <a:ext uri="{FF2B5EF4-FFF2-40B4-BE49-F238E27FC236}">
                      <a16:creationId xmlns:a16="http://schemas.microsoft.com/office/drawing/2014/main" id="{574B2BFB-E44E-4255-9217-3F6FE576DFD2}"/>
                    </a:ext>
                  </a:extLst>
                </p14:cNvPr>
                <p14:cNvContentPartPr/>
                <p14:nvPr/>
              </p14:nvContentPartPr>
              <p14:xfrm>
                <a:off x="2580133" y="6045747"/>
                <a:ext cx="38520" cy="24120"/>
              </p14:xfrm>
            </p:contentPart>
          </mc:Choice>
          <mc:Fallback>
            <p:pic>
              <p:nvPicPr>
                <p:cNvPr id="211310" name="Freihand 211309">
                  <a:extLst>
                    <a:ext uri="{FF2B5EF4-FFF2-40B4-BE49-F238E27FC236}">
                      <a16:creationId xmlns:a16="http://schemas.microsoft.com/office/drawing/2014/main" id="{574B2BFB-E44E-4255-9217-3F6FE576DFD2}"/>
                    </a:ext>
                  </a:extLst>
                </p:cNvPr>
                <p:cNvPicPr/>
                <p:nvPr/>
              </p:nvPicPr>
              <p:blipFill>
                <a:blip r:embed="rId708"/>
                <a:stretch>
                  <a:fillRect/>
                </a:stretch>
              </p:blipFill>
              <p:spPr>
                <a:xfrm>
                  <a:off x="2575813" y="6041427"/>
                  <a:ext cx="471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211311" name="Freihand 211310">
                  <a:extLst>
                    <a:ext uri="{FF2B5EF4-FFF2-40B4-BE49-F238E27FC236}">
                      <a16:creationId xmlns:a16="http://schemas.microsoft.com/office/drawing/2014/main" id="{2915EFD7-DC29-401C-B16D-FDAD4B64E645}"/>
                    </a:ext>
                  </a:extLst>
                </p14:cNvPr>
                <p14:cNvContentPartPr/>
                <p14:nvPr/>
              </p14:nvContentPartPr>
              <p14:xfrm>
                <a:off x="2643493" y="6084627"/>
                <a:ext cx="284040" cy="92880"/>
              </p14:xfrm>
            </p:contentPart>
          </mc:Choice>
          <mc:Fallback>
            <p:pic>
              <p:nvPicPr>
                <p:cNvPr id="211311" name="Freihand 211310">
                  <a:extLst>
                    <a:ext uri="{FF2B5EF4-FFF2-40B4-BE49-F238E27FC236}">
                      <a16:creationId xmlns:a16="http://schemas.microsoft.com/office/drawing/2014/main" id="{2915EFD7-DC29-401C-B16D-FDAD4B64E645}"/>
                    </a:ext>
                  </a:extLst>
                </p:cNvPr>
                <p:cNvPicPr/>
                <p:nvPr/>
              </p:nvPicPr>
              <p:blipFill>
                <a:blip r:embed="rId710"/>
                <a:stretch>
                  <a:fillRect/>
                </a:stretch>
              </p:blipFill>
              <p:spPr>
                <a:xfrm>
                  <a:off x="2639173" y="6080307"/>
                  <a:ext cx="2926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211312" name="Freihand 211311">
                  <a:extLst>
                    <a:ext uri="{FF2B5EF4-FFF2-40B4-BE49-F238E27FC236}">
                      <a16:creationId xmlns:a16="http://schemas.microsoft.com/office/drawing/2014/main" id="{2BF91D7C-6DAB-4CB8-9CB5-ACE6541BA4CB}"/>
                    </a:ext>
                  </a:extLst>
                </p14:cNvPr>
                <p14:cNvContentPartPr/>
                <p14:nvPr/>
              </p14:nvContentPartPr>
              <p14:xfrm>
                <a:off x="2939053" y="6021987"/>
                <a:ext cx="55440" cy="31320"/>
              </p14:xfrm>
            </p:contentPart>
          </mc:Choice>
          <mc:Fallback>
            <p:pic>
              <p:nvPicPr>
                <p:cNvPr id="211312" name="Freihand 211311">
                  <a:extLst>
                    <a:ext uri="{FF2B5EF4-FFF2-40B4-BE49-F238E27FC236}">
                      <a16:creationId xmlns:a16="http://schemas.microsoft.com/office/drawing/2014/main" id="{2BF91D7C-6DAB-4CB8-9CB5-ACE6541BA4CB}"/>
                    </a:ext>
                  </a:extLst>
                </p:cNvPr>
                <p:cNvPicPr/>
                <p:nvPr/>
              </p:nvPicPr>
              <p:blipFill>
                <a:blip r:embed="rId712"/>
                <a:stretch>
                  <a:fillRect/>
                </a:stretch>
              </p:blipFill>
              <p:spPr>
                <a:xfrm>
                  <a:off x="2934733" y="6017667"/>
                  <a:ext cx="640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211313" name="Freihand 211312">
                  <a:extLst>
                    <a:ext uri="{FF2B5EF4-FFF2-40B4-BE49-F238E27FC236}">
                      <a16:creationId xmlns:a16="http://schemas.microsoft.com/office/drawing/2014/main" id="{7DF19379-10D2-478C-B7AB-D54688457C17}"/>
                    </a:ext>
                  </a:extLst>
                </p14:cNvPr>
                <p14:cNvContentPartPr/>
                <p14:nvPr/>
              </p14:nvContentPartPr>
              <p14:xfrm>
                <a:off x="2989813" y="6074547"/>
                <a:ext cx="94320" cy="84960"/>
              </p14:xfrm>
            </p:contentPart>
          </mc:Choice>
          <mc:Fallback>
            <p:pic>
              <p:nvPicPr>
                <p:cNvPr id="211313" name="Freihand 211312">
                  <a:extLst>
                    <a:ext uri="{FF2B5EF4-FFF2-40B4-BE49-F238E27FC236}">
                      <a16:creationId xmlns:a16="http://schemas.microsoft.com/office/drawing/2014/main" id="{7DF19379-10D2-478C-B7AB-D54688457C17}"/>
                    </a:ext>
                  </a:extLst>
                </p:cNvPr>
                <p:cNvPicPr/>
                <p:nvPr/>
              </p:nvPicPr>
              <p:blipFill>
                <a:blip r:embed="rId714"/>
                <a:stretch>
                  <a:fillRect/>
                </a:stretch>
              </p:blipFill>
              <p:spPr>
                <a:xfrm>
                  <a:off x="2985493" y="6070227"/>
                  <a:ext cx="1029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211314" name="Freihand 211313">
                  <a:extLst>
                    <a:ext uri="{FF2B5EF4-FFF2-40B4-BE49-F238E27FC236}">
                      <a16:creationId xmlns:a16="http://schemas.microsoft.com/office/drawing/2014/main" id="{008A640A-089F-480B-98BA-2ED5C60B596A}"/>
                    </a:ext>
                  </a:extLst>
                </p14:cNvPr>
                <p14:cNvContentPartPr/>
                <p14:nvPr/>
              </p14:nvContentPartPr>
              <p14:xfrm>
                <a:off x="3279613" y="6042147"/>
                <a:ext cx="150840" cy="124560"/>
              </p14:xfrm>
            </p:contentPart>
          </mc:Choice>
          <mc:Fallback>
            <p:pic>
              <p:nvPicPr>
                <p:cNvPr id="211314" name="Freihand 211313">
                  <a:extLst>
                    <a:ext uri="{FF2B5EF4-FFF2-40B4-BE49-F238E27FC236}">
                      <a16:creationId xmlns:a16="http://schemas.microsoft.com/office/drawing/2014/main" id="{008A640A-089F-480B-98BA-2ED5C60B596A}"/>
                    </a:ext>
                  </a:extLst>
                </p:cNvPr>
                <p:cNvPicPr/>
                <p:nvPr/>
              </p:nvPicPr>
              <p:blipFill>
                <a:blip r:embed="rId716"/>
                <a:stretch>
                  <a:fillRect/>
                </a:stretch>
              </p:blipFill>
              <p:spPr>
                <a:xfrm>
                  <a:off x="3275293" y="6037827"/>
                  <a:ext cx="1594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211315" name="Freihand 211314">
                  <a:extLst>
                    <a:ext uri="{FF2B5EF4-FFF2-40B4-BE49-F238E27FC236}">
                      <a16:creationId xmlns:a16="http://schemas.microsoft.com/office/drawing/2014/main" id="{FAB19834-4CBC-47AF-9900-E26EBD99813E}"/>
                    </a:ext>
                  </a:extLst>
                </p14:cNvPr>
                <p14:cNvContentPartPr/>
                <p14:nvPr/>
              </p14:nvContentPartPr>
              <p14:xfrm>
                <a:off x="3452773" y="6071667"/>
                <a:ext cx="153360" cy="81720"/>
              </p14:xfrm>
            </p:contentPart>
          </mc:Choice>
          <mc:Fallback>
            <p:pic>
              <p:nvPicPr>
                <p:cNvPr id="211315" name="Freihand 211314">
                  <a:extLst>
                    <a:ext uri="{FF2B5EF4-FFF2-40B4-BE49-F238E27FC236}">
                      <a16:creationId xmlns:a16="http://schemas.microsoft.com/office/drawing/2014/main" id="{FAB19834-4CBC-47AF-9900-E26EBD99813E}"/>
                    </a:ext>
                  </a:extLst>
                </p:cNvPr>
                <p:cNvPicPr/>
                <p:nvPr/>
              </p:nvPicPr>
              <p:blipFill>
                <a:blip r:embed="rId718"/>
                <a:stretch>
                  <a:fillRect/>
                </a:stretch>
              </p:blipFill>
              <p:spPr>
                <a:xfrm>
                  <a:off x="3448453" y="6067347"/>
                  <a:ext cx="1620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211316" name="Freihand 211315">
                  <a:extLst>
                    <a:ext uri="{FF2B5EF4-FFF2-40B4-BE49-F238E27FC236}">
                      <a16:creationId xmlns:a16="http://schemas.microsoft.com/office/drawing/2014/main" id="{AA90F0B1-F147-4F0D-B9C9-343E05FCB187}"/>
                    </a:ext>
                  </a:extLst>
                </p14:cNvPr>
                <p14:cNvContentPartPr/>
                <p14:nvPr/>
              </p14:nvContentPartPr>
              <p14:xfrm>
                <a:off x="3629893" y="6043947"/>
                <a:ext cx="92880" cy="79920"/>
              </p14:xfrm>
            </p:contentPart>
          </mc:Choice>
          <mc:Fallback>
            <p:pic>
              <p:nvPicPr>
                <p:cNvPr id="211316" name="Freihand 211315">
                  <a:extLst>
                    <a:ext uri="{FF2B5EF4-FFF2-40B4-BE49-F238E27FC236}">
                      <a16:creationId xmlns:a16="http://schemas.microsoft.com/office/drawing/2014/main" id="{AA90F0B1-F147-4F0D-B9C9-343E05FCB187}"/>
                    </a:ext>
                  </a:extLst>
                </p:cNvPr>
                <p:cNvPicPr/>
                <p:nvPr/>
              </p:nvPicPr>
              <p:blipFill>
                <a:blip r:embed="rId720"/>
                <a:stretch>
                  <a:fillRect/>
                </a:stretch>
              </p:blipFill>
              <p:spPr>
                <a:xfrm>
                  <a:off x="3625573" y="6039627"/>
                  <a:ext cx="1015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211317" name="Freihand 211316">
                  <a:extLst>
                    <a:ext uri="{FF2B5EF4-FFF2-40B4-BE49-F238E27FC236}">
                      <a16:creationId xmlns:a16="http://schemas.microsoft.com/office/drawing/2014/main" id="{DC2F5A66-E028-4B0C-AEC7-3C25EB23CD8F}"/>
                    </a:ext>
                  </a:extLst>
                </p14:cNvPr>
                <p14:cNvContentPartPr/>
                <p14:nvPr/>
              </p14:nvContentPartPr>
              <p14:xfrm>
                <a:off x="3768853" y="6080667"/>
                <a:ext cx="231840" cy="40680"/>
              </p14:xfrm>
            </p:contentPart>
          </mc:Choice>
          <mc:Fallback>
            <p:pic>
              <p:nvPicPr>
                <p:cNvPr id="211317" name="Freihand 211316">
                  <a:extLst>
                    <a:ext uri="{FF2B5EF4-FFF2-40B4-BE49-F238E27FC236}">
                      <a16:creationId xmlns:a16="http://schemas.microsoft.com/office/drawing/2014/main" id="{DC2F5A66-E028-4B0C-AEC7-3C25EB23CD8F}"/>
                    </a:ext>
                  </a:extLst>
                </p:cNvPr>
                <p:cNvPicPr/>
                <p:nvPr/>
              </p:nvPicPr>
              <p:blipFill>
                <a:blip r:embed="rId722"/>
                <a:stretch>
                  <a:fillRect/>
                </a:stretch>
              </p:blipFill>
              <p:spPr>
                <a:xfrm>
                  <a:off x="3764533" y="6076347"/>
                  <a:ext cx="2404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211318" name="Freihand 211317">
                  <a:extLst>
                    <a:ext uri="{FF2B5EF4-FFF2-40B4-BE49-F238E27FC236}">
                      <a16:creationId xmlns:a16="http://schemas.microsoft.com/office/drawing/2014/main" id="{7CB9EEEA-BECE-4DFD-BA80-FE5A64A07945}"/>
                    </a:ext>
                  </a:extLst>
                </p14:cNvPr>
                <p14:cNvContentPartPr/>
                <p14:nvPr/>
              </p14:nvContentPartPr>
              <p14:xfrm>
                <a:off x="3997093" y="6048627"/>
                <a:ext cx="132120" cy="78120"/>
              </p14:xfrm>
            </p:contentPart>
          </mc:Choice>
          <mc:Fallback>
            <p:pic>
              <p:nvPicPr>
                <p:cNvPr id="211318" name="Freihand 211317">
                  <a:extLst>
                    <a:ext uri="{FF2B5EF4-FFF2-40B4-BE49-F238E27FC236}">
                      <a16:creationId xmlns:a16="http://schemas.microsoft.com/office/drawing/2014/main" id="{7CB9EEEA-BECE-4DFD-BA80-FE5A64A07945}"/>
                    </a:ext>
                  </a:extLst>
                </p:cNvPr>
                <p:cNvPicPr/>
                <p:nvPr/>
              </p:nvPicPr>
              <p:blipFill>
                <a:blip r:embed="rId724"/>
                <a:stretch>
                  <a:fillRect/>
                </a:stretch>
              </p:blipFill>
              <p:spPr>
                <a:xfrm>
                  <a:off x="3992773" y="6044307"/>
                  <a:ext cx="1407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211319" name="Freihand 211318">
                  <a:extLst>
                    <a:ext uri="{FF2B5EF4-FFF2-40B4-BE49-F238E27FC236}">
                      <a16:creationId xmlns:a16="http://schemas.microsoft.com/office/drawing/2014/main" id="{4A190309-3C89-416F-B801-04F2B93DEF66}"/>
                    </a:ext>
                  </a:extLst>
                </p14:cNvPr>
                <p14:cNvContentPartPr/>
                <p14:nvPr/>
              </p14:nvContentPartPr>
              <p14:xfrm>
                <a:off x="4141093" y="5991747"/>
                <a:ext cx="81720" cy="129240"/>
              </p14:xfrm>
            </p:contentPart>
          </mc:Choice>
          <mc:Fallback>
            <p:pic>
              <p:nvPicPr>
                <p:cNvPr id="211319" name="Freihand 211318">
                  <a:extLst>
                    <a:ext uri="{FF2B5EF4-FFF2-40B4-BE49-F238E27FC236}">
                      <a16:creationId xmlns:a16="http://schemas.microsoft.com/office/drawing/2014/main" id="{4A190309-3C89-416F-B801-04F2B93DEF66}"/>
                    </a:ext>
                  </a:extLst>
                </p:cNvPr>
                <p:cNvPicPr/>
                <p:nvPr/>
              </p:nvPicPr>
              <p:blipFill>
                <a:blip r:embed="rId726"/>
                <a:stretch>
                  <a:fillRect/>
                </a:stretch>
              </p:blipFill>
              <p:spPr>
                <a:xfrm>
                  <a:off x="4136773" y="5987427"/>
                  <a:ext cx="903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211320" name="Freihand 211319">
                  <a:extLst>
                    <a:ext uri="{FF2B5EF4-FFF2-40B4-BE49-F238E27FC236}">
                      <a16:creationId xmlns:a16="http://schemas.microsoft.com/office/drawing/2014/main" id="{6C7EAC51-EB6A-44F3-B9F5-AFE0A80D6F84}"/>
                    </a:ext>
                  </a:extLst>
                </p14:cNvPr>
                <p14:cNvContentPartPr/>
                <p14:nvPr/>
              </p14:nvContentPartPr>
              <p14:xfrm>
                <a:off x="4258813" y="5992107"/>
                <a:ext cx="157320" cy="144360"/>
              </p14:xfrm>
            </p:contentPart>
          </mc:Choice>
          <mc:Fallback>
            <p:pic>
              <p:nvPicPr>
                <p:cNvPr id="211320" name="Freihand 211319">
                  <a:extLst>
                    <a:ext uri="{FF2B5EF4-FFF2-40B4-BE49-F238E27FC236}">
                      <a16:creationId xmlns:a16="http://schemas.microsoft.com/office/drawing/2014/main" id="{6C7EAC51-EB6A-44F3-B9F5-AFE0A80D6F84}"/>
                    </a:ext>
                  </a:extLst>
                </p:cNvPr>
                <p:cNvPicPr/>
                <p:nvPr/>
              </p:nvPicPr>
              <p:blipFill>
                <a:blip r:embed="rId728"/>
                <a:stretch>
                  <a:fillRect/>
                </a:stretch>
              </p:blipFill>
              <p:spPr>
                <a:xfrm>
                  <a:off x="4254493" y="5987787"/>
                  <a:ext cx="1659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211321" name="Freihand 211320">
                  <a:extLst>
                    <a:ext uri="{FF2B5EF4-FFF2-40B4-BE49-F238E27FC236}">
                      <a16:creationId xmlns:a16="http://schemas.microsoft.com/office/drawing/2014/main" id="{D87B737B-4FAF-4192-84CA-CC36D2BB25CF}"/>
                    </a:ext>
                  </a:extLst>
                </p14:cNvPr>
                <p14:cNvContentPartPr/>
                <p14:nvPr/>
              </p14:nvContentPartPr>
              <p14:xfrm>
                <a:off x="4611253" y="6030627"/>
                <a:ext cx="220320" cy="102600"/>
              </p14:xfrm>
            </p:contentPart>
          </mc:Choice>
          <mc:Fallback>
            <p:pic>
              <p:nvPicPr>
                <p:cNvPr id="211321" name="Freihand 211320">
                  <a:extLst>
                    <a:ext uri="{FF2B5EF4-FFF2-40B4-BE49-F238E27FC236}">
                      <a16:creationId xmlns:a16="http://schemas.microsoft.com/office/drawing/2014/main" id="{D87B737B-4FAF-4192-84CA-CC36D2BB25CF}"/>
                    </a:ext>
                  </a:extLst>
                </p:cNvPr>
                <p:cNvPicPr/>
                <p:nvPr/>
              </p:nvPicPr>
              <p:blipFill>
                <a:blip r:embed="rId730"/>
                <a:stretch>
                  <a:fillRect/>
                </a:stretch>
              </p:blipFill>
              <p:spPr>
                <a:xfrm>
                  <a:off x="4606933" y="6026307"/>
                  <a:ext cx="2289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211322" name="Freihand 211321">
                  <a:extLst>
                    <a:ext uri="{FF2B5EF4-FFF2-40B4-BE49-F238E27FC236}">
                      <a16:creationId xmlns:a16="http://schemas.microsoft.com/office/drawing/2014/main" id="{5D14E591-65B8-4459-9C86-07BFA540C0F6}"/>
                    </a:ext>
                  </a:extLst>
                </p14:cNvPr>
                <p14:cNvContentPartPr/>
                <p14:nvPr/>
              </p14:nvContentPartPr>
              <p14:xfrm>
                <a:off x="4842013" y="6033867"/>
                <a:ext cx="22320" cy="84960"/>
              </p14:xfrm>
            </p:contentPart>
          </mc:Choice>
          <mc:Fallback>
            <p:pic>
              <p:nvPicPr>
                <p:cNvPr id="211322" name="Freihand 211321">
                  <a:extLst>
                    <a:ext uri="{FF2B5EF4-FFF2-40B4-BE49-F238E27FC236}">
                      <a16:creationId xmlns:a16="http://schemas.microsoft.com/office/drawing/2014/main" id="{5D14E591-65B8-4459-9C86-07BFA540C0F6}"/>
                    </a:ext>
                  </a:extLst>
                </p:cNvPr>
                <p:cNvPicPr/>
                <p:nvPr/>
              </p:nvPicPr>
              <p:blipFill>
                <a:blip r:embed="rId732"/>
                <a:stretch>
                  <a:fillRect/>
                </a:stretch>
              </p:blipFill>
              <p:spPr>
                <a:xfrm>
                  <a:off x="4837693" y="6029547"/>
                  <a:ext cx="309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211323" name="Freihand 211322">
                  <a:extLst>
                    <a:ext uri="{FF2B5EF4-FFF2-40B4-BE49-F238E27FC236}">
                      <a16:creationId xmlns:a16="http://schemas.microsoft.com/office/drawing/2014/main" id="{5491BD1D-3A15-409A-8EF1-0C08D76ABB95}"/>
                    </a:ext>
                  </a:extLst>
                </p14:cNvPr>
                <p14:cNvContentPartPr/>
                <p14:nvPr/>
              </p14:nvContentPartPr>
              <p14:xfrm>
                <a:off x="4893853" y="5957187"/>
                <a:ext cx="187560" cy="170640"/>
              </p14:xfrm>
            </p:contentPart>
          </mc:Choice>
          <mc:Fallback>
            <p:pic>
              <p:nvPicPr>
                <p:cNvPr id="211323" name="Freihand 211322">
                  <a:extLst>
                    <a:ext uri="{FF2B5EF4-FFF2-40B4-BE49-F238E27FC236}">
                      <a16:creationId xmlns:a16="http://schemas.microsoft.com/office/drawing/2014/main" id="{5491BD1D-3A15-409A-8EF1-0C08D76ABB95}"/>
                    </a:ext>
                  </a:extLst>
                </p:cNvPr>
                <p:cNvPicPr/>
                <p:nvPr/>
              </p:nvPicPr>
              <p:blipFill>
                <a:blip r:embed="rId734"/>
                <a:stretch>
                  <a:fillRect/>
                </a:stretch>
              </p:blipFill>
              <p:spPr>
                <a:xfrm>
                  <a:off x="4889533" y="5952867"/>
                  <a:ext cx="1962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211324" name="Freihand 211323">
                  <a:extLst>
                    <a:ext uri="{FF2B5EF4-FFF2-40B4-BE49-F238E27FC236}">
                      <a16:creationId xmlns:a16="http://schemas.microsoft.com/office/drawing/2014/main" id="{0B5C89A4-5EB9-4637-800E-FBD417CD332D}"/>
                    </a:ext>
                  </a:extLst>
                </p14:cNvPr>
                <p14:cNvContentPartPr/>
                <p14:nvPr/>
              </p14:nvContentPartPr>
              <p14:xfrm>
                <a:off x="5105533" y="6032427"/>
                <a:ext cx="167760" cy="62280"/>
              </p14:xfrm>
            </p:contentPart>
          </mc:Choice>
          <mc:Fallback>
            <p:pic>
              <p:nvPicPr>
                <p:cNvPr id="211324" name="Freihand 211323">
                  <a:extLst>
                    <a:ext uri="{FF2B5EF4-FFF2-40B4-BE49-F238E27FC236}">
                      <a16:creationId xmlns:a16="http://schemas.microsoft.com/office/drawing/2014/main" id="{0B5C89A4-5EB9-4637-800E-FBD417CD332D}"/>
                    </a:ext>
                  </a:extLst>
                </p:cNvPr>
                <p:cNvPicPr/>
                <p:nvPr/>
              </p:nvPicPr>
              <p:blipFill>
                <a:blip r:embed="rId736"/>
                <a:stretch>
                  <a:fillRect/>
                </a:stretch>
              </p:blipFill>
              <p:spPr>
                <a:xfrm>
                  <a:off x="5101213" y="6028107"/>
                  <a:ext cx="1764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211325" name="Freihand 211324">
                  <a:extLst>
                    <a:ext uri="{FF2B5EF4-FFF2-40B4-BE49-F238E27FC236}">
                      <a16:creationId xmlns:a16="http://schemas.microsoft.com/office/drawing/2014/main" id="{F98FDFC2-DED8-4493-9562-FEFA33FD62FE}"/>
                    </a:ext>
                  </a:extLst>
                </p14:cNvPr>
                <p14:cNvContentPartPr/>
                <p14:nvPr/>
              </p14:nvContentPartPr>
              <p14:xfrm>
                <a:off x="4879813" y="5866827"/>
                <a:ext cx="37440" cy="7560"/>
              </p14:xfrm>
            </p:contentPart>
          </mc:Choice>
          <mc:Fallback>
            <p:pic>
              <p:nvPicPr>
                <p:cNvPr id="211325" name="Freihand 211324">
                  <a:extLst>
                    <a:ext uri="{FF2B5EF4-FFF2-40B4-BE49-F238E27FC236}">
                      <a16:creationId xmlns:a16="http://schemas.microsoft.com/office/drawing/2014/main" id="{F98FDFC2-DED8-4493-9562-FEFA33FD62FE}"/>
                    </a:ext>
                  </a:extLst>
                </p:cNvPr>
                <p:cNvPicPr/>
                <p:nvPr/>
              </p:nvPicPr>
              <p:blipFill>
                <a:blip r:embed="rId738"/>
                <a:stretch>
                  <a:fillRect/>
                </a:stretch>
              </p:blipFill>
              <p:spPr>
                <a:xfrm>
                  <a:off x="4875493" y="5862507"/>
                  <a:ext cx="460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211326" name="Freihand 211325">
                  <a:extLst>
                    <a:ext uri="{FF2B5EF4-FFF2-40B4-BE49-F238E27FC236}">
                      <a16:creationId xmlns:a16="http://schemas.microsoft.com/office/drawing/2014/main" id="{82955BBA-A3CF-4D6E-A79B-25FD4E0BF1E6}"/>
                    </a:ext>
                  </a:extLst>
                </p14:cNvPr>
                <p14:cNvContentPartPr/>
                <p14:nvPr/>
              </p14:nvContentPartPr>
              <p14:xfrm>
                <a:off x="5443573" y="6009387"/>
                <a:ext cx="174600" cy="111240"/>
              </p14:xfrm>
            </p:contentPart>
          </mc:Choice>
          <mc:Fallback>
            <p:pic>
              <p:nvPicPr>
                <p:cNvPr id="211326" name="Freihand 211325">
                  <a:extLst>
                    <a:ext uri="{FF2B5EF4-FFF2-40B4-BE49-F238E27FC236}">
                      <a16:creationId xmlns:a16="http://schemas.microsoft.com/office/drawing/2014/main" id="{82955BBA-A3CF-4D6E-A79B-25FD4E0BF1E6}"/>
                    </a:ext>
                  </a:extLst>
                </p:cNvPr>
                <p:cNvPicPr/>
                <p:nvPr/>
              </p:nvPicPr>
              <p:blipFill>
                <a:blip r:embed="rId740"/>
                <a:stretch>
                  <a:fillRect/>
                </a:stretch>
              </p:blipFill>
              <p:spPr>
                <a:xfrm>
                  <a:off x="5439253" y="6005067"/>
                  <a:ext cx="1832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211327" name="Freihand 211326">
                  <a:extLst>
                    <a:ext uri="{FF2B5EF4-FFF2-40B4-BE49-F238E27FC236}">
                      <a16:creationId xmlns:a16="http://schemas.microsoft.com/office/drawing/2014/main" id="{73FB16A3-7606-4B69-8E02-D03D71669ABB}"/>
                    </a:ext>
                  </a:extLst>
                </p14:cNvPr>
                <p14:cNvContentPartPr/>
                <p14:nvPr/>
              </p14:nvContentPartPr>
              <p14:xfrm>
                <a:off x="5750293" y="5998947"/>
                <a:ext cx="143280" cy="105480"/>
              </p14:xfrm>
            </p:contentPart>
          </mc:Choice>
          <mc:Fallback>
            <p:pic>
              <p:nvPicPr>
                <p:cNvPr id="211327" name="Freihand 211326">
                  <a:extLst>
                    <a:ext uri="{FF2B5EF4-FFF2-40B4-BE49-F238E27FC236}">
                      <a16:creationId xmlns:a16="http://schemas.microsoft.com/office/drawing/2014/main" id="{73FB16A3-7606-4B69-8E02-D03D71669ABB}"/>
                    </a:ext>
                  </a:extLst>
                </p:cNvPr>
                <p:cNvPicPr/>
                <p:nvPr/>
              </p:nvPicPr>
              <p:blipFill>
                <a:blip r:embed="rId742"/>
                <a:stretch>
                  <a:fillRect/>
                </a:stretch>
              </p:blipFill>
              <p:spPr>
                <a:xfrm>
                  <a:off x="5745973" y="5994627"/>
                  <a:ext cx="1519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211328" name="Freihand 211327">
                  <a:extLst>
                    <a:ext uri="{FF2B5EF4-FFF2-40B4-BE49-F238E27FC236}">
                      <a16:creationId xmlns:a16="http://schemas.microsoft.com/office/drawing/2014/main" id="{884E8978-DFA5-433B-B7DC-3B5A54D3BB8B}"/>
                    </a:ext>
                  </a:extLst>
                </p14:cNvPr>
                <p14:cNvContentPartPr/>
                <p14:nvPr/>
              </p14:nvContentPartPr>
              <p14:xfrm>
                <a:off x="5920213" y="5998587"/>
                <a:ext cx="221400" cy="105480"/>
              </p14:xfrm>
            </p:contentPart>
          </mc:Choice>
          <mc:Fallback>
            <p:pic>
              <p:nvPicPr>
                <p:cNvPr id="211328" name="Freihand 211327">
                  <a:extLst>
                    <a:ext uri="{FF2B5EF4-FFF2-40B4-BE49-F238E27FC236}">
                      <a16:creationId xmlns:a16="http://schemas.microsoft.com/office/drawing/2014/main" id="{884E8978-DFA5-433B-B7DC-3B5A54D3BB8B}"/>
                    </a:ext>
                  </a:extLst>
                </p:cNvPr>
                <p:cNvPicPr/>
                <p:nvPr/>
              </p:nvPicPr>
              <p:blipFill>
                <a:blip r:embed="rId744"/>
                <a:stretch>
                  <a:fillRect/>
                </a:stretch>
              </p:blipFill>
              <p:spPr>
                <a:xfrm>
                  <a:off x="5915893" y="5994267"/>
                  <a:ext cx="2300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211329" name="Freihand 211328">
                  <a:extLst>
                    <a:ext uri="{FF2B5EF4-FFF2-40B4-BE49-F238E27FC236}">
                      <a16:creationId xmlns:a16="http://schemas.microsoft.com/office/drawing/2014/main" id="{9712FD37-B78D-47CF-925D-D53FC6F9F501}"/>
                    </a:ext>
                  </a:extLst>
                </p14:cNvPr>
                <p14:cNvContentPartPr/>
                <p14:nvPr/>
              </p14:nvContentPartPr>
              <p14:xfrm>
                <a:off x="6076453" y="5938107"/>
                <a:ext cx="59040" cy="32400"/>
              </p14:xfrm>
            </p:contentPart>
          </mc:Choice>
          <mc:Fallback>
            <p:pic>
              <p:nvPicPr>
                <p:cNvPr id="211329" name="Freihand 211328">
                  <a:extLst>
                    <a:ext uri="{FF2B5EF4-FFF2-40B4-BE49-F238E27FC236}">
                      <a16:creationId xmlns:a16="http://schemas.microsoft.com/office/drawing/2014/main" id="{9712FD37-B78D-47CF-925D-D53FC6F9F501}"/>
                    </a:ext>
                  </a:extLst>
                </p:cNvPr>
                <p:cNvPicPr/>
                <p:nvPr/>
              </p:nvPicPr>
              <p:blipFill>
                <a:blip r:embed="rId746"/>
                <a:stretch>
                  <a:fillRect/>
                </a:stretch>
              </p:blipFill>
              <p:spPr>
                <a:xfrm>
                  <a:off x="6072133" y="5933787"/>
                  <a:ext cx="676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211330" name="Freihand 211329">
                  <a:extLst>
                    <a:ext uri="{FF2B5EF4-FFF2-40B4-BE49-F238E27FC236}">
                      <a16:creationId xmlns:a16="http://schemas.microsoft.com/office/drawing/2014/main" id="{C02E97EE-51E7-40B5-A2B1-9D31E4DF993B}"/>
                    </a:ext>
                  </a:extLst>
                </p14:cNvPr>
                <p14:cNvContentPartPr/>
                <p14:nvPr/>
              </p14:nvContentPartPr>
              <p14:xfrm>
                <a:off x="6072853" y="5987427"/>
                <a:ext cx="134280" cy="103320"/>
              </p14:xfrm>
            </p:contentPart>
          </mc:Choice>
          <mc:Fallback>
            <p:pic>
              <p:nvPicPr>
                <p:cNvPr id="211330" name="Freihand 211329">
                  <a:extLst>
                    <a:ext uri="{FF2B5EF4-FFF2-40B4-BE49-F238E27FC236}">
                      <a16:creationId xmlns:a16="http://schemas.microsoft.com/office/drawing/2014/main" id="{C02E97EE-51E7-40B5-A2B1-9D31E4DF993B}"/>
                    </a:ext>
                  </a:extLst>
                </p:cNvPr>
                <p:cNvPicPr/>
                <p:nvPr/>
              </p:nvPicPr>
              <p:blipFill>
                <a:blip r:embed="rId748"/>
                <a:stretch>
                  <a:fillRect/>
                </a:stretch>
              </p:blipFill>
              <p:spPr>
                <a:xfrm>
                  <a:off x="6068533" y="5983107"/>
                  <a:ext cx="1429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211331" name="Freihand 211330">
                  <a:extLst>
                    <a:ext uri="{FF2B5EF4-FFF2-40B4-BE49-F238E27FC236}">
                      <a16:creationId xmlns:a16="http://schemas.microsoft.com/office/drawing/2014/main" id="{74FA9739-7A37-4F91-A29B-DA68AE0ED4C1}"/>
                    </a:ext>
                  </a:extLst>
                </p14:cNvPr>
                <p14:cNvContentPartPr/>
                <p14:nvPr/>
              </p14:nvContentPartPr>
              <p14:xfrm>
                <a:off x="6231973" y="5922987"/>
                <a:ext cx="54000" cy="174600"/>
              </p14:xfrm>
            </p:contentPart>
          </mc:Choice>
          <mc:Fallback>
            <p:pic>
              <p:nvPicPr>
                <p:cNvPr id="211331" name="Freihand 211330">
                  <a:extLst>
                    <a:ext uri="{FF2B5EF4-FFF2-40B4-BE49-F238E27FC236}">
                      <a16:creationId xmlns:a16="http://schemas.microsoft.com/office/drawing/2014/main" id="{74FA9739-7A37-4F91-A29B-DA68AE0ED4C1}"/>
                    </a:ext>
                  </a:extLst>
                </p:cNvPr>
                <p:cNvPicPr/>
                <p:nvPr/>
              </p:nvPicPr>
              <p:blipFill>
                <a:blip r:embed="rId750"/>
                <a:stretch>
                  <a:fillRect/>
                </a:stretch>
              </p:blipFill>
              <p:spPr>
                <a:xfrm>
                  <a:off x="6227653" y="5918667"/>
                  <a:ext cx="626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211332" name="Freihand 211331">
                  <a:extLst>
                    <a:ext uri="{FF2B5EF4-FFF2-40B4-BE49-F238E27FC236}">
                      <a16:creationId xmlns:a16="http://schemas.microsoft.com/office/drawing/2014/main" id="{083BC4CB-6EE2-4289-B3EA-C27D0DB70228}"/>
                    </a:ext>
                  </a:extLst>
                </p14:cNvPr>
                <p14:cNvContentPartPr/>
                <p14:nvPr/>
              </p14:nvContentPartPr>
              <p14:xfrm>
                <a:off x="6244573" y="5988147"/>
                <a:ext cx="178200" cy="140400"/>
              </p14:xfrm>
            </p:contentPart>
          </mc:Choice>
          <mc:Fallback>
            <p:pic>
              <p:nvPicPr>
                <p:cNvPr id="211332" name="Freihand 211331">
                  <a:extLst>
                    <a:ext uri="{FF2B5EF4-FFF2-40B4-BE49-F238E27FC236}">
                      <a16:creationId xmlns:a16="http://schemas.microsoft.com/office/drawing/2014/main" id="{083BC4CB-6EE2-4289-B3EA-C27D0DB70228}"/>
                    </a:ext>
                  </a:extLst>
                </p:cNvPr>
                <p:cNvPicPr/>
                <p:nvPr/>
              </p:nvPicPr>
              <p:blipFill>
                <a:blip r:embed="rId752"/>
                <a:stretch>
                  <a:fillRect/>
                </a:stretch>
              </p:blipFill>
              <p:spPr>
                <a:xfrm>
                  <a:off x="6240253" y="5983827"/>
                  <a:ext cx="1868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211334" name="Freihand 211333">
                  <a:extLst>
                    <a:ext uri="{FF2B5EF4-FFF2-40B4-BE49-F238E27FC236}">
                      <a16:creationId xmlns:a16="http://schemas.microsoft.com/office/drawing/2014/main" id="{FC869756-CBAA-4130-8105-1BE24CA907FF}"/>
                    </a:ext>
                  </a:extLst>
                </p14:cNvPr>
                <p14:cNvContentPartPr/>
                <p14:nvPr/>
              </p14:nvContentPartPr>
              <p14:xfrm>
                <a:off x="1009093" y="5254827"/>
                <a:ext cx="785520" cy="617400"/>
              </p14:xfrm>
            </p:contentPart>
          </mc:Choice>
          <mc:Fallback>
            <p:pic>
              <p:nvPicPr>
                <p:cNvPr id="211334" name="Freihand 211333">
                  <a:extLst>
                    <a:ext uri="{FF2B5EF4-FFF2-40B4-BE49-F238E27FC236}">
                      <a16:creationId xmlns:a16="http://schemas.microsoft.com/office/drawing/2014/main" id="{FC869756-CBAA-4130-8105-1BE24CA907FF}"/>
                    </a:ext>
                  </a:extLst>
                </p:cNvPr>
                <p:cNvPicPr/>
                <p:nvPr/>
              </p:nvPicPr>
              <p:blipFill>
                <a:blip r:embed="rId754"/>
                <a:stretch>
                  <a:fillRect/>
                </a:stretch>
              </p:blipFill>
              <p:spPr>
                <a:xfrm>
                  <a:off x="1004773" y="5250507"/>
                  <a:ext cx="794160" cy="62604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211335" name="Freihand 211334">
                  <a:extLst>
                    <a:ext uri="{FF2B5EF4-FFF2-40B4-BE49-F238E27FC236}">
                      <a16:creationId xmlns:a16="http://schemas.microsoft.com/office/drawing/2014/main" id="{06A01DD1-0498-4CFE-89D4-A012EBB02667}"/>
                    </a:ext>
                  </a:extLst>
                </p14:cNvPr>
                <p14:cNvContentPartPr/>
                <p14:nvPr/>
              </p14:nvContentPartPr>
              <p14:xfrm>
                <a:off x="945013" y="4851627"/>
                <a:ext cx="133560" cy="126000"/>
              </p14:xfrm>
            </p:contentPart>
          </mc:Choice>
          <mc:Fallback>
            <p:pic>
              <p:nvPicPr>
                <p:cNvPr id="211335" name="Freihand 211334">
                  <a:extLst>
                    <a:ext uri="{FF2B5EF4-FFF2-40B4-BE49-F238E27FC236}">
                      <a16:creationId xmlns:a16="http://schemas.microsoft.com/office/drawing/2014/main" id="{06A01DD1-0498-4CFE-89D4-A012EBB02667}"/>
                    </a:ext>
                  </a:extLst>
                </p:cNvPr>
                <p:cNvPicPr/>
                <p:nvPr/>
              </p:nvPicPr>
              <p:blipFill>
                <a:blip r:embed="rId756"/>
                <a:stretch>
                  <a:fillRect/>
                </a:stretch>
              </p:blipFill>
              <p:spPr>
                <a:xfrm>
                  <a:off x="940693" y="4847307"/>
                  <a:ext cx="1422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211336" name="Freihand 211335">
                  <a:extLst>
                    <a:ext uri="{FF2B5EF4-FFF2-40B4-BE49-F238E27FC236}">
                      <a16:creationId xmlns:a16="http://schemas.microsoft.com/office/drawing/2014/main" id="{BE8A4751-9CDE-49C9-BA08-726220AE2025}"/>
                    </a:ext>
                  </a:extLst>
                </p14:cNvPr>
                <p14:cNvContentPartPr/>
                <p14:nvPr/>
              </p14:nvContentPartPr>
              <p14:xfrm>
                <a:off x="1135093" y="4801587"/>
                <a:ext cx="244080" cy="113400"/>
              </p14:xfrm>
            </p:contentPart>
          </mc:Choice>
          <mc:Fallback>
            <p:pic>
              <p:nvPicPr>
                <p:cNvPr id="211336" name="Freihand 211335">
                  <a:extLst>
                    <a:ext uri="{FF2B5EF4-FFF2-40B4-BE49-F238E27FC236}">
                      <a16:creationId xmlns:a16="http://schemas.microsoft.com/office/drawing/2014/main" id="{BE8A4751-9CDE-49C9-BA08-726220AE2025}"/>
                    </a:ext>
                  </a:extLst>
                </p:cNvPr>
                <p:cNvPicPr/>
                <p:nvPr/>
              </p:nvPicPr>
              <p:blipFill>
                <a:blip r:embed="rId758"/>
                <a:stretch>
                  <a:fillRect/>
                </a:stretch>
              </p:blipFill>
              <p:spPr>
                <a:xfrm>
                  <a:off x="1130773" y="4797267"/>
                  <a:ext cx="2527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211337" name="Freihand 211336">
                  <a:extLst>
                    <a:ext uri="{FF2B5EF4-FFF2-40B4-BE49-F238E27FC236}">
                      <a16:creationId xmlns:a16="http://schemas.microsoft.com/office/drawing/2014/main" id="{ABE6D519-087B-43C5-80E2-4FC472D040E6}"/>
                    </a:ext>
                  </a:extLst>
                </p14:cNvPr>
                <p14:cNvContentPartPr/>
                <p14:nvPr/>
              </p14:nvContentPartPr>
              <p14:xfrm>
                <a:off x="1362253" y="4765587"/>
                <a:ext cx="89280" cy="78120"/>
              </p14:xfrm>
            </p:contentPart>
          </mc:Choice>
          <mc:Fallback>
            <p:pic>
              <p:nvPicPr>
                <p:cNvPr id="211337" name="Freihand 211336">
                  <a:extLst>
                    <a:ext uri="{FF2B5EF4-FFF2-40B4-BE49-F238E27FC236}">
                      <a16:creationId xmlns:a16="http://schemas.microsoft.com/office/drawing/2014/main" id="{ABE6D519-087B-43C5-80E2-4FC472D040E6}"/>
                    </a:ext>
                  </a:extLst>
                </p:cNvPr>
                <p:cNvPicPr/>
                <p:nvPr/>
              </p:nvPicPr>
              <p:blipFill>
                <a:blip r:embed="rId760"/>
                <a:stretch>
                  <a:fillRect/>
                </a:stretch>
              </p:blipFill>
              <p:spPr>
                <a:xfrm>
                  <a:off x="1357933" y="4761267"/>
                  <a:ext cx="979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211338" name="Freihand 211337">
                  <a:extLst>
                    <a:ext uri="{FF2B5EF4-FFF2-40B4-BE49-F238E27FC236}">
                      <a16:creationId xmlns:a16="http://schemas.microsoft.com/office/drawing/2014/main" id="{7D2BCA3D-C521-43B7-84C6-22B9B069EB33}"/>
                    </a:ext>
                  </a:extLst>
                </p14:cNvPr>
                <p14:cNvContentPartPr/>
                <p14:nvPr/>
              </p14:nvContentPartPr>
              <p14:xfrm>
                <a:off x="1468453" y="4716987"/>
                <a:ext cx="81360" cy="95400"/>
              </p14:xfrm>
            </p:contentPart>
          </mc:Choice>
          <mc:Fallback>
            <p:pic>
              <p:nvPicPr>
                <p:cNvPr id="211338" name="Freihand 211337">
                  <a:extLst>
                    <a:ext uri="{FF2B5EF4-FFF2-40B4-BE49-F238E27FC236}">
                      <a16:creationId xmlns:a16="http://schemas.microsoft.com/office/drawing/2014/main" id="{7D2BCA3D-C521-43B7-84C6-22B9B069EB33}"/>
                    </a:ext>
                  </a:extLst>
                </p:cNvPr>
                <p:cNvPicPr/>
                <p:nvPr/>
              </p:nvPicPr>
              <p:blipFill>
                <a:blip r:embed="rId762"/>
                <a:stretch>
                  <a:fillRect/>
                </a:stretch>
              </p:blipFill>
              <p:spPr>
                <a:xfrm>
                  <a:off x="1464133" y="4712667"/>
                  <a:ext cx="900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211339" name="Freihand 211338">
                  <a:extLst>
                    <a:ext uri="{FF2B5EF4-FFF2-40B4-BE49-F238E27FC236}">
                      <a16:creationId xmlns:a16="http://schemas.microsoft.com/office/drawing/2014/main" id="{1338339F-1E90-40A7-869B-33A22471A157}"/>
                    </a:ext>
                  </a:extLst>
                </p14:cNvPr>
                <p14:cNvContentPartPr/>
                <p14:nvPr/>
              </p14:nvContentPartPr>
              <p14:xfrm>
                <a:off x="1035013" y="5062947"/>
                <a:ext cx="112680" cy="153720"/>
              </p14:xfrm>
            </p:contentPart>
          </mc:Choice>
          <mc:Fallback>
            <p:pic>
              <p:nvPicPr>
                <p:cNvPr id="211339" name="Freihand 211338">
                  <a:extLst>
                    <a:ext uri="{FF2B5EF4-FFF2-40B4-BE49-F238E27FC236}">
                      <a16:creationId xmlns:a16="http://schemas.microsoft.com/office/drawing/2014/main" id="{1338339F-1E90-40A7-869B-33A22471A157}"/>
                    </a:ext>
                  </a:extLst>
                </p:cNvPr>
                <p:cNvPicPr/>
                <p:nvPr/>
              </p:nvPicPr>
              <p:blipFill>
                <a:blip r:embed="rId764"/>
                <a:stretch>
                  <a:fillRect/>
                </a:stretch>
              </p:blipFill>
              <p:spPr>
                <a:xfrm>
                  <a:off x="1030693" y="5058627"/>
                  <a:ext cx="1213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211340" name="Freihand 211339">
                  <a:extLst>
                    <a:ext uri="{FF2B5EF4-FFF2-40B4-BE49-F238E27FC236}">
                      <a16:creationId xmlns:a16="http://schemas.microsoft.com/office/drawing/2014/main" id="{153F9616-0B4E-47F2-929C-80B07A440104}"/>
                    </a:ext>
                  </a:extLst>
                </p14:cNvPr>
                <p14:cNvContentPartPr/>
                <p14:nvPr/>
              </p14:nvContentPartPr>
              <p14:xfrm>
                <a:off x="1193773" y="5031987"/>
                <a:ext cx="3960" cy="91800"/>
              </p14:xfrm>
            </p:contentPart>
          </mc:Choice>
          <mc:Fallback>
            <p:pic>
              <p:nvPicPr>
                <p:cNvPr id="211340" name="Freihand 211339">
                  <a:extLst>
                    <a:ext uri="{FF2B5EF4-FFF2-40B4-BE49-F238E27FC236}">
                      <a16:creationId xmlns:a16="http://schemas.microsoft.com/office/drawing/2014/main" id="{153F9616-0B4E-47F2-929C-80B07A440104}"/>
                    </a:ext>
                  </a:extLst>
                </p:cNvPr>
                <p:cNvPicPr/>
                <p:nvPr/>
              </p:nvPicPr>
              <p:blipFill>
                <a:blip r:embed="rId766"/>
                <a:stretch>
                  <a:fillRect/>
                </a:stretch>
              </p:blipFill>
              <p:spPr>
                <a:xfrm>
                  <a:off x="1189453" y="5027667"/>
                  <a:ext cx="126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211341" name="Freihand 211340">
                  <a:extLst>
                    <a:ext uri="{FF2B5EF4-FFF2-40B4-BE49-F238E27FC236}">
                      <a16:creationId xmlns:a16="http://schemas.microsoft.com/office/drawing/2014/main" id="{2C8172AC-4C18-4A5B-9F8D-84447A5FB2F9}"/>
                    </a:ext>
                  </a:extLst>
                </p14:cNvPr>
                <p14:cNvContentPartPr/>
                <p14:nvPr/>
              </p14:nvContentPartPr>
              <p14:xfrm>
                <a:off x="1231573" y="4992027"/>
                <a:ext cx="78120" cy="100440"/>
              </p14:xfrm>
            </p:contentPart>
          </mc:Choice>
          <mc:Fallback>
            <p:pic>
              <p:nvPicPr>
                <p:cNvPr id="211341" name="Freihand 211340">
                  <a:extLst>
                    <a:ext uri="{FF2B5EF4-FFF2-40B4-BE49-F238E27FC236}">
                      <a16:creationId xmlns:a16="http://schemas.microsoft.com/office/drawing/2014/main" id="{2C8172AC-4C18-4A5B-9F8D-84447A5FB2F9}"/>
                    </a:ext>
                  </a:extLst>
                </p:cNvPr>
                <p:cNvPicPr/>
                <p:nvPr/>
              </p:nvPicPr>
              <p:blipFill>
                <a:blip r:embed="rId768"/>
                <a:stretch>
                  <a:fillRect/>
                </a:stretch>
              </p:blipFill>
              <p:spPr>
                <a:xfrm>
                  <a:off x="1227253" y="4987707"/>
                  <a:ext cx="867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211342" name="Freihand 211341">
                  <a:extLst>
                    <a:ext uri="{FF2B5EF4-FFF2-40B4-BE49-F238E27FC236}">
                      <a16:creationId xmlns:a16="http://schemas.microsoft.com/office/drawing/2014/main" id="{641253EC-66BB-4C97-9838-3B0E7202D2DE}"/>
                    </a:ext>
                  </a:extLst>
                </p14:cNvPr>
                <p14:cNvContentPartPr/>
                <p14:nvPr/>
              </p14:nvContentPartPr>
              <p14:xfrm>
                <a:off x="1197733" y="4885107"/>
                <a:ext cx="200520" cy="162720"/>
              </p14:xfrm>
            </p:contentPart>
          </mc:Choice>
          <mc:Fallback>
            <p:pic>
              <p:nvPicPr>
                <p:cNvPr id="211342" name="Freihand 211341">
                  <a:extLst>
                    <a:ext uri="{FF2B5EF4-FFF2-40B4-BE49-F238E27FC236}">
                      <a16:creationId xmlns:a16="http://schemas.microsoft.com/office/drawing/2014/main" id="{641253EC-66BB-4C97-9838-3B0E7202D2DE}"/>
                    </a:ext>
                  </a:extLst>
                </p:cNvPr>
                <p:cNvPicPr/>
                <p:nvPr/>
              </p:nvPicPr>
              <p:blipFill>
                <a:blip r:embed="rId770"/>
                <a:stretch>
                  <a:fillRect/>
                </a:stretch>
              </p:blipFill>
              <p:spPr>
                <a:xfrm>
                  <a:off x="1193413" y="4880787"/>
                  <a:ext cx="2091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211343" name="Freihand 211342">
                  <a:extLst>
                    <a:ext uri="{FF2B5EF4-FFF2-40B4-BE49-F238E27FC236}">
                      <a16:creationId xmlns:a16="http://schemas.microsoft.com/office/drawing/2014/main" id="{EE0FA671-B7D6-413C-B6B0-B436CABC40A5}"/>
                    </a:ext>
                  </a:extLst>
                </p14:cNvPr>
                <p14:cNvContentPartPr/>
                <p14:nvPr/>
              </p14:nvContentPartPr>
              <p14:xfrm>
                <a:off x="1411573" y="4874667"/>
                <a:ext cx="136800" cy="163800"/>
              </p14:xfrm>
            </p:contentPart>
          </mc:Choice>
          <mc:Fallback>
            <p:pic>
              <p:nvPicPr>
                <p:cNvPr id="211343" name="Freihand 211342">
                  <a:extLst>
                    <a:ext uri="{FF2B5EF4-FFF2-40B4-BE49-F238E27FC236}">
                      <a16:creationId xmlns:a16="http://schemas.microsoft.com/office/drawing/2014/main" id="{EE0FA671-B7D6-413C-B6B0-B436CABC40A5}"/>
                    </a:ext>
                  </a:extLst>
                </p:cNvPr>
                <p:cNvPicPr/>
                <p:nvPr/>
              </p:nvPicPr>
              <p:blipFill>
                <a:blip r:embed="rId772"/>
                <a:stretch>
                  <a:fillRect/>
                </a:stretch>
              </p:blipFill>
              <p:spPr>
                <a:xfrm>
                  <a:off x="1407253" y="4870347"/>
                  <a:ext cx="1454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211344" name="Freihand 211343">
                  <a:extLst>
                    <a:ext uri="{FF2B5EF4-FFF2-40B4-BE49-F238E27FC236}">
                      <a16:creationId xmlns:a16="http://schemas.microsoft.com/office/drawing/2014/main" id="{2589B8E8-65B3-4650-ACC7-875BC943BABD}"/>
                    </a:ext>
                  </a:extLst>
                </p14:cNvPr>
                <p14:cNvContentPartPr/>
                <p14:nvPr/>
              </p14:nvContentPartPr>
              <p14:xfrm>
                <a:off x="1577893" y="4892307"/>
                <a:ext cx="101160" cy="43920"/>
              </p14:xfrm>
            </p:contentPart>
          </mc:Choice>
          <mc:Fallback>
            <p:pic>
              <p:nvPicPr>
                <p:cNvPr id="211344" name="Freihand 211343">
                  <a:extLst>
                    <a:ext uri="{FF2B5EF4-FFF2-40B4-BE49-F238E27FC236}">
                      <a16:creationId xmlns:a16="http://schemas.microsoft.com/office/drawing/2014/main" id="{2589B8E8-65B3-4650-ACC7-875BC943BABD}"/>
                    </a:ext>
                  </a:extLst>
                </p:cNvPr>
                <p:cNvPicPr/>
                <p:nvPr/>
              </p:nvPicPr>
              <p:blipFill>
                <a:blip r:embed="rId774"/>
                <a:stretch>
                  <a:fillRect/>
                </a:stretch>
              </p:blipFill>
              <p:spPr>
                <a:xfrm>
                  <a:off x="1573573" y="4887987"/>
                  <a:ext cx="1098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211345" name="Freihand 211344">
                  <a:extLst>
                    <a:ext uri="{FF2B5EF4-FFF2-40B4-BE49-F238E27FC236}">
                      <a16:creationId xmlns:a16="http://schemas.microsoft.com/office/drawing/2014/main" id="{C221D293-C196-4EEC-8817-FED4BC93D783}"/>
                    </a:ext>
                  </a:extLst>
                </p14:cNvPr>
                <p14:cNvContentPartPr/>
                <p14:nvPr/>
              </p14:nvContentPartPr>
              <p14:xfrm>
                <a:off x="1712893" y="4846587"/>
                <a:ext cx="84600" cy="65880"/>
              </p14:xfrm>
            </p:contentPart>
          </mc:Choice>
          <mc:Fallback>
            <p:pic>
              <p:nvPicPr>
                <p:cNvPr id="211345" name="Freihand 211344">
                  <a:extLst>
                    <a:ext uri="{FF2B5EF4-FFF2-40B4-BE49-F238E27FC236}">
                      <a16:creationId xmlns:a16="http://schemas.microsoft.com/office/drawing/2014/main" id="{C221D293-C196-4EEC-8817-FED4BC93D783}"/>
                    </a:ext>
                  </a:extLst>
                </p:cNvPr>
                <p:cNvPicPr/>
                <p:nvPr/>
              </p:nvPicPr>
              <p:blipFill>
                <a:blip r:embed="rId776"/>
                <a:stretch>
                  <a:fillRect/>
                </a:stretch>
              </p:blipFill>
              <p:spPr>
                <a:xfrm>
                  <a:off x="1708573" y="4842267"/>
                  <a:ext cx="932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211346" name="Freihand 211345">
                  <a:extLst>
                    <a:ext uri="{FF2B5EF4-FFF2-40B4-BE49-F238E27FC236}">
                      <a16:creationId xmlns:a16="http://schemas.microsoft.com/office/drawing/2014/main" id="{E35E4C54-CE4D-4E96-AA3E-0D4CF507C248}"/>
                    </a:ext>
                  </a:extLst>
                </p14:cNvPr>
                <p14:cNvContentPartPr/>
                <p14:nvPr/>
              </p14:nvContentPartPr>
              <p14:xfrm>
                <a:off x="1782013" y="4779987"/>
                <a:ext cx="190080" cy="127440"/>
              </p14:xfrm>
            </p:contentPart>
          </mc:Choice>
          <mc:Fallback>
            <p:pic>
              <p:nvPicPr>
                <p:cNvPr id="211346" name="Freihand 211345">
                  <a:extLst>
                    <a:ext uri="{FF2B5EF4-FFF2-40B4-BE49-F238E27FC236}">
                      <a16:creationId xmlns:a16="http://schemas.microsoft.com/office/drawing/2014/main" id="{E35E4C54-CE4D-4E96-AA3E-0D4CF507C248}"/>
                    </a:ext>
                  </a:extLst>
                </p:cNvPr>
                <p:cNvPicPr/>
                <p:nvPr/>
              </p:nvPicPr>
              <p:blipFill>
                <a:blip r:embed="rId778"/>
                <a:stretch>
                  <a:fillRect/>
                </a:stretch>
              </p:blipFill>
              <p:spPr>
                <a:xfrm>
                  <a:off x="1777693" y="4775667"/>
                  <a:ext cx="1987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211347" name="Freihand 211346">
                  <a:extLst>
                    <a:ext uri="{FF2B5EF4-FFF2-40B4-BE49-F238E27FC236}">
                      <a16:creationId xmlns:a16="http://schemas.microsoft.com/office/drawing/2014/main" id="{19BA8E49-C38F-465C-BD3B-C4EB66741092}"/>
                    </a:ext>
                  </a:extLst>
                </p14:cNvPr>
                <p14:cNvContentPartPr/>
                <p14:nvPr/>
              </p14:nvContentPartPr>
              <p14:xfrm>
                <a:off x="1960213" y="4691427"/>
                <a:ext cx="168120" cy="139680"/>
              </p14:xfrm>
            </p:contentPart>
          </mc:Choice>
          <mc:Fallback>
            <p:pic>
              <p:nvPicPr>
                <p:cNvPr id="211347" name="Freihand 211346">
                  <a:extLst>
                    <a:ext uri="{FF2B5EF4-FFF2-40B4-BE49-F238E27FC236}">
                      <a16:creationId xmlns:a16="http://schemas.microsoft.com/office/drawing/2014/main" id="{19BA8E49-C38F-465C-BD3B-C4EB66741092}"/>
                    </a:ext>
                  </a:extLst>
                </p:cNvPr>
                <p:cNvPicPr/>
                <p:nvPr/>
              </p:nvPicPr>
              <p:blipFill>
                <a:blip r:embed="rId780"/>
                <a:stretch>
                  <a:fillRect/>
                </a:stretch>
              </p:blipFill>
              <p:spPr>
                <a:xfrm>
                  <a:off x="1955893" y="4687107"/>
                  <a:ext cx="1767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211349" name="Freihand 211348">
                  <a:extLst>
                    <a:ext uri="{FF2B5EF4-FFF2-40B4-BE49-F238E27FC236}">
                      <a16:creationId xmlns:a16="http://schemas.microsoft.com/office/drawing/2014/main" id="{914E3EE5-D4A9-4D9C-B353-3B9E0A23604F}"/>
                    </a:ext>
                  </a:extLst>
                </p14:cNvPr>
                <p14:cNvContentPartPr/>
                <p14:nvPr/>
              </p14:nvContentPartPr>
              <p14:xfrm>
                <a:off x="5517013" y="5808147"/>
                <a:ext cx="1141920" cy="505080"/>
              </p14:xfrm>
            </p:contentPart>
          </mc:Choice>
          <mc:Fallback>
            <p:pic>
              <p:nvPicPr>
                <p:cNvPr id="211349" name="Freihand 211348">
                  <a:extLst>
                    <a:ext uri="{FF2B5EF4-FFF2-40B4-BE49-F238E27FC236}">
                      <a16:creationId xmlns:a16="http://schemas.microsoft.com/office/drawing/2014/main" id="{914E3EE5-D4A9-4D9C-B353-3B9E0A23604F}"/>
                    </a:ext>
                  </a:extLst>
                </p:cNvPr>
                <p:cNvPicPr/>
                <p:nvPr/>
              </p:nvPicPr>
              <p:blipFill>
                <a:blip r:embed="rId782"/>
                <a:stretch>
                  <a:fillRect/>
                </a:stretch>
              </p:blipFill>
              <p:spPr>
                <a:xfrm>
                  <a:off x="5512693" y="5803827"/>
                  <a:ext cx="1150560" cy="513720"/>
                </a:xfrm>
                <a:prstGeom prst="rect">
                  <a:avLst/>
                </a:prstGeom>
              </p:spPr>
            </p:pic>
          </mc:Fallback>
        </mc:AlternateContent>
      </p:gr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Market Segmentation Theory</a:t>
            </a:r>
            <a:endParaRPr lang="de-DE" b="1" dirty="0">
              <a:solidFill>
                <a:srgbClr val="000000"/>
              </a:solidFill>
              <a:latin typeface="Sparkasse Rg" pitchFamily="34" charset="0"/>
            </a:endParaRP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a:solidFill>
                  <a:schemeClr val="tx1"/>
                </a:solidFill>
              </a:rPr>
              <a:t>Maturity &gt; Investment horizon</a:t>
            </a:r>
            <a:r>
              <a:rPr lang="de-DE" sz="1600" dirty="0">
                <a:solidFill>
                  <a:schemeClr val="tx1"/>
                </a:solidFill>
              </a:rPr>
              <a:t>	→</a:t>
            </a:r>
            <a:r>
              <a:rPr lang="de-DE" sz="1600">
                <a:solidFill>
                  <a:schemeClr val="tx1"/>
                </a:solidFill>
              </a:rPr>
              <a:t>	price risk</a:t>
            </a:r>
            <a:endParaRPr lang="de-DE" sz="1600" dirty="0">
              <a:solidFill>
                <a:schemeClr val="tx1"/>
              </a:solidFill>
            </a:endParaRPr>
          </a:p>
          <a:p>
            <a:pPr eaLnBrk="1" hangingPunct="1"/>
            <a:endParaRPr lang="de-DE" sz="1600" dirty="0">
              <a:solidFill>
                <a:schemeClr val="tx1"/>
              </a:solidFill>
            </a:endParaRPr>
          </a:p>
          <a:p>
            <a:pPr eaLnBrk="1" hangingPunct="1"/>
            <a:r>
              <a:rPr lang="de-DE" sz="1600">
                <a:solidFill>
                  <a:schemeClr val="tx1"/>
                </a:solidFill>
              </a:rPr>
              <a:t>Maturity &lt; Investment horizon </a:t>
            </a:r>
            <a:r>
              <a:rPr lang="de-DE" sz="1600" dirty="0">
                <a:solidFill>
                  <a:schemeClr val="tx1"/>
                </a:solidFill>
              </a:rPr>
              <a:t>	→</a:t>
            </a:r>
            <a:r>
              <a:rPr lang="de-DE" sz="1600">
                <a:solidFill>
                  <a:schemeClr val="tx1"/>
                </a:solidFill>
              </a:rPr>
              <a:t>	income risk</a:t>
            </a:r>
            <a:endParaRPr lang="de-DE" sz="1600" dirty="0">
              <a:solidFill>
                <a:schemeClr val="tx1"/>
              </a:solidFill>
            </a:endParaRPr>
          </a:p>
          <a:p>
            <a:pPr eaLnBrk="1" hangingPunct="1"/>
            <a:endParaRPr lang="de-DE" sz="1600" dirty="0">
              <a:solidFill>
                <a:schemeClr val="tx1"/>
              </a:solidFill>
            </a:endParaRPr>
          </a:p>
          <a:p>
            <a:pPr eaLnBrk="1" hangingPunct="1"/>
            <a:r>
              <a:rPr lang="de-DE" sz="1600">
                <a:solidFill>
                  <a:schemeClr val="tx1"/>
                </a:solidFill>
              </a:rPr>
              <a:t>Investors try to reduce their risk</a:t>
            </a:r>
            <a:endParaRPr lang="de-DE" sz="1600"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a:t>
            </a:r>
            <a:r>
              <a:rPr lang="de-DE" sz="1600">
                <a:solidFill>
                  <a:schemeClr val="tx1"/>
                </a:solidFill>
              </a:rPr>
              <a:t>	the market will be segmented into areas maturity and investment horizon will match</a:t>
            </a:r>
          </a:p>
          <a:p>
            <a:pPr eaLnBrk="1" hangingPunct="1"/>
            <a:endParaRPr lang="de-DE" sz="1600">
              <a:solidFill>
                <a:schemeClr val="tx1"/>
              </a:solidFill>
            </a:endParaRPr>
          </a:p>
          <a:p>
            <a:pPr eaLnBrk="1" hangingPunct="1"/>
            <a:r>
              <a:rPr lang="de-DE" sz="1600" dirty="0">
                <a:solidFill>
                  <a:schemeClr val="tx1"/>
                </a:solidFill>
              </a:rPr>
              <a:t>				</a:t>
            </a:r>
            <a:r>
              <a:rPr lang="de-DE" sz="1600">
                <a:solidFill>
                  <a:schemeClr val="tx1"/>
                </a:solidFill>
              </a:rPr>
              <a:t>	financial assets are  </a:t>
            </a:r>
            <a:r>
              <a:rPr lang="de-DE" sz="1600" b="1">
                <a:solidFill>
                  <a:schemeClr val="tx1"/>
                </a:solidFill>
              </a:rPr>
              <a:t>no perfect substitutes</a:t>
            </a:r>
            <a:endParaRPr lang="de-DE" sz="1600" b="1" dirty="0">
              <a:solidFill>
                <a:schemeClr val="tx1"/>
              </a:solidFill>
            </a:endParaRP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7341018" cy="564050"/>
          </a:xfrm>
          <a:prstGeom prst="rect">
            <a:avLst/>
          </a:prstGeom>
          <a:noFill/>
          <a:ln>
            <a:noFill/>
          </a:ln>
        </p:spPr>
        <p:txBody>
          <a:bodyPr vert="horz" wrap="none" lIns="81646" tIns="40823" rIns="81646" bIns="40823" anchorCtr="0" compatLnSpc="0">
            <a:spAutoFit/>
          </a:bodyPr>
          <a:lstStyle/>
          <a:p>
            <a:r>
              <a:rPr lang="en-US" sz="3266"/>
              <a:t>Medium of exchange and payment method</a:t>
            </a:r>
            <a:endParaRPr lang="en-US" sz="3266" dirty="0"/>
          </a:p>
        </p:txBody>
      </p:sp>
      <p:sp>
        <p:nvSpPr>
          <p:cNvPr id="4" name="Textfeld 3"/>
          <p:cNvSpPr txBox="1"/>
          <p:nvPr/>
        </p:nvSpPr>
        <p:spPr>
          <a:xfrm>
            <a:off x="213772" y="831103"/>
            <a:ext cx="7667485" cy="5094890"/>
          </a:xfrm>
          <a:prstGeom prst="rect">
            <a:avLst/>
          </a:prstGeom>
          <a:noFill/>
          <a:ln>
            <a:noFill/>
          </a:ln>
        </p:spPr>
        <p:txBody>
          <a:bodyPr vert="horz" wrap="square" lIns="81646" tIns="40823" rIns="81646" bIns="40823" anchorCtr="0" compatLnSpc="0">
            <a:noAutofit/>
          </a:bodyPr>
          <a:lstStyle/>
          <a:p>
            <a:endParaRPr lang="de-DE" sz="2400" dirty="0"/>
          </a:p>
          <a:p>
            <a:r>
              <a:rPr lang="de-DE" sz="2400"/>
              <a:t>Money simplifies the process of echange, since suppliers and demanders do not meet physically in order to echange goods.</a:t>
            </a:r>
            <a:endParaRPr lang="de-DE" sz="2400" dirty="0"/>
          </a:p>
          <a:p>
            <a:pPr marL="414772" indent="-414772">
              <a:buFont typeface="Arial" panose="020B0604020202020204" pitchFamily="34" charset="0"/>
              <a:buChar char="•"/>
            </a:pPr>
            <a:endParaRPr lang="de-DE" sz="2400" dirty="0"/>
          </a:p>
          <a:p>
            <a:pPr marL="414772" indent="-414772">
              <a:buFont typeface="Arial" panose="020B0604020202020204" pitchFamily="34" charset="0"/>
              <a:buChar char="•"/>
            </a:pPr>
            <a:r>
              <a:rPr lang="de-DE" sz="2400"/>
              <a:t>Money reduces transactions costs</a:t>
            </a:r>
            <a:endParaRPr lang="de-DE" sz="2400" dirty="0"/>
          </a:p>
          <a:p>
            <a:pPr marL="414772" indent="-414772">
              <a:buFont typeface="Arial" panose="020B0604020202020204" pitchFamily="34" charset="0"/>
              <a:buChar char="•"/>
            </a:pPr>
            <a:endParaRPr lang="de-DE" sz="2400" dirty="0"/>
          </a:p>
          <a:p>
            <a:pPr marL="414772" indent="-414772">
              <a:buFont typeface="Arial" panose="020B0604020202020204" pitchFamily="34" charset="0"/>
              <a:buChar char="•"/>
            </a:pPr>
            <a:endParaRPr lang="de-DE" sz="2400" dirty="0"/>
          </a:p>
          <a:p>
            <a:pPr marL="414772" indent="-414772">
              <a:buFont typeface="Arial" panose="020B0604020202020204" pitchFamily="34" charset="0"/>
              <a:buChar char="•"/>
            </a:pPr>
            <a:r>
              <a:rPr lang="de-DE" sz="2400"/>
              <a:t>Money simplifies the division of labour in the production process</a:t>
            </a:r>
            <a:endParaRPr lang="de-DE" sz="2400" dirty="0"/>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873A87EB-F362-4511-90C5-725C487892B2}"/>
              </a:ext>
            </a:extLst>
          </p:cNvPr>
          <p:cNvGrpSpPr/>
          <p:nvPr/>
        </p:nvGrpSpPr>
        <p:grpSpPr>
          <a:xfrm>
            <a:off x="1286560" y="1330267"/>
            <a:ext cx="3877920" cy="290520"/>
            <a:chOff x="1286560" y="1330267"/>
            <a:chExt cx="3877920" cy="29052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88BBDA6-9085-4D4A-8BA6-32616945E065}"/>
                    </a:ext>
                  </a:extLst>
                </p14:cNvPr>
                <p14:cNvContentPartPr/>
                <p14:nvPr/>
              </p14:nvContentPartPr>
              <p14:xfrm>
                <a:off x="1286560" y="1521787"/>
                <a:ext cx="3877920" cy="99000"/>
              </p14:xfrm>
            </p:contentPart>
          </mc:Choice>
          <mc:Fallback xmlns="">
            <p:pic>
              <p:nvPicPr>
                <p:cNvPr id="2" name="Freihand 1">
                  <a:extLst>
                    <a:ext uri="{FF2B5EF4-FFF2-40B4-BE49-F238E27FC236}">
                      <a16:creationId xmlns:a16="http://schemas.microsoft.com/office/drawing/2014/main" id="{188BBDA6-9085-4D4A-8BA6-32616945E065}"/>
                    </a:ext>
                  </a:extLst>
                </p:cNvPr>
                <p:cNvPicPr/>
                <p:nvPr/>
              </p:nvPicPr>
              <p:blipFill>
                <a:blip r:embed="rId4"/>
                <a:stretch>
                  <a:fillRect/>
                </a:stretch>
              </p:blipFill>
              <p:spPr>
                <a:xfrm>
                  <a:off x="1282240" y="1517467"/>
                  <a:ext cx="38865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B1666CF2-4AC0-404C-BC23-4ACEE3B54CF7}"/>
                    </a:ext>
                  </a:extLst>
                </p14:cNvPr>
                <p14:cNvContentPartPr/>
                <p14:nvPr/>
              </p14:nvContentPartPr>
              <p14:xfrm>
                <a:off x="4373920" y="1339987"/>
                <a:ext cx="70920" cy="187560"/>
              </p14:xfrm>
            </p:contentPart>
          </mc:Choice>
          <mc:Fallback xmlns="">
            <p:pic>
              <p:nvPicPr>
                <p:cNvPr id="5" name="Freihand 4">
                  <a:extLst>
                    <a:ext uri="{FF2B5EF4-FFF2-40B4-BE49-F238E27FC236}">
                      <a16:creationId xmlns:a16="http://schemas.microsoft.com/office/drawing/2014/main" id="{B1666CF2-4AC0-404C-BC23-4ACEE3B54CF7}"/>
                    </a:ext>
                  </a:extLst>
                </p:cNvPr>
                <p:cNvPicPr/>
                <p:nvPr/>
              </p:nvPicPr>
              <p:blipFill>
                <a:blip r:embed="rId6"/>
                <a:stretch>
                  <a:fillRect/>
                </a:stretch>
              </p:blipFill>
              <p:spPr>
                <a:xfrm>
                  <a:off x="4369600" y="1335667"/>
                  <a:ext cx="795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7D5D2966-1F7C-4172-BCD1-483AE05FE621}"/>
                    </a:ext>
                  </a:extLst>
                </p14:cNvPr>
                <p14:cNvContentPartPr/>
                <p14:nvPr/>
              </p14:nvContentPartPr>
              <p14:xfrm>
                <a:off x="4365280" y="1330267"/>
                <a:ext cx="131760" cy="175320"/>
              </p14:xfrm>
            </p:contentPart>
          </mc:Choice>
          <mc:Fallback xmlns="">
            <p:pic>
              <p:nvPicPr>
                <p:cNvPr id="6" name="Freihand 5">
                  <a:extLst>
                    <a:ext uri="{FF2B5EF4-FFF2-40B4-BE49-F238E27FC236}">
                      <a16:creationId xmlns:a16="http://schemas.microsoft.com/office/drawing/2014/main" id="{7D5D2966-1F7C-4172-BCD1-483AE05FE621}"/>
                    </a:ext>
                  </a:extLst>
                </p:cNvPr>
                <p:cNvPicPr/>
                <p:nvPr/>
              </p:nvPicPr>
              <p:blipFill>
                <a:blip r:embed="rId8"/>
                <a:stretch>
                  <a:fillRect/>
                </a:stretch>
              </p:blipFill>
              <p:spPr>
                <a:xfrm>
                  <a:off x="4360960" y="1325947"/>
                  <a:ext cx="140400" cy="183960"/>
                </a:xfrm>
                <a:prstGeom prst="rect">
                  <a:avLst/>
                </a:prstGeom>
              </p:spPr>
            </p:pic>
          </mc:Fallback>
        </mc:AlternateContent>
      </p:grpSp>
      <p:grpSp>
        <p:nvGrpSpPr>
          <p:cNvPr id="20" name="Gruppieren 19">
            <a:extLst>
              <a:ext uri="{FF2B5EF4-FFF2-40B4-BE49-F238E27FC236}">
                <a16:creationId xmlns:a16="http://schemas.microsoft.com/office/drawing/2014/main" id="{5C1788D7-BA45-44C9-A33A-E872ED36F6D4}"/>
              </a:ext>
            </a:extLst>
          </p:cNvPr>
          <p:cNvGrpSpPr/>
          <p:nvPr/>
        </p:nvGrpSpPr>
        <p:grpSpPr>
          <a:xfrm>
            <a:off x="8022880" y="776587"/>
            <a:ext cx="1118880" cy="187560"/>
            <a:chOff x="8022880" y="776587"/>
            <a:chExt cx="1118880" cy="187560"/>
          </a:xfrm>
        </p:grpSpPr>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C1DE71A0-355A-4267-B62E-301625A33546}"/>
                    </a:ext>
                  </a:extLst>
                </p14:cNvPr>
                <p14:cNvContentPartPr/>
                <p14:nvPr/>
              </p14:nvContentPartPr>
              <p14:xfrm>
                <a:off x="8119360" y="793507"/>
                <a:ext cx="19440" cy="162360"/>
              </p14:xfrm>
            </p:contentPart>
          </mc:Choice>
          <mc:Fallback xmlns="">
            <p:pic>
              <p:nvPicPr>
                <p:cNvPr id="8" name="Freihand 7">
                  <a:extLst>
                    <a:ext uri="{FF2B5EF4-FFF2-40B4-BE49-F238E27FC236}">
                      <a16:creationId xmlns:a16="http://schemas.microsoft.com/office/drawing/2014/main" id="{C1DE71A0-355A-4267-B62E-301625A33546}"/>
                    </a:ext>
                  </a:extLst>
                </p:cNvPr>
                <p:cNvPicPr/>
                <p:nvPr/>
              </p:nvPicPr>
              <p:blipFill>
                <a:blip r:embed="rId10"/>
                <a:stretch>
                  <a:fillRect/>
                </a:stretch>
              </p:blipFill>
              <p:spPr>
                <a:xfrm>
                  <a:off x="8115040" y="789187"/>
                  <a:ext cx="280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CB3FBC04-9C76-4DA5-A7A5-122FDAD0673A}"/>
                    </a:ext>
                  </a:extLst>
                </p14:cNvPr>
                <p14:cNvContentPartPr/>
                <p14:nvPr/>
              </p14:nvContentPartPr>
              <p14:xfrm>
                <a:off x="8052760" y="932827"/>
                <a:ext cx="130680" cy="31320"/>
              </p14:xfrm>
            </p:contentPart>
          </mc:Choice>
          <mc:Fallback xmlns="">
            <p:pic>
              <p:nvPicPr>
                <p:cNvPr id="9" name="Freihand 8">
                  <a:extLst>
                    <a:ext uri="{FF2B5EF4-FFF2-40B4-BE49-F238E27FC236}">
                      <a16:creationId xmlns:a16="http://schemas.microsoft.com/office/drawing/2014/main" id="{CB3FBC04-9C76-4DA5-A7A5-122FDAD0673A}"/>
                    </a:ext>
                  </a:extLst>
                </p:cNvPr>
                <p:cNvPicPr/>
                <p:nvPr/>
              </p:nvPicPr>
              <p:blipFill>
                <a:blip r:embed="rId12"/>
                <a:stretch>
                  <a:fillRect/>
                </a:stretch>
              </p:blipFill>
              <p:spPr>
                <a:xfrm>
                  <a:off x="8048440" y="928507"/>
                  <a:ext cx="1393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D29B29CB-90FF-422C-AC20-55C8E4475B4E}"/>
                    </a:ext>
                  </a:extLst>
                </p14:cNvPr>
                <p14:cNvContentPartPr/>
                <p14:nvPr/>
              </p14:nvContentPartPr>
              <p14:xfrm>
                <a:off x="8022880" y="814387"/>
                <a:ext cx="148680" cy="12240"/>
              </p14:xfrm>
            </p:contentPart>
          </mc:Choice>
          <mc:Fallback xmlns="">
            <p:pic>
              <p:nvPicPr>
                <p:cNvPr id="10" name="Freihand 9">
                  <a:extLst>
                    <a:ext uri="{FF2B5EF4-FFF2-40B4-BE49-F238E27FC236}">
                      <a16:creationId xmlns:a16="http://schemas.microsoft.com/office/drawing/2014/main" id="{D29B29CB-90FF-422C-AC20-55C8E4475B4E}"/>
                    </a:ext>
                  </a:extLst>
                </p:cNvPr>
                <p:cNvPicPr/>
                <p:nvPr/>
              </p:nvPicPr>
              <p:blipFill>
                <a:blip r:embed="rId14"/>
                <a:stretch>
                  <a:fillRect/>
                </a:stretch>
              </p:blipFill>
              <p:spPr>
                <a:xfrm>
                  <a:off x="8018560" y="810067"/>
                  <a:ext cx="1573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A38963C8-D57E-43E3-88F0-1BE25C73F4A3}"/>
                    </a:ext>
                  </a:extLst>
                </p14:cNvPr>
                <p14:cNvContentPartPr/>
                <p14:nvPr/>
              </p14:nvContentPartPr>
              <p14:xfrm>
                <a:off x="8197480" y="852187"/>
                <a:ext cx="100440" cy="93600"/>
              </p14:xfrm>
            </p:contentPart>
          </mc:Choice>
          <mc:Fallback xmlns="">
            <p:pic>
              <p:nvPicPr>
                <p:cNvPr id="11" name="Freihand 10">
                  <a:extLst>
                    <a:ext uri="{FF2B5EF4-FFF2-40B4-BE49-F238E27FC236}">
                      <a16:creationId xmlns:a16="http://schemas.microsoft.com/office/drawing/2014/main" id="{A38963C8-D57E-43E3-88F0-1BE25C73F4A3}"/>
                    </a:ext>
                  </a:extLst>
                </p:cNvPr>
                <p:cNvPicPr/>
                <p:nvPr/>
              </p:nvPicPr>
              <p:blipFill>
                <a:blip r:embed="rId16"/>
                <a:stretch>
                  <a:fillRect/>
                </a:stretch>
              </p:blipFill>
              <p:spPr>
                <a:xfrm>
                  <a:off x="8193160" y="847867"/>
                  <a:ext cx="109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4E7657BC-BADE-4A26-9581-BCCF25757D1A}"/>
                    </a:ext>
                  </a:extLst>
                </p14:cNvPr>
                <p14:cNvContentPartPr/>
                <p14:nvPr/>
              </p14:nvContentPartPr>
              <p14:xfrm>
                <a:off x="8294320" y="813667"/>
                <a:ext cx="135360" cy="120240"/>
              </p14:xfrm>
            </p:contentPart>
          </mc:Choice>
          <mc:Fallback xmlns="">
            <p:pic>
              <p:nvPicPr>
                <p:cNvPr id="12" name="Freihand 11">
                  <a:extLst>
                    <a:ext uri="{FF2B5EF4-FFF2-40B4-BE49-F238E27FC236}">
                      <a16:creationId xmlns:a16="http://schemas.microsoft.com/office/drawing/2014/main" id="{4E7657BC-BADE-4A26-9581-BCCF25757D1A}"/>
                    </a:ext>
                  </a:extLst>
                </p:cNvPr>
                <p:cNvPicPr/>
                <p:nvPr/>
              </p:nvPicPr>
              <p:blipFill>
                <a:blip r:embed="rId18"/>
                <a:stretch>
                  <a:fillRect/>
                </a:stretch>
              </p:blipFill>
              <p:spPr>
                <a:xfrm>
                  <a:off x="8290000" y="809347"/>
                  <a:ext cx="1440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B946BC55-EBA6-4A28-9AB8-5B55AB4A57B1}"/>
                    </a:ext>
                  </a:extLst>
                </p14:cNvPr>
                <p14:cNvContentPartPr/>
                <p14:nvPr/>
              </p14:nvContentPartPr>
              <p14:xfrm>
                <a:off x="8435080" y="853987"/>
                <a:ext cx="24120" cy="75600"/>
              </p14:xfrm>
            </p:contentPart>
          </mc:Choice>
          <mc:Fallback xmlns="">
            <p:pic>
              <p:nvPicPr>
                <p:cNvPr id="13" name="Freihand 12">
                  <a:extLst>
                    <a:ext uri="{FF2B5EF4-FFF2-40B4-BE49-F238E27FC236}">
                      <a16:creationId xmlns:a16="http://schemas.microsoft.com/office/drawing/2014/main" id="{B946BC55-EBA6-4A28-9AB8-5B55AB4A57B1}"/>
                    </a:ext>
                  </a:extLst>
                </p:cNvPr>
                <p:cNvPicPr/>
                <p:nvPr/>
              </p:nvPicPr>
              <p:blipFill>
                <a:blip r:embed="rId20"/>
                <a:stretch>
                  <a:fillRect/>
                </a:stretch>
              </p:blipFill>
              <p:spPr>
                <a:xfrm>
                  <a:off x="8430760" y="849667"/>
                  <a:ext cx="32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DCAF2684-981A-4010-95EE-4C34A24B5E37}"/>
                    </a:ext>
                  </a:extLst>
                </p14:cNvPr>
                <p14:cNvContentPartPr/>
                <p14:nvPr/>
              </p14:nvContentPartPr>
              <p14:xfrm>
                <a:off x="8452000" y="821227"/>
                <a:ext cx="9000" cy="7920"/>
              </p14:xfrm>
            </p:contentPart>
          </mc:Choice>
          <mc:Fallback xmlns="">
            <p:pic>
              <p:nvPicPr>
                <p:cNvPr id="14" name="Freihand 13">
                  <a:extLst>
                    <a:ext uri="{FF2B5EF4-FFF2-40B4-BE49-F238E27FC236}">
                      <a16:creationId xmlns:a16="http://schemas.microsoft.com/office/drawing/2014/main" id="{DCAF2684-981A-4010-95EE-4C34A24B5E37}"/>
                    </a:ext>
                  </a:extLst>
                </p:cNvPr>
                <p:cNvPicPr/>
                <p:nvPr/>
              </p:nvPicPr>
              <p:blipFill>
                <a:blip r:embed="rId22"/>
                <a:stretch>
                  <a:fillRect/>
                </a:stretch>
              </p:blipFill>
              <p:spPr>
                <a:xfrm>
                  <a:off x="8447680" y="816907"/>
                  <a:ext cx="176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5C966461-A2EA-4BAA-AC1E-B370FA4D968E}"/>
                    </a:ext>
                  </a:extLst>
                </p14:cNvPr>
                <p14:cNvContentPartPr/>
                <p14:nvPr/>
              </p14:nvContentPartPr>
              <p14:xfrm>
                <a:off x="8484760" y="857227"/>
                <a:ext cx="142920" cy="88200"/>
              </p14:xfrm>
            </p:contentPart>
          </mc:Choice>
          <mc:Fallback xmlns="">
            <p:pic>
              <p:nvPicPr>
                <p:cNvPr id="15" name="Freihand 14">
                  <a:extLst>
                    <a:ext uri="{FF2B5EF4-FFF2-40B4-BE49-F238E27FC236}">
                      <a16:creationId xmlns:a16="http://schemas.microsoft.com/office/drawing/2014/main" id="{5C966461-A2EA-4BAA-AC1E-B370FA4D968E}"/>
                    </a:ext>
                  </a:extLst>
                </p:cNvPr>
                <p:cNvPicPr/>
                <p:nvPr/>
              </p:nvPicPr>
              <p:blipFill>
                <a:blip r:embed="rId24"/>
                <a:stretch>
                  <a:fillRect/>
                </a:stretch>
              </p:blipFill>
              <p:spPr>
                <a:xfrm>
                  <a:off x="8480440" y="852907"/>
                  <a:ext cx="1515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21A3B2D9-5479-4F0D-B97A-FDBE902002D3}"/>
                    </a:ext>
                  </a:extLst>
                </p14:cNvPr>
                <p14:cNvContentPartPr/>
                <p14:nvPr/>
              </p14:nvContentPartPr>
              <p14:xfrm>
                <a:off x="8630200" y="819427"/>
                <a:ext cx="21960" cy="8640"/>
              </p14:xfrm>
            </p:contentPart>
          </mc:Choice>
          <mc:Fallback xmlns="">
            <p:pic>
              <p:nvPicPr>
                <p:cNvPr id="16" name="Freihand 15">
                  <a:extLst>
                    <a:ext uri="{FF2B5EF4-FFF2-40B4-BE49-F238E27FC236}">
                      <a16:creationId xmlns:a16="http://schemas.microsoft.com/office/drawing/2014/main" id="{21A3B2D9-5479-4F0D-B97A-FDBE902002D3}"/>
                    </a:ext>
                  </a:extLst>
                </p:cNvPr>
                <p:cNvPicPr/>
                <p:nvPr/>
              </p:nvPicPr>
              <p:blipFill>
                <a:blip r:embed="rId26"/>
                <a:stretch>
                  <a:fillRect/>
                </a:stretch>
              </p:blipFill>
              <p:spPr>
                <a:xfrm>
                  <a:off x="8625880" y="815107"/>
                  <a:ext cx="306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35664120-83E7-497D-88AB-4BEDA8318F12}"/>
                    </a:ext>
                  </a:extLst>
                </p14:cNvPr>
                <p14:cNvContentPartPr/>
                <p14:nvPr/>
              </p14:nvContentPartPr>
              <p14:xfrm>
                <a:off x="8659000" y="798547"/>
                <a:ext cx="179640" cy="128880"/>
              </p14:xfrm>
            </p:contentPart>
          </mc:Choice>
          <mc:Fallback xmlns="">
            <p:pic>
              <p:nvPicPr>
                <p:cNvPr id="17" name="Freihand 16">
                  <a:extLst>
                    <a:ext uri="{FF2B5EF4-FFF2-40B4-BE49-F238E27FC236}">
                      <a16:creationId xmlns:a16="http://schemas.microsoft.com/office/drawing/2014/main" id="{35664120-83E7-497D-88AB-4BEDA8318F12}"/>
                    </a:ext>
                  </a:extLst>
                </p:cNvPr>
                <p:cNvPicPr/>
                <p:nvPr/>
              </p:nvPicPr>
              <p:blipFill>
                <a:blip r:embed="rId28"/>
                <a:stretch>
                  <a:fillRect/>
                </a:stretch>
              </p:blipFill>
              <p:spPr>
                <a:xfrm>
                  <a:off x="8654680" y="794227"/>
                  <a:ext cx="1882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231403B2-F802-4008-BC6C-F17B55B283B9}"/>
                    </a:ext>
                  </a:extLst>
                </p14:cNvPr>
                <p14:cNvContentPartPr/>
                <p14:nvPr/>
              </p14:nvContentPartPr>
              <p14:xfrm>
                <a:off x="8881480" y="776587"/>
                <a:ext cx="180360" cy="135720"/>
              </p14:xfrm>
            </p:contentPart>
          </mc:Choice>
          <mc:Fallback xmlns="">
            <p:pic>
              <p:nvPicPr>
                <p:cNvPr id="18" name="Freihand 17">
                  <a:extLst>
                    <a:ext uri="{FF2B5EF4-FFF2-40B4-BE49-F238E27FC236}">
                      <a16:creationId xmlns:a16="http://schemas.microsoft.com/office/drawing/2014/main" id="{231403B2-F802-4008-BC6C-F17B55B283B9}"/>
                    </a:ext>
                  </a:extLst>
                </p:cNvPr>
                <p:cNvPicPr/>
                <p:nvPr/>
              </p:nvPicPr>
              <p:blipFill>
                <a:blip r:embed="rId30"/>
                <a:stretch>
                  <a:fillRect/>
                </a:stretch>
              </p:blipFill>
              <p:spPr>
                <a:xfrm>
                  <a:off x="8877160" y="772267"/>
                  <a:ext cx="1890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3EFC6DC0-23DF-4C14-B0B0-811C27E4AA7A}"/>
                    </a:ext>
                  </a:extLst>
                </p14:cNvPr>
                <p14:cNvContentPartPr/>
                <p14:nvPr/>
              </p14:nvContentPartPr>
              <p14:xfrm>
                <a:off x="9035920" y="833467"/>
                <a:ext cx="105840" cy="82440"/>
              </p14:xfrm>
            </p:contentPart>
          </mc:Choice>
          <mc:Fallback xmlns="">
            <p:pic>
              <p:nvPicPr>
                <p:cNvPr id="19" name="Freihand 18">
                  <a:extLst>
                    <a:ext uri="{FF2B5EF4-FFF2-40B4-BE49-F238E27FC236}">
                      <a16:creationId xmlns:a16="http://schemas.microsoft.com/office/drawing/2014/main" id="{3EFC6DC0-23DF-4C14-B0B0-811C27E4AA7A}"/>
                    </a:ext>
                  </a:extLst>
                </p:cNvPr>
                <p:cNvPicPr/>
                <p:nvPr/>
              </p:nvPicPr>
              <p:blipFill>
                <a:blip r:embed="rId32"/>
                <a:stretch>
                  <a:fillRect/>
                </a:stretch>
              </p:blipFill>
              <p:spPr>
                <a:xfrm>
                  <a:off x="9031600" y="829147"/>
                  <a:ext cx="114480" cy="91080"/>
                </a:xfrm>
                <a:prstGeom prst="rect">
                  <a:avLst/>
                </a:prstGeom>
              </p:spPr>
            </p:pic>
          </mc:Fallback>
        </mc:AlternateContent>
      </p:grpSp>
      <p:grpSp>
        <p:nvGrpSpPr>
          <p:cNvPr id="28" name="Gruppieren 27">
            <a:extLst>
              <a:ext uri="{FF2B5EF4-FFF2-40B4-BE49-F238E27FC236}">
                <a16:creationId xmlns:a16="http://schemas.microsoft.com/office/drawing/2014/main" id="{5FB08C56-6BCA-4293-B1E5-D0E7FB759679}"/>
              </a:ext>
            </a:extLst>
          </p:cNvPr>
          <p:cNvGrpSpPr/>
          <p:nvPr/>
        </p:nvGrpSpPr>
        <p:grpSpPr>
          <a:xfrm>
            <a:off x="8471080" y="1073587"/>
            <a:ext cx="157680" cy="184320"/>
            <a:chOff x="8471080" y="1073587"/>
            <a:chExt cx="157680" cy="184320"/>
          </a:xfrm>
        </p:grpSpPr>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054338DB-C7D7-4945-9A16-0835AF649E0B}"/>
                    </a:ext>
                  </a:extLst>
                </p14:cNvPr>
                <p14:cNvContentPartPr/>
                <p14:nvPr/>
              </p14:nvContentPartPr>
              <p14:xfrm>
                <a:off x="8471080" y="1073587"/>
                <a:ext cx="157680" cy="184320"/>
              </p14:xfrm>
            </p:contentPart>
          </mc:Choice>
          <mc:Fallback xmlns="">
            <p:pic>
              <p:nvPicPr>
                <p:cNvPr id="21" name="Freihand 20">
                  <a:extLst>
                    <a:ext uri="{FF2B5EF4-FFF2-40B4-BE49-F238E27FC236}">
                      <a16:creationId xmlns:a16="http://schemas.microsoft.com/office/drawing/2014/main" id="{054338DB-C7D7-4945-9A16-0835AF649E0B}"/>
                    </a:ext>
                  </a:extLst>
                </p:cNvPr>
                <p:cNvPicPr/>
                <p:nvPr/>
              </p:nvPicPr>
              <p:blipFill>
                <a:blip r:embed="rId34"/>
                <a:stretch>
                  <a:fillRect/>
                </a:stretch>
              </p:blipFill>
              <p:spPr>
                <a:xfrm>
                  <a:off x="8466760" y="1069267"/>
                  <a:ext cx="1663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5004D57F-772D-427C-B094-F460B1950051}"/>
                    </a:ext>
                  </a:extLst>
                </p14:cNvPr>
                <p14:cNvContentPartPr/>
                <p14:nvPr/>
              </p14:nvContentPartPr>
              <p14:xfrm>
                <a:off x="8547760" y="1176547"/>
                <a:ext cx="79560" cy="10080"/>
              </p14:xfrm>
            </p:contentPart>
          </mc:Choice>
          <mc:Fallback xmlns="">
            <p:pic>
              <p:nvPicPr>
                <p:cNvPr id="22" name="Freihand 21">
                  <a:extLst>
                    <a:ext uri="{FF2B5EF4-FFF2-40B4-BE49-F238E27FC236}">
                      <a16:creationId xmlns:a16="http://schemas.microsoft.com/office/drawing/2014/main" id="{5004D57F-772D-427C-B094-F460B1950051}"/>
                    </a:ext>
                  </a:extLst>
                </p:cNvPr>
                <p:cNvPicPr/>
                <p:nvPr/>
              </p:nvPicPr>
              <p:blipFill>
                <a:blip r:embed="rId36"/>
                <a:stretch>
                  <a:fillRect/>
                </a:stretch>
              </p:blipFill>
              <p:spPr>
                <a:xfrm>
                  <a:off x="8543440" y="1172227"/>
                  <a:ext cx="88200" cy="18720"/>
                </a:xfrm>
                <a:prstGeom prst="rect">
                  <a:avLst/>
                </a:prstGeom>
              </p:spPr>
            </p:pic>
          </mc:Fallback>
        </mc:AlternateContent>
      </p:grpSp>
      <p:grpSp>
        <p:nvGrpSpPr>
          <p:cNvPr id="27" name="Gruppieren 26">
            <a:extLst>
              <a:ext uri="{FF2B5EF4-FFF2-40B4-BE49-F238E27FC236}">
                <a16:creationId xmlns:a16="http://schemas.microsoft.com/office/drawing/2014/main" id="{CDA77745-D138-493D-8E78-A65C3AF2878E}"/>
              </a:ext>
            </a:extLst>
          </p:cNvPr>
          <p:cNvGrpSpPr/>
          <p:nvPr/>
        </p:nvGrpSpPr>
        <p:grpSpPr>
          <a:xfrm>
            <a:off x="8439400" y="1390027"/>
            <a:ext cx="164160" cy="219600"/>
            <a:chOff x="8439400" y="1390027"/>
            <a:chExt cx="164160" cy="219600"/>
          </a:xfrm>
        </p:grpSpPr>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54D7FD7A-EE77-4E9C-885C-DDBCE752261C}"/>
                    </a:ext>
                  </a:extLst>
                </p14:cNvPr>
                <p14:cNvContentPartPr/>
                <p14:nvPr/>
              </p14:nvContentPartPr>
              <p14:xfrm>
                <a:off x="8506720" y="1416667"/>
                <a:ext cx="16200" cy="137880"/>
              </p14:xfrm>
            </p:contentPart>
          </mc:Choice>
          <mc:Fallback xmlns="">
            <p:pic>
              <p:nvPicPr>
                <p:cNvPr id="24" name="Freihand 23">
                  <a:extLst>
                    <a:ext uri="{FF2B5EF4-FFF2-40B4-BE49-F238E27FC236}">
                      <a16:creationId xmlns:a16="http://schemas.microsoft.com/office/drawing/2014/main" id="{54D7FD7A-EE77-4E9C-885C-DDBCE752261C}"/>
                    </a:ext>
                  </a:extLst>
                </p:cNvPr>
                <p:cNvPicPr/>
                <p:nvPr/>
              </p:nvPicPr>
              <p:blipFill>
                <a:blip r:embed="rId38"/>
                <a:stretch>
                  <a:fillRect/>
                </a:stretch>
              </p:blipFill>
              <p:spPr>
                <a:xfrm>
                  <a:off x="8502400" y="1412347"/>
                  <a:ext cx="24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C37E2500-192B-480F-B503-A2365819C7D0}"/>
                    </a:ext>
                  </a:extLst>
                </p14:cNvPr>
                <p14:cNvContentPartPr/>
                <p14:nvPr/>
              </p14:nvContentPartPr>
              <p14:xfrm>
                <a:off x="8439400" y="1390027"/>
                <a:ext cx="164160" cy="219600"/>
              </p14:xfrm>
            </p:contentPart>
          </mc:Choice>
          <mc:Fallback xmlns="">
            <p:pic>
              <p:nvPicPr>
                <p:cNvPr id="25" name="Freihand 24">
                  <a:extLst>
                    <a:ext uri="{FF2B5EF4-FFF2-40B4-BE49-F238E27FC236}">
                      <a16:creationId xmlns:a16="http://schemas.microsoft.com/office/drawing/2014/main" id="{C37E2500-192B-480F-B503-A2365819C7D0}"/>
                    </a:ext>
                  </a:extLst>
                </p:cNvPr>
                <p:cNvPicPr/>
                <p:nvPr/>
              </p:nvPicPr>
              <p:blipFill>
                <a:blip r:embed="rId40"/>
                <a:stretch>
                  <a:fillRect/>
                </a:stretch>
              </p:blipFill>
              <p:spPr>
                <a:xfrm>
                  <a:off x="8435080" y="1385707"/>
                  <a:ext cx="172800" cy="228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A291C748-F448-4C73-B981-8EBF5E6607D2}"/>
                  </a:ext>
                </a:extLst>
              </p14:cNvPr>
              <p14:cNvContentPartPr/>
              <p14:nvPr/>
            </p14:nvContentPartPr>
            <p14:xfrm>
              <a:off x="8458840" y="1769827"/>
              <a:ext cx="142920" cy="154440"/>
            </p14:xfrm>
          </p:contentPart>
        </mc:Choice>
        <mc:Fallback xmlns="">
          <p:pic>
            <p:nvPicPr>
              <p:cNvPr id="26" name="Freihand 25">
                <a:extLst>
                  <a:ext uri="{FF2B5EF4-FFF2-40B4-BE49-F238E27FC236}">
                    <a16:creationId xmlns:a16="http://schemas.microsoft.com/office/drawing/2014/main" id="{A291C748-F448-4C73-B981-8EBF5E6607D2}"/>
                  </a:ext>
                </a:extLst>
              </p:cNvPr>
              <p:cNvPicPr/>
              <p:nvPr/>
            </p:nvPicPr>
            <p:blipFill>
              <a:blip r:embed="rId42"/>
              <a:stretch>
                <a:fillRect/>
              </a:stretch>
            </p:blipFill>
            <p:spPr>
              <a:xfrm>
                <a:off x="8454520" y="1765507"/>
                <a:ext cx="151560" cy="163080"/>
              </a:xfrm>
              <a:prstGeom prst="rect">
                <a:avLst/>
              </a:prstGeom>
            </p:spPr>
          </p:pic>
        </mc:Fallback>
      </mc:AlternateContent>
      <p:grpSp>
        <p:nvGrpSpPr>
          <p:cNvPr id="34" name="Gruppieren 33">
            <a:extLst>
              <a:ext uri="{FF2B5EF4-FFF2-40B4-BE49-F238E27FC236}">
                <a16:creationId xmlns:a16="http://schemas.microsoft.com/office/drawing/2014/main" id="{4E7DB58B-3218-4FC6-8288-BADE1543C028}"/>
              </a:ext>
            </a:extLst>
          </p:cNvPr>
          <p:cNvGrpSpPr/>
          <p:nvPr/>
        </p:nvGrpSpPr>
        <p:grpSpPr>
          <a:xfrm>
            <a:off x="9371080" y="722587"/>
            <a:ext cx="474840" cy="160560"/>
            <a:chOff x="9371080" y="722587"/>
            <a:chExt cx="474840" cy="160560"/>
          </a:xfrm>
        </p:grpSpPr>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9A55DFFD-0C0A-49D5-ABBC-C1F0A17695CE}"/>
                    </a:ext>
                  </a:extLst>
                </p14:cNvPr>
                <p14:cNvContentPartPr/>
                <p14:nvPr/>
              </p14:nvContentPartPr>
              <p14:xfrm>
                <a:off x="9371080" y="722587"/>
                <a:ext cx="133200" cy="150120"/>
              </p14:xfrm>
            </p:contentPart>
          </mc:Choice>
          <mc:Fallback xmlns="">
            <p:pic>
              <p:nvPicPr>
                <p:cNvPr id="29" name="Freihand 28">
                  <a:extLst>
                    <a:ext uri="{FF2B5EF4-FFF2-40B4-BE49-F238E27FC236}">
                      <a16:creationId xmlns:a16="http://schemas.microsoft.com/office/drawing/2014/main" id="{9A55DFFD-0C0A-49D5-ABBC-C1F0A17695CE}"/>
                    </a:ext>
                  </a:extLst>
                </p:cNvPr>
                <p:cNvPicPr/>
                <p:nvPr/>
              </p:nvPicPr>
              <p:blipFill>
                <a:blip r:embed="rId44"/>
                <a:stretch>
                  <a:fillRect/>
                </a:stretch>
              </p:blipFill>
              <p:spPr>
                <a:xfrm>
                  <a:off x="9366760" y="718267"/>
                  <a:ext cx="1418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8F4E0365-BF3C-48AC-BD96-EEBBB5C4BA10}"/>
                    </a:ext>
                  </a:extLst>
                </p14:cNvPr>
                <p14:cNvContentPartPr/>
                <p14:nvPr/>
              </p14:nvContentPartPr>
              <p14:xfrm>
                <a:off x="9525520" y="797107"/>
                <a:ext cx="57960" cy="64080"/>
              </p14:xfrm>
            </p:contentPart>
          </mc:Choice>
          <mc:Fallback xmlns="">
            <p:pic>
              <p:nvPicPr>
                <p:cNvPr id="30" name="Freihand 29">
                  <a:extLst>
                    <a:ext uri="{FF2B5EF4-FFF2-40B4-BE49-F238E27FC236}">
                      <a16:creationId xmlns:a16="http://schemas.microsoft.com/office/drawing/2014/main" id="{8F4E0365-BF3C-48AC-BD96-EEBBB5C4BA10}"/>
                    </a:ext>
                  </a:extLst>
                </p:cNvPr>
                <p:cNvPicPr/>
                <p:nvPr/>
              </p:nvPicPr>
              <p:blipFill>
                <a:blip r:embed="rId46"/>
                <a:stretch>
                  <a:fillRect/>
                </a:stretch>
              </p:blipFill>
              <p:spPr>
                <a:xfrm>
                  <a:off x="9521200" y="792787"/>
                  <a:ext cx="666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E4FAC113-3C24-4A40-A1E6-908599EEAE89}"/>
                    </a:ext>
                  </a:extLst>
                </p14:cNvPr>
                <p14:cNvContentPartPr/>
                <p14:nvPr/>
              </p14:nvContentPartPr>
              <p14:xfrm>
                <a:off x="9591400" y="803587"/>
                <a:ext cx="100440" cy="54720"/>
              </p14:xfrm>
            </p:contentPart>
          </mc:Choice>
          <mc:Fallback xmlns="">
            <p:pic>
              <p:nvPicPr>
                <p:cNvPr id="31" name="Freihand 30">
                  <a:extLst>
                    <a:ext uri="{FF2B5EF4-FFF2-40B4-BE49-F238E27FC236}">
                      <a16:creationId xmlns:a16="http://schemas.microsoft.com/office/drawing/2014/main" id="{E4FAC113-3C24-4A40-A1E6-908599EEAE89}"/>
                    </a:ext>
                  </a:extLst>
                </p:cNvPr>
                <p:cNvPicPr/>
                <p:nvPr/>
              </p:nvPicPr>
              <p:blipFill>
                <a:blip r:embed="rId48"/>
                <a:stretch>
                  <a:fillRect/>
                </a:stretch>
              </p:blipFill>
              <p:spPr>
                <a:xfrm>
                  <a:off x="9587080" y="799267"/>
                  <a:ext cx="1090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9F1C3CA3-8DE6-4F8D-8582-B77D51339D2A}"/>
                    </a:ext>
                  </a:extLst>
                </p14:cNvPr>
                <p14:cNvContentPartPr/>
                <p14:nvPr/>
              </p14:nvContentPartPr>
              <p14:xfrm>
                <a:off x="9672040" y="739147"/>
                <a:ext cx="100440" cy="123120"/>
              </p14:xfrm>
            </p:contentPart>
          </mc:Choice>
          <mc:Fallback xmlns="">
            <p:pic>
              <p:nvPicPr>
                <p:cNvPr id="32" name="Freihand 31">
                  <a:extLst>
                    <a:ext uri="{FF2B5EF4-FFF2-40B4-BE49-F238E27FC236}">
                      <a16:creationId xmlns:a16="http://schemas.microsoft.com/office/drawing/2014/main" id="{9F1C3CA3-8DE6-4F8D-8582-B77D51339D2A}"/>
                    </a:ext>
                  </a:extLst>
                </p:cNvPr>
                <p:cNvPicPr/>
                <p:nvPr/>
              </p:nvPicPr>
              <p:blipFill>
                <a:blip r:embed="rId50"/>
                <a:stretch>
                  <a:fillRect/>
                </a:stretch>
              </p:blipFill>
              <p:spPr>
                <a:xfrm>
                  <a:off x="9667720" y="734827"/>
                  <a:ext cx="1090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89F1C5AF-1C23-4BAB-A19F-7C6FC2DAA52F}"/>
                    </a:ext>
                  </a:extLst>
                </p14:cNvPr>
                <p14:cNvContentPartPr/>
                <p14:nvPr/>
              </p14:nvContentPartPr>
              <p14:xfrm>
                <a:off x="9779680" y="793507"/>
                <a:ext cx="66240" cy="89640"/>
              </p14:xfrm>
            </p:contentPart>
          </mc:Choice>
          <mc:Fallback xmlns="">
            <p:pic>
              <p:nvPicPr>
                <p:cNvPr id="33" name="Freihand 32">
                  <a:extLst>
                    <a:ext uri="{FF2B5EF4-FFF2-40B4-BE49-F238E27FC236}">
                      <a16:creationId xmlns:a16="http://schemas.microsoft.com/office/drawing/2014/main" id="{89F1C5AF-1C23-4BAB-A19F-7C6FC2DAA52F}"/>
                    </a:ext>
                  </a:extLst>
                </p:cNvPr>
                <p:cNvPicPr/>
                <p:nvPr/>
              </p:nvPicPr>
              <p:blipFill>
                <a:blip r:embed="rId52"/>
                <a:stretch>
                  <a:fillRect/>
                </a:stretch>
              </p:blipFill>
              <p:spPr>
                <a:xfrm>
                  <a:off x="9775360" y="789187"/>
                  <a:ext cx="74880" cy="98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B7AFA7FC-CBBD-40A2-BE24-9AECB90222EA}"/>
                  </a:ext>
                </a:extLst>
              </p14:cNvPr>
              <p14:cNvContentPartPr/>
              <p14:nvPr/>
            </p14:nvContentPartPr>
            <p14:xfrm>
              <a:off x="9456040" y="1109227"/>
              <a:ext cx="117720" cy="63000"/>
            </p14:xfrm>
          </p:contentPart>
        </mc:Choice>
        <mc:Fallback xmlns="">
          <p:pic>
            <p:nvPicPr>
              <p:cNvPr id="35" name="Freihand 34">
                <a:extLst>
                  <a:ext uri="{FF2B5EF4-FFF2-40B4-BE49-F238E27FC236}">
                    <a16:creationId xmlns:a16="http://schemas.microsoft.com/office/drawing/2014/main" id="{B7AFA7FC-CBBD-40A2-BE24-9AECB90222EA}"/>
                  </a:ext>
                </a:extLst>
              </p:cNvPr>
              <p:cNvPicPr/>
              <p:nvPr/>
            </p:nvPicPr>
            <p:blipFill>
              <a:blip r:embed="rId54"/>
              <a:stretch>
                <a:fillRect/>
              </a:stretch>
            </p:blipFill>
            <p:spPr>
              <a:xfrm>
                <a:off x="9451720" y="1104907"/>
                <a:ext cx="126360" cy="71640"/>
              </a:xfrm>
              <a:prstGeom prst="rect">
                <a:avLst/>
              </a:prstGeom>
            </p:spPr>
          </p:pic>
        </mc:Fallback>
      </mc:AlternateContent>
      <p:grpSp>
        <p:nvGrpSpPr>
          <p:cNvPr id="38" name="Gruppieren 37">
            <a:extLst>
              <a:ext uri="{FF2B5EF4-FFF2-40B4-BE49-F238E27FC236}">
                <a16:creationId xmlns:a16="http://schemas.microsoft.com/office/drawing/2014/main" id="{1DFE2489-51AB-4925-81F9-A79AAB1D7AD0}"/>
              </a:ext>
            </a:extLst>
          </p:cNvPr>
          <p:cNvGrpSpPr/>
          <p:nvPr/>
        </p:nvGrpSpPr>
        <p:grpSpPr>
          <a:xfrm>
            <a:off x="9396280" y="1296067"/>
            <a:ext cx="119880" cy="190800"/>
            <a:chOff x="9396280" y="1296067"/>
            <a:chExt cx="119880" cy="190800"/>
          </a:xfrm>
        </p:grpSpPr>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9C0A0024-A038-4BE8-87CD-C93CEE29A6D7}"/>
                    </a:ext>
                  </a:extLst>
                </p14:cNvPr>
                <p14:cNvContentPartPr/>
                <p14:nvPr/>
              </p14:nvContentPartPr>
              <p14:xfrm>
                <a:off x="9404920" y="1379947"/>
                <a:ext cx="110880" cy="82080"/>
              </p14:xfrm>
            </p:contentPart>
          </mc:Choice>
          <mc:Fallback xmlns="">
            <p:pic>
              <p:nvPicPr>
                <p:cNvPr id="36" name="Freihand 35">
                  <a:extLst>
                    <a:ext uri="{FF2B5EF4-FFF2-40B4-BE49-F238E27FC236}">
                      <a16:creationId xmlns:a16="http://schemas.microsoft.com/office/drawing/2014/main" id="{9C0A0024-A038-4BE8-87CD-C93CEE29A6D7}"/>
                    </a:ext>
                  </a:extLst>
                </p:cNvPr>
                <p:cNvPicPr/>
                <p:nvPr/>
              </p:nvPicPr>
              <p:blipFill>
                <a:blip r:embed="rId56"/>
                <a:stretch>
                  <a:fillRect/>
                </a:stretch>
              </p:blipFill>
              <p:spPr>
                <a:xfrm>
                  <a:off x="9400600" y="1375627"/>
                  <a:ext cx="1195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0536E019-CB9F-4101-A08B-DEDEFE2226CD}"/>
                    </a:ext>
                  </a:extLst>
                </p14:cNvPr>
                <p14:cNvContentPartPr/>
                <p14:nvPr/>
              </p14:nvContentPartPr>
              <p14:xfrm>
                <a:off x="9396280" y="1296067"/>
                <a:ext cx="119880" cy="190800"/>
              </p14:xfrm>
            </p:contentPart>
          </mc:Choice>
          <mc:Fallback xmlns="">
            <p:pic>
              <p:nvPicPr>
                <p:cNvPr id="37" name="Freihand 36">
                  <a:extLst>
                    <a:ext uri="{FF2B5EF4-FFF2-40B4-BE49-F238E27FC236}">
                      <a16:creationId xmlns:a16="http://schemas.microsoft.com/office/drawing/2014/main" id="{0536E019-CB9F-4101-A08B-DEDEFE2226CD}"/>
                    </a:ext>
                  </a:extLst>
                </p:cNvPr>
                <p:cNvPicPr/>
                <p:nvPr/>
              </p:nvPicPr>
              <p:blipFill>
                <a:blip r:embed="rId58"/>
                <a:stretch>
                  <a:fillRect/>
                </a:stretch>
              </p:blipFill>
              <p:spPr>
                <a:xfrm>
                  <a:off x="9391960" y="1291747"/>
                  <a:ext cx="128520" cy="199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FE976757-CAA9-4E7E-A99E-71DF3EB487A7}"/>
                  </a:ext>
                </a:extLst>
              </p14:cNvPr>
              <p14:cNvContentPartPr/>
              <p14:nvPr/>
            </p14:nvContentPartPr>
            <p14:xfrm>
              <a:off x="9393760" y="1786387"/>
              <a:ext cx="105480" cy="61560"/>
            </p14:xfrm>
          </p:contentPart>
        </mc:Choice>
        <mc:Fallback xmlns="">
          <p:pic>
            <p:nvPicPr>
              <p:cNvPr id="39" name="Freihand 38">
                <a:extLst>
                  <a:ext uri="{FF2B5EF4-FFF2-40B4-BE49-F238E27FC236}">
                    <a16:creationId xmlns:a16="http://schemas.microsoft.com/office/drawing/2014/main" id="{FE976757-CAA9-4E7E-A99E-71DF3EB487A7}"/>
                  </a:ext>
                </a:extLst>
              </p:cNvPr>
              <p:cNvPicPr/>
              <p:nvPr/>
            </p:nvPicPr>
            <p:blipFill>
              <a:blip r:embed="rId60"/>
              <a:stretch>
                <a:fillRect/>
              </a:stretch>
            </p:blipFill>
            <p:spPr>
              <a:xfrm>
                <a:off x="9389440" y="1782067"/>
                <a:ext cx="114120" cy="70200"/>
              </a:xfrm>
              <a:prstGeom prst="rect">
                <a:avLst/>
              </a:prstGeom>
            </p:spPr>
          </p:pic>
        </mc:Fallback>
      </mc:AlternateContent>
      <p:grpSp>
        <p:nvGrpSpPr>
          <p:cNvPr id="47" name="Gruppieren 46">
            <a:extLst>
              <a:ext uri="{FF2B5EF4-FFF2-40B4-BE49-F238E27FC236}">
                <a16:creationId xmlns:a16="http://schemas.microsoft.com/office/drawing/2014/main" id="{54FAB7BF-99F4-4771-8913-0231D8DC6A33}"/>
              </a:ext>
            </a:extLst>
          </p:cNvPr>
          <p:cNvGrpSpPr/>
          <p:nvPr/>
        </p:nvGrpSpPr>
        <p:grpSpPr>
          <a:xfrm>
            <a:off x="10106560" y="628627"/>
            <a:ext cx="887040" cy="196920"/>
            <a:chOff x="10106560" y="628627"/>
            <a:chExt cx="887040" cy="196920"/>
          </a:xfrm>
        </p:grpSpPr>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216AA25F-048E-4447-94B2-7B7029157931}"/>
                    </a:ext>
                  </a:extLst>
                </p14:cNvPr>
                <p14:cNvContentPartPr/>
                <p14:nvPr/>
              </p14:nvContentPartPr>
              <p14:xfrm>
                <a:off x="10169920" y="722227"/>
                <a:ext cx="14400" cy="96120"/>
              </p14:xfrm>
            </p:contentPart>
          </mc:Choice>
          <mc:Fallback xmlns="">
            <p:pic>
              <p:nvPicPr>
                <p:cNvPr id="40" name="Freihand 39">
                  <a:extLst>
                    <a:ext uri="{FF2B5EF4-FFF2-40B4-BE49-F238E27FC236}">
                      <a16:creationId xmlns:a16="http://schemas.microsoft.com/office/drawing/2014/main" id="{216AA25F-048E-4447-94B2-7B7029157931}"/>
                    </a:ext>
                  </a:extLst>
                </p:cNvPr>
                <p:cNvPicPr/>
                <p:nvPr/>
              </p:nvPicPr>
              <p:blipFill>
                <a:blip r:embed="rId62"/>
                <a:stretch>
                  <a:fillRect/>
                </a:stretch>
              </p:blipFill>
              <p:spPr>
                <a:xfrm>
                  <a:off x="10165600" y="717907"/>
                  <a:ext cx="230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1574B01D-D0FB-41A5-979A-72E7F08DF55C}"/>
                    </a:ext>
                  </a:extLst>
                </p14:cNvPr>
                <p14:cNvContentPartPr/>
                <p14:nvPr/>
              </p14:nvContentPartPr>
              <p14:xfrm>
                <a:off x="10106560" y="681187"/>
                <a:ext cx="144720" cy="79920"/>
              </p14:xfrm>
            </p:contentPart>
          </mc:Choice>
          <mc:Fallback xmlns="">
            <p:pic>
              <p:nvPicPr>
                <p:cNvPr id="41" name="Freihand 40">
                  <a:extLst>
                    <a:ext uri="{FF2B5EF4-FFF2-40B4-BE49-F238E27FC236}">
                      <a16:creationId xmlns:a16="http://schemas.microsoft.com/office/drawing/2014/main" id="{1574B01D-D0FB-41A5-979A-72E7F08DF55C}"/>
                    </a:ext>
                  </a:extLst>
                </p:cNvPr>
                <p:cNvPicPr/>
                <p:nvPr/>
              </p:nvPicPr>
              <p:blipFill>
                <a:blip r:embed="rId64"/>
                <a:stretch>
                  <a:fillRect/>
                </a:stretch>
              </p:blipFill>
              <p:spPr>
                <a:xfrm>
                  <a:off x="10102240" y="676867"/>
                  <a:ext cx="1533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A6EB4F86-5C91-4101-BBC6-0EECD7BAC278}"/>
                    </a:ext>
                  </a:extLst>
                </p14:cNvPr>
                <p14:cNvContentPartPr/>
                <p14:nvPr/>
              </p14:nvContentPartPr>
              <p14:xfrm>
                <a:off x="10255960" y="718987"/>
                <a:ext cx="159120" cy="96840"/>
              </p14:xfrm>
            </p:contentPart>
          </mc:Choice>
          <mc:Fallback xmlns="">
            <p:pic>
              <p:nvPicPr>
                <p:cNvPr id="42" name="Freihand 41">
                  <a:extLst>
                    <a:ext uri="{FF2B5EF4-FFF2-40B4-BE49-F238E27FC236}">
                      <a16:creationId xmlns:a16="http://schemas.microsoft.com/office/drawing/2014/main" id="{A6EB4F86-5C91-4101-BBC6-0EECD7BAC278}"/>
                    </a:ext>
                  </a:extLst>
                </p:cNvPr>
                <p:cNvPicPr/>
                <p:nvPr/>
              </p:nvPicPr>
              <p:blipFill>
                <a:blip r:embed="rId66"/>
                <a:stretch>
                  <a:fillRect/>
                </a:stretch>
              </p:blipFill>
              <p:spPr>
                <a:xfrm>
                  <a:off x="10251640" y="714667"/>
                  <a:ext cx="1677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9D42B6FF-F0CE-4D07-8665-DC462F126666}"/>
                    </a:ext>
                  </a:extLst>
                </p14:cNvPr>
                <p14:cNvContentPartPr/>
                <p14:nvPr/>
              </p14:nvContentPartPr>
              <p14:xfrm>
                <a:off x="10426960" y="628627"/>
                <a:ext cx="250920" cy="196920"/>
              </p14:xfrm>
            </p:contentPart>
          </mc:Choice>
          <mc:Fallback xmlns="">
            <p:pic>
              <p:nvPicPr>
                <p:cNvPr id="43" name="Freihand 42">
                  <a:extLst>
                    <a:ext uri="{FF2B5EF4-FFF2-40B4-BE49-F238E27FC236}">
                      <a16:creationId xmlns:a16="http://schemas.microsoft.com/office/drawing/2014/main" id="{9D42B6FF-F0CE-4D07-8665-DC462F126666}"/>
                    </a:ext>
                  </a:extLst>
                </p:cNvPr>
                <p:cNvPicPr/>
                <p:nvPr/>
              </p:nvPicPr>
              <p:blipFill>
                <a:blip r:embed="rId68"/>
                <a:stretch>
                  <a:fillRect/>
                </a:stretch>
              </p:blipFill>
              <p:spPr>
                <a:xfrm>
                  <a:off x="10422640" y="624307"/>
                  <a:ext cx="2595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54FC6707-CD25-4E7A-8AB4-1C301CF65B7D}"/>
                    </a:ext>
                  </a:extLst>
                </p14:cNvPr>
                <p14:cNvContentPartPr/>
                <p14:nvPr/>
              </p14:nvContentPartPr>
              <p14:xfrm>
                <a:off x="10696240" y="711787"/>
                <a:ext cx="75960" cy="66240"/>
              </p14:xfrm>
            </p:contentPart>
          </mc:Choice>
          <mc:Fallback xmlns="">
            <p:pic>
              <p:nvPicPr>
                <p:cNvPr id="44" name="Freihand 43">
                  <a:extLst>
                    <a:ext uri="{FF2B5EF4-FFF2-40B4-BE49-F238E27FC236}">
                      <a16:creationId xmlns:a16="http://schemas.microsoft.com/office/drawing/2014/main" id="{54FC6707-CD25-4E7A-8AB4-1C301CF65B7D}"/>
                    </a:ext>
                  </a:extLst>
                </p:cNvPr>
                <p:cNvPicPr/>
                <p:nvPr/>
              </p:nvPicPr>
              <p:blipFill>
                <a:blip r:embed="rId70"/>
                <a:stretch>
                  <a:fillRect/>
                </a:stretch>
              </p:blipFill>
              <p:spPr>
                <a:xfrm>
                  <a:off x="10691920" y="707467"/>
                  <a:ext cx="846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0EEF9F67-D8A4-48DD-9652-2C50607887A1}"/>
                    </a:ext>
                  </a:extLst>
                </p14:cNvPr>
                <p14:cNvContentPartPr/>
                <p14:nvPr/>
              </p14:nvContentPartPr>
              <p14:xfrm>
                <a:off x="10782280" y="695587"/>
                <a:ext cx="76680" cy="79560"/>
              </p14:xfrm>
            </p:contentPart>
          </mc:Choice>
          <mc:Fallback xmlns="">
            <p:pic>
              <p:nvPicPr>
                <p:cNvPr id="45" name="Freihand 44">
                  <a:extLst>
                    <a:ext uri="{FF2B5EF4-FFF2-40B4-BE49-F238E27FC236}">
                      <a16:creationId xmlns:a16="http://schemas.microsoft.com/office/drawing/2014/main" id="{0EEF9F67-D8A4-48DD-9652-2C50607887A1}"/>
                    </a:ext>
                  </a:extLst>
                </p:cNvPr>
                <p:cNvPicPr/>
                <p:nvPr/>
              </p:nvPicPr>
              <p:blipFill>
                <a:blip r:embed="rId72"/>
                <a:stretch>
                  <a:fillRect/>
                </a:stretch>
              </p:blipFill>
              <p:spPr>
                <a:xfrm>
                  <a:off x="10777960" y="691267"/>
                  <a:ext cx="853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A1F82EC6-A235-4F54-A33F-08C1BF984A5B}"/>
                    </a:ext>
                  </a:extLst>
                </p14:cNvPr>
                <p14:cNvContentPartPr/>
                <p14:nvPr/>
              </p14:nvContentPartPr>
              <p14:xfrm>
                <a:off x="10906840" y="702787"/>
                <a:ext cx="86760" cy="81720"/>
              </p14:xfrm>
            </p:contentPart>
          </mc:Choice>
          <mc:Fallback xmlns="">
            <p:pic>
              <p:nvPicPr>
                <p:cNvPr id="46" name="Freihand 45">
                  <a:extLst>
                    <a:ext uri="{FF2B5EF4-FFF2-40B4-BE49-F238E27FC236}">
                      <a16:creationId xmlns:a16="http://schemas.microsoft.com/office/drawing/2014/main" id="{A1F82EC6-A235-4F54-A33F-08C1BF984A5B}"/>
                    </a:ext>
                  </a:extLst>
                </p:cNvPr>
                <p:cNvPicPr/>
                <p:nvPr/>
              </p:nvPicPr>
              <p:blipFill>
                <a:blip r:embed="rId74"/>
                <a:stretch>
                  <a:fillRect/>
                </a:stretch>
              </p:blipFill>
              <p:spPr>
                <a:xfrm>
                  <a:off x="10902520" y="698467"/>
                  <a:ext cx="95400" cy="9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19FDF4E9-A033-4AC7-81BF-F494D4A1775E}"/>
                  </a:ext>
                </a:extLst>
              </p14:cNvPr>
              <p14:cNvContentPartPr/>
              <p14:nvPr/>
            </p14:nvContentPartPr>
            <p14:xfrm>
              <a:off x="10366120" y="1329907"/>
              <a:ext cx="129960" cy="75960"/>
            </p14:xfrm>
          </p:contentPart>
        </mc:Choice>
        <mc:Fallback xmlns="">
          <p:pic>
            <p:nvPicPr>
              <p:cNvPr id="48" name="Freihand 47">
                <a:extLst>
                  <a:ext uri="{FF2B5EF4-FFF2-40B4-BE49-F238E27FC236}">
                    <a16:creationId xmlns:a16="http://schemas.microsoft.com/office/drawing/2014/main" id="{19FDF4E9-A033-4AC7-81BF-F494D4A1775E}"/>
                  </a:ext>
                </a:extLst>
              </p:cNvPr>
              <p:cNvPicPr/>
              <p:nvPr/>
            </p:nvPicPr>
            <p:blipFill>
              <a:blip r:embed="rId76"/>
              <a:stretch>
                <a:fillRect/>
              </a:stretch>
            </p:blipFill>
            <p:spPr>
              <a:xfrm>
                <a:off x="10361800" y="1325587"/>
                <a:ext cx="1386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85082A97-F1A1-46F7-9384-E9CF7D725B75}"/>
                  </a:ext>
                </a:extLst>
              </p14:cNvPr>
              <p14:cNvContentPartPr/>
              <p14:nvPr/>
            </p14:nvContentPartPr>
            <p14:xfrm>
              <a:off x="10411480" y="1679107"/>
              <a:ext cx="95760" cy="159120"/>
            </p14:xfrm>
          </p:contentPart>
        </mc:Choice>
        <mc:Fallback xmlns="">
          <p:pic>
            <p:nvPicPr>
              <p:cNvPr id="49" name="Freihand 48">
                <a:extLst>
                  <a:ext uri="{FF2B5EF4-FFF2-40B4-BE49-F238E27FC236}">
                    <a16:creationId xmlns:a16="http://schemas.microsoft.com/office/drawing/2014/main" id="{85082A97-F1A1-46F7-9384-E9CF7D725B75}"/>
                  </a:ext>
                </a:extLst>
              </p:cNvPr>
              <p:cNvPicPr/>
              <p:nvPr/>
            </p:nvPicPr>
            <p:blipFill>
              <a:blip r:embed="rId78"/>
              <a:stretch>
                <a:fillRect/>
              </a:stretch>
            </p:blipFill>
            <p:spPr>
              <a:xfrm>
                <a:off x="10407160" y="1674787"/>
                <a:ext cx="1044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E1233EF6-3CD1-4FEF-857A-DA1C73DE8926}"/>
                  </a:ext>
                </a:extLst>
              </p14:cNvPr>
              <p14:cNvContentPartPr/>
              <p14:nvPr/>
            </p14:nvContentPartPr>
            <p14:xfrm>
              <a:off x="10306720" y="1046227"/>
              <a:ext cx="128520" cy="57960"/>
            </p14:xfrm>
          </p:contentPart>
        </mc:Choice>
        <mc:Fallback xmlns="">
          <p:pic>
            <p:nvPicPr>
              <p:cNvPr id="50" name="Freihand 49">
                <a:extLst>
                  <a:ext uri="{FF2B5EF4-FFF2-40B4-BE49-F238E27FC236}">
                    <a16:creationId xmlns:a16="http://schemas.microsoft.com/office/drawing/2014/main" id="{E1233EF6-3CD1-4FEF-857A-DA1C73DE8926}"/>
                  </a:ext>
                </a:extLst>
              </p:cNvPr>
              <p:cNvPicPr/>
              <p:nvPr/>
            </p:nvPicPr>
            <p:blipFill>
              <a:blip r:embed="rId80"/>
              <a:stretch>
                <a:fillRect/>
              </a:stretch>
            </p:blipFill>
            <p:spPr>
              <a:xfrm>
                <a:off x="10302400" y="1041907"/>
                <a:ext cx="1371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7" name="Freihand 56">
                <a:extLst>
                  <a:ext uri="{FF2B5EF4-FFF2-40B4-BE49-F238E27FC236}">
                    <a16:creationId xmlns:a16="http://schemas.microsoft.com/office/drawing/2014/main" id="{E047B49F-E5A7-4957-AC94-D98C634A146F}"/>
                  </a:ext>
                </a:extLst>
              </p14:cNvPr>
              <p14:cNvContentPartPr/>
              <p14:nvPr/>
            </p14:nvContentPartPr>
            <p14:xfrm>
              <a:off x="8857720" y="3108667"/>
              <a:ext cx="224640" cy="152640"/>
            </p14:xfrm>
          </p:contentPart>
        </mc:Choice>
        <mc:Fallback xmlns="">
          <p:pic>
            <p:nvPicPr>
              <p:cNvPr id="57" name="Freihand 56">
                <a:extLst>
                  <a:ext uri="{FF2B5EF4-FFF2-40B4-BE49-F238E27FC236}">
                    <a16:creationId xmlns:a16="http://schemas.microsoft.com/office/drawing/2014/main" id="{E047B49F-E5A7-4957-AC94-D98C634A146F}"/>
                  </a:ext>
                </a:extLst>
              </p:cNvPr>
              <p:cNvPicPr/>
              <p:nvPr/>
            </p:nvPicPr>
            <p:blipFill>
              <a:blip r:embed="rId82"/>
              <a:stretch>
                <a:fillRect/>
              </a:stretch>
            </p:blipFill>
            <p:spPr>
              <a:xfrm>
                <a:off x="8853400" y="3104347"/>
                <a:ext cx="2332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93" name="Freihand 92">
                <a:extLst>
                  <a:ext uri="{FF2B5EF4-FFF2-40B4-BE49-F238E27FC236}">
                    <a16:creationId xmlns:a16="http://schemas.microsoft.com/office/drawing/2014/main" id="{D18EEC44-C727-4CA9-8A32-B9A2BC5A9375}"/>
                  </a:ext>
                </a:extLst>
              </p14:cNvPr>
              <p14:cNvContentPartPr/>
              <p14:nvPr/>
            </p14:nvContentPartPr>
            <p14:xfrm>
              <a:off x="9435160" y="1989067"/>
              <a:ext cx="1648440" cy="1359360"/>
            </p14:xfrm>
          </p:contentPart>
        </mc:Choice>
        <mc:Fallback xmlns="">
          <p:pic>
            <p:nvPicPr>
              <p:cNvPr id="93" name="Freihand 92">
                <a:extLst>
                  <a:ext uri="{FF2B5EF4-FFF2-40B4-BE49-F238E27FC236}">
                    <a16:creationId xmlns:a16="http://schemas.microsoft.com/office/drawing/2014/main" id="{D18EEC44-C727-4CA9-8A32-B9A2BC5A9375}"/>
                  </a:ext>
                </a:extLst>
              </p:cNvPr>
              <p:cNvPicPr/>
              <p:nvPr/>
            </p:nvPicPr>
            <p:blipFill>
              <a:blip r:embed="rId84"/>
              <a:stretch>
                <a:fillRect/>
              </a:stretch>
            </p:blipFill>
            <p:spPr>
              <a:xfrm>
                <a:off x="9430840" y="1984747"/>
                <a:ext cx="1657080" cy="1368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94" name="Freihand 93">
                <a:extLst>
                  <a:ext uri="{FF2B5EF4-FFF2-40B4-BE49-F238E27FC236}">
                    <a16:creationId xmlns:a16="http://schemas.microsoft.com/office/drawing/2014/main" id="{A0AE3548-FC46-42D5-87F6-C0F11EF490C4}"/>
                  </a:ext>
                </a:extLst>
              </p14:cNvPr>
              <p14:cNvContentPartPr/>
              <p14:nvPr/>
            </p14:nvContentPartPr>
            <p14:xfrm>
              <a:off x="8504200" y="2835067"/>
              <a:ext cx="2628000" cy="690480"/>
            </p14:xfrm>
          </p:contentPart>
        </mc:Choice>
        <mc:Fallback xmlns="">
          <p:pic>
            <p:nvPicPr>
              <p:cNvPr id="94" name="Freihand 93">
                <a:extLst>
                  <a:ext uri="{FF2B5EF4-FFF2-40B4-BE49-F238E27FC236}">
                    <a16:creationId xmlns:a16="http://schemas.microsoft.com/office/drawing/2014/main" id="{A0AE3548-FC46-42D5-87F6-C0F11EF490C4}"/>
                  </a:ext>
                </a:extLst>
              </p:cNvPr>
              <p:cNvPicPr/>
              <p:nvPr/>
            </p:nvPicPr>
            <p:blipFill>
              <a:blip r:embed="rId86"/>
              <a:stretch>
                <a:fillRect/>
              </a:stretch>
            </p:blipFill>
            <p:spPr>
              <a:xfrm>
                <a:off x="8499880" y="2830747"/>
                <a:ext cx="2636640" cy="699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5" name="Freihand 94">
                <a:extLst>
                  <a:ext uri="{FF2B5EF4-FFF2-40B4-BE49-F238E27FC236}">
                    <a16:creationId xmlns:a16="http://schemas.microsoft.com/office/drawing/2014/main" id="{31C88D44-D79B-4273-8356-D570762CA8BC}"/>
                  </a:ext>
                </a:extLst>
              </p14:cNvPr>
              <p14:cNvContentPartPr/>
              <p14:nvPr/>
            </p14:nvContentPartPr>
            <p14:xfrm>
              <a:off x="8297560" y="1930027"/>
              <a:ext cx="1567800" cy="1451520"/>
            </p14:xfrm>
          </p:contentPart>
        </mc:Choice>
        <mc:Fallback xmlns="">
          <p:pic>
            <p:nvPicPr>
              <p:cNvPr id="95" name="Freihand 94">
                <a:extLst>
                  <a:ext uri="{FF2B5EF4-FFF2-40B4-BE49-F238E27FC236}">
                    <a16:creationId xmlns:a16="http://schemas.microsoft.com/office/drawing/2014/main" id="{31C88D44-D79B-4273-8356-D570762CA8BC}"/>
                  </a:ext>
                </a:extLst>
              </p:cNvPr>
              <p:cNvPicPr/>
              <p:nvPr/>
            </p:nvPicPr>
            <p:blipFill>
              <a:blip r:embed="rId88"/>
              <a:stretch>
                <a:fillRect/>
              </a:stretch>
            </p:blipFill>
            <p:spPr>
              <a:xfrm>
                <a:off x="8293240" y="1925707"/>
                <a:ext cx="1576440" cy="1460160"/>
              </a:xfrm>
              <a:prstGeom prst="rect">
                <a:avLst/>
              </a:prstGeom>
            </p:spPr>
          </p:pic>
        </mc:Fallback>
      </mc:AlternateContent>
      <p:grpSp>
        <p:nvGrpSpPr>
          <p:cNvPr id="126" name="Gruppieren 125">
            <a:extLst>
              <a:ext uri="{FF2B5EF4-FFF2-40B4-BE49-F238E27FC236}">
                <a16:creationId xmlns:a16="http://schemas.microsoft.com/office/drawing/2014/main" id="{FCBECFC8-9EF5-4AED-9E55-B45EBED7E557}"/>
              </a:ext>
            </a:extLst>
          </p:cNvPr>
          <p:cNvGrpSpPr/>
          <p:nvPr/>
        </p:nvGrpSpPr>
        <p:grpSpPr>
          <a:xfrm>
            <a:off x="4318120" y="3655507"/>
            <a:ext cx="4057200" cy="1020600"/>
            <a:chOff x="4318120" y="3655507"/>
            <a:chExt cx="4057200" cy="1020600"/>
          </a:xfrm>
        </p:grpSpPr>
        <mc:AlternateContent xmlns:mc="http://schemas.openxmlformats.org/markup-compatibility/2006" xmlns:p14="http://schemas.microsoft.com/office/powerpoint/2010/main">
          <mc:Choice Requires="p14">
            <p:contentPart p14:bwMode="auto" r:id="rId89">
              <p14:nvContentPartPr>
                <p14:cNvPr id="96" name="Freihand 95">
                  <a:extLst>
                    <a:ext uri="{FF2B5EF4-FFF2-40B4-BE49-F238E27FC236}">
                      <a16:creationId xmlns:a16="http://schemas.microsoft.com/office/drawing/2014/main" id="{B4ABA10C-DC12-4CD9-990F-26AE9A2EFCF9}"/>
                    </a:ext>
                  </a:extLst>
                </p14:cNvPr>
                <p14:cNvContentPartPr/>
                <p14:nvPr/>
              </p14:nvContentPartPr>
              <p14:xfrm>
                <a:off x="7006600" y="3655507"/>
                <a:ext cx="1368720" cy="584280"/>
              </p14:xfrm>
            </p:contentPart>
          </mc:Choice>
          <mc:Fallback xmlns="">
            <p:pic>
              <p:nvPicPr>
                <p:cNvPr id="96" name="Freihand 95">
                  <a:extLst>
                    <a:ext uri="{FF2B5EF4-FFF2-40B4-BE49-F238E27FC236}">
                      <a16:creationId xmlns:a16="http://schemas.microsoft.com/office/drawing/2014/main" id="{B4ABA10C-DC12-4CD9-990F-26AE9A2EFCF9}"/>
                    </a:ext>
                  </a:extLst>
                </p:cNvPr>
                <p:cNvPicPr/>
                <p:nvPr/>
              </p:nvPicPr>
              <p:blipFill>
                <a:blip r:embed="rId90"/>
                <a:stretch>
                  <a:fillRect/>
                </a:stretch>
              </p:blipFill>
              <p:spPr>
                <a:xfrm>
                  <a:off x="7002280" y="3651187"/>
                  <a:ext cx="1377360" cy="592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7" name="Freihand 96">
                  <a:extLst>
                    <a:ext uri="{FF2B5EF4-FFF2-40B4-BE49-F238E27FC236}">
                      <a16:creationId xmlns:a16="http://schemas.microsoft.com/office/drawing/2014/main" id="{E420E4DD-09F7-486A-BA05-DA9743E9AD0A}"/>
                    </a:ext>
                  </a:extLst>
                </p14:cNvPr>
                <p14:cNvContentPartPr/>
                <p14:nvPr/>
              </p14:nvContentPartPr>
              <p14:xfrm>
                <a:off x="6865840" y="4115587"/>
                <a:ext cx="234720" cy="248760"/>
              </p14:xfrm>
            </p:contentPart>
          </mc:Choice>
          <mc:Fallback xmlns="">
            <p:pic>
              <p:nvPicPr>
                <p:cNvPr id="97" name="Freihand 96">
                  <a:extLst>
                    <a:ext uri="{FF2B5EF4-FFF2-40B4-BE49-F238E27FC236}">
                      <a16:creationId xmlns:a16="http://schemas.microsoft.com/office/drawing/2014/main" id="{E420E4DD-09F7-486A-BA05-DA9743E9AD0A}"/>
                    </a:ext>
                  </a:extLst>
                </p:cNvPr>
                <p:cNvPicPr/>
                <p:nvPr/>
              </p:nvPicPr>
              <p:blipFill>
                <a:blip r:embed="rId92"/>
                <a:stretch>
                  <a:fillRect/>
                </a:stretch>
              </p:blipFill>
              <p:spPr>
                <a:xfrm>
                  <a:off x="6861520" y="4111267"/>
                  <a:ext cx="24336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99" name="Freihand 98">
                  <a:extLst>
                    <a:ext uri="{FF2B5EF4-FFF2-40B4-BE49-F238E27FC236}">
                      <a16:creationId xmlns:a16="http://schemas.microsoft.com/office/drawing/2014/main" id="{23EEEBD9-8C52-4CFC-9139-AF75C61A1488}"/>
                    </a:ext>
                  </a:extLst>
                </p14:cNvPr>
                <p14:cNvContentPartPr/>
                <p14:nvPr/>
              </p14:nvContentPartPr>
              <p14:xfrm>
                <a:off x="4318120" y="4475587"/>
                <a:ext cx="159120" cy="146880"/>
              </p14:xfrm>
            </p:contentPart>
          </mc:Choice>
          <mc:Fallback xmlns="">
            <p:pic>
              <p:nvPicPr>
                <p:cNvPr id="99" name="Freihand 98">
                  <a:extLst>
                    <a:ext uri="{FF2B5EF4-FFF2-40B4-BE49-F238E27FC236}">
                      <a16:creationId xmlns:a16="http://schemas.microsoft.com/office/drawing/2014/main" id="{23EEEBD9-8C52-4CFC-9139-AF75C61A1488}"/>
                    </a:ext>
                  </a:extLst>
                </p:cNvPr>
                <p:cNvPicPr/>
                <p:nvPr/>
              </p:nvPicPr>
              <p:blipFill>
                <a:blip r:embed="rId94"/>
                <a:stretch>
                  <a:fillRect/>
                </a:stretch>
              </p:blipFill>
              <p:spPr>
                <a:xfrm>
                  <a:off x="4313800" y="4471267"/>
                  <a:ext cx="1677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00" name="Freihand 99">
                  <a:extLst>
                    <a:ext uri="{FF2B5EF4-FFF2-40B4-BE49-F238E27FC236}">
                      <a16:creationId xmlns:a16="http://schemas.microsoft.com/office/drawing/2014/main" id="{FF7304E9-2003-454C-B10A-AB00E1512D9A}"/>
                    </a:ext>
                  </a:extLst>
                </p14:cNvPr>
                <p14:cNvContentPartPr/>
                <p14:nvPr/>
              </p14:nvContentPartPr>
              <p14:xfrm>
                <a:off x="4523320" y="4414387"/>
                <a:ext cx="90360" cy="167400"/>
              </p14:xfrm>
            </p:contentPart>
          </mc:Choice>
          <mc:Fallback xmlns="">
            <p:pic>
              <p:nvPicPr>
                <p:cNvPr id="100" name="Freihand 99">
                  <a:extLst>
                    <a:ext uri="{FF2B5EF4-FFF2-40B4-BE49-F238E27FC236}">
                      <a16:creationId xmlns:a16="http://schemas.microsoft.com/office/drawing/2014/main" id="{FF7304E9-2003-454C-B10A-AB00E1512D9A}"/>
                    </a:ext>
                  </a:extLst>
                </p:cNvPr>
                <p:cNvPicPr/>
                <p:nvPr/>
              </p:nvPicPr>
              <p:blipFill>
                <a:blip r:embed="rId96"/>
                <a:stretch>
                  <a:fillRect/>
                </a:stretch>
              </p:blipFill>
              <p:spPr>
                <a:xfrm>
                  <a:off x="4519000" y="4410067"/>
                  <a:ext cx="990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01" name="Freihand 100">
                  <a:extLst>
                    <a:ext uri="{FF2B5EF4-FFF2-40B4-BE49-F238E27FC236}">
                      <a16:creationId xmlns:a16="http://schemas.microsoft.com/office/drawing/2014/main" id="{BD67E1ED-3B27-4CAC-B589-D73ABC7DCB96}"/>
                    </a:ext>
                  </a:extLst>
                </p14:cNvPr>
                <p14:cNvContentPartPr/>
                <p14:nvPr/>
              </p14:nvContentPartPr>
              <p14:xfrm>
                <a:off x="4622320" y="4402147"/>
                <a:ext cx="51840" cy="208800"/>
              </p14:xfrm>
            </p:contentPart>
          </mc:Choice>
          <mc:Fallback xmlns="">
            <p:pic>
              <p:nvPicPr>
                <p:cNvPr id="101" name="Freihand 100">
                  <a:extLst>
                    <a:ext uri="{FF2B5EF4-FFF2-40B4-BE49-F238E27FC236}">
                      <a16:creationId xmlns:a16="http://schemas.microsoft.com/office/drawing/2014/main" id="{BD67E1ED-3B27-4CAC-B589-D73ABC7DCB96}"/>
                    </a:ext>
                  </a:extLst>
                </p:cNvPr>
                <p:cNvPicPr/>
                <p:nvPr/>
              </p:nvPicPr>
              <p:blipFill>
                <a:blip r:embed="rId98"/>
                <a:stretch>
                  <a:fillRect/>
                </a:stretch>
              </p:blipFill>
              <p:spPr>
                <a:xfrm>
                  <a:off x="4618000" y="4397827"/>
                  <a:ext cx="604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04" name="Freihand 103">
                  <a:extLst>
                    <a:ext uri="{FF2B5EF4-FFF2-40B4-BE49-F238E27FC236}">
                      <a16:creationId xmlns:a16="http://schemas.microsoft.com/office/drawing/2014/main" id="{6D5F3A45-ADD0-4D15-8254-0E32BCFA6698}"/>
                    </a:ext>
                  </a:extLst>
                </p14:cNvPr>
                <p14:cNvContentPartPr/>
                <p14:nvPr/>
              </p14:nvContentPartPr>
              <p14:xfrm>
                <a:off x="4872880" y="4568107"/>
                <a:ext cx="360" cy="360"/>
              </p14:xfrm>
            </p:contentPart>
          </mc:Choice>
          <mc:Fallback xmlns="">
            <p:pic>
              <p:nvPicPr>
                <p:cNvPr id="104" name="Freihand 103">
                  <a:extLst>
                    <a:ext uri="{FF2B5EF4-FFF2-40B4-BE49-F238E27FC236}">
                      <a16:creationId xmlns:a16="http://schemas.microsoft.com/office/drawing/2014/main" id="{6D5F3A45-ADD0-4D15-8254-0E32BCFA6698}"/>
                    </a:ext>
                  </a:extLst>
                </p:cNvPr>
                <p:cNvPicPr/>
                <p:nvPr/>
              </p:nvPicPr>
              <p:blipFill>
                <a:blip r:embed="rId100"/>
                <a:stretch>
                  <a:fillRect/>
                </a:stretch>
              </p:blipFill>
              <p:spPr>
                <a:xfrm>
                  <a:off x="4868560" y="4563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05" name="Freihand 104">
                  <a:extLst>
                    <a:ext uri="{FF2B5EF4-FFF2-40B4-BE49-F238E27FC236}">
                      <a16:creationId xmlns:a16="http://schemas.microsoft.com/office/drawing/2014/main" id="{DC192F2C-473C-49DE-AEF0-5C59A4F3AD04}"/>
                    </a:ext>
                  </a:extLst>
                </p14:cNvPr>
                <p14:cNvContentPartPr/>
                <p14:nvPr/>
              </p14:nvContentPartPr>
              <p14:xfrm>
                <a:off x="4869280" y="4523107"/>
                <a:ext cx="360" cy="360"/>
              </p14:xfrm>
            </p:contentPart>
          </mc:Choice>
          <mc:Fallback xmlns="">
            <p:pic>
              <p:nvPicPr>
                <p:cNvPr id="105" name="Freihand 104">
                  <a:extLst>
                    <a:ext uri="{FF2B5EF4-FFF2-40B4-BE49-F238E27FC236}">
                      <a16:creationId xmlns:a16="http://schemas.microsoft.com/office/drawing/2014/main" id="{DC192F2C-473C-49DE-AEF0-5C59A4F3AD04}"/>
                    </a:ext>
                  </a:extLst>
                </p:cNvPr>
                <p:cNvPicPr/>
                <p:nvPr/>
              </p:nvPicPr>
              <p:blipFill>
                <a:blip r:embed="rId100"/>
                <a:stretch>
                  <a:fillRect/>
                </a:stretch>
              </p:blipFill>
              <p:spPr>
                <a:xfrm>
                  <a:off x="4864960" y="4518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06" name="Freihand 105">
                  <a:extLst>
                    <a:ext uri="{FF2B5EF4-FFF2-40B4-BE49-F238E27FC236}">
                      <a16:creationId xmlns:a16="http://schemas.microsoft.com/office/drawing/2014/main" id="{F050DD0E-9455-4FD5-AE38-C03DA0CABA7D}"/>
                    </a:ext>
                  </a:extLst>
                </p14:cNvPr>
                <p14:cNvContentPartPr/>
                <p14:nvPr/>
              </p14:nvContentPartPr>
              <p14:xfrm>
                <a:off x="4878640" y="4378747"/>
                <a:ext cx="142200" cy="196200"/>
              </p14:xfrm>
            </p:contentPart>
          </mc:Choice>
          <mc:Fallback xmlns="">
            <p:pic>
              <p:nvPicPr>
                <p:cNvPr id="106" name="Freihand 105">
                  <a:extLst>
                    <a:ext uri="{FF2B5EF4-FFF2-40B4-BE49-F238E27FC236}">
                      <a16:creationId xmlns:a16="http://schemas.microsoft.com/office/drawing/2014/main" id="{F050DD0E-9455-4FD5-AE38-C03DA0CABA7D}"/>
                    </a:ext>
                  </a:extLst>
                </p:cNvPr>
                <p:cNvPicPr/>
                <p:nvPr/>
              </p:nvPicPr>
              <p:blipFill>
                <a:blip r:embed="rId103"/>
                <a:stretch>
                  <a:fillRect/>
                </a:stretch>
              </p:blipFill>
              <p:spPr>
                <a:xfrm>
                  <a:off x="4874320" y="4374427"/>
                  <a:ext cx="1508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07" name="Freihand 106">
                  <a:extLst>
                    <a:ext uri="{FF2B5EF4-FFF2-40B4-BE49-F238E27FC236}">
                      <a16:creationId xmlns:a16="http://schemas.microsoft.com/office/drawing/2014/main" id="{2D9CF21B-533E-4B7B-A63C-54F10BD1950A}"/>
                    </a:ext>
                  </a:extLst>
                </p14:cNvPr>
                <p14:cNvContentPartPr/>
                <p14:nvPr/>
              </p14:nvContentPartPr>
              <p14:xfrm>
                <a:off x="5089600" y="4479187"/>
                <a:ext cx="207720" cy="93240"/>
              </p14:xfrm>
            </p:contentPart>
          </mc:Choice>
          <mc:Fallback xmlns="">
            <p:pic>
              <p:nvPicPr>
                <p:cNvPr id="107" name="Freihand 106">
                  <a:extLst>
                    <a:ext uri="{FF2B5EF4-FFF2-40B4-BE49-F238E27FC236}">
                      <a16:creationId xmlns:a16="http://schemas.microsoft.com/office/drawing/2014/main" id="{2D9CF21B-533E-4B7B-A63C-54F10BD1950A}"/>
                    </a:ext>
                  </a:extLst>
                </p:cNvPr>
                <p:cNvPicPr/>
                <p:nvPr/>
              </p:nvPicPr>
              <p:blipFill>
                <a:blip r:embed="rId105"/>
                <a:stretch>
                  <a:fillRect/>
                </a:stretch>
              </p:blipFill>
              <p:spPr>
                <a:xfrm>
                  <a:off x="5085280" y="4474867"/>
                  <a:ext cx="2163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8" name="Freihand 107">
                  <a:extLst>
                    <a:ext uri="{FF2B5EF4-FFF2-40B4-BE49-F238E27FC236}">
                      <a16:creationId xmlns:a16="http://schemas.microsoft.com/office/drawing/2014/main" id="{6A41E470-B882-49D1-9C8F-C554272E7A7B}"/>
                    </a:ext>
                  </a:extLst>
                </p14:cNvPr>
                <p14:cNvContentPartPr/>
                <p14:nvPr/>
              </p14:nvContentPartPr>
              <p14:xfrm>
                <a:off x="5467960" y="4360747"/>
                <a:ext cx="120960" cy="196200"/>
              </p14:xfrm>
            </p:contentPart>
          </mc:Choice>
          <mc:Fallback xmlns="">
            <p:pic>
              <p:nvPicPr>
                <p:cNvPr id="108" name="Freihand 107">
                  <a:extLst>
                    <a:ext uri="{FF2B5EF4-FFF2-40B4-BE49-F238E27FC236}">
                      <a16:creationId xmlns:a16="http://schemas.microsoft.com/office/drawing/2014/main" id="{6A41E470-B882-49D1-9C8F-C554272E7A7B}"/>
                    </a:ext>
                  </a:extLst>
                </p:cNvPr>
                <p:cNvPicPr/>
                <p:nvPr/>
              </p:nvPicPr>
              <p:blipFill>
                <a:blip r:embed="rId107"/>
                <a:stretch>
                  <a:fillRect/>
                </a:stretch>
              </p:blipFill>
              <p:spPr>
                <a:xfrm>
                  <a:off x="5463640" y="4356427"/>
                  <a:ext cx="1296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9" name="Freihand 108">
                  <a:extLst>
                    <a:ext uri="{FF2B5EF4-FFF2-40B4-BE49-F238E27FC236}">
                      <a16:creationId xmlns:a16="http://schemas.microsoft.com/office/drawing/2014/main" id="{0C1CE4A3-C679-40ED-9971-C18AFBBC4F94}"/>
                    </a:ext>
                  </a:extLst>
                </p14:cNvPr>
                <p14:cNvContentPartPr/>
                <p14:nvPr/>
              </p14:nvContentPartPr>
              <p14:xfrm>
                <a:off x="5636080" y="4463347"/>
                <a:ext cx="20520" cy="77760"/>
              </p14:xfrm>
            </p:contentPart>
          </mc:Choice>
          <mc:Fallback xmlns="">
            <p:pic>
              <p:nvPicPr>
                <p:cNvPr id="109" name="Freihand 108">
                  <a:extLst>
                    <a:ext uri="{FF2B5EF4-FFF2-40B4-BE49-F238E27FC236}">
                      <a16:creationId xmlns:a16="http://schemas.microsoft.com/office/drawing/2014/main" id="{0C1CE4A3-C679-40ED-9971-C18AFBBC4F94}"/>
                    </a:ext>
                  </a:extLst>
                </p:cNvPr>
                <p:cNvPicPr/>
                <p:nvPr/>
              </p:nvPicPr>
              <p:blipFill>
                <a:blip r:embed="rId109"/>
                <a:stretch>
                  <a:fillRect/>
                </a:stretch>
              </p:blipFill>
              <p:spPr>
                <a:xfrm>
                  <a:off x="5631760" y="4459027"/>
                  <a:ext cx="291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0" name="Freihand 109">
                  <a:extLst>
                    <a:ext uri="{FF2B5EF4-FFF2-40B4-BE49-F238E27FC236}">
                      <a16:creationId xmlns:a16="http://schemas.microsoft.com/office/drawing/2014/main" id="{AC04066A-CBF0-4962-AE39-C5D62C941CE7}"/>
                    </a:ext>
                  </a:extLst>
                </p14:cNvPr>
                <p14:cNvContentPartPr/>
                <p14:nvPr/>
              </p14:nvContentPartPr>
              <p14:xfrm>
                <a:off x="5725000" y="4338067"/>
                <a:ext cx="20160" cy="186480"/>
              </p14:xfrm>
            </p:contentPart>
          </mc:Choice>
          <mc:Fallback xmlns="">
            <p:pic>
              <p:nvPicPr>
                <p:cNvPr id="110" name="Freihand 109">
                  <a:extLst>
                    <a:ext uri="{FF2B5EF4-FFF2-40B4-BE49-F238E27FC236}">
                      <a16:creationId xmlns:a16="http://schemas.microsoft.com/office/drawing/2014/main" id="{AC04066A-CBF0-4962-AE39-C5D62C941CE7}"/>
                    </a:ext>
                  </a:extLst>
                </p:cNvPr>
                <p:cNvPicPr/>
                <p:nvPr/>
              </p:nvPicPr>
              <p:blipFill>
                <a:blip r:embed="rId111"/>
                <a:stretch>
                  <a:fillRect/>
                </a:stretch>
              </p:blipFill>
              <p:spPr>
                <a:xfrm>
                  <a:off x="5720680" y="4333747"/>
                  <a:ext cx="288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1" name="Freihand 110">
                  <a:extLst>
                    <a:ext uri="{FF2B5EF4-FFF2-40B4-BE49-F238E27FC236}">
                      <a16:creationId xmlns:a16="http://schemas.microsoft.com/office/drawing/2014/main" id="{DB18E400-D318-4D38-A7E0-6917FA6E2003}"/>
                    </a:ext>
                  </a:extLst>
                </p14:cNvPr>
                <p14:cNvContentPartPr/>
                <p14:nvPr/>
              </p14:nvContentPartPr>
              <p14:xfrm>
                <a:off x="5767120" y="4471267"/>
                <a:ext cx="137520" cy="74160"/>
              </p14:xfrm>
            </p:contentPart>
          </mc:Choice>
          <mc:Fallback xmlns="">
            <p:pic>
              <p:nvPicPr>
                <p:cNvPr id="111" name="Freihand 110">
                  <a:extLst>
                    <a:ext uri="{FF2B5EF4-FFF2-40B4-BE49-F238E27FC236}">
                      <a16:creationId xmlns:a16="http://schemas.microsoft.com/office/drawing/2014/main" id="{DB18E400-D318-4D38-A7E0-6917FA6E2003}"/>
                    </a:ext>
                  </a:extLst>
                </p:cNvPr>
                <p:cNvPicPr/>
                <p:nvPr/>
              </p:nvPicPr>
              <p:blipFill>
                <a:blip r:embed="rId113"/>
                <a:stretch>
                  <a:fillRect/>
                </a:stretch>
              </p:blipFill>
              <p:spPr>
                <a:xfrm>
                  <a:off x="5762800" y="4466947"/>
                  <a:ext cx="1461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2" name="Freihand 111">
                  <a:extLst>
                    <a:ext uri="{FF2B5EF4-FFF2-40B4-BE49-F238E27FC236}">
                      <a16:creationId xmlns:a16="http://schemas.microsoft.com/office/drawing/2014/main" id="{72E653A3-B28F-4AC9-AD9E-CA41CCC3546B}"/>
                    </a:ext>
                  </a:extLst>
                </p14:cNvPr>
                <p14:cNvContentPartPr/>
                <p14:nvPr/>
              </p14:nvContentPartPr>
              <p14:xfrm>
                <a:off x="5927680" y="4336627"/>
                <a:ext cx="281880" cy="210960"/>
              </p14:xfrm>
            </p:contentPart>
          </mc:Choice>
          <mc:Fallback xmlns="">
            <p:pic>
              <p:nvPicPr>
                <p:cNvPr id="112" name="Freihand 111">
                  <a:extLst>
                    <a:ext uri="{FF2B5EF4-FFF2-40B4-BE49-F238E27FC236}">
                      <a16:creationId xmlns:a16="http://schemas.microsoft.com/office/drawing/2014/main" id="{72E653A3-B28F-4AC9-AD9E-CA41CCC3546B}"/>
                    </a:ext>
                  </a:extLst>
                </p:cNvPr>
                <p:cNvPicPr/>
                <p:nvPr/>
              </p:nvPicPr>
              <p:blipFill>
                <a:blip r:embed="rId115"/>
                <a:stretch>
                  <a:fillRect/>
                </a:stretch>
              </p:blipFill>
              <p:spPr>
                <a:xfrm>
                  <a:off x="5923360" y="4332307"/>
                  <a:ext cx="2905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3" name="Freihand 112">
                  <a:extLst>
                    <a:ext uri="{FF2B5EF4-FFF2-40B4-BE49-F238E27FC236}">
                      <a16:creationId xmlns:a16="http://schemas.microsoft.com/office/drawing/2014/main" id="{40A16736-4B3E-476F-A57C-A21A938D3202}"/>
                    </a:ext>
                  </a:extLst>
                </p14:cNvPr>
                <p14:cNvContentPartPr/>
                <p14:nvPr/>
              </p14:nvContentPartPr>
              <p14:xfrm>
                <a:off x="6212440" y="4375507"/>
                <a:ext cx="277920" cy="157320"/>
              </p14:xfrm>
            </p:contentPart>
          </mc:Choice>
          <mc:Fallback xmlns="">
            <p:pic>
              <p:nvPicPr>
                <p:cNvPr id="113" name="Freihand 112">
                  <a:extLst>
                    <a:ext uri="{FF2B5EF4-FFF2-40B4-BE49-F238E27FC236}">
                      <a16:creationId xmlns:a16="http://schemas.microsoft.com/office/drawing/2014/main" id="{40A16736-4B3E-476F-A57C-A21A938D3202}"/>
                    </a:ext>
                  </a:extLst>
                </p:cNvPr>
                <p:cNvPicPr/>
                <p:nvPr/>
              </p:nvPicPr>
              <p:blipFill>
                <a:blip r:embed="rId117"/>
                <a:stretch>
                  <a:fillRect/>
                </a:stretch>
              </p:blipFill>
              <p:spPr>
                <a:xfrm>
                  <a:off x="6208120" y="4371187"/>
                  <a:ext cx="2865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4" name="Freihand 113">
                  <a:extLst>
                    <a:ext uri="{FF2B5EF4-FFF2-40B4-BE49-F238E27FC236}">
                      <a16:creationId xmlns:a16="http://schemas.microsoft.com/office/drawing/2014/main" id="{84738EDE-5F6C-4A3C-98C7-8C47F9B40299}"/>
                    </a:ext>
                  </a:extLst>
                </p14:cNvPr>
                <p14:cNvContentPartPr/>
                <p14:nvPr/>
              </p14:nvContentPartPr>
              <p14:xfrm>
                <a:off x="5599360" y="4185427"/>
                <a:ext cx="25200" cy="11160"/>
              </p14:xfrm>
            </p:contentPart>
          </mc:Choice>
          <mc:Fallback xmlns="">
            <p:pic>
              <p:nvPicPr>
                <p:cNvPr id="114" name="Freihand 113">
                  <a:extLst>
                    <a:ext uri="{FF2B5EF4-FFF2-40B4-BE49-F238E27FC236}">
                      <a16:creationId xmlns:a16="http://schemas.microsoft.com/office/drawing/2014/main" id="{84738EDE-5F6C-4A3C-98C7-8C47F9B40299}"/>
                    </a:ext>
                  </a:extLst>
                </p:cNvPr>
                <p:cNvPicPr/>
                <p:nvPr/>
              </p:nvPicPr>
              <p:blipFill>
                <a:blip r:embed="rId119"/>
                <a:stretch>
                  <a:fillRect/>
                </a:stretch>
              </p:blipFill>
              <p:spPr>
                <a:xfrm>
                  <a:off x="5595040" y="4181107"/>
                  <a:ext cx="338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5" name="Freihand 114">
                  <a:extLst>
                    <a:ext uri="{FF2B5EF4-FFF2-40B4-BE49-F238E27FC236}">
                      <a16:creationId xmlns:a16="http://schemas.microsoft.com/office/drawing/2014/main" id="{35D63A87-D4E0-45E6-8906-F1559F57F59F}"/>
                    </a:ext>
                  </a:extLst>
                </p14:cNvPr>
                <p14:cNvContentPartPr/>
                <p14:nvPr/>
              </p14:nvContentPartPr>
              <p14:xfrm>
                <a:off x="6645880" y="4427347"/>
                <a:ext cx="96120" cy="120600"/>
              </p14:xfrm>
            </p:contentPart>
          </mc:Choice>
          <mc:Fallback xmlns="">
            <p:pic>
              <p:nvPicPr>
                <p:cNvPr id="115" name="Freihand 114">
                  <a:extLst>
                    <a:ext uri="{FF2B5EF4-FFF2-40B4-BE49-F238E27FC236}">
                      <a16:creationId xmlns:a16="http://schemas.microsoft.com/office/drawing/2014/main" id="{35D63A87-D4E0-45E6-8906-F1559F57F59F}"/>
                    </a:ext>
                  </a:extLst>
                </p:cNvPr>
                <p:cNvPicPr/>
                <p:nvPr/>
              </p:nvPicPr>
              <p:blipFill>
                <a:blip r:embed="rId121"/>
                <a:stretch>
                  <a:fillRect/>
                </a:stretch>
              </p:blipFill>
              <p:spPr>
                <a:xfrm>
                  <a:off x="6641560" y="4423027"/>
                  <a:ext cx="1047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16" name="Freihand 115">
                  <a:extLst>
                    <a:ext uri="{FF2B5EF4-FFF2-40B4-BE49-F238E27FC236}">
                      <a16:creationId xmlns:a16="http://schemas.microsoft.com/office/drawing/2014/main" id="{CC64AFD4-3DD7-4506-9ED2-1CECB91C745E}"/>
                    </a:ext>
                  </a:extLst>
                </p14:cNvPr>
                <p14:cNvContentPartPr/>
                <p14:nvPr/>
              </p14:nvContentPartPr>
              <p14:xfrm>
                <a:off x="6794560" y="4446787"/>
                <a:ext cx="96840" cy="110160"/>
              </p14:xfrm>
            </p:contentPart>
          </mc:Choice>
          <mc:Fallback xmlns="">
            <p:pic>
              <p:nvPicPr>
                <p:cNvPr id="116" name="Freihand 115">
                  <a:extLst>
                    <a:ext uri="{FF2B5EF4-FFF2-40B4-BE49-F238E27FC236}">
                      <a16:creationId xmlns:a16="http://schemas.microsoft.com/office/drawing/2014/main" id="{CC64AFD4-3DD7-4506-9ED2-1CECB91C745E}"/>
                    </a:ext>
                  </a:extLst>
                </p:cNvPr>
                <p:cNvPicPr/>
                <p:nvPr/>
              </p:nvPicPr>
              <p:blipFill>
                <a:blip r:embed="rId123"/>
                <a:stretch>
                  <a:fillRect/>
                </a:stretch>
              </p:blipFill>
              <p:spPr>
                <a:xfrm>
                  <a:off x="6790240" y="4442467"/>
                  <a:ext cx="1054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7" name="Freihand 116">
                  <a:extLst>
                    <a:ext uri="{FF2B5EF4-FFF2-40B4-BE49-F238E27FC236}">
                      <a16:creationId xmlns:a16="http://schemas.microsoft.com/office/drawing/2014/main" id="{D492F44F-5F47-4942-BCEF-B29A62117AA6}"/>
                    </a:ext>
                  </a:extLst>
                </p14:cNvPr>
                <p14:cNvContentPartPr/>
                <p14:nvPr/>
              </p14:nvContentPartPr>
              <p14:xfrm>
                <a:off x="6807160" y="4464427"/>
                <a:ext cx="81360" cy="52560"/>
              </p14:xfrm>
            </p:contentPart>
          </mc:Choice>
          <mc:Fallback xmlns="">
            <p:pic>
              <p:nvPicPr>
                <p:cNvPr id="117" name="Freihand 116">
                  <a:extLst>
                    <a:ext uri="{FF2B5EF4-FFF2-40B4-BE49-F238E27FC236}">
                      <a16:creationId xmlns:a16="http://schemas.microsoft.com/office/drawing/2014/main" id="{D492F44F-5F47-4942-BCEF-B29A62117AA6}"/>
                    </a:ext>
                  </a:extLst>
                </p:cNvPr>
                <p:cNvPicPr/>
                <p:nvPr/>
              </p:nvPicPr>
              <p:blipFill>
                <a:blip r:embed="rId125"/>
                <a:stretch>
                  <a:fillRect/>
                </a:stretch>
              </p:blipFill>
              <p:spPr>
                <a:xfrm>
                  <a:off x="6802840" y="4460107"/>
                  <a:ext cx="900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8" name="Freihand 117">
                  <a:extLst>
                    <a:ext uri="{FF2B5EF4-FFF2-40B4-BE49-F238E27FC236}">
                      <a16:creationId xmlns:a16="http://schemas.microsoft.com/office/drawing/2014/main" id="{67864A43-0065-4ED6-9BAA-5B572EB1184E}"/>
                    </a:ext>
                  </a:extLst>
                </p14:cNvPr>
                <p14:cNvContentPartPr/>
                <p14:nvPr/>
              </p14:nvContentPartPr>
              <p14:xfrm>
                <a:off x="6956560" y="4466227"/>
                <a:ext cx="111960" cy="74880"/>
              </p14:xfrm>
            </p:contentPart>
          </mc:Choice>
          <mc:Fallback xmlns="">
            <p:pic>
              <p:nvPicPr>
                <p:cNvPr id="118" name="Freihand 117">
                  <a:extLst>
                    <a:ext uri="{FF2B5EF4-FFF2-40B4-BE49-F238E27FC236}">
                      <a16:creationId xmlns:a16="http://schemas.microsoft.com/office/drawing/2014/main" id="{67864A43-0065-4ED6-9BAA-5B572EB1184E}"/>
                    </a:ext>
                  </a:extLst>
                </p:cNvPr>
                <p:cNvPicPr/>
                <p:nvPr/>
              </p:nvPicPr>
              <p:blipFill>
                <a:blip r:embed="rId127"/>
                <a:stretch>
                  <a:fillRect/>
                </a:stretch>
              </p:blipFill>
              <p:spPr>
                <a:xfrm>
                  <a:off x="6952240" y="4461907"/>
                  <a:ext cx="1206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20" name="Freihand 119">
                  <a:extLst>
                    <a:ext uri="{FF2B5EF4-FFF2-40B4-BE49-F238E27FC236}">
                      <a16:creationId xmlns:a16="http://schemas.microsoft.com/office/drawing/2014/main" id="{AC94240B-8BA7-4422-8514-B1CC4636402D}"/>
                    </a:ext>
                  </a:extLst>
                </p14:cNvPr>
                <p14:cNvContentPartPr/>
                <p14:nvPr/>
              </p14:nvContentPartPr>
              <p14:xfrm>
                <a:off x="6963760" y="4451827"/>
                <a:ext cx="128160" cy="97200"/>
              </p14:xfrm>
            </p:contentPart>
          </mc:Choice>
          <mc:Fallback xmlns="">
            <p:pic>
              <p:nvPicPr>
                <p:cNvPr id="120" name="Freihand 119">
                  <a:extLst>
                    <a:ext uri="{FF2B5EF4-FFF2-40B4-BE49-F238E27FC236}">
                      <a16:creationId xmlns:a16="http://schemas.microsoft.com/office/drawing/2014/main" id="{AC94240B-8BA7-4422-8514-B1CC4636402D}"/>
                    </a:ext>
                  </a:extLst>
                </p:cNvPr>
                <p:cNvPicPr/>
                <p:nvPr/>
              </p:nvPicPr>
              <p:blipFill>
                <a:blip r:embed="rId129"/>
                <a:stretch>
                  <a:fillRect/>
                </a:stretch>
              </p:blipFill>
              <p:spPr>
                <a:xfrm>
                  <a:off x="6959440" y="4447507"/>
                  <a:ext cx="1368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21" name="Freihand 120">
                  <a:extLst>
                    <a:ext uri="{FF2B5EF4-FFF2-40B4-BE49-F238E27FC236}">
                      <a16:creationId xmlns:a16="http://schemas.microsoft.com/office/drawing/2014/main" id="{0E8A65FC-1B55-4F3B-B76E-9329C0C917EC}"/>
                    </a:ext>
                  </a:extLst>
                </p14:cNvPr>
                <p14:cNvContentPartPr/>
                <p14:nvPr/>
              </p14:nvContentPartPr>
              <p14:xfrm>
                <a:off x="7089760" y="4360747"/>
                <a:ext cx="93240" cy="177480"/>
              </p14:xfrm>
            </p:contentPart>
          </mc:Choice>
          <mc:Fallback xmlns="">
            <p:pic>
              <p:nvPicPr>
                <p:cNvPr id="121" name="Freihand 120">
                  <a:extLst>
                    <a:ext uri="{FF2B5EF4-FFF2-40B4-BE49-F238E27FC236}">
                      <a16:creationId xmlns:a16="http://schemas.microsoft.com/office/drawing/2014/main" id="{0E8A65FC-1B55-4F3B-B76E-9329C0C917EC}"/>
                    </a:ext>
                  </a:extLst>
                </p:cNvPr>
                <p:cNvPicPr/>
                <p:nvPr/>
              </p:nvPicPr>
              <p:blipFill>
                <a:blip r:embed="rId131"/>
                <a:stretch>
                  <a:fillRect/>
                </a:stretch>
              </p:blipFill>
              <p:spPr>
                <a:xfrm>
                  <a:off x="7085440" y="4356427"/>
                  <a:ext cx="1018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22" name="Freihand 121">
                  <a:extLst>
                    <a:ext uri="{FF2B5EF4-FFF2-40B4-BE49-F238E27FC236}">
                      <a16:creationId xmlns:a16="http://schemas.microsoft.com/office/drawing/2014/main" id="{C4AAEEAD-8522-4149-82F0-FEE8C151E82C}"/>
                    </a:ext>
                  </a:extLst>
                </p14:cNvPr>
                <p14:cNvContentPartPr/>
                <p14:nvPr/>
              </p14:nvContentPartPr>
              <p14:xfrm>
                <a:off x="7233400" y="4456147"/>
                <a:ext cx="288000" cy="70200"/>
              </p14:xfrm>
            </p:contentPart>
          </mc:Choice>
          <mc:Fallback xmlns="">
            <p:pic>
              <p:nvPicPr>
                <p:cNvPr id="122" name="Freihand 121">
                  <a:extLst>
                    <a:ext uri="{FF2B5EF4-FFF2-40B4-BE49-F238E27FC236}">
                      <a16:creationId xmlns:a16="http://schemas.microsoft.com/office/drawing/2014/main" id="{C4AAEEAD-8522-4149-82F0-FEE8C151E82C}"/>
                    </a:ext>
                  </a:extLst>
                </p:cNvPr>
                <p:cNvPicPr/>
                <p:nvPr/>
              </p:nvPicPr>
              <p:blipFill>
                <a:blip r:embed="rId133"/>
                <a:stretch>
                  <a:fillRect/>
                </a:stretch>
              </p:blipFill>
              <p:spPr>
                <a:xfrm>
                  <a:off x="7229080" y="4451827"/>
                  <a:ext cx="2966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23" name="Freihand 122">
                  <a:extLst>
                    <a:ext uri="{FF2B5EF4-FFF2-40B4-BE49-F238E27FC236}">
                      <a16:creationId xmlns:a16="http://schemas.microsoft.com/office/drawing/2014/main" id="{08B36B28-5080-4AA7-85F5-DDE6063DCB48}"/>
                    </a:ext>
                  </a:extLst>
                </p14:cNvPr>
                <p14:cNvContentPartPr/>
                <p14:nvPr/>
              </p14:nvContentPartPr>
              <p14:xfrm>
                <a:off x="7527160" y="4450027"/>
                <a:ext cx="84960" cy="226080"/>
              </p14:xfrm>
            </p:contentPart>
          </mc:Choice>
          <mc:Fallback xmlns="">
            <p:pic>
              <p:nvPicPr>
                <p:cNvPr id="123" name="Freihand 122">
                  <a:extLst>
                    <a:ext uri="{FF2B5EF4-FFF2-40B4-BE49-F238E27FC236}">
                      <a16:creationId xmlns:a16="http://schemas.microsoft.com/office/drawing/2014/main" id="{08B36B28-5080-4AA7-85F5-DDE6063DCB48}"/>
                    </a:ext>
                  </a:extLst>
                </p:cNvPr>
                <p:cNvPicPr/>
                <p:nvPr/>
              </p:nvPicPr>
              <p:blipFill>
                <a:blip r:embed="rId135"/>
                <a:stretch>
                  <a:fillRect/>
                </a:stretch>
              </p:blipFill>
              <p:spPr>
                <a:xfrm>
                  <a:off x="7522840" y="4445707"/>
                  <a:ext cx="936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24" name="Freihand 123">
                  <a:extLst>
                    <a:ext uri="{FF2B5EF4-FFF2-40B4-BE49-F238E27FC236}">
                      <a16:creationId xmlns:a16="http://schemas.microsoft.com/office/drawing/2014/main" id="{5B262256-A91A-432E-ACE8-73F1EC29CA9E}"/>
                    </a:ext>
                  </a:extLst>
                </p14:cNvPr>
                <p14:cNvContentPartPr/>
                <p14:nvPr/>
              </p14:nvContentPartPr>
              <p14:xfrm>
                <a:off x="7675840" y="4432027"/>
                <a:ext cx="102600" cy="83520"/>
              </p14:xfrm>
            </p:contentPart>
          </mc:Choice>
          <mc:Fallback xmlns="">
            <p:pic>
              <p:nvPicPr>
                <p:cNvPr id="124" name="Freihand 123">
                  <a:extLst>
                    <a:ext uri="{FF2B5EF4-FFF2-40B4-BE49-F238E27FC236}">
                      <a16:creationId xmlns:a16="http://schemas.microsoft.com/office/drawing/2014/main" id="{5B262256-A91A-432E-ACE8-73F1EC29CA9E}"/>
                    </a:ext>
                  </a:extLst>
                </p:cNvPr>
                <p:cNvPicPr/>
                <p:nvPr/>
              </p:nvPicPr>
              <p:blipFill>
                <a:blip r:embed="rId137"/>
                <a:stretch>
                  <a:fillRect/>
                </a:stretch>
              </p:blipFill>
              <p:spPr>
                <a:xfrm>
                  <a:off x="7671520" y="4427707"/>
                  <a:ext cx="1112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25" name="Freihand 124">
                  <a:extLst>
                    <a:ext uri="{FF2B5EF4-FFF2-40B4-BE49-F238E27FC236}">
                      <a16:creationId xmlns:a16="http://schemas.microsoft.com/office/drawing/2014/main" id="{C211F843-353E-46D2-9A57-362E96979D49}"/>
                    </a:ext>
                  </a:extLst>
                </p14:cNvPr>
                <p14:cNvContentPartPr/>
                <p14:nvPr/>
              </p14:nvContentPartPr>
              <p14:xfrm>
                <a:off x="7810840" y="4422307"/>
                <a:ext cx="127080" cy="113760"/>
              </p14:xfrm>
            </p:contentPart>
          </mc:Choice>
          <mc:Fallback xmlns="">
            <p:pic>
              <p:nvPicPr>
                <p:cNvPr id="125" name="Freihand 124">
                  <a:extLst>
                    <a:ext uri="{FF2B5EF4-FFF2-40B4-BE49-F238E27FC236}">
                      <a16:creationId xmlns:a16="http://schemas.microsoft.com/office/drawing/2014/main" id="{C211F843-353E-46D2-9A57-362E96979D49}"/>
                    </a:ext>
                  </a:extLst>
                </p:cNvPr>
                <p:cNvPicPr/>
                <p:nvPr/>
              </p:nvPicPr>
              <p:blipFill>
                <a:blip r:embed="rId139"/>
                <a:stretch>
                  <a:fillRect/>
                </a:stretch>
              </p:blipFill>
              <p:spPr>
                <a:xfrm>
                  <a:off x="7806520" y="4417987"/>
                  <a:ext cx="135720" cy="122400"/>
                </a:xfrm>
                <a:prstGeom prst="rect">
                  <a:avLst/>
                </a:prstGeom>
              </p:spPr>
            </p:pic>
          </mc:Fallback>
        </mc:AlternateContent>
      </p:grpSp>
      <p:grpSp>
        <p:nvGrpSpPr>
          <p:cNvPr id="132" name="Gruppieren 131">
            <a:extLst>
              <a:ext uri="{FF2B5EF4-FFF2-40B4-BE49-F238E27FC236}">
                <a16:creationId xmlns:a16="http://schemas.microsoft.com/office/drawing/2014/main" id="{3E9F1A2C-3A89-4C85-9134-E6940E338497}"/>
              </a:ext>
            </a:extLst>
          </p:cNvPr>
          <p:cNvGrpSpPr/>
          <p:nvPr/>
        </p:nvGrpSpPr>
        <p:grpSpPr>
          <a:xfrm>
            <a:off x="4386160" y="4808227"/>
            <a:ext cx="520560" cy="188280"/>
            <a:chOff x="4386160" y="4808227"/>
            <a:chExt cx="520560" cy="188280"/>
          </a:xfrm>
        </p:grpSpPr>
        <mc:AlternateContent xmlns:mc="http://schemas.openxmlformats.org/markup-compatibility/2006" xmlns:p14="http://schemas.microsoft.com/office/powerpoint/2010/main">
          <mc:Choice Requires="p14">
            <p:contentPart p14:bwMode="auto" r:id="rId140">
              <p14:nvContentPartPr>
                <p14:cNvPr id="127" name="Freihand 126">
                  <a:extLst>
                    <a:ext uri="{FF2B5EF4-FFF2-40B4-BE49-F238E27FC236}">
                      <a16:creationId xmlns:a16="http://schemas.microsoft.com/office/drawing/2014/main" id="{3DBE35AA-4EFC-4A52-AABC-B33D3D4E9019}"/>
                    </a:ext>
                  </a:extLst>
                </p14:cNvPr>
                <p14:cNvContentPartPr/>
                <p14:nvPr/>
              </p14:nvContentPartPr>
              <p14:xfrm>
                <a:off x="4386160" y="4808227"/>
                <a:ext cx="146880" cy="188280"/>
              </p14:xfrm>
            </p:contentPart>
          </mc:Choice>
          <mc:Fallback xmlns="">
            <p:pic>
              <p:nvPicPr>
                <p:cNvPr id="127" name="Freihand 126">
                  <a:extLst>
                    <a:ext uri="{FF2B5EF4-FFF2-40B4-BE49-F238E27FC236}">
                      <a16:creationId xmlns:a16="http://schemas.microsoft.com/office/drawing/2014/main" id="{3DBE35AA-4EFC-4A52-AABC-B33D3D4E9019}"/>
                    </a:ext>
                  </a:extLst>
                </p:cNvPr>
                <p:cNvPicPr/>
                <p:nvPr/>
              </p:nvPicPr>
              <p:blipFill>
                <a:blip r:embed="rId141"/>
                <a:stretch>
                  <a:fillRect/>
                </a:stretch>
              </p:blipFill>
              <p:spPr>
                <a:xfrm>
                  <a:off x="4381840" y="4803907"/>
                  <a:ext cx="1555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28" name="Freihand 127">
                  <a:extLst>
                    <a:ext uri="{FF2B5EF4-FFF2-40B4-BE49-F238E27FC236}">
                      <a16:creationId xmlns:a16="http://schemas.microsoft.com/office/drawing/2014/main" id="{2BE54E17-4C1F-481E-A9E9-5EE3E275BEBE}"/>
                    </a:ext>
                  </a:extLst>
                </p14:cNvPr>
                <p14:cNvContentPartPr/>
                <p14:nvPr/>
              </p14:nvContentPartPr>
              <p14:xfrm>
                <a:off x="4471480" y="4905427"/>
                <a:ext cx="68400" cy="14760"/>
              </p14:xfrm>
            </p:contentPart>
          </mc:Choice>
          <mc:Fallback xmlns="">
            <p:pic>
              <p:nvPicPr>
                <p:cNvPr id="128" name="Freihand 127">
                  <a:extLst>
                    <a:ext uri="{FF2B5EF4-FFF2-40B4-BE49-F238E27FC236}">
                      <a16:creationId xmlns:a16="http://schemas.microsoft.com/office/drawing/2014/main" id="{2BE54E17-4C1F-481E-A9E9-5EE3E275BEBE}"/>
                    </a:ext>
                  </a:extLst>
                </p:cNvPr>
                <p:cNvPicPr/>
                <p:nvPr/>
              </p:nvPicPr>
              <p:blipFill>
                <a:blip r:embed="rId143"/>
                <a:stretch>
                  <a:fillRect/>
                </a:stretch>
              </p:blipFill>
              <p:spPr>
                <a:xfrm>
                  <a:off x="4467160" y="4901107"/>
                  <a:ext cx="770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29" name="Freihand 128">
                  <a:extLst>
                    <a:ext uri="{FF2B5EF4-FFF2-40B4-BE49-F238E27FC236}">
                      <a16:creationId xmlns:a16="http://schemas.microsoft.com/office/drawing/2014/main" id="{657EA5BF-A0B9-48EE-8479-D4B5E077C00C}"/>
                    </a:ext>
                  </a:extLst>
                </p14:cNvPr>
                <p14:cNvContentPartPr/>
                <p14:nvPr/>
              </p14:nvContentPartPr>
              <p14:xfrm>
                <a:off x="4671640" y="4879507"/>
                <a:ext cx="23040" cy="62280"/>
              </p14:xfrm>
            </p:contentPart>
          </mc:Choice>
          <mc:Fallback xmlns="">
            <p:pic>
              <p:nvPicPr>
                <p:cNvPr id="129" name="Freihand 128">
                  <a:extLst>
                    <a:ext uri="{FF2B5EF4-FFF2-40B4-BE49-F238E27FC236}">
                      <a16:creationId xmlns:a16="http://schemas.microsoft.com/office/drawing/2014/main" id="{657EA5BF-A0B9-48EE-8479-D4B5E077C00C}"/>
                    </a:ext>
                  </a:extLst>
                </p:cNvPr>
                <p:cNvPicPr/>
                <p:nvPr/>
              </p:nvPicPr>
              <p:blipFill>
                <a:blip r:embed="rId145"/>
                <a:stretch>
                  <a:fillRect/>
                </a:stretch>
              </p:blipFill>
              <p:spPr>
                <a:xfrm>
                  <a:off x="4667320" y="4875187"/>
                  <a:ext cx="316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0" name="Freihand 129">
                  <a:extLst>
                    <a:ext uri="{FF2B5EF4-FFF2-40B4-BE49-F238E27FC236}">
                      <a16:creationId xmlns:a16="http://schemas.microsoft.com/office/drawing/2014/main" id="{1B2C275B-57F3-436A-8C67-2FFBB530C26F}"/>
                    </a:ext>
                  </a:extLst>
                </p14:cNvPr>
                <p14:cNvContentPartPr/>
                <p14:nvPr/>
              </p14:nvContentPartPr>
              <p14:xfrm>
                <a:off x="4806640" y="4842787"/>
                <a:ext cx="26640" cy="120240"/>
              </p14:xfrm>
            </p:contentPart>
          </mc:Choice>
          <mc:Fallback xmlns="">
            <p:pic>
              <p:nvPicPr>
                <p:cNvPr id="130" name="Freihand 129">
                  <a:extLst>
                    <a:ext uri="{FF2B5EF4-FFF2-40B4-BE49-F238E27FC236}">
                      <a16:creationId xmlns:a16="http://schemas.microsoft.com/office/drawing/2014/main" id="{1B2C275B-57F3-436A-8C67-2FFBB530C26F}"/>
                    </a:ext>
                  </a:extLst>
                </p:cNvPr>
                <p:cNvPicPr/>
                <p:nvPr/>
              </p:nvPicPr>
              <p:blipFill>
                <a:blip r:embed="rId147"/>
                <a:stretch>
                  <a:fillRect/>
                </a:stretch>
              </p:blipFill>
              <p:spPr>
                <a:xfrm>
                  <a:off x="4802320" y="4838467"/>
                  <a:ext cx="352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1" name="Freihand 130">
                  <a:extLst>
                    <a:ext uri="{FF2B5EF4-FFF2-40B4-BE49-F238E27FC236}">
                      <a16:creationId xmlns:a16="http://schemas.microsoft.com/office/drawing/2014/main" id="{934510DC-3E34-4F7E-9766-E39145D70B92}"/>
                    </a:ext>
                  </a:extLst>
                </p14:cNvPr>
                <p14:cNvContentPartPr/>
                <p14:nvPr/>
              </p14:nvContentPartPr>
              <p14:xfrm>
                <a:off x="4767040" y="4823347"/>
                <a:ext cx="139680" cy="158760"/>
              </p14:xfrm>
            </p:contentPart>
          </mc:Choice>
          <mc:Fallback xmlns="">
            <p:pic>
              <p:nvPicPr>
                <p:cNvPr id="131" name="Freihand 130">
                  <a:extLst>
                    <a:ext uri="{FF2B5EF4-FFF2-40B4-BE49-F238E27FC236}">
                      <a16:creationId xmlns:a16="http://schemas.microsoft.com/office/drawing/2014/main" id="{934510DC-3E34-4F7E-9766-E39145D70B92}"/>
                    </a:ext>
                  </a:extLst>
                </p:cNvPr>
                <p:cNvPicPr/>
                <p:nvPr/>
              </p:nvPicPr>
              <p:blipFill>
                <a:blip r:embed="rId149"/>
                <a:stretch>
                  <a:fillRect/>
                </a:stretch>
              </p:blipFill>
              <p:spPr>
                <a:xfrm>
                  <a:off x="4762720" y="4819027"/>
                  <a:ext cx="148320" cy="167400"/>
                </a:xfrm>
                <a:prstGeom prst="rect">
                  <a:avLst/>
                </a:prstGeom>
              </p:spPr>
            </p:pic>
          </mc:Fallback>
        </mc:AlternateContent>
      </p:grpSp>
      <p:grpSp>
        <p:nvGrpSpPr>
          <p:cNvPr id="143" name="Gruppieren 142">
            <a:extLst>
              <a:ext uri="{FF2B5EF4-FFF2-40B4-BE49-F238E27FC236}">
                <a16:creationId xmlns:a16="http://schemas.microsoft.com/office/drawing/2014/main" id="{D25AE1D8-4E0B-4723-8C15-303BBDE011A2}"/>
              </a:ext>
            </a:extLst>
          </p:cNvPr>
          <p:cNvGrpSpPr/>
          <p:nvPr/>
        </p:nvGrpSpPr>
        <p:grpSpPr>
          <a:xfrm>
            <a:off x="5143600" y="4805347"/>
            <a:ext cx="1059480" cy="184680"/>
            <a:chOff x="5143600" y="4805347"/>
            <a:chExt cx="1059480" cy="184680"/>
          </a:xfrm>
        </p:grpSpPr>
        <mc:AlternateContent xmlns:mc="http://schemas.openxmlformats.org/markup-compatibility/2006" xmlns:p14="http://schemas.microsoft.com/office/powerpoint/2010/main">
          <mc:Choice Requires="p14">
            <p:contentPart p14:bwMode="auto" r:id="rId150">
              <p14:nvContentPartPr>
                <p14:cNvPr id="133" name="Freihand 132">
                  <a:extLst>
                    <a:ext uri="{FF2B5EF4-FFF2-40B4-BE49-F238E27FC236}">
                      <a16:creationId xmlns:a16="http://schemas.microsoft.com/office/drawing/2014/main" id="{C0FEE09C-67F1-4250-8621-6989AD83CCF7}"/>
                    </a:ext>
                  </a:extLst>
                </p14:cNvPr>
                <p14:cNvContentPartPr/>
                <p14:nvPr/>
              </p14:nvContentPartPr>
              <p14:xfrm>
                <a:off x="5195800" y="4852147"/>
                <a:ext cx="10080" cy="113760"/>
              </p14:xfrm>
            </p:contentPart>
          </mc:Choice>
          <mc:Fallback xmlns="">
            <p:pic>
              <p:nvPicPr>
                <p:cNvPr id="133" name="Freihand 132">
                  <a:extLst>
                    <a:ext uri="{FF2B5EF4-FFF2-40B4-BE49-F238E27FC236}">
                      <a16:creationId xmlns:a16="http://schemas.microsoft.com/office/drawing/2014/main" id="{C0FEE09C-67F1-4250-8621-6989AD83CCF7}"/>
                    </a:ext>
                  </a:extLst>
                </p:cNvPr>
                <p:cNvPicPr/>
                <p:nvPr/>
              </p:nvPicPr>
              <p:blipFill>
                <a:blip r:embed="rId151"/>
                <a:stretch>
                  <a:fillRect/>
                </a:stretch>
              </p:blipFill>
              <p:spPr>
                <a:xfrm>
                  <a:off x="5191480" y="4847827"/>
                  <a:ext cx="187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4" name="Freihand 133">
                  <a:extLst>
                    <a:ext uri="{FF2B5EF4-FFF2-40B4-BE49-F238E27FC236}">
                      <a16:creationId xmlns:a16="http://schemas.microsoft.com/office/drawing/2014/main" id="{26F58F5D-E217-4FEB-B050-8FEC3F806486}"/>
                    </a:ext>
                  </a:extLst>
                </p14:cNvPr>
                <p14:cNvContentPartPr/>
                <p14:nvPr/>
              </p14:nvContentPartPr>
              <p14:xfrm>
                <a:off x="5143600" y="4806787"/>
                <a:ext cx="132840" cy="183240"/>
              </p14:xfrm>
            </p:contentPart>
          </mc:Choice>
          <mc:Fallback xmlns="">
            <p:pic>
              <p:nvPicPr>
                <p:cNvPr id="134" name="Freihand 133">
                  <a:extLst>
                    <a:ext uri="{FF2B5EF4-FFF2-40B4-BE49-F238E27FC236}">
                      <a16:creationId xmlns:a16="http://schemas.microsoft.com/office/drawing/2014/main" id="{26F58F5D-E217-4FEB-B050-8FEC3F806486}"/>
                    </a:ext>
                  </a:extLst>
                </p:cNvPr>
                <p:cNvPicPr/>
                <p:nvPr/>
              </p:nvPicPr>
              <p:blipFill>
                <a:blip r:embed="rId153"/>
                <a:stretch>
                  <a:fillRect/>
                </a:stretch>
              </p:blipFill>
              <p:spPr>
                <a:xfrm>
                  <a:off x="5139280" y="4802467"/>
                  <a:ext cx="1414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5" name="Freihand 134">
                  <a:extLst>
                    <a:ext uri="{FF2B5EF4-FFF2-40B4-BE49-F238E27FC236}">
                      <a16:creationId xmlns:a16="http://schemas.microsoft.com/office/drawing/2014/main" id="{4EFA9E69-018C-403B-A6F8-E906D368BBF7}"/>
                    </a:ext>
                  </a:extLst>
                </p14:cNvPr>
                <p14:cNvContentPartPr/>
                <p14:nvPr/>
              </p14:nvContentPartPr>
              <p14:xfrm>
                <a:off x="5381920" y="4870867"/>
                <a:ext cx="72360" cy="70560"/>
              </p14:xfrm>
            </p:contentPart>
          </mc:Choice>
          <mc:Fallback xmlns="">
            <p:pic>
              <p:nvPicPr>
                <p:cNvPr id="135" name="Freihand 134">
                  <a:extLst>
                    <a:ext uri="{FF2B5EF4-FFF2-40B4-BE49-F238E27FC236}">
                      <a16:creationId xmlns:a16="http://schemas.microsoft.com/office/drawing/2014/main" id="{4EFA9E69-018C-403B-A6F8-E906D368BBF7}"/>
                    </a:ext>
                  </a:extLst>
                </p:cNvPr>
                <p:cNvPicPr/>
                <p:nvPr/>
              </p:nvPicPr>
              <p:blipFill>
                <a:blip r:embed="rId155"/>
                <a:stretch>
                  <a:fillRect/>
                </a:stretch>
              </p:blipFill>
              <p:spPr>
                <a:xfrm>
                  <a:off x="5377600" y="4866547"/>
                  <a:ext cx="810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36" name="Freihand 135">
                  <a:extLst>
                    <a:ext uri="{FF2B5EF4-FFF2-40B4-BE49-F238E27FC236}">
                      <a16:creationId xmlns:a16="http://schemas.microsoft.com/office/drawing/2014/main" id="{C0A1B07B-3D5E-4C57-ACF7-2FA41BFACC6B}"/>
                    </a:ext>
                  </a:extLst>
                </p14:cNvPr>
                <p14:cNvContentPartPr/>
                <p14:nvPr/>
              </p14:nvContentPartPr>
              <p14:xfrm>
                <a:off x="5472640" y="4805347"/>
                <a:ext cx="91080" cy="154080"/>
              </p14:xfrm>
            </p:contentPart>
          </mc:Choice>
          <mc:Fallback xmlns="">
            <p:pic>
              <p:nvPicPr>
                <p:cNvPr id="136" name="Freihand 135">
                  <a:extLst>
                    <a:ext uri="{FF2B5EF4-FFF2-40B4-BE49-F238E27FC236}">
                      <a16:creationId xmlns:a16="http://schemas.microsoft.com/office/drawing/2014/main" id="{C0A1B07B-3D5E-4C57-ACF7-2FA41BFACC6B}"/>
                    </a:ext>
                  </a:extLst>
                </p:cNvPr>
                <p:cNvPicPr/>
                <p:nvPr/>
              </p:nvPicPr>
              <p:blipFill>
                <a:blip r:embed="rId157"/>
                <a:stretch>
                  <a:fillRect/>
                </a:stretch>
              </p:blipFill>
              <p:spPr>
                <a:xfrm>
                  <a:off x="5468320" y="4801027"/>
                  <a:ext cx="997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7" name="Freihand 136">
                  <a:extLst>
                    <a:ext uri="{FF2B5EF4-FFF2-40B4-BE49-F238E27FC236}">
                      <a16:creationId xmlns:a16="http://schemas.microsoft.com/office/drawing/2014/main" id="{94FFADAD-58ED-4C81-AE0A-7CB012D9ABA0}"/>
                    </a:ext>
                  </a:extLst>
                </p14:cNvPr>
                <p14:cNvContentPartPr/>
                <p14:nvPr/>
              </p14:nvContentPartPr>
              <p14:xfrm>
                <a:off x="5587120" y="4815067"/>
                <a:ext cx="86040" cy="129600"/>
              </p14:xfrm>
            </p:contentPart>
          </mc:Choice>
          <mc:Fallback xmlns="">
            <p:pic>
              <p:nvPicPr>
                <p:cNvPr id="137" name="Freihand 136">
                  <a:extLst>
                    <a:ext uri="{FF2B5EF4-FFF2-40B4-BE49-F238E27FC236}">
                      <a16:creationId xmlns:a16="http://schemas.microsoft.com/office/drawing/2014/main" id="{94FFADAD-58ED-4C81-AE0A-7CB012D9ABA0}"/>
                    </a:ext>
                  </a:extLst>
                </p:cNvPr>
                <p:cNvPicPr/>
                <p:nvPr/>
              </p:nvPicPr>
              <p:blipFill>
                <a:blip r:embed="rId159"/>
                <a:stretch>
                  <a:fillRect/>
                </a:stretch>
              </p:blipFill>
              <p:spPr>
                <a:xfrm>
                  <a:off x="5582800" y="4810747"/>
                  <a:ext cx="946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8" name="Freihand 137">
                  <a:extLst>
                    <a:ext uri="{FF2B5EF4-FFF2-40B4-BE49-F238E27FC236}">
                      <a16:creationId xmlns:a16="http://schemas.microsoft.com/office/drawing/2014/main" id="{822B1FE4-B9E8-49E7-8623-5D57D2C02A46}"/>
                    </a:ext>
                  </a:extLst>
                </p14:cNvPr>
                <p14:cNvContentPartPr/>
                <p14:nvPr/>
              </p14:nvContentPartPr>
              <p14:xfrm>
                <a:off x="5664880" y="4884187"/>
                <a:ext cx="113040" cy="61920"/>
              </p14:xfrm>
            </p:contentPart>
          </mc:Choice>
          <mc:Fallback xmlns="">
            <p:pic>
              <p:nvPicPr>
                <p:cNvPr id="138" name="Freihand 137">
                  <a:extLst>
                    <a:ext uri="{FF2B5EF4-FFF2-40B4-BE49-F238E27FC236}">
                      <a16:creationId xmlns:a16="http://schemas.microsoft.com/office/drawing/2014/main" id="{822B1FE4-B9E8-49E7-8623-5D57D2C02A46}"/>
                    </a:ext>
                  </a:extLst>
                </p:cNvPr>
                <p:cNvPicPr/>
                <p:nvPr/>
              </p:nvPicPr>
              <p:blipFill>
                <a:blip r:embed="rId161"/>
                <a:stretch>
                  <a:fillRect/>
                </a:stretch>
              </p:blipFill>
              <p:spPr>
                <a:xfrm>
                  <a:off x="5660560" y="4879867"/>
                  <a:ext cx="1216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9" name="Freihand 138">
                  <a:extLst>
                    <a:ext uri="{FF2B5EF4-FFF2-40B4-BE49-F238E27FC236}">
                      <a16:creationId xmlns:a16="http://schemas.microsoft.com/office/drawing/2014/main" id="{5B37415B-A4DD-4ACA-8B29-27A6C8A081C6}"/>
                    </a:ext>
                  </a:extLst>
                </p14:cNvPr>
                <p14:cNvContentPartPr/>
                <p14:nvPr/>
              </p14:nvContentPartPr>
              <p14:xfrm>
                <a:off x="5808880" y="4878427"/>
                <a:ext cx="64080" cy="63000"/>
              </p14:xfrm>
            </p:contentPart>
          </mc:Choice>
          <mc:Fallback xmlns="">
            <p:pic>
              <p:nvPicPr>
                <p:cNvPr id="139" name="Freihand 138">
                  <a:extLst>
                    <a:ext uri="{FF2B5EF4-FFF2-40B4-BE49-F238E27FC236}">
                      <a16:creationId xmlns:a16="http://schemas.microsoft.com/office/drawing/2014/main" id="{5B37415B-A4DD-4ACA-8B29-27A6C8A081C6}"/>
                    </a:ext>
                  </a:extLst>
                </p:cNvPr>
                <p:cNvPicPr/>
                <p:nvPr/>
              </p:nvPicPr>
              <p:blipFill>
                <a:blip r:embed="rId163"/>
                <a:stretch>
                  <a:fillRect/>
                </a:stretch>
              </p:blipFill>
              <p:spPr>
                <a:xfrm>
                  <a:off x="5804560" y="4874107"/>
                  <a:ext cx="727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40" name="Freihand 139">
                  <a:extLst>
                    <a:ext uri="{FF2B5EF4-FFF2-40B4-BE49-F238E27FC236}">
                      <a16:creationId xmlns:a16="http://schemas.microsoft.com/office/drawing/2014/main" id="{F9A115BB-5B6A-433E-A0B0-1C8F588DC17A}"/>
                    </a:ext>
                  </a:extLst>
                </p14:cNvPr>
                <p14:cNvContentPartPr/>
                <p14:nvPr/>
              </p14:nvContentPartPr>
              <p14:xfrm>
                <a:off x="5843440" y="4817947"/>
                <a:ext cx="51120" cy="29520"/>
              </p14:xfrm>
            </p:contentPart>
          </mc:Choice>
          <mc:Fallback xmlns="">
            <p:pic>
              <p:nvPicPr>
                <p:cNvPr id="140" name="Freihand 139">
                  <a:extLst>
                    <a:ext uri="{FF2B5EF4-FFF2-40B4-BE49-F238E27FC236}">
                      <a16:creationId xmlns:a16="http://schemas.microsoft.com/office/drawing/2014/main" id="{F9A115BB-5B6A-433E-A0B0-1C8F588DC17A}"/>
                    </a:ext>
                  </a:extLst>
                </p:cNvPr>
                <p:cNvPicPr/>
                <p:nvPr/>
              </p:nvPicPr>
              <p:blipFill>
                <a:blip r:embed="rId165"/>
                <a:stretch>
                  <a:fillRect/>
                </a:stretch>
              </p:blipFill>
              <p:spPr>
                <a:xfrm>
                  <a:off x="5839120" y="4813627"/>
                  <a:ext cx="597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41" name="Freihand 140">
                  <a:extLst>
                    <a:ext uri="{FF2B5EF4-FFF2-40B4-BE49-F238E27FC236}">
                      <a16:creationId xmlns:a16="http://schemas.microsoft.com/office/drawing/2014/main" id="{7D17FDD7-1017-4F57-8999-DDB5950DCE4B}"/>
                    </a:ext>
                  </a:extLst>
                </p14:cNvPr>
                <p14:cNvContentPartPr/>
                <p14:nvPr/>
              </p14:nvContentPartPr>
              <p14:xfrm>
                <a:off x="5889160" y="4861507"/>
                <a:ext cx="82440" cy="99720"/>
              </p14:xfrm>
            </p:contentPart>
          </mc:Choice>
          <mc:Fallback xmlns="">
            <p:pic>
              <p:nvPicPr>
                <p:cNvPr id="141" name="Freihand 140">
                  <a:extLst>
                    <a:ext uri="{FF2B5EF4-FFF2-40B4-BE49-F238E27FC236}">
                      <a16:creationId xmlns:a16="http://schemas.microsoft.com/office/drawing/2014/main" id="{7D17FDD7-1017-4F57-8999-DDB5950DCE4B}"/>
                    </a:ext>
                  </a:extLst>
                </p:cNvPr>
                <p:cNvPicPr/>
                <p:nvPr/>
              </p:nvPicPr>
              <p:blipFill>
                <a:blip r:embed="rId167"/>
                <a:stretch>
                  <a:fillRect/>
                </a:stretch>
              </p:blipFill>
              <p:spPr>
                <a:xfrm>
                  <a:off x="5884840" y="4857187"/>
                  <a:ext cx="910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42" name="Freihand 141">
                  <a:extLst>
                    <a:ext uri="{FF2B5EF4-FFF2-40B4-BE49-F238E27FC236}">
                      <a16:creationId xmlns:a16="http://schemas.microsoft.com/office/drawing/2014/main" id="{602DBB1C-030A-43A3-9B2B-24B4942D9993}"/>
                    </a:ext>
                  </a:extLst>
                </p14:cNvPr>
                <p14:cNvContentPartPr/>
                <p14:nvPr/>
              </p14:nvContentPartPr>
              <p14:xfrm>
                <a:off x="6050080" y="4883827"/>
                <a:ext cx="153000" cy="70920"/>
              </p14:xfrm>
            </p:contentPart>
          </mc:Choice>
          <mc:Fallback xmlns="">
            <p:pic>
              <p:nvPicPr>
                <p:cNvPr id="142" name="Freihand 141">
                  <a:extLst>
                    <a:ext uri="{FF2B5EF4-FFF2-40B4-BE49-F238E27FC236}">
                      <a16:creationId xmlns:a16="http://schemas.microsoft.com/office/drawing/2014/main" id="{602DBB1C-030A-43A3-9B2B-24B4942D9993}"/>
                    </a:ext>
                  </a:extLst>
                </p:cNvPr>
                <p:cNvPicPr/>
                <p:nvPr/>
              </p:nvPicPr>
              <p:blipFill>
                <a:blip r:embed="rId169"/>
                <a:stretch>
                  <a:fillRect/>
                </a:stretch>
              </p:blipFill>
              <p:spPr>
                <a:xfrm>
                  <a:off x="6045760" y="4879507"/>
                  <a:ext cx="161640" cy="79560"/>
                </a:xfrm>
                <a:prstGeom prst="rect">
                  <a:avLst/>
                </a:prstGeom>
              </p:spPr>
            </p:pic>
          </mc:Fallback>
        </mc:AlternateContent>
      </p:grpSp>
      <p:grpSp>
        <p:nvGrpSpPr>
          <p:cNvPr id="156" name="Gruppieren 155">
            <a:extLst>
              <a:ext uri="{FF2B5EF4-FFF2-40B4-BE49-F238E27FC236}">
                <a16:creationId xmlns:a16="http://schemas.microsoft.com/office/drawing/2014/main" id="{75AD6F28-8059-41FA-84F9-0435BB02B243}"/>
              </a:ext>
            </a:extLst>
          </p:cNvPr>
          <p:cNvGrpSpPr/>
          <p:nvPr/>
        </p:nvGrpSpPr>
        <p:grpSpPr>
          <a:xfrm>
            <a:off x="6496120" y="4774747"/>
            <a:ext cx="1504800" cy="226440"/>
            <a:chOff x="6496120" y="4774747"/>
            <a:chExt cx="1504800" cy="226440"/>
          </a:xfrm>
        </p:grpSpPr>
        <mc:AlternateContent xmlns:mc="http://schemas.openxmlformats.org/markup-compatibility/2006" xmlns:p14="http://schemas.microsoft.com/office/powerpoint/2010/main">
          <mc:Choice Requires="p14">
            <p:contentPart p14:bwMode="auto" r:id="rId170">
              <p14:nvContentPartPr>
                <p14:cNvPr id="144" name="Freihand 143">
                  <a:extLst>
                    <a:ext uri="{FF2B5EF4-FFF2-40B4-BE49-F238E27FC236}">
                      <a16:creationId xmlns:a16="http://schemas.microsoft.com/office/drawing/2014/main" id="{6699D70D-4512-4067-84E3-A2FD19EC0B38}"/>
                    </a:ext>
                  </a:extLst>
                </p14:cNvPr>
                <p14:cNvContentPartPr/>
                <p14:nvPr/>
              </p14:nvContentPartPr>
              <p14:xfrm>
                <a:off x="6496120" y="4796707"/>
                <a:ext cx="153000" cy="159120"/>
              </p14:xfrm>
            </p:contentPart>
          </mc:Choice>
          <mc:Fallback xmlns="">
            <p:pic>
              <p:nvPicPr>
                <p:cNvPr id="144" name="Freihand 143">
                  <a:extLst>
                    <a:ext uri="{FF2B5EF4-FFF2-40B4-BE49-F238E27FC236}">
                      <a16:creationId xmlns:a16="http://schemas.microsoft.com/office/drawing/2014/main" id="{6699D70D-4512-4067-84E3-A2FD19EC0B38}"/>
                    </a:ext>
                  </a:extLst>
                </p:cNvPr>
                <p:cNvPicPr/>
                <p:nvPr/>
              </p:nvPicPr>
              <p:blipFill>
                <a:blip r:embed="rId171"/>
                <a:stretch>
                  <a:fillRect/>
                </a:stretch>
              </p:blipFill>
              <p:spPr>
                <a:xfrm>
                  <a:off x="6491800" y="4792387"/>
                  <a:ext cx="1616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45" name="Freihand 144">
                  <a:extLst>
                    <a:ext uri="{FF2B5EF4-FFF2-40B4-BE49-F238E27FC236}">
                      <a16:creationId xmlns:a16="http://schemas.microsoft.com/office/drawing/2014/main" id="{285F6C23-D29D-4C70-92CA-3EEDED99AD1B}"/>
                    </a:ext>
                  </a:extLst>
                </p14:cNvPr>
                <p14:cNvContentPartPr/>
                <p14:nvPr/>
              </p14:nvContentPartPr>
              <p14:xfrm>
                <a:off x="6556600" y="4879867"/>
                <a:ext cx="112680" cy="20880"/>
              </p14:xfrm>
            </p:contentPart>
          </mc:Choice>
          <mc:Fallback xmlns="">
            <p:pic>
              <p:nvPicPr>
                <p:cNvPr id="145" name="Freihand 144">
                  <a:extLst>
                    <a:ext uri="{FF2B5EF4-FFF2-40B4-BE49-F238E27FC236}">
                      <a16:creationId xmlns:a16="http://schemas.microsoft.com/office/drawing/2014/main" id="{285F6C23-D29D-4C70-92CA-3EEDED99AD1B}"/>
                    </a:ext>
                  </a:extLst>
                </p:cNvPr>
                <p:cNvPicPr/>
                <p:nvPr/>
              </p:nvPicPr>
              <p:blipFill>
                <a:blip r:embed="rId173"/>
                <a:stretch>
                  <a:fillRect/>
                </a:stretch>
              </p:blipFill>
              <p:spPr>
                <a:xfrm>
                  <a:off x="6552280" y="4875547"/>
                  <a:ext cx="1213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46" name="Freihand 145">
                  <a:extLst>
                    <a:ext uri="{FF2B5EF4-FFF2-40B4-BE49-F238E27FC236}">
                      <a16:creationId xmlns:a16="http://schemas.microsoft.com/office/drawing/2014/main" id="{09DF7CF8-3887-4FCE-A188-291D423EB610}"/>
                    </a:ext>
                  </a:extLst>
                </p14:cNvPr>
                <p14:cNvContentPartPr/>
                <p14:nvPr/>
              </p14:nvContentPartPr>
              <p14:xfrm>
                <a:off x="6693040" y="4886707"/>
                <a:ext cx="66600" cy="58680"/>
              </p14:xfrm>
            </p:contentPart>
          </mc:Choice>
          <mc:Fallback xmlns="">
            <p:pic>
              <p:nvPicPr>
                <p:cNvPr id="146" name="Freihand 145">
                  <a:extLst>
                    <a:ext uri="{FF2B5EF4-FFF2-40B4-BE49-F238E27FC236}">
                      <a16:creationId xmlns:a16="http://schemas.microsoft.com/office/drawing/2014/main" id="{09DF7CF8-3887-4FCE-A188-291D423EB610}"/>
                    </a:ext>
                  </a:extLst>
                </p:cNvPr>
                <p:cNvPicPr/>
                <p:nvPr/>
              </p:nvPicPr>
              <p:blipFill>
                <a:blip r:embed="rId175"/>
                <a:stretch>
                  <a:fillRect/>
                </a:stretch>
              </p:blipFill>
              <p:spPr>
                <a:xfrm>
                  <a:off x="6688720" y="4882387"/>
                  <a:ext cx="752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47" name="Freihand 146">
                  <a:extLst>
                    <a:ext uri="{FF2B5EF4-FFF2-40B4-BE49-F238E27FC236}">
                      <a16:creationId xmlns:a16="http://schemas.microsoft.com/office/drawing/2014/main" id="{1E00C178-6F66-40AD-B71B-4C0FE282B2EE}"/>
                    </a:ext>
                  </a:extLst>
                </p14:cNvPr>
                <p14:cNvContentPartPr/>
                <p14:nvPr/>
              </p14:nvContentPartPr>
              <p14:xfrm>
                <a:off x="6776200" y="4774747"/>
                <a:ext cx="88920" cy="183600"/>
              </p14:xfrm>
            </p:contentPart>
          </mc:Choice>
          <mc:Fallback xmlns="">
            <p:pic>
              <p:nvPicPr>
                <p:cNvPr id="147" name="Freihand 146">
                  <a:extLst>
                    <a:ext uri="{FF2B5EF4-FFF2-40B4-BE49-F238E27FC236}">
                      <a16:creationId xmlns:a16="http://schemas.microsoft.com/office/drawing/2014/main" id="{1E00C178-6F66-40AD-B71B-4C0FE282B2EE}"/>
                    </a:ext>
                  </a:extLst>
                </p:cNvPr>
                <p:cNvPicPr/>
                <p:nvPr/>
              </p:nvPicPr>
              <p:blipFill>
                <a:blip r:embed="rId177"/>
                <a:stretch>
                  <a:fillRect/>
                </a:stretch>
              </p:blipFill>
              <p:spPr>
                <a:xfrm>
                  <a:off x="6771880" y="4770427"/>
                  <a:ext cx="975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8" name="Freihand 147">
                  <a:extLst>
                    <a:ext uri="{FF2B5EF4-FFF2-40B4-BE49-F238E27FC236}">
                      <a16:creationId xmlns:a16="http://schemas.microsoft.com/office/drawing/2014/main" id="{1884BDB5-D8C4-4D67-9E66-8C6B53C722A9}"/>
                    </a:ext>
                  </a:extLst>
                </p14:cNvPr>
                <p14:cNvContentPartPr/>
                <p14:nvPr/>
              </p14:nvContentPartPr>
              <p14:xfrm>
                <a:off x="6894640" y="4786987"/>
                <a:ext cx="79560" cy="164520"/>
              </p14:xfrm>
            </p:contentPart>
          </mc:Choice>
          <mc:Fallback xmlns="">
            <p:pic>
              <p:nvPicPr>
                <p:cNvPr id="148" name="Freihand 147">
                  <a:extLst>
                    <a:ext uri="{FF2B5EF4-FFF2-40B4-BE49-F238E27FC236}">
                      <a16:creationId xmlns:a16="http://schemas.microsoft.com/office/drawing/2014/main" id="{1884BDB5-D8C4-4D67-9E66-8C6B53C722A9}"/>
                    </a:ext>
                  </a:extLst>
                </p:cNvPr>
                <p:cNvPicPr/>
                <p:nvPr/>
              </p:nvPicPr>
              <p:blipFill>
                <a:blip r:embed="rId179"/>
                <a:stretch>
                  <a:fillRect/>
                </a:stretch>
              </p:blipFill>
              <p:spPr>
                <a:xfrm>
                  <a:off x="6890320" y="4782667"/>
                  <a:ext cx="882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9" name="Freihand 148">
                  <a:extLst>
                    <a:ext uri="{FF2B5EF4-FFF2-40B4-BE49-F238E27FC236}">
                      <a16:creationId xmlns:a16="http://schemas.microsoft.com/office/drawing/2014/main" id="{FACBD97C-3F44-4E59-B31F-E376BA34B6A5}"/>
                    </a:ext>
                  </a:extLst>
                </p14:cNvPr>
                <p14:cNvContentPartPr/>
                <p14:nvPr/>
              </p14:nvContentPartPr>
              <p14:xfrm>
                <a:off x="6957640" y="4861867"/>
                <a:ext cx="120960" cy="72720"/>
              </p14:xfrm>
            </p:contentPart>
          </mc:Choice>
          <mc:Fallback xmlns="">
            <p:pic>
              <p:nvPicPr>
                <p:cNvPr id="149" name="Freihand 148">
                  <a:extLst>
                    <a:ext uri="{FF2B5EF4-FFF2-40B4-BE49-F238E27FC236}">
                      <a16:creationId xmlns:a16="http://schemas.microsoft.com/office/drawing/2014/main" id="{FACBD97C-3F44-4E59-B31F-E376BA34B6A5}"/>
                    </a:ext>
                  </a:extLst>
                </p:cNvPr>
                <p:cNvPicPr/>
                <p:nvPr/>
              </p:nvPicPr>
              <p:blipFill>
                <a:blip r:embed="rId181"/>
                <a:stretch>
                  <a:fillRect/>
                </a:stretch>
              </p:blipFill>
              <p:spPr>
                <a:xfrm>
                  <a:off x="6953320" y="4857547"/>
                  <a:ext cx="1296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50" name="Freihand 149">
                  <a:extLst>
                    <a:ext uri="{FF2B5EF4-FFF2-40B4-BE49-F238E27FC236}">
                      <a16:creationId xmlns:a16="http://schemas.microsoft.com/office/drawing/2014/main" id="{A7DDFBCA-48F9-409D-B502-36BDBC85B4F6}"/>
                    </a:ext>
                  </a:extLst>
                </p14:cNvPr>
                <p14:cNvContentPartPr/>
                <p14:nvPr/>
              </p14:nvContentPartPr>
              <p14:xfrm>
                <a:off x="7104880" y="4877707"/>
                <a:ext cx="77040" cy="53280"/>
              </p14:xfrm>
            </p:contentPart>
          </mc:Choice>
          <mc:Fallback xmlns="">
            <p:pic>
              <p:nvPicPr>
                <p:cNvPr id="150" name="Freihand 149">
                  <a:extLst>
                    <a:ext uri="{FF2B5EF4-FFF2-40B4-BE49-F238E27FC236}">
                      <a16:creationId xmlns:a16="http://schemas.microsoft.com/office/drawing/2014/main" id="{A7DDFBCA-48F9-409D-B502-36BDBC85B4F6}"/>
                    </a:ext>
                  </a:extLst>
                </p:cNvPr>
                <p:cNvPicPr/>
                <p:nvPr/>
              </p:nvPicPr>
              <p:blipFill>
                <a:blip r:embed="rId183"/>
                <a:stretch>
                  <a:fillRect/>
                </a:stretch>
              </p:blipFill>
              <p:spPr>
                <a:xfrm>
                  <a:off x="7100560" y="4873387"/>
                  <a:ext cx="856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51" name="Freihand 150">
                  <a:extLst>
                    <a:ext uri="{FF2B5EF4-FFF2-40B4-BE49-F238E27FC236}">
                      <a16:creationId xmlns:a16="http://schemas.microsoft.com/office/drawing/2014/main" id="{BC84E5B7-8484-4066-8985-99B3AD27104F}"/>
                    </a:ext>
                  </a:extLst>
                </p14:cNvPr>
                <p14:cNvContentPartPr/>
                <p14:nvPr/>
              </p14:nvContentPartPr>
              <p14:xfrm>
                <a:off x="7173640" y="4795627"/>
                <a:ext cx="41040" cy="19440"/>
              </p14:xfrm>
            </p:contentPart>
          </mc:Choice>
          <mc:Fallback xmlns="">
            <p:pic>
              <p:nvPicPr>
                <p:cNvPr id="151" name="Freihand 150">
                  <a:extLst>
                    <a:ext uri="{FF2B5EF4-FFF2-40B4-BE49-F238E27FC236}">
                      <a16:creationId xmlns:a16="http://schemas.microsoft.com/office/drawing/2014/main" id="{BC84E5B7-8484-4066-8985-99B3AD27104F}"/>
                    </a:ext>
                  </a:extLst>
                </p:cNvPr>
                <p:cNvPicPr/>
                <p:nvPr/>
              </p:nvPicPr>
              <p:blipFill>
                <a:blip r:embed="rId185"/>
                <a:stretch>
                  <a:fillRect/>
                </a:stretch>
              </p:blipFill>
              <p:spPr>
                <a:xfrm>
                  <a:off x="7169320" y="4791307"/>
                  <a:ext cx="496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52" name="Freihand 151">
                  <a:extLst>
                    <a:ext uri="{FF2B5EF4-FFF2-40B4-BE49-F238E27FC236}">
                      <a16:creationId xmlns:a16="http://schemas.microsoft.com/office/drawing/2014/main" id="{0471C8EB-B730-4865-A067-AF7B30C32EAC}"/>
                    </a:ext>
                  </a:extLst>
                </p14:cNvPr>
                <p14:cNvContentPartPr/>
                <p14:nvPr/>
              </p14:nvContentPartPr>
              <p14:xfrm>
                <a:off x="7214320" y="4843867"/>
                <a:ext cx="67680" cy="96840"/>
              </p14:xfrm>
            </p:contentPart>
          </mc:Choice>
          <mc:Fallback xmlns="">
            <p:pic>
              <p:nvPicPr>
                <p:cNvPr id="152" name="Freihand 151">
                  <a:extLst>
                    <a:ext uri="{FF2B5EF4-FFF2-40B4-BE49-F238E27FC236}">
                      <a16:creationId xmlns:a16="http://schemas.microsoft.com/office/drawing/2014/main" id="{0471C8EB-B730-4865-A067-AF7B30C32EAC}"/>
                    </a:ext>
                  </a:extLst>
                </p:cNvPr>
                <p:cNvPicPr/>
                <p:nvPr/>
              </p:nvPicPr>
              <p:blipFill>
                <a:blip r:embed="rId187"/>
                <a:stretch>
                  <a:fillRect/>
                </a:stretch>
              </p:blipFill>
              <p:spPr>
                <a:xfrm>
                  <a:off x="7210000" y="4839547"/>
                  <a:ext cx="763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53" name="Freihand 152">
                  <a:extLst>
                    <a:ext uri="{FF2B5EF4-FFF2-40B4-BE49-F238E27FC236}">
                      <a16:creationId xmlns:a16="http://schemas.microsoft.com/office/drawing/2014/main" id="{A9A5D21A-0BC1-4200-9D1A-6C690D24E78E}"/>
                    </a:ext>
                  </a:extLst>
                </p14:cNvPr>
                <p14:cNvContentPartPr/>
                <p14:nvPr/>
              </p14:nvContentPartPr>
              <p14:xfrm>
                <a:off x="7433920" y="4841707"/>
                <a:ext cx="165960" cy="61560"/>
              </p14:xfrm>
            </p:contentPart>
          </mc:Choice>
          <mc:Fallback xmlns="">
            <p:pic>
              <p:nvPicPr>
                <p:cNvPr id="153" name="Freihand 152">
                  <a:extLst>
                    <a:ext uri="{FF2B5EF4-FFF2-40B4-BE49-F238E27FC236}">
                      <a16:creationId xmlns:a16="http://schemas.microsoft.com/office/drawing/2014/main" id="{A9A5D21A-0BC1-4200-9D1A-6C690D24E78E}"/>
                    </a:ext>
                  </a:extLst>
                </p:cNvPr>
                <p:cNvPicPr/>
                <p:nvPr/>
              </p:nvPicPr>
              <p:blipFill>
                <a:blip r:embed="rId189"/>
                <a:stretch>
                  <a:fillRect/>
                </a:stretch>
              </p:blipFill>
              <p:spPr>
                <a:xfrm>
                  <a:off x="7429600" y="4837387"/>
                  <a:ext cx="1746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54" name="Freihand 153">
                  <a:extLst>
                    <a:ext uri="{FF2B5EF4-FFF2-40B4-BE49-F238E27FC236}">
                      <a16:creationId xmlns:a16="http://schemas.microsoft.com/office/drawing/2014/main" id="{41C87EDF-4D0D-4E45-977F-7A35E15520C7}"/>
                    </a:ext>
                  </a:extLst>
                </p14:cNvPr>
                <p14:cNvContentPartPr/>
                <p14:nvPr/>
              </p14:nvContentPartPr>
              <p14:xfrm>
                <a:off x="7612840" y="4848907"/>
                <a:ext cx="165960" cy="54360"/>
              </p14:xfrm>
            </p:contentPart>
          </mc:Choice>
          <mc:Fallback xmlns="">
            <p:pic>
              <p:nvPicPr>
                <p:cNvPr id="154" name="Freihand 153">
                  <a:extLst>
                    <a:ext uri="{FF2B5EF4-FFF2-40B4-BE49-F238E27FC236}">
                      <a16:creationId xmlns:a16="http://schemas.microsoft.com/office/drawing/2014/main" id="{41C87EDF-4D0D-4E45-977F-7A35E15520C7}"/>
                    </a:ext>
                  </a:extLst>
                </p:cNvPr>
                <p:cNvPicPr/>
                <p:nvPr/>
              </p:nvPicPr>
              <p:blipFill>
                <a:blip r:embed="rId191"/>
                <a:stretch>
                  <a:fillRect/>
                </a:stretch>
              </p:blipFill>
              <p:spPr>
                <a:xfrm>
                  <a:off x="7608520" y="4844587"/>
                  <a:ext cx="1746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55" name="Freihand 154">
                  <a:extLst>
                    <a:ext uri="{FF2B5EF4-FFF2-40B4-BE49-F238E27FC236}">
                      <a16:creationId xmlns:a16="http://schemas.microsoft.com/office/drawing/2014/main" id="{40F96D27-2F86-4598-AF5E-0FA1BF6D1B83}"/>
                    </a:ext>
                  </a:extLst>
                </p14:cNvPr>
                <p14:cNvContentPartPr/>
                <p14:nvPr/>
              </p14:nvContentPartPr>
              <p14:xfrm>
                <a:off x="7806880" y="4834147"/>
                <a:ext cx="194040" cy="167040"/>
              </p14:xfrm>
            </p:contentPart>
          </mc:Choice>
          <mc:Fallback xmlns="">
            <p:pic>
              <p:nvPicPr>
                <p:cNvPr id="155" name="Freihand 154">
                  <a:extLst>
                    <a:ext uri="{FF2B5EF4-FFF2-40B4-BE49-F238E27FC236}">
                      <a16:creationId xmlns:a16="http://schemas.microsoft.com/office/drawing/2014/main" id="{40F96D27-2F86-4598-AF5E-0FA1BF6D1B83}"/>
                    </a:ext>
                  </a:extLst>
                </p:cNvPr>
                <p:cNvPicPr/>
                <p:nvPr/>
              </p:nvPicPr>
              <p:blipFill>
                <a:blip r:embed="rId193"/>
                <a:stretch>
                  <a:fillRect/>
                </a:stretch>
              </p:blipFill>
              <p:spPr>
                <a:xfrm>
                  <a:off x="7802560" y="4829827"/>
                  <a:ext cx="202680" cy="175680"/>
                </a:xfrm>
                <a:prstGeom prst="rect">
                  <a:avLst/>
                </a:prstGeom>
              </p:spPr>
            </p:pic>
          </mc:Fallback>
        </mc:AlternateContent>
      </p:grpSp>
      <p:grpSp>
        <p:nvGrpSpPr>
          <p:cNvPr id="161" name="Gruppieren 160">
            <a:extLst>
              <a:ext uri="{FF2B5EF4-FFF2-40B4-BE49-F238E27FC236}">
                <a16:creationId xmlns:a16="http://schemas.microsoft.com/office/drawing/2014/main" id="{307FF1BB-D06A-4785-AC71-14F65D8B8FF2}"/>
              </a:ext>
            </a:extLst>
          </p:cNvPr>
          <p:cNvGrpSpPr/>
          <p:nvPr/>
        </p:nvGrpSpPr>
        <p:grpSpPr>
          <a:xfrm>
            <a:off x="4393000" y="5162467"/>
            <a:ext cx="529200" cy="183240"/>
            <a:chOff x="4393000" y="5162467"/>
            <a:chExt cx="529200" cy="183240"/>
          </a:xfrm>
        </p:grpSpPr>
        <mc:AlternateContent xmlns:mc="http://schemas.openxmlformats.org/markup-compatibility/2006" xmlns:p14="http://schemas.microsoft.com/office/powerpoint/2010/main">
          <mc:Choice Requires="p14">
            <p:contentPart p14:bwMode="auto" r:id="rId194">
              <p14:nvContentPartPr>
                <p14:cNvPr id="157" name="Freihand 156">
                  <a:extLst>
                    <a:ext uri="{FF2B5EF4-FFF2-40B4-BE49-F238E27FC236}">
                      <a16:creationId xmlns:a16="http://schemas.microsoft.com/office/drawing/2014/main" id="{5270D486-9582-4C63-B7DE-56086679DCB9}"/>
                    </a:ext>
                  </a:extLst>
                </p14:cNvPr>
                <p14:cNvContentPartPr/>
                <p14:nvPr/>
              </p14:nvContentPartPr>
              <p14:xfrm>
                <a:off x="4442680" y="5194507"/>
                <a:ext cx="7920" cy="119520"/>
              </p14:xfrm>
            </p:contentPart>
          </mc:Choice>
          <mc:Fallback xmlns="">
            <p:pic>
              <p:nvPicPr>
                <p:cNvPr id="157" name="Freihand 156">
                  <a:extLst>
                    <a:ext uri="{FF2B5EF4-FFF2-40B4-BE49-F238E27FC236}">
                      <a16:creationId xmlns:a16="http://schemas.microsoft.com/office/drawing/2014/main" id="{5270D486-9582-4C63-B7DE-56086679DCB9}"/>
                    </a:ext>
                  </a:extLst>
                </p:cNvPr>
                <p:cNvPicPr/>
                <p:nvPr/>
              </p:nvPicPr>
              <p:blipFill>
                <a:blip r:embed="rId195"/>
                <a:stretch>
                  <a:fillRect/>
                </a:stretch>
              </p:blipFill>
              <p:spPr>
                <a:xfrm>
                  <a:off x="4438360" y="5190187"/>
                  <a:ext cx="16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58" name="Freihand 157">
                  <a:extLst>
                    <a:ext uri="{FF2B5EF4-FFF2-40B4-BE49-F238E27FC236}">
                      <a16:creationId xmlns:a16="http://schemas.microsoft.com/office/drawing/2014/main" id="{7B8B94DE-6561-4710-A056-B71FD7676EA4}"/>
                    </a:ext>
                  </a:extLst>
                </p14:cNvPr>
                <p14:cNvContentPartPr/>
                <p14:nvPr/>
              </p14:nvContentPartPr>
              <p14:xfrm>
                <a:off x="4393000" y="5162467"/>
                <a:ext cx="121320" cy="183240"/>
              </p14:xfrm>
            </p:contentPart>
          </mc:Choice>
          <mc:Fallback xmlns="">
            <p:pic>
              <p:nvPicPr>
                <p:cNvPr id="158" name="Freihand 157">
                  <a:extLst>
                    <a:ext uri="{FF2B5EF4-FFF2-40B4-BE49-F238E27FC236}">
                      <a16:creationId xmlns:a16="http://schemas.microsoft.com/office/drawing/2014/main" id="{7B8B94DE-6561-4710-A056-B71FD7676EA4}"/>
                    </a:ext>
                  </a:extLst>
                </p:cNvPr>
                <p:cNvPicPr/>
                <p:nvPr/>
              </p:nvPicPr>
              <p:blipFill>
                <a:blip r:embed="rId197"/>
                <a:stretch>
                  <a:fillRect/>
                </a:stretch>
              </p:blipFill>
              <p:spPr>
                <a:xfrm>
                  <a:off x="4388680" y="5158147"/>
                  <a:ext cx="1299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9" name="Freihand 158">
                  <a:extLst>
                    <a:ext uri="{FF2B5EF4-FFF2-40B4-BE49-F238E27FC236}">
                      <a16:creationId xmlns:a16="http://schemas.microsoft.com/office/drawing/2014/main" id="{4A064C2A-C135-43F7-A742-ECF2F9396EDD}"/>
                    </a:ext>
                  </a:extLst>
                </p14:cNvPr>
                <p14:cNvContentPartPr/>
                <p14:nvPr/>
              </p14:nvContentPartPr>
              <p14:xfrm>
                <a:off x="4597840" y="5215387"/>
                <a:ext cx="42840" cy="81360"/>
              </p14:xfrm>
            </p:contentPart>
          </mc:Choice>
          <mc:Fallback xmlns="">
            <p:pic>
              <p:nvPicPr>
                <p:cNvPr id="159" name="Freihand 158">
                  <a:extLst>
                    <a:ext uri="{FF2B5EF4-FFF2-40B4-BE49-F238E27FC236}">
                      <a16:creationId xmlns:a16="http://schemas.microsoft.com/office/drawing/2014/main" id="{4A064C2A-C135-43F7-A742-ECF2F9396EDD}"/>
                    </a:ext>
                  </a:extLst>
                </p:cNvPr>
                <p:cNvPicPr/>
                <p:nvPr/>
              </p:nvPicPr>
              <p:blipFill>
                <a:blip r:embed="rId199"/>
                <a:stretch>
                  <a:fillRect/>
                </a:stretch>
              </p:blipFill>
              <p:spPr>
                <a:xfrm>
                  <a:off x="4593520" y="5211067"/>
                  <a:ext cx="514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60" name="Freihand 159">
                  <a:extLst>
                    <a:ext uri="{FF2B5EF4-FFF2-40B4-BE49-F238E27FC236}">
                      <a16:creationId xmlns:a16="http://schemas.microsoft.com/office/drawing/2014/main" id="{AFB45E3B-A541-4F34-A814-625A6D0F4A94}"/>
                    </a:ext>
                  </a:extLst>
                </p14:cNvPr>
                <p14:cNvContentPartPr/>
                <p14:nvPr/>
              </p14:nvContentPartPr>
              <p14:xfrm>
                <a:off x="4770640" y="5173267"/>
                <a:ext cx="151560" cy="117360"/>
              </p14:xfrm>
            </p:contentPart>
          </mc:Choice>
          <mc:Fallback xmlns="">
            <p:pic>
              <p:nvPicPr>
                <p:cNvPr id="160" name="Freihand 159">
                  <a:extLst>
                    <a:ext uri="{FF2B5EF4-FFF2-40B4-BE49-F238E27FC236}">
                      <a16:creationId xmlns:a16="http://schemas.microsoft.com/office/drawing/2014/main" id="{AFB45E3B-A541-4F34-A814-625A6D0F4A94}"/>
                    </a:ext>
                  </a:extLst>
                </p:cNvPr>
                <p:cNvPicPr/>
                <p:nvPr/>
              </p:nvPicPr>
              <p:blipFill>
                <a:blip r:embed="rId201"/>
                <a:stretch>
                  <a:fillRect/>
                </a:stretch>
              </p:blipFill>
              <p:spPr>
                <a:xfrm>
                  <a:off x="4766320" y="5168947"/>
                  <a:ext cx="16020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2">
            <p14:nvContentPartPr>
              <p14:cNvPr id="164" name="Freihand 163">
                <a:extLst>
                  <a:ext uri="{FF2B5EF4-FFF2-40B4-BE49-F238E27FC236}">
                    <a16:creationId xmlns:a16="http://schemas.microsoft.com/office/drawing/2014/main" id="{56FC19F1-8511-4648-96A1-2963C14D1F1D}"/>
                  </a:ext>
                </a:extLst>
              </p14:cNvPr>
              <p14:cNvContentPartPr/>
              <p14:nvPr/>
            </p14:nvContentPartPr>
            <p14:xfrm>
              <a:off x="5331121" y="5192601"/>
              <a:ext cx="72360" cy="70560"/>
            </p14:xfrm>
          </p:contentPart>
        </mc:Choice>
        <mc:Fallback xmlns="">
          <p:pic>
            <p:nvPicPr>
              <p:cNvPr id="164" name="Freihand 163">
                <a:extLst>
                  <a:ext uri="{FF2B5EF4-FFF2-40B4-BE49-F238E27FC236}">
                    <a16:creationId xmlns:a16="http://schemas.microsoft.com/office/drawing/2014/main" id="{56FC19F1-8511-4648-96A1-2963C14D1F1D}"/>
                  </a:ext>
                </a:extLst>
              </p:cNvPr>
              <p:cNvPicPr/>
              <p:nvPr/>
            </p:nvPicPr>
            <p:blipFill>
              <a:blip r:embed="rId155"/>
              <a:stretch>
                <a:fillRect/>
              </a:stretch>
            </p:blipFill>
            <p:spPr>
              <a:xfrm>
                <a:off x="5326801" y="5188281"/>
                <a:ext cx="810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65" name="Freihand 164">
                <a:extLst>
                  <a:ext uri="{FF2B5EF4-FFF2-40B4-BE49-F238E27FC236}">
                    <a16:creationId xmlns:a16="http://schemas.microsoft.com/office/drawing/2014/main" id="{FDCB6673-E6FB-4311-A5AD-2DABE9CE568C}"/>
                  </a:ext>
                </a:extLst>
              </p14:cNvPr>
              <p14:cNvContentPartPr/>
              <p14:nvPr/>
            </p14:nvContentPartPr>
            <p14:xfrm>
              <a:off x="5421841" y="5127081"/>
              <a:ext cx="91080" cy="154080"/>
            </p14:xfrm>
          </p:contentPart>
        </mc:Choice>
        <mc:Fallback xmlns="">
          <p:pic>
            <p:nvPicPr>
              <p:cNvPr id="165" name="Freihand 164">
                <a:extLst>
                  <a:ext uri="{FF2B5EF4-FFF2-40B4-BE49-F238E27FC236}">
                    <a16:creationId xmlns:a16="http://schemas.microsoft.com/office/drawing/2014/main" id="{FDCB6673-E6FB-4311-A5AD-2DABE9CE568C}"/>
                  </a:ext>
                </a:extLst>
              </p:cNvPr>
              <p:cNvPicPr/>
              <p:nvPr/>
            </p:nvPicPr>
            <p:blipFill>
              <a:blip r:embed="rId157"/>
              <a:stretch>
                <a:fillRect/>
              </a:stretch>
            </p:blipFill>
            <p:spPr>
              <a:xfrm>
                <a:off x="5417521" y="5122761"/>
                <a:ext cx="997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6" name="Freihand 165">
                <a:extLst>
                  <a:ext uri="{FF2B5EF4-FFF2-40B4-BE49-F238E27FC236}">
                    <a16:creationId xmlns:a16="http://schemas.microsoft.com/office/drawing/2014/main" id="{148199AE-F769-415A-87C2-A6707755AB99}"/>
                  </a:ext>
                </a:extLst>
              </p14:cNvPr>
              <p14:cNvContentPartPr/>
              <p14:nvPr/>
            </p14:nvContentPartPr>
            <p14:xfrm>
              <a:off x="5536321" y="5136801"/>
              <a:ext cx="86040" cy="129600"/>
            </p14:xfrm>
          </p:contentPart>
        </mc:Choice>
        <mc:Fallback xmlns="">
          <p:pic>
            <p:nvPicPr>
              <p:cNvPr id="166" name="Freihand 165">
                <a:extLst>
                  <a:ext uri="{FF2B5EF4-FFF2-40B4-BE49-F238E27FC236}">
                    <a16:creationId xmlns:a16="http://schemas.microsoft.com/office/drawing/2014/main" id="{148199AE-F769-415A-87C2-A6707755AB99}"/>
                  </a:ext>
                </a:extLst>
              </p:cNvPr>
              <p:cNvPicPr/>
              <p:nvPr/>
            </p:nvPicPr>
            <p:blipFill>
              <a:blip r:embed="rId159"/>
              <a:stretch>
                <a:fillRect/>
              </a:stretch>
            </p:blipFill>
            <p:spPr>
              <a:xfrm>
                <a:off x="5532001" y="5132481"/>
                <a:ext cx="946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67" name="Freihand 166">
                <a:extLst>
                  <a:ext uri="{FF2B5EF4-FFF2-40B4-BE49-F238E27FC236}">
                    <a16:creationId xmlns:a16="http://schemas.microsoft.com/office/drawing/2014/main" id="{2477C6F4-98F8-433C-BFC3-DB26D1315CD6}"/>
                  </a:ext>
                </a:extLst>
              </p14:cNvPr>
              <p14:cNvContentPartPr/>
              <p14:nvPr/>
            </p14:nvContentPartPr>
            <p14:xfrm>
              <a:off x="5614081" y="5205921"/>
              <a:ext cx="113040" cy="61920"/>
            </p14:xfrm>
          </p:contentPart>
        </mc:Choice>
        <mc:Fallback xmlns="">
          <p:pic>
            <p:nvPicPr>
              <p:cNvPr id="167" name="Freihand 166">
                <a:extLst>
                  <a:ext uri="{FF2B5EF4-FFF2-40B4-BE49-F238E27FC236}">
                    <a16:creationId xmlns:a16="http://schemas.microsoft.com/office/drawing/2014/main" id="{2477C6F4-98F8-433C-BFC3-DB26D1315CD6}"/>
                  </a:ext>
                </a:extLst>
              </p:cNvPr>
              <p:cNvPicPr/>
              <p:nvPr/>
            </p:nvPicPr>
            <p:blipFill>
              <a:blip r:embed="rId161"/>
              <a:stretch>
                <a:fillRect/>
              </a:stretch>
            </p:blipFill>
            <p:spPr>
              <a:xfrm>
                <a:off x="5609761" y="5201601"/>
                <a:ext cx="1216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8" name="Freihand 167">
                <a:extLst>
                  <a:ext uri="{FF2B5EF4-FFF2-40B4-BE49-F238E27FC236}">
                    <a16:creationId xmlns:a16="http://schemas.microsoft.com/office/drawing/2014/main" id="{F1FF9D8A-6B2C-48A9-9689-B52F61B52688}"/>
                  </a:ext>
                </a:extLst>
              </p14:cNvPr>
              <p14:cNvContentPartPr/>
              <p14:nvPr/>
            </p14:nvContentPartPr>
            <p14:xfrm>
              <a:off x="5758081" y="5200161"/>
              <a:ext cx="64080" cy="63000"/>
            </p14:xfrm>
          </p:contentPart>
        </mc:Choice>
        <mc:Fallback xmlns="">
          <p:pic>
            <p:nvPicPr>
              <p:cNvPr id="168" name="Freihand 167">
                <a:extLst>
                  <a:ext uri="{FF2B5EF4-FFF2-40B4-BE49-F238E27FC236}">
                    <a16:creationId xmlns:a16="http://schemas.microsoft.com/office/drawing/2014/main" id="{F1FF9D8A-6B2C-48A9-9689-B52F61B52688}"/>
                  </a:ext>
                </a:extLst>
              </p:cNvPr>
              <p:cNvPicPr/>
              <p:nvPr/>
            </p:nvPicPr>
            <p:blipFill>
              <a:blip r:embed="rId163"/>
              <a:stretch>
                <a:fillRect/>
              </a:stretch>
            </p:blipFill>
            <p:spPr>
              <a:xfrm>
                <a:off x="5753761" y="5195841"/>
                <a:ext cx="727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9" name="Freihand 168">
                <a:extLst>
                  <a:ext uri="{FF2B5EF4-FFF2-40B4-BE49-F238E27FC236}">
                    <a16:creationId xmlns:a16="http://schemas.microsoft.com/office/drawing/2014/main" id="{9778299B-499F-4514-B199-067DE73C73E4}"/>
                  </a:ext>
                </a:extLst>
              </p14:cNvPr>
              <p14:cNvContentPartPr/>
              <p14:nvPr/>
            </p14:nvContentPartPr>
            <p14:xfrm>
              <a:off x="5792641" y="5139681"/>
              <a:ext cx="51120" cy="29520"/>
            </p14:xfrm>
          </p:contentPart>
        </mc:Choice>
        <mc:Fallback xmlns="">
          <p:pic>
            <p:nvPicPr>
              <p:cNvPr id="169" name="Freihand 168">
                <a:extLst>
                  <a:ext uri="{FF2B5EF4-FFF2-40B4-BE49-F238E27FC236}">
                    <a16:creationId xmlns:a16="http://schemas.microsoft.com/office/drawing/2014/main" id="{9778299B-499F-4514-B199-067DE73C73E4}"/>
                  </a:ext>
                </a:extLst>
              </p:cNvPr>
              <p:cNvPicPr/>
              <p:nvPr/>
            </p:nvPicPr>
            <p:blipFill>
              <a:blip r:embed="rId165"/>
              <a:stretch>
                <a:fillRect/>
              </a:stretch>
            </p:blipFill>
            <p:spPr>
              <a:xfrm>
                <a:off x="5788321" y="5135361"/>
                <a:ext cx="597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70" name="Freihand 169">
                <a:extLst>
                  <a:ext uri="{FF2B5EF4-FFF2-40B4-BE49-F238E27FC236}">
                    <a16:creationId xmlns:a16="http://schemas.microsoft.com/office/drawing/2014/main" id="{2DCC5F74-D300-40E7-8A98-6A8FCDFB48B8}"/>
                  </a:ext>
                </a:extLst>
              </p14:cNvPr>
              <p14:cNvContentPartPr/>
              <p14:nvPr/>
            </p14:nvContentPartPr>
            <p14:xfrm>
              <a:off x="5838361" y="5183241"/>
              <a:ext cx="82440" cy="99720"/>
            </p14:xfrm>
          </p:contentPart>
        </mc:Choice>
        <mc:Fallback xmlns="">
          <p:pic>
            <p:nvPicPr>
              <p:cNvPr id="170" name="Freihand 169">
                <a:extLst>
                  <a:ext uri="{FF2B5EF4-FFF2-40B4-BE49-F238E27FC236}">
                    <a16:creationId xmlns:a16="http://schemas.microsoft.com/office/drawing/2014/main" id="{2DCC5F74-D300-40E7-8A98-6A8FCDFB48B8}"/>
                  </a:ext>
                </a:extLst>
              </p:cNvPr>
              <p:cNvPicPr/>
              <p:nvPr/>
            </p:nvPicPr>
            <p:blipFill>
              <a:blip r:embed="rId167"/>
              <a:stretch>
                <a:fillRect/>
              </a:stretch>
            </p:blipFill>
            <p:spPr>
              <a:xfrm>
                <a:off x="5834041" y="5178921"/>
                <a:ext cx="910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74" name="Freihand 173">
                <a:extLst>
                  <a:ext uri="{FF2B5EF4-FFF2-40B4-BE49-F238E27FC236}">
                    <a16:creationId xmlns:a16="http://schemas.microsoft.com/office/drawing/2014/main" id="{C4CA9C8E-6C61-4185-90CE-E9028501E177}"/>
                  </a:ext>
                </a:extLst>
              </p14:cNvPr>
              <p14:cNvContentPartPr/>
              <p14:nvPr/>
            </p14:nvContentPartPr>
            <p14:xfrm>
              <a:off x="6642241" y="5208441"/>
              <a:ext cx="66600" cy="58680"/>
            </p14:xfrm>
          </p:contentPart>
        </mc:Choice>
        <mc:Fallback xmlns="">
          <p:pic>
            <p:nvPicPr>
              <p:cNvPr id="174" name="Freihand 173">
                <a:extLst>
                  <a:ext uri="{FF2B5EF4-FFF2-40B4-BE49-F238E27FC236}">
                    <a16:creationId xmlns:a16="http://schemas.microsoft.com/office/drawing/2014/main" id="{C4CA9C8E-6C61-4185-90CE-E9028501E177}"/>
                  </a:ext>
                </a:extLst>
              </p:cNvPr>
              <p:cNvPicPr/>
              <p:nvPr/>
            </p:nvPicPr>
            <p:blipFill>
              <a:blip r:embed="rId175"/>
              <a:stretch>
                <a:fillRect/>
              </a:stretch>
            </p:blipFill>
            <p:spPr>
              <a:xfrm>
                <a:off x="6637921" y="5204121"/>
                <a:ext cx="752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5" name="Freihand 174">
                <a:extLst>
                  <a:ext uri="{FF2B5EF4-FFF2-40B4-BE49-F238E27FC236}">
                    <a16:creationId xmlns:a16="http://schemas.microsoft.com/office/drawing/2014/main" id="{2C3F37EF-E8AF-4623-9448-032A3233204F}"/>
                  </a:ext>
                </a:extLst>
              </p14:cNvPr>
              <p14:cNvContentPartPr/>
              <p14:nvPr/>
            </p14:nvContentPartPr>
            <p14:xfrm>
              <a:off x="6725401" y="5096481"/>
              <a:ext cx="88920" cy="183600"/>
            </p14:xfrm>
          </p:contentPart>
        </mc:Choice>
        <mc:Fallback xmlns="">
          <p:pic>
            <p:nvPicPr>
              <p:cNvPr id="175" name="Freihand 174">
                <a:extLst>
                  <a:ext uri="{FF2B5EF4-FFF2-40B4-BE49-F238E27FC236}">
                    <a16:creationId xmlns:a16="http://schemas.microsoft.com/office/drawing/2014/main" id="{2C3F37EF-E8AF-4623-9448-032A3233204F}"/>
                  </a:ext>
                </a:extLst>
              </p:cNvPr>
              <p:cNvPicPr/>
              <p:nvPr/>
            </p:nvPicPr>
            <p:blipFill>
              <a:blip r:embed="rId177"/>
              <a:stretch>
                <a:fillRect/>
              </a:stretch>
            </p:blipFill>
            <p:spPr>
              <a:xfrm>
                <a:off x="6721081" y="5092161"/>
                <a:ext cx="975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76" name="Freihand 175">
                <a:extLst>
                  <a:ext uri="{FF2B5EF4-FFF2-40B4-BE49-F238E27FC236}">
                    <a16:creationId xmlns:a16="http://schemas.microsoft.com/office/drawing/2014/main" id="{53BC1BC6-B6F0-4F31-80B7-98C8516354E9}"/>
                  </a:ext>
                </a:extLst>
              </p14:cNvPr>
              <p14:cNvContentPartPr/>
              <p14:nvPr/>
            </p14:nvContentPartPr>
            <p14:xfrm>
              <a:off x="6843841" y="5108721"/>
              <a:ext cx="79560" cy="164520"/>
            </p14:xfrm>
          </p:contentPart>
        </mc:Choice>
        <mc:Fallback xmlns="">
          <p:pic>
            <p:nvPicPr>
              <p:cNvPr id="176" name="Freihand 175">
                <a:extLst>
                  <a:ext uri="{FF2B5EF4-FFF2-40B4-BE49-F238E27FC236}">
                    <a16:creationId xmlns:a16="http://schemas.microsoft.com/office/drawing/2014/main" id="{53BC1BC6-B6F0-4F31-80B7-98C8516354E9}"/>
                  </a:ext>
                </a:extLst>
              </p:cNvPr>
              <p:cNvPicPr/>
              <p:nvPr/>
            </p:nvPicPr>
            <p:blipFill>
              <a:blip r:embed="rId179"/>
              <a:stretch>
                <a:fillRect/>
              </a:stretch>
            </p:blipFill>
            <p:spPr>
              <a:xfrm>
                <a:off x="6839521" y="5104401"/>
                <a:ext cx="882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7" name="Freihand 176">
                <a:extLst>
                  <a:ext uri="{FF2B5EF4-FFF2-40B4-BE49-F238E27FC236}">
                    <a16:creationId xmlns:a16="http://schemas.microsoft.com/office/drawing/2014/main" id="{6651DAFD-9875-46CD-B05C-C54C3429B511}"/>
                  </a:ext>
                </a:extLst>
              </p14:cNvPr>
              <p14:cNvContentPartPr/>
              <p14:nvPr/>
            </p14:nvContentPartPr>
            <p14:xfrm>
              <a:off x="6906841" y="5183601"/>
              <a:ext cx="120960" cy="72720"/>
            </p14:xfrm>
          </p:contentPart>
        </mc:Choice>
        <mc:Fallback xmlns="">
          <p:pic>
            <p:nvPicPr>
              <p:cNvPr id="177" name="Freihand 176">
                <a:extLst>
                  <a:ext uri="{FF2B5EF4-FFF2-40B4-BE49-F238E27FC236}">
                    <a16:creationId xmlns:a16="http://schemas.microsoft.com/office/drawing/2014/main" id="{6651DAFD-9875-46CD-B05C-C54C3429B511}"/>
                  </a:ext>
                </a:extLst>
              </p:cNvPr>
              <p:cNvPicPr/>
              <p:nvPr/>
            </p:nvPicPr>
            <p:blipFill>
              <a:blip r:embed="rId181"/>
              <a:stretch>
                <a:fillRect/>
              </a:stretch>
            </p:blipFill>
            <p:spPr>
              <a:xfrm>
                <a:off x="6902521" y="5179281"/>
                <a:ext cx="1296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78" name="Freihand 177">
                <a:extLst>
                  <a:ext uri="{FF2B5EF4-FFF2-40B4-BE49-F238E27FC236}">
                    <a16:creationId xmlns:a16="http://schemas.microsoft.com/office/drawing/2014/main" id="{3134B6CC-12F4-41AC-BA28-80F02CB36CD8}"/>
                  </a:ext>
                </a:extLst>
              </p14:cNvPr>
              <p14:cNvContentPartPr/>
              <p14:nvPr/>
            </p14:nvContentPartPr>
            <p14:xfrm>
              <a:off x="7054081" y="5199441"/>
              <a:ext cx="77040" cy="53280"/>
            </p14:xfrm>
          </p:contentPart>
        </mc:Choice>
        <mc:Fallback xmlns="">
          <p:pic>
            <p:nvPicPr>
              <p:cNvPr id="178" name="Freihand 177">
                <a:extLst>
                  <a:ext uri="{FF2B5EF4-FFF2-40B4-BE49-F238E27FC236}">
                    <a16:creationId xmlns:a16="http://schemas.microsoft.com/office/drawing/2014/main" id="{3134B6CC-12F4-41AC-BA28-80F02CB36CD8}"/>
                  </a:ext>
                </a:extLst>
              </p:cNvPr>
              <p:cNvPicPr/>
              <p:nvPr/>
            </p:nvPicPr>
            <p:blipFill>
              <a:blip r:embed="rId183"/>
              <a:stretch>
                <a:fillRect/>
              </a:stretch>
            </p:blipFill>
            <p:spPr>
              <a:xfrm>
                <a:off x="7049761" y="5195121"/>
                <a:ext cx="856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79" name="Freihand 178">
                <a:extLst>
                  <a:ext uri="{FF2B5EF4-FFF2-40B4-BE49-F238E27FC236}">
                    <a16:creationId xmlns:a16="http://schemas.microsoft.com/office/drawing/2014/main" id="{E549A946-18F0-4C0C-9F02-3CE4C505A87D}"/>
                  </a:ext>
                </a:extLst>
              </p14:cNvPr>
              <p14:cNvContentPartPr/>
              <p14:nvPr/>
            </p14:nvContentPartPr>
            <p14:xfrm>
              <a:off x="7122841" y="5117361"/>
              <a:ext cx="41040" cy="19440"/>
            </p14:xfrm>
          </p:contentPart>
        </mc:Choice>
        <mc:Fallback xmlns="">
          <p:pic>
            <p:nvPicPr>
              <p:cNvPr id="179" name="Freihand 178">
                <a:extLst>
                  <a:ext uri="{FF2B5EF4-FFF2-40B4-BE49-F238E27FC236}">
                    <a16:creationId xmlns:a16="http://schemas.microsoft.com/office/drawing/2014/main" id="{E549A946-18F0-4C0C-9F02-3CE4C505A87D}"/>
                  </a:ext>
                </a:extLst>
              </p:cNvPr>
              <p:cNvPicPr/>
              <p:nvPr/>
            </p:nvPicPr>
            <p:blipFill>
              <a:blip r:embed="rId185"/>
              <a:stretch>
                <a:fillRect/>
              </a:stretch>
            </p:blipFill>
            <p:spPr>
              <a:xfrm>
                <a:off x="7118521" y="5113041"/>
                <a:ext cx="496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80" name="Freihand 179">
                <a:extLst>
                  <a:ext uri="{FF2B5EF4-FFF2-40B4-BE49-F238E27FC236}">
                    <a16:creationId xmlns:a16="http://schemas.microsoft.com/office/drawing/2014/main" id="{2CFAEAA2-DA86-4594-BBF9-5FD6B9220F8B}"/>
                  </a:ext>
                </a:extLst>
              </p14:cNvPr>
              <p14:cNvContentPartPr/>
              <p14:nvPr/>
            </p14:nvContentPartPr>
            <p14:xfrm>
              <a:off x="7163521" y="5165601"/>
              <a:ext cx="67680" cy="96840"/>
            </p14:xfrm>
          </p:contentPart>
        </mc:Choice>
        <mc:Fallback xmlns="">
          <p:pic>
            <p:nvPicPr>
              <p:cNvPr id="180" name="Freihand 179">
                <a:extLst>
                  <a:ext uri="{FF2B5EF4-FFF2-40B4-BE49-F238E27FC236}">
                    <a16:creationId xmlns:a16="http://schemas.microsoft.com/office/drawing/2014/main" id="{2CFAEAA2-DA86-4594-BBF9-5FD6B9220F8B}"/>
                  </a:ext>
                </a:extLst>
              </p:cNvPr>
              <p:cNvPicPr/>
              <p:nvPr/>
            </p:nvPicPr>
            <p:blipFill>
              <a:blip r:embed="rId187"/>
              <a:stretch>
                <a:fillRect/>
              </a:stretch>
            </p:blipFill>
            <p:spPr>
              <a:xfrm>
                <a:off x="7159201" y="5161281"/>
                <a:ext cx="763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81" name="Freihand 180">
                <a:extLst>
                  <a:ext uri="{FF2B5EF4-FFF2-40B4-BE49-F238E27FC236}">
                    <a16:creationId xmlns:a16="http://schemas.microsoft.com/office/drawing/2014/main" id="{BD580BC6-98B8-498D-927F-C40FE26AC816}"/>
                  </a:ext>
                </a:extLst>
              </p14:cNvPr>
              <p14:cNvContentPartPr/>
              <p14:nvPr/>
            </p14:nvContentPartPr>
            <p14:xfrm>
              <a:off x="7383121" y="5163441"/>
              <a:ext cx="165960" cy="61560"/>
            </p14:xfrm>
          </p:contentPart>
        </mc:Choice>
        <mc:Fallback xmlns="">
          <p:pic>
            <p:nvPicPr>
              <p:cNvPr id="181" name="Freihand 180">
                <a:extLst>
                  <a:ext uri="{FF2B5EF4-FFF2-40B4-BE49-F238E27FC236}">
                    <a16:creationId xmlns:a16="http://schemas.microsoft.com/office/drawing/2014/main" id="{BD580BC6-98B8-498D-927F-C40FE26AC816}"/>
                  </a:ext>
                </a:extLst>
              </p:cNvPr>
              <p:cNvPicPr/>
              <p:nvPr/>
            </p:nvPicPr>
            <p:blipFill>
              <a:blip r:embed="rId189"/>
              <a:stretch>
                <a:fillRect/>
              </a:stretch>
            </p:blipFill>
            <p:spPr>
              <a:xfrm>
                <a:off x="7378801" y="5159121"/>
                <a:ext cx="1746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82" name="Freihand 181">
                <a:extLst>
                  <a:ext uri="{FF2B5EF4-FFF2-40B4-BE49-F238E27FC236}">
                    <a16:creationId xmlns:a16="http://schemas.microsoft.com/office/drawing/2014/main" id="{F644972D-AC34-4C52-9885-9D7B62422774}"/>
                  </a:ext>
                </a:extLst>
              </p14:cNvPr>
              <p14:cNvContentPartPr/>
              <p14:nvPr/>
            </p14:nvContentPartPr>
            <p14:xfrm>
              <a:off x="7562041" y="5170641"/>
              <a:ext cx="165960" cy="54360"/>
            </p14:xfrm>
          </p:contentPart>
        </mc:Choice>
        <mc:Fallback xmlns="">
          <p:pic>
            <p:nvPicPr>
              <p:cNvPr id="182" name="Freihand 181">
                <a:extLst>
                  <a:ext uri="{FF2B5EF4-FFF2-40B4-BE49-F238E27FC236}">
                    <a16:creationId xmlns:a16="http://schemas.microsoft.com/office/drawing/2014/main" id="{F644972D-AC34-4C52-9885-9D7B62422774}"/>
                  </a:ext>
                </a:extLst>
              </p:cNvPr>
              <p:cNvPicPr/>
              <p:nvPr/>
            </p:nvPicPr>
            <p:blipFill>
              <a:blip r:embed="rId191"/>
              <a:stretch>
                <a:fillRect/>
              </a:stretch>
            </p:blipFill>
            <p:spPr>
              <a:xfrm>
                <a:off x="7557721" y="5166321"/>
                <a:ext cx="1746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83" name="Freihand 182">
                <a:extLst>
                  <a:ext uri="{FF2B5EF4-FFF2-40B4-BE49-F238E27FC236}">
                    <a16:creationId xmlns:a16="http://schemas.microsoft.com/office/drawing/2014/main" id="{72952B01-BFB9-4DCB-A5C5-6F7BC2BEA8BD}"/>
                  </a:ext>
                </a:extLst>
              </p14:cNvPr>
              <p14:cNvContentPartPr/>
              <p14:nvPr/>
            </p14:nvContentPartPr>
            <p14:xfrm>
              <a:off x="7756081" y="5155881"/>
              <a:ext cx="194040" cy="167040"/>
            </p14:xfrm>
          </p:contentPart>
        </mc:Choice>
        <mc:Fallback xmlns="">
          <p:pic>
            <p:nvPicPr>
              <p:cNvPr id="183" name="Freihand 182">
                <a:extLst>
                  <a:ext uri="{FF2B5EF4-FFF2-40B4-BE49-F238E27FC236}">
                    <a16:creationId xmlns:a16="http://schemas.microsoft.com/office/drawing/2014/main" id="{72952B01-BFB9-4DCB-A5C5-6F7BC2BEA8BD}"/>
                  </a:ext>
                </a:extLst>
              </p:cNvPr>
              <p:cNvPicPr/>
              <p:nvPr/>
            </p:nvPicPr>
            <p:blipFill>
              <a:blip r:embed="rId193"/>
              <a:stretch>
                <a:fillRect/>
              </a:stretch>
            </p:blipFill>
            <p:spPr>
              <a:xfrm>
                <a:off x="7751761" y="5151561"/>
                <a:ext cx="2026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86" name="Freihand 185">
                <a:extLst>
                  <a:ext uri="{FF2B5EF4-FFF2-40B4-BE49-F238E27FC236}">
                    <a16:creationId xmlns:a16="http://schemas.microsoft.com/office/drawing/2014/main" id="{7B5EE08A-E864-4D3C-A5C9-2D547696328F}"/>
                  </a:ext>
                </a:extLst>
              </p14:cNvPr>
              <p14:cNvContentPartPr/>
              <p14:nvPr/>
            </p14:nvContentPartPr>
            <p14:xfrm>
              <a:off x="4589371" y="5630255"/>
              <a:ext cx="42840" cy="81360"/>
            </p14:xfrm>
          </p:contentPart>
        </mc:Choice>
        <mc:Fallback xmlns="">
          <p:pic>
            <p:nvPicPr>
              <p:cNvPr id="186" name="Freihand 185">
                <a:extLst>
                  <a:ext uri="{FF2B5EF4-FFF2-40B4-BE49-F238E27FC236}">
                    <a16:creationId xmlns:a16="http://schemas.microsoft.com/office/drawing/2014/main" id="{7B5EE08A-E864-4D3C-A5C9-2D547696328F}"/>
                  </a:ext>
                </a:extLst>
              </p:cNvPr>
              <p:cNvPicPr/>
              <p:nvPr/>
            </p:nvPicPr>
            <p:blipFill>
              <a:blip r:embed="rId199"/>
              <a:stretch>
                <a:fillRect/>
              </a:stretch>
            </p:blipFill>
            <p:spPr>
              <a:xfrm>
                <a:off x="4585051" y="5625935"/>
                <a:ext cx="514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90" name="Freihand 189">
                <a:extLst>
                  <a:ext uri="{FF2B5EF4-FFF2-40B4-BE49-F238E27FC236}">
                    <a16:creationId xmlns:a16="http://schemas.microsoft.com/office/drawing/2014/main" id="{7424E4BF-3806-4408-8120-5C47576007E2}"/>
                  </a:ext>
                </a:extLst>
              </p14:cNvPr>
              <p14:cNvContentPartPr/>
              <p14:nvPr/>
            </p14:nvContentPartPr>
            <p14:xfrm>
              <a:off x="5322652" y="5607469"/>
              <a:ext cx="72360" cy="70560"/>
            </p14:xfrm>
          </p:contentPart>
        </mc:Choice>
        <mc:Fallback xmlns="">
          <p:pic>
            <p:nvPicPr>
              <p:cNvPr id="190" name="Freihand 189">
                <a:extLst>
                  <a:ext uri="{FF2B5EF4-FFF2-40B4-BE49-F238E27FC236}">
                    <a16:creationId xmlns:a16="http://schemas.microsoft.com/office/drawing/2014/main" id="{7424E4BF-3806-4408-8120-5C47576007E2}"/>
                  </a:ext>
                </a:extLst>
              </p:cNvPr>
              <p:cNvPicPr/>
              <p:nvPr/>
            </p:nvPicPr>
            <p:blipFill>
              <a:blip r:embed="rId155"/>
              <a:stretch>
                <a:fillRect/>
              </a:stretch>
            </p:blipFill>
            <p:spPr>
              <a:xfrm>
                <a:off x="5318332" y="5603149"/>
                <a:ext cx="810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91" name="Freihand 190">
                <a:extLst>
                  <a:ext uri="{FF2B5EF4-FFF2-40B4-BE49-F238E27FC236}">
                    <a16:creationId xmlns:a16="http://schemas.microsoft.com/office/drawing/2014/main" id="{13C7C7F4-4E08-4EBC-90F4-4E54F7892814}"/>
                  </a:ext>
                </a:extLst>
              </p14:cNvPr>
              <p14:cNvContentPartPr/>
              <p14:nvPr/>
            </p14:nvContentPartPr>
            <p14:xfrm>
              <a:off x="5413372" y="5541949"/>
              <a:ext cx="91080" cy="154080"/>
            </p14:xfrm>
          </p:contentPart>
        </mc:Choice>
        <mc:Fallback xmlns="">
          <p:pic>
            <p:nvPicPr>
              <p:cNvPr id="191" name="Freihand 190">
                <a:extLst>
                  <a:ext uri="{FF2B5EF4-FFF2-40B4-BE49-F238E27FC236}">
                    <a16:creationId xmlns:a16="http://schemas.microsoft.com/office/drawing/2014/main" id="{13C7C7F4-4E08-4EBC-90F4-4E54F7892814}"/>
                  </a:ext>
                </a:extLst>
              </p:cNvPr>
              <p:cNvPicPr/>
              <p:nvPr/>
            </p:nvPicPr>
            <p:blipFill>
              <a:blip r:embed="rId157"/>
              <a:stretch>
                <a:fillRect/>
              </a:stretch>
            </p:blipFill>
            <p:spPr>
              <a:xfrm>
                <a:off x="5409052" y="5537629"/>
                <a:ext cx="997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92" name="Freihand 191">
                <a:extLst>
                  <a:ext uri="{FF2B5EF4-FFF2-40B4-BE49-F238E27FC236}">
                    <a16:creationId xmlns:a16="http://schemas.microsoft.com/office/drawing/2014/main" id="{6953D9A5-9C46-4CAA-9205-FAEB02FEB90E}"/>
                  </a:ext>
                </a:extLst>
              </p14:cNvPr>
              <p14:cNvContentPartPr/>
              <p14:nvPr/>
            </p14:nvContentPartPr>
            <p14:xfrm>
              <a:off x="5527852" y="5551669"/>
              <a:ext cx="86040" cy="129600"/>
            </p14:xfrm>
          </p:contentPart>
        </mc:Choice>
        <mc:Fallback xmlns="">
          <p:pic>
            <p:nvPicPr>
              <p:cNvPr id="192" name="Freihand 191">
                <a:extLst>
                  <a:ext uri="{FF2B5EF4-FFF2-40B4-BE49-F238E27FC236}">
                    <a16:creationId xmlns:a16="http://schemas.microsoft.com/office/drawing/2014/main" id="{6953D9A5-9C46-4CAA-9205-FAEB02FEB90E}"/>
                  </a:ext>
                </a:extLst>
              </p:cNvPr>
              <p:cNvPicPr/>
              <p:nvPr/>
            </p:nvPicPr>
            <p:blipFill>
              <a:blip r:embed="rId159"/>
              <a:stretch>
                <a:fillRect/>
              </a:stretch>
            </p:blipFill>
            <p:spPr>
              <a:xfrm>
                <a:off x="5523532" y="5547349"/>
                <a:ext cx="946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93" name="Freihand 192">
                <a:extLst>
                  <a:ext uri="{FF2B5EF4-FFF2-40B4-BE49-F238E27FC236}">
                    <a16:creationId xmlns:a16="http://schemas.microsoft.com/office/drawing/2014/main" id="{110B4BB1-C01A-46A3-BCB6-91305171D5E1}"/>
                  </a:ext>
                </a:extLst>
              </p14:cNvPr>
              <p14:cNvContentPartPr/>
              <p14:nvPr/>
            </p14:nvContentPartPr>
            <p14:xfrm>
              <a:off x="5605612" y="5620789"/>
              <a:ext cx="113040" cy="61920"/>
            </p14:xfrm>
          </p:contentPart>
        </mc:Choice>
        <mc:Fallback xmlns="">
          <p:pic>
            <p:nvPicPr>
              <p:cNvPr id="193" name="Freihand 192">
                <a:extLst>
                  <a:ext uri="{FF2B5EF4-FFF2-40B4-BE49-F238E27FC236}">
                    <a16:creationId xmlns:a16="http://schemas.microsoft.com/office/drawing/2014/main" id="{110B4BB1-C01A-46A3-BCB6-91305171D5E1}"/>
                  </a:ext>
                </a:extLst>
              </p:cNvPr>
              <p:cNvPicPr/>
              <p:nvPr/>
            </p:nvPicPr>
            <p:blipFill>
              <a:blip r:embed="rId161"/>
              <a:stretch>
                <a:fillRect/>
              </a:stretch>
            </p:blipFill>
            <p:spPr>
              <a:xfrm>
                <a:off x="5601292" y="5616469"/>
                <a:ext cx="1216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94" name="Freihand 193">
                <a:extLst>
                  <a:ext uri="{FF2B5EF4-FFF2-40B4-BE49-F238E27FC236}">
                    <a16:creationId xmlns:a16="http://schemas.microsoft.com/office/drawing/2014/main" id="{A8F2FD34-0395-43F9-BA1B-9D0F863A9230}"/>
                  </a:ext>
                </a:extLst>
              </p14:cNvPr>
              <p14:cNvContentPartPr/>
              <p14:nvPr/>
            </p14:nvContentPartPr>
            <p14:xfrm>
              <a:off x="5749612" y="5615029"/>
              <a:ext cx="64080" cy="63000"/>
            </p14:xfrm>
          </p:contentPart>
        </mc:Choice>
        <mc:Fallback xmlns="">
          <p:pic>
            <p:nvPicPr>
              <p:cNvPr id="194" name="Freihand 193">
                <a:extLst>
                  <a:ext uri="{FF2B5EF4-FFF2-40B4-BE49-F238E27FC236}">
                    <a16:creationId xmlns:a16="http://schemas.microsoft.com/office/drawing/2014/main" id="{A8F2FD34-0395-43F9-BA1B-9D0F863A9230}"/>
                  </a:ext>
                </a:extLst>
              </p:cNvPr>
              <p:cNvPicPr/>
              <p:nvPr/>
            </p:nvPicPr>
            <p:blipFill>
              <a:blip r:embed="rId163"/>
              <a:stretch>
                <a:fillRect/>
              </a:stretch>
            </p:blipFill>
            <p:spPr>
              <a:xfrm>
                <a:off x="5745292" y="5610709"/>
                <a:ext cx="727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95" name="Freihand 194">
                <a:extLst>
                  <a:ext uri="{FF2B5EF4-FFF2-40B4-BE49-F238E27FC236}">
                    <a16:creationId xmlns:a16="http://schemas.microsoft.com/office/drawing/2014/main" id="{7E3C4A37-E185-40EF-916F-C9083F07BB8C}"/>
                  </a:ext>
                </a:extLst>
              </p14:cNvPr>
              <p14:cNvContentPartPr/>
              <p14:nvPr/>
            </p14:nvContentPartPr>
            <p14:xfrm>
              <a:off x="5784172" y="5554549"/>
              <a:ext cx="51120" cy="29520"/>
            </p14:xfrm>
          </p:contentPart>
        </mc:Choice>
        <mc:Fallback xmlns="">
          <p:pic>
            <p:nvPicPr>
              <p:cNvPr id="195" name="Freihand 194">
                <a:extLst>
                  <a:ext uri="{FF2B5EF4-FFF2-40B4-BE49-F238E27FC236}">
                    <a16:creationId xmlns:a16="http://schemas.microsoft.com/office/drawing/2014/main" id="{7E3C4A37-E185-40EF-916F-C9083F07BB8C}"/>
                  </a:ext>
                </a:extLst>
              </p:cNvPr>
              <p:cNvPicPr/>
              <p:nvPr/>
            </p:nvPicPr>
            <p:blipFill>
              <a:blip r:embed="rId165"/>
              <a:stretch>
                <a:fillRect/>
              </a:stretch>
            </p:blipFill>
            <p:spPr>
              <a:xfrm>
                <a:off x="5779852" y="5550229"/>
                <a:ext cx="597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96" name="Freihand 195">
                <a:extLst>
                  <a:ext uri="{FF2B5EF4-FFF2-40B4-BE49-F238E27FC236}">
                    <a16:creationId xmlns:a16="http://schemas.microsoft.com/office/drawing/2014/main" id="{229C1AEB-F0A0-4B09-A314-23814B9F06AE}"/>
                  </a:ext>
                </a:extLst>
              </p14:cNvPr>
              <p14:cNvContentPartPr/>
              <p14:nvPr/>
            </p14:nvContentPartPr>
            <p14:xfrm>
              <a:off x="5829892" y="5598109"/>
              <a:ext cx="82440" cy="99720"/>
            </p14:xfrm>
          </p:contentPart>
        </mc:Choice>
        <mc:Fallback xmlns="">
          <p:pic>
            <p:nvPicPr>
              <p:cNvPr id="196" name="Freihand 195">
                <a:extLst>
                  <a:ext uri="{FF2B5EF4-FFF2-40B4-BE49-F238E27FC236}">
                    <a16:creationId xmlns:a16="http://schemas.microsoft.com/office/drawing/2014/main" id="{229C1AEB-F0A0-4B09-A314-23814B9F06AE}"/>
                  </a:ext>
                </a:extLst>
              </p:cNvPr>
              <p:cNvPicPr/>
              <p:nvPr/>
            </p:nvPicPr>
            <p:blipFill>
              <a:blip r:embed="rId167"/>
              <a:stretch>
                <a:fillRect/>
              </a:stretch>
            </p:blipFill>
            <p:spPr>
              <a:xfrm>
                <a:off x="5825572" y="5593789"/>
                <a:ext cx="910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00" name="Freihand 199">
                <a:extLst>
                  <a:ext uri="{FF2B5EF4-FFF2-40B4-BE49-F238E27FC236}">
                    <a16:creationId xmlns:a16="http://schemas.microsoft.com/office/drawing/2014/main" id="{647FFA60-2E6C-4623-ABF2-BBDF598778AF}"/>
                  </a:ext>
                </a:extLst>
              </p14:cNvPr>
              <p14:cNvContentPartPr/>
              <p14:nvPr/>
            </p14:nvContentPartPr>
            <p14:xfrm>
              <a:off x="6633772" y="5623309"/>
              <a:ext cx="66600" cy="58680"/>
            </p14:xfrm>
          </p:contentPart>
        </mc:Choice>
        <mc:Fallback xmlns="">
          <p:pic>
            <p:nvPicPr>
              <p:cNvPr id="200" name="Freihand 199">
                <a:extLst>
                  <a:ext uri="{FF2B5EF4-FFF2-40B4-BE49-F238E27FC236}">
                    <a16:creationId xmlns:a16="http://schemas.microsoft.com/office/drawing/2014/main" id="{647FFA60-2E6C-4623-ABF2-BBDF598778AF}"/>
                  </a:ext>
                </a:extLst>
              </p:cNvPr>
              <p:cNvPicPr/>
              <p:nvPr/>
            </p:nvPicPr>
            <p:blipFill>
              <a:blip r:embed="rId175"/>
              <a:stretch>
                <a:fillRect/>
              </a:stretch>
            </p:blipFill>
            <p:spPr>
              <a:xfrm>
                <a:off x="6629452" y="5618989"/>
                <a:ext cx="752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01" name="Freihand 200">
                <a:extLst>
                  <a:ext uri="{FF2B5EF4-FFF2-40B4-BE49-F238E27FC236}">
                    <a16:creationId xmlns:a16="http://schemas.microsoft.com/office/drawing/2014/main" id="{8ED49E85-22CC-495E-B3E7-2E2C4BC0283E}"/>
                  </a:ext>
                </a:extLst>
              </p14:cNvPr>
              <p14:cNvContentPartPr/>
              <p14:nvPr/>
            </p14:nvContentPartPr>
            <p14:xfrm>
              <a:off x="6716932" y="5511349"/>
              <a:ext cx="88920" cy="183600"/>
            </p14:xfrm>
          </p:contentPart>
        </mc:Choice>
        <mc:Fallback xmlns="">
          <p:pic>
            <p:nvPicPr>
              <p:cNvPr id="201" name="Freihand 200">
                <a:extLst>
                  <a:ext uri="{FF2B5EF4-FFF2-40B4-BE49-F238E27FC236}">
                    <a16:creationId xmlns:a16="http://schemas.microsoft.com/office/drawing/2014/main" id="{8ED49E85-22CC-495E-B3E7-2E2C4BC0283E}"/>
                  </a:ext>
                </a:extLst>
              </p:cNvPr>
              <p:cNvPicPr/>
              <p:nvPr/>
            </p:nvPicPr>
            <p:blipFill>
              <a:blip r:embed="rId177"/>
              <a:stretch>
                <a:fillRect/>
              </a:stretch>
            </p:blipFill>
            <p:spPr>
              <a:xfrm>
                <a:off x="6712612" y="5507029"/>
                <a:ext cx="975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02" name="Freihand 201">
                <a:extLst>
                  <a:ext uri="{FF2B5EF4-FFF2-40B4-BE49-F238E27FC236}">
                    <a16:creationId xmlns:a16="http://schemas.microsoft.com/office/drawing/2014/main" id="{0EEEC2A7-75E1-471D-8192-69302E7EF39F}"/>
                  </a:ext>
                </a:extLst>
              </p14:cNvPr>
              <p14:cNvContentPartPr/>
              <p14:nvPr/>
            </p14:nvContentPartPr>
            <p14:xfrm>
              <a:off x="6835372" y="5523589"/>
              <a:ext cx="79560" cy="164520"/>
            </p14:xfrm>
          </p:contentPart>
        </mc:Choice>
        <mc:Fallback xmlns="">
          <p:pic>
            <p:nvPicPr>
              <p:cNvPr id="202" name="Freihand 201">
                <a:extLst>
                  <a:ext uri="{FF2B5EF4-FFF2-40B4-BE49-F238E27FC236}">
                    <a16:creationId xmlns:a16="http://schemas.microsoft.com/office/drawing/2014/main" id="{0EEEC2A7-75E1-471D-8192-69302E7EF39F}"/>
                  </a:ext>
                </a:extLst>
              </p:cNvPr>
              <p:cNvPicPr/>
              <p:nvPr/>
            </p:nvPicPr>
            <p:blipFill>
              <a:blip r:embed="rId179"/>
              <a:stretch>
                <a:fillRect/>
              </a:stretch>
            </p:blipFill>
            <p:spPr>
              <a:xfrm>
                <a:off x="6831052" y="5519269"/>
                <a:ext cx="882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03" name="Freihand 202">
                <a:extLst>
                  <a:ext uri="{FF2B5EF4-FFF2-40B4-BE49-F238E27FC236}">
                    <a16:creationId xmlns:a16="http://schemas.microsoft.com/office/drawing/2014/main" id="{20E22D60-B2EF-46E0-B422-42B302AAFAFD}"/>
                  </a:ext>
                </a:extLst>
              </p14:cNvPr>
              <p14:cNvContentPartPr/>
              <p14:nvPr/>
            </p14:nvContentPartPr>
            <p14:xfrm>
              <a:off x="6898372" y="5598469"/>
              <a:ext cx="120960" cy="72720"/>
            </p14:xfrm>
          </p:contentPart>
        </mc:Choice>
        <mc:Fallback xmlns="">
          <p:pic>
            <p:nvPicPr>
              <p:cNvPr id="203" name="Freihand 202">
                <a:extLst>
                  <a:ext uri="{FF2B5EF4-FFF2-40B4-BE49-F238E27FC236}">
                    <a16:creationId xmlns:a16="http://schemas.microsoft.com/office/drawing/2014/main" id="{20E22D60-B2EF-46E0-B422-42B302AAFAFD}"/>
                  </a:ext>
                </a:extLst>
              </p:cNvPr>
              <p:cNvPicPr/>
              <p:nvPr/>
            </p:nvPicPr>
            <p:blipFill>
              <a:blip r:embed="rId181"/>
              <a:stretch>
                <a:fillRect/>
              </a:stretch>
            </p:blipFill>
            <p:spPr>
              <a:xfrm>
                <a:off x="6894052" y="5594149"/>
                <a:ext cx="1296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04" name="Freihand 203">
                <a:extLst>
                  <a:ext uri="{FF2B5EF4-FFF2-40B4-BE49-F238E27FC236}">
                    <a16:creationId xmlns:a16="http://schemas.microsoft.com/office/drawing/2014/main" id="{72CEC763-6860-4205-8BBA-A9165FC911B4}"/>
                  </a:ext>
                </a:extLst>
              </p14:cNvPr>
              <p14:cNvContentPartPr/>
              <p14:nvPr/>
            </p14:nvContentPartPr>
            <p14:xfrm>
              <a:off x="7045612" y="5614309"/>
              <a:ext cx="77040" cy="53280"/>
            </p14:xfrm>
          </p:contentPart>
        </mc:Choice>
        <mc:Fallback xmlns="">
          <p:pic>
            <p:nvPicPr>
              <p:cNvPr id="204" name="Freihand 203">
                <a:extLst>
                  <a:ext uri="{FF2B5EF4-FFF2-40B4-BE49-F238E27FC236}">
                    <a16:creationId xmlns:a16="http://schemas.microsoft.com/office/drawing/2014/main" id="{72CEC763-6860-4205-8BBA-A9165FC911B4}"/>
                  </a:ext>
                </a:extLst>
              </p:cNvPr>
              <p:cNvPicPr/>
              <p:nvPr/>
            </p:nvPicPr>
            <p:blipFill>
              <a:blip r:embed="rId183"/>
              <a:stretch>
                <a:fillRect/>
              </a:stretch>
            </p:blipFill>
            <p:spPr>
              <a:xfrm>
                <a:off x="7041292" y="5609989"/>
                <a:ext cx="856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05" name="Freihand 204">
                <a:extLst>
                  <a:ext uri="{FF2B5EF4-FFF2-40B4-BE49-F238E27FC236}">
                    <a16:creationId xmlns:a16="http://schemas.microsoft.com/office/drawing/2014/main" id="{63C9B3C0-FD00-4B85-B085-2270B6042C65}"/>
                  </a:ext>
                </a:extLst>
              </p14:cNvPr>
              <p14:cNvContentPartPr/>
              <p14:nvPr/>
            </p14:nvContentPartPr>
            <p14:xfrm>
              <a:off x="7114372" y="5532229"/>
              <a:ext cx="41040" cy="19440"/>
            </p14:xfrm>
          </p:contentPart>
        </mc:Choice>
        <mc:Fallback xmlns="">
          <p:pic>
            <p:nvPicPr>
              <p:cNvPr id="205" name="Freihand 204">
                <a:extLst>
                  <a:ext uri="{FF2B5EF4-FFF2-40B4-BE49-F238E27FC236}">
                    <a16:creationId xmlns:a16="http://schemas.microsoft.com/office/drawing/2014/main" id="{63C9B3C0-FD00-4B85-B085-2270B6042C65}"/>
                  </a:ext>
                </a:extLst>
              </p:cNvPr>
              <p:cNvPicPr/>
              <p:nvPr/>
            </p:nvPicPr>
            <p:blipFill>
              <a:blip r:embed="rId185"/>
              <a:stretch>
                <a:fillRect/>
              </a:stretch>
            </p:blipFill>
            <p:spPr>
              <a:xfrm>
                <a:off x="7110052" y="5527909"/>
                <a:ext cx="496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06" name="Freihand 205">
                <a:extLst>
                  <a:ext uri="{FF2B5EF4-FFF2-40B4-BE49-F238E27FC236}">
                    <a16:creationId xmlns:a16="http://schemas.microsoft.com/office/drawing/2014/main" id="{D30BCB80-14C0-453E-B583-5501C6DC11E2}"/>
                  </a:ext>
                </a:extLst>
              </p14:cNvPr>
              <p14:cNvContentPartPr/>
              <p14:nvPr/>
            </p14:nvContentPartPr>
            <p14:xfrm>
              <a:off x="7155052" y="5580469"/>
              <a:ext cx="67680" cy="96840"/>
            </p14:xfrm>
          </p:contentPart>
        </mc:Choice>
        <mc:Fallback xmlns="">
          <p:pic>
            <p:nvPicPr>
              <p:cNvPr id="206" name="Freihand 205">
                <a:extLst>
                  <a:ext uri="{FF2B5EF4-FFF2-40B4-BE49-F238E27FC236}">
                    <a16:creationId xmlns:a16="http://schemas.microsoft.com/office/drawing/2014/main" id="{D30BCB80-14C0-453E-B583-5501C6DC11E2}"/>
                  </a:ext>
                </a:extLst>
              </p:cNvPr>
              <p:cNvPicPr/>
              <p:nvPr/>
            </p:nvPicPr>
            <p:blipFill>
              <a:blip r:embed="rId187"/>
              <a:stretch>
                <a:fillRect/>
              </a:stretch>
            </p:blipFill>
            <p:spPr>
              <a:xfrm>
                <a:off x="7150732" y="5576149"/>
                <a:ext cx="763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07" name="Freihand 206">
                <a:extLst>
                  <a:ext uri="{FF2B5EF4-FFF2-40B4-BE49-F238E27FC236}">
                    <a16:creationId xmlns:a16="http://schemas.microsoft.com/office/drawing/2014/main" id="{D151F563-3600-4A31-AD26-D48BCE2733A7}"/>
                  </a:ext>
                </a:extLst>
              </p14:cNvPr>
              <p14:cNvContentPartPr/>
              <p14:nvPr/>
            </p14:nvContentPartPr>
            <p14:xfrm>
              <a:off x="7374652" y="5578309"/>
              <a:ext cx="165960" cy="61560"/>
            </p14:xfrm>
          </p:contentPart>
        </mc:Choice>
        <mc:Fallback xmlns="">
          <p:pic>
            <p:nvPicPr>
              <p:cNvPr id="207" name="Freihand 206">
                <a:extLst>
                  <a:ext uri="{FF2B5EF4-FFF2-40B4-BE49-F238E27FC236}">
                    <a16:creationId xmlns:a16="http://schemas.microsoft.com/office/drawing/2014/main" id="{D151F563-3600-4A31-AD26-D48BCE2733A7}"/>
                  </a:ext>
                </a:extLst>
              </p:cNvPr>
              <p:cNvPicPr/>
              <p:nvPr/>
            </p:nvPicPr>
            <p:blipFill>
              <a:blip r:embed="rId189"/>
              <a:stretch>
                <a:fillRect/>
              </a:stretch>
            </p:blipFill>
            <p:spPr>
              <a:xfrm>
                <a:off x="7370332" y="5573989"/>
                <a:ext cx="1746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08" name="Freihand 207">
                <a:extLst>
                  <a:ext uri="{FF2B5EF4-FFF2-40B4-BE49-F238E27FC236}">
                    <a16:creationId xmlns:a16="http://schemas.microsoft.com/office/drawing/2014/main" id="{8AA9D511-43A1-4CCC-8426-95337C1B1F4D}"/>
                  </a:ext>
                </a:extLst>
              </p14:cNvPr>
              <p14:cNvContentPartPr/>
              <p14:nvPr/>
            </p14:nvContentPartPr>
            <p14:xfrm>
              <a:off x="7553572" y="5585509"/>
              <a:ext cx="165960" cy="54360"/>
            </p14:xfrm>
          </p:contentPart>
        </mc:Choice>
        <mc:Fallback xmlns="">
          <p:pic>
            <p:nvPicPr>
              <p:cNvPr id="208" name="Freihand 207">
                <a:extLst>
                  <a:ext uri="{FF2B5EF4-FFF2-40B4-BE49-F238E27FC236}">
                    <a16:creationId xmlns:a16="http://schemas.microsoft.com/office/drawing/2014/main" id="{8AA9D511-43A1-4CCC-8426-95337C1B1F4D}"/>
                  </a:ext>
                </a:extLst>
              </p:cNvPr>
              <p:cNvPicPr/>
              <p:nvPr/>
            </p:nvPicPr>
            <p:blipFill>
              <a:blip r:embed="rId191"/>
              <a:stretch>
                <a:fillRect/>
              </a:stretch>
            </p:blipFill>
            <p:spPr>
              <a:xfrm>
                <a:off x="7549252" y="5581189"/>
                <a:ext cx="1746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09" name="Freihand 208">
                <a:extLst>
                  <a:ext uri="{FF2B5EF4-FFF2-40B4-BE49-F238E27FC236}">
                    <a16:creationId xmlns:a16="http://schemas.microsoft.com/office/drawing/2014/main" id="{6454EB57-ED6D-4690-9814-A5B69C981F0C}"/>
                  </a:ext>
                </a:extLst>
              </p14:cNvPr>
              <p14:cNvContentPartPr/>
              <p14:nvPr/>
            </p14:nvContentPartPr>
            <p14:xfrm>
              <a:off x="7747612" y="5570749"/>
              <a:ext cx="194040" cy="167040"/>
            </p14:xfrm>
          </p:contentPart>
        </mc:Choice>
        <mc:Fallback xmlns="">
          <p:pic>
            <p:nvPicPr>
              <p:cNvPr id="209" name="Freihand 208">
                <a:extLst>
                  <a:ext uri="{FF2B5EF4-FFF2-40B4-BE49-F238E27FC236}">
                    <a16:creationId xmlns:a16="http://schemas.microsoft.com/office/drawing/2014/main" id="{6454EB57-ED6D-4690-9814-A5B69C981F0C}"/>
                  </a:ext>
                </a:extLst>
              </p:cNvPr>
              <p:cNvPicPr/>
              <p:nvPr/>
            </p:nvPicPr>
            <p:blipFill>
              <a:blip r:embed="rId193"/>
              <a:stretch>
                <a:fillRect/>
              </a:stretch>
            </p:blipFill>
            <p:spPr>
              <a:xfrm>
                <a:off x="7743292" y="5566429"/>
                <a:ext cx="2026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10" name="Freihand 209">
                <a:extLst>
                  <a:ext uri="{FF2B5EF4-FFF2-40B4-BE49-F238E27FC236}">
                    <a16:creationId xmlns:a16="http://schemas.microsoft.com/office/drawing/2014/main" id="{766E0A12-8DE8-4632-8E72-37225FF8E070}"/>
                  </a:ext>
                </a:extLst>
              </p14:cNvPr>
              <p14:cNvContentPartPr/>
              <p14:nvPr/>
            </p14:nvContentPartPr>
            <p14:xfrm>
              <a:off x="5101120" y="5173627"/>
              <a:ext cx="119880" cy="91080"/>
            </p14:xfrm>
          </p:contentPart>
        </mc:Choice>
        <mc:Fallback xmlns="">
          <p:pic>
            <p:nvPicPr>
              <p:cNvPr id="210" name="Freihand 209">
                <a:extLst>
                  <a:ext uri="{FF2B5EF4-FFF2-40B4-BE49-F238E27FC236}">
                    <a16:creationId xmlns:a16="http://schemas.microsoft.com/office/drawing/2014/main" id="{766E0A12-8DE8-4632-8E72-37225FF8E070}"/>
                  </a:ext>
                </a:extLst>
              </p:cNvPr>
              <p:cNvPicPr/>
              <p:nvPr/>
            </p:nvPicPr>
            <p:blipFill>
              <a:blip r:embed="rId238"/>
              <a:stretch>
                <a:fillRect/>
              </a:stretch>
            </p:blipFill>
            <p:spPr>
              <a:xfrm>
                <a:off x="5096800" y="5169307"/>
                <a:ext cx="128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11" name="Freihand 210">
                <a:extLst>
                  <a:ext uri="{FF2B5EF4-FFF2-40B4-BE49-F238E27FC236}">
                    <a16:creationId xmlns:a16="http://schemas.microsoft.com/office/drawing/2014/main" id="{C6FB90E7-B275-4217-95C5-88B6A7DB505C}"/>
                  </a:ext>
                </a:extLst>
              </p14:cNvPr>
              <p14:cNvContentPartPr/>
              <p14:nvPr/>
            </p14:nvContentPartPr>
            <p14:xfrm>
              <a:off x="6041800" y="5118547"/>
              <a:ext cx="83880" cy="150480"/>
            </p14:xfrm>
          </p:contentPart>
        </mc:Choice>
        <mc:Fallback xmlns="">
          <p:pic>
            <p:nvPicPr>
              <p:cNvPr id="211" name="Freihand 210">
                <a:extLst>
                  <a:ext uri="{FF2B5EF4-FFF2-40B4-BE49-F238E27FC236}">
                    <a16:creationId xmlns:a16="http://schemas.microsoft.com/office/drawing/2014/main" id="{C6FB90E7-B275-4217-95C5-88B6A7DB505C}"/>
                  </a:ext>
                </a:extLst>
              </p:cNvPr>
              <p:cNvPicPr/>
              <p:nvPr/>
            </p:nvPicPr>
            <p:blipFill>
              <a:blip r:embed="rId240"/>
              <a:stretch>
                <a:fillRect/>
              </a:stretch>
            </p:blipFill>
            <p:spPr>
              <a:xfrm>
                <a:off x="6037480" y="5114227"/>
                <a:ext cx="92520" cy="159120"/>
              </a:xfrm>
              <a:prstGeom prst="rect">
                <a:avLst/>
              </a:prstGeom>
            </p:spPr>
          </p:pic>
        </mc:Fallback>
      </mc:AlternateContent>
      <p:grpSp>
        <p:nvGrpSpPr>
          <p:cNvPr id="214" name="Gruppieren 213">
            <a:extLst>
              <a:ext uri="{FF2B5EF4-FFF2-40B4-BE49-F238E27FC236}">
                <a16:creationId xmlns:a16="http://schemas.microsoft.com/office/drawing/2014/main" id="{68ED22CE-E912-45E1-BB61-9DF9AFE2D720}"/>
              </a:ext>
            </a:extLst>
          </p:cNvPr>
          <p:cNvGrpSpPr/>
          <p:nvPr/>
        </p:nvGrpSpPr>
        <p:grpSpPr>
          <a:xfrm>
            <a:off x="6415840" y="5104867"/>
            <a:ext cx="136440" cy="189720"/>
            <a:chOff x="6415840" y="5104867"/>
            <a:chExt cx="136440" cy="189720"/>
          </a:xfrm>
        </p:grpSpPr>
        <mc:AlternateContent xmlns:mc="http://schemas.openxmlformats.org/markup-compatibility/2006" xmlns:p14="http://schemas.microsoft.com/office/powerpoint/2010/main">
          <mc:Choice Requires="p14">
            <p:contentPart p14:bwMode="auto" r:id="rId241">
              <p14:nvContentPartPr>
                <p14:cNvPr id="212" name="Freihand 211">
                  <a:extLst>
                    <a:ext uri="{FF2B5EF4-FFF2-40B4-BE49-F238E27FC236}">
                      <a16:creationId xmlns:a16="http://schemas.microsoft.com/office/drawing/2014/main" id="{4C67854C-7104-4266-9C6C-8ECA84A85513}"/>
                    </a:ext>
                  </a:extLst>
                </p14:cNvPr>
                <p14:cNvContentPartPr/>
                <p14:nvPr/>
              </p14:nvContentPartPr>
              <p14:xfrm>
                <a:off x="6443560" y="5125747"/>
                <a:ext cx="37440" cy="137160"/>
              </p14:xfrm>
            </p:contentPart>
          </mc:Choice>
          <mc:Fallback xmlns="">
            <p:pic>
              <p:nvPicPr>
                <p:cNvPr id="212" name="Freihand 211">
                  <a:extLst>
                    <a:ext uri="{FF2B5EF4-FFF2-40B4-BE49-F238E27FC236}">
                      <a16:creationId xmlns:a16="http://schemas.microsoft.com/office/drawing/2014/main" id="{4C67854C-7104-4266-9C6C-8ECA84A85513}"/>
                    </a:ext>
                  </a:extLst>
                </p:cNvPr>
                <p:cNvPicPr/>
                <p:nvPr/>
              </p:nvPicPr>
              <p:blipFill>
                <a:blip r:embed="rId242"/>
                <a:stretch>
                  <a:fillRect/>
                </a:stretch>
              </p:blipFill>
              <p:spPr>
                <a:xfrm>
                  <a:off x="6439240" y="5121427"/>
                  <a:ext cx="460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13" name="Freihand 212">
                  <a:extLst>
                    <a:ext uri="{FF2B5EF4-FFF2-40B4-BE49-F238E27FC236}">
                      <a16:creationId xmlns:a16="http://schemas.microsoft.com/office/drawing/2014/main" id="{D4EA9401-4804-4006-BDF3-DCCF32AB6796}"/>
                    </a:ext>
                  </a:extLst>
                </p14:cNvPr>
                <p14:cNvContentPartPr/>
                <p14:nvPr/>
              </p14:nvContentPartPr>
              <p14:xfrm>
                <a:off x="6415840" y="5104867"/>
                <a:ext cx="136440" cy="189720"/>
              </p14:xfrm>
            </p:contentPart>
          </mc:Choice>
          <mc:Fallback xmlns="">
            <p:pic>
              <p:nvPicPr>
                <p:cNvPr id="213" name="Freihand 212">
                  <a:extLst>
                    <a:ext uri="{FF2B5EF4-FFF2-40B4-BE49-F238E27FC236}">
                      <a16:creationId xmlns:a16="http://schemas.microsoft.com/office/drawing/2014/main" id="{D4EA9401-4804-4006-BDF3-DCCF32AB6796}"/>
                    </a:ext>
                  </a:extLst>
                </p:cNvPr>
                <p:cNvPicPr/>
                <p:nvPr/>
              </p:nvPicPr>
              <p:blipFill>
                <a:blip r:embed="rId244"/>
                <a:stretch>
                  <a:fillRect/>
                </a:stretch>
              </p:blipFill>
              <p:spPr>
                <a:xfrm>
                  <a:off x="6411520" y="5100547"/>
                  <a:ext cx="145080" cy="19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5">
            <p14:nvContentPartPr>
              <p14:cNvPr id="229" name="Freihand 228">
                <a:extLst>
                  <a:ext uri="{FF2B5EF4-FFF2-40B4-BE49-F238E27FC236}">
                    <a16:creationId xmlns:a16="http://schemas.microsoft.com/office/drawing/2014/main" id="{9E157856-1E56-4457-8877-7BD21D9603D3}"/>
                  </a:ext>
                </a:extLst>
              </p14:cNvPr>
              <p14:cNvContentPartPr/>
              <p14:nvPr/>
            </p14:nvContentPartPr>
            <p14:xfrm>
              <a:off x="4341880" y="5949067"/>
              <a:ext cx="424080" cy="124200"/>
            </p14:xfrm>
          </p:contentPart>
        </mc:Choice>
        <mc:Fallback xmlns="">
          <p:pic>
            <p:nvPicPr>
              <p:cNvPr id="229" name="Freihand 228">
                <a:extLst>
                  <a:ext uri="{FF2B5EF4-FFF2-40B4-BE49-F238E27FC236}">
                    <a16:creationId xmlns:a16="http://schemas.microsoft.com/office/drawing/2014/main" id="{9E157856-1E56-4457-8877-7BD21D9603D3}"/>
                  </a:ext>
                </a:extLst>
              </p:cNvPr>
              <p:cNvPicPr/>
              <p:nvPr/>
            </p:nvPicPr>
            <p:blipFill>
              <a:blip r:embed="rId246"/>
              <a:stretch>
                <a:fillRect/>
              </a:stretch>
            </p:blipFill>
            <p:spPr>
              <a:xfrm>
                <a:off x="4337560" y="5944747"/>
                <a:ext cx="432720" cy="132840"/>
              </a:xfrm>
              <a:prstGeom prst="rect">
                <a:avLst/>
              </a:prstGeom>
            </p:spPr>
          </p:pic>
        </mc:Fallback>
      </mc:AlternateContent>
      <p:grpSp>
        <p:nvGrpSpPr>
          <p:cNvPr id="273" name="Gruppieren 272">
            <a:extLst>
              <a:ext uri="{FF2B5EF4-FFF2-40B4-BE49-F238E27FC236}">
                <a16:creationId xmlns:a16="http://schemas.microsoft.com/office/drawing/2014/main" id="{077A015E-098C-4E4E-9646-54C13A7FE9B5}"/>
              </a:ext>
            </a:extLst>
          </p:cNvPr>
          <p:cNvGrpSpPr/>
          <p:nvPr/>
        </p:nvGrpSpPr>
        <p:grpSpPr>
          <a:xfrm>
            <a:off x="4342600" y="5543347"/>
            <a:ext cx="3609360" cy="983520"/>
            <a:chOff x="4342600" y="5543347"/>
            <a:chExt cx="3609360" cy="983520"/>
          </a:xfrm>
        </p:grpSpPr>
        <mc:AlternateContent xmlns:mc="http://schemas.openxmlformats.org/markup-compatibility/2006" xmlns:p14="http://schemas.microsoft.com/office/powerpoint/2010/main">
          <mc:Choice Requires="p14">
            <p:contentPart p14:bwMode="auto" r:id="rId247">
              <p14:nvContentPartPr>
                <p14:cNvPr id="215" name="Freihand 214">
                  <a:extLst>
                    <a:ext uri="{FF2B5EF4-FFF2-40B4-BE49-F238E27FC236}">
                      <a16:creationId xmlns:a16="http://schemas.microsoft.com/office/drawing/2014/main" id="{5CF86752-2910-4727-910A-FC65D51E6F1E}"/>
                    </a:ext>
                  </a:extLst>
                </p14:cNvPr>
                <p14:cNvContentPartPr/>
                <p14:nvPr/>
              </p14:nvContentPartPr>
              <p14:xfrm>
                <a:off x="4436920" y="5618947"/>
                <a:ext cx="360" cy="360"/>
              </p14:xfrm>
            </p:contentPart>
          </mc:Choice>
          <mc:Fallback xmlns="">
            <p:pic>
              <p:nvPicPr>
                <p:cNvPr id="215" name="Freihand 214">
                  <a:extLst>
                    <a:ext uri="{FF2B5EF4-FFF2-40B4-BE49-F238E27FC236}">
                      <a16:creationId xmlns:a16="http://schemas.microsoft.com/office/drawing/2014/main" id="{5CF86752-2910-4727-910A-FC65D51E6F1E}"/>
                    </a:ext>
                  </a:extLst>
                </p:cNvPr>
                <p:cNvPicPr/>
                <p:nvPr/>
              </p:nvPicPr>
              <p:blipFill>
                <a:blip r:embed="rId100"/>
                <a:stretch>
                  <a:fillRect/>
                </a:stretch>
              </p:blipFill>
              <p:spPr>
                <a:xfrm>
                  <a:off x="4432600" y="5614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16" name="Freihand 215">
                  <a:extLst>
                    <a:ext uri="{FF2B5EF4-FFF2-40B4-BE49-F238E27FC236}">
                      <a16:creationId xmlns:a16="http://schemas.microsoft.com/office/drawing/2014/main" id="{7BA5DF11-80C2-44BD-8E04-7277924F6F75}"/>
                    </a:ext>
                  </a:extLst>
                </p14:cNvPr>
                <p14:cNvContentPartPr/>
                <p14:nvPr/>
              </p14:nvContentPartPr>
              <p14:xfrm>
                <a:off x="4371400" y="5656387"/>
                <a:ext cx="360" cy="360"/>
              </p14:xfrm>
            </p:contentPart>
          </mc:Choice>
          <mc:Fallback xmlns="">
            <p:pic>
              <p:nvPicPr>
                <p:cNvPr id="216" name="Freihand 215">
                  <a:extLst>
                    <a:ext uri="{FF2B5EF4-FFF2-40B4-BE49-F238E27FC236}">
                      <a16:creationId xmlns:a16="http://schemas.microsoft.com/office/drawing/2014/main" id="{7BA5DF11-80C2-44BD-8E04-7277924F6F75}"/>
                    </a:ext>
                  </a:extLst>
                </p:cNvPr>
                <p:cNvPicPr/>
                <p:nvPr/>
              </p:nvPicPr>
              <p:blipFill>
                <a:blip r:embed="rId100"/>
                <a:stretch>
                  <a:fillRect/>
                </a:stretch>
              </p:blipFill>
              <p:spPr>
                <a:xfrm>
                  <a:off x="4367080" y="5652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17" name="Freihand 216">
                  <a:extLst>
                    <a:ext uri="{FF2B5EF4-FFF2-40B4-BE49-F238E27FC236}">
                      <a16:creationId xmlns:a16="http://schemas.microsoft.com/office/drawing/2014/main" id="{F9E8CDCF-2542-477A-9056-364EA50C6431}"/>
                    </a:ext>
                  </a:extLst>
                </p14:cNvPr>
                <p14:cNvContentPartPr/>
                <p14:nvPr/>
              </p14:nvContentPartPr>
              <p14:xfrm>
                <a:off x="4342600" y="5593387"/>
                <a:ext cx="109440" cy="139680"/>
              </p14:xfrm>
            </p:contentPart>
          </mc:Choice>
          <mc:Fallback xmlns="">
            <p:pic>
              <p:nvPicPr>
                <p:cNvPr id="217" name="Freihand 216">
                  <a:extLst>
                    <a:ext uri="{FF2B5EF4-FFF2-40B4-BE49-F238E27FC236}">
                      <a16:creationId xmlns:a16="http://schemas.microsoft.com/office/drawing/2014/main" id="{F9E8CDCF-2542-477A-9056-364EA50C6431}"/>
                    </a:ext>
                  </a:extLst>
                </p:cNvPr>
                <p:cNvPicPr/>
                <p:nvPr/>
              </p:nvPicPr>
              <p:blipFill>
                <a:blip r:embed="rId250"/>
                <a:stretch>
                  <a:fillRect/>
                </a:stretch>
              </p:blipFill>
              <p:spPr>
                <a:xfrm>
                  <a:off x="4338280" y="5589067"/>
                  <a:ext cx="1180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18" name="Freihand 217">
                  <a:extLst>
                    <a:ext uri="{FF2B5EF4-FFF2-40B4-BE49-F238E27FC236}">
                      <a16:creationId xmlns:a16="http://schemas.microsoft.com/office/drawing/2014/main" id="{7409696C-9457-479D-B8B4-A4D8501533DC}"/>
                    </a:ext>
                  </a:extLst>
                </p14:cNvPr>
                <p14:cNvContentPartPr/>
                <p14:nvPr/>
              </p14:nvContentPartPr>
              <p14:xfrm>
                <a:off x="4720600" y="5582227"/>
                <a:ext cx="89280" cy="121320"/>
              </p14:xfrm>
            </p:contentPart>
          </mc:Choice>
          <mc:Fallback xmlns="">
            <p:pic>
              <p:nvPicPr>
                <p:cNvPr id="218" name="Freihand 217">
                  <a:extLst>
                    <a:ext uri="{FF2B5EF4-FFF2-40B4-BE49-F238E27FC236}">
                      <a16:creationId xmlns:a16="http://schemas.microsoft.com/office/drawing/2014/main" id="{7409696C-9457-479D-B8B4-A4D8501533DC}"/>
                    </a:ext>
                  </a:extLst>
                </p:cNvPr>
                <p:cNvPicPr/>
                <p:nvPr/>
              </p:nvPicPr>
              <p:blipFill>
                <a:blip r:embed="rId252"/>
                <a:stretch>
                  <a:fillRect/>
                </a:stretch>
              </p:blipFill>
              <p:spPr>
                <a:xfrm>
                  <a:off x="4716280" y="5577907"/>
                  <a:ext cx="979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19" name="Freihand 218">
                  <a:extLst>
                    <a:ext uri="{FF2B5EF4-FFF2-40B4-BE49-F238E27FC236}">
                      <a16:creationId xmlns:a16="http://schemas.microsoft.com/office/drawing/2014/main" id="{4A0EA124-F617-4EAF-B00A-B21A6703C3AE}"/>
                    </a:ext>
                  </a:extLst>
                </p14:cNvPr>
                <p14:cNvContentPartPr/>
                <p14:nvPr/>
              </p14:nvContentPartPr>
              <p14:xfrm>
                <a:off x="4796200" y="5577547"/>
                <a:ext cx="19440" cy="136440"/>
              </p14:xfrm>
            </p:contentPart>
          </mc:Choice>
          <mc:Fallback xmlns="">
            <p:pic>
              <p:nvPicPr>
                <p:cNvPr id="219" name="Freihand 218">
                  <a:extLst>
                    <a:ext uri="{FF2B5EF4-FFF2-40B4-BE49-F238E27FC236}">
                      <a16:creationId xmlns:a16="http://schemas.microsoft.com/office/drawing/2014/main" id="{4A0EA124-F617-4EAF-B00A-B21A6703C3AE}"/>
                    </a:ext>
                  </a:extLst>
                </p:cNvPr>
                <p:cNvPicPr/>
                <p:nvPr/>
              </p:nvPicPr>
              <p:blipFill>
                <a:blip r:embed="rId254"/>
                <a:stretch>
                  <a:fillRect/>
                </a:stretch>
              </p:blipFill>
              <p:spPr>
                <a:xfrm>
                  <a:off x="4791880" y="5573227"/>
                  <a:ext cx="280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20" name="Freihand 219">
                  <a:extLst>
                    <a:ext uri="{FF2B5EF4-FFF2-40B4-BE49-F238E27FC236}">
                      <a16:creationId xmlns:a16="http://schemas.microsoft.com/office/drawing/2014/main" id="{746AFF5F-34BB-4844-B89C-F18FFE816A6D}"/>
                    </a:ext>
                  </a:extLst>
                </p14:cNvPr>
                <p14:cNvContentPartPr/>
                <p14:nvPr/>
              </p14:nvContentPartPr>
              <p14:xfrm>
                <a:off x="4753000" y="5643787"/>
                <a:ext cx="99000" cy="16200"/>
              </p14:xfrm>
            </p:contentPart>
          </mc:Choice>
          <mc:Fallback xmlns="">
            <p:pic>
              <p:nvPicPr>
                <p:cNvPr id="220" name="Freihand 219">
                  <a:extLst>
                    <a:ext uri="{FF2B5EF4-FFF2-40B4-BE49-F238E27FC236}">
                      <a16:creationId xmlns:a16="http://schemas.microsoft.com/office/drawing/2014/main" id="{746AFF5F-34BB-4844-B89C-F18FFE816A6D}"/>
                    </a:ext>
                  </a:extLst>
                </p:cNvPr>
                <p:cNvPicPr/>
                <p:nvPr/>
              </p:nvPicPr>
              <p:blipFill>
                <a:blip r:embed="rId256"/>
                <a:stretch>
                  <a:fillRect/>
                </a:stretch>
              </p:blipFill>
              <p:spPr>
                <a:xfrm>
                  <a:off x="4748680" y="5639467"/>
                  <a:ext cx="107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23" name="Freihand 222">
                  <a:extLst>
                    <a:ext uri="{FF2B5EF4-FFF2-40B4-BE49-F238E27FC236}">
                      <a16:creationId xmlns:a16="http://schemas.microsoft.com/office/drawing/2014/main" id="{30DBA05F-CA8F-401B-A999-336D888BA381}"/>
                    </a:ext>
                  </a:extLst>
                </p14:cNvPr>
                <p14:cNvContentPartPr/>
                <p14:nvPr/>
              </p14:nvContentPartPr>
              <p14:xfrm>
                <a:off x="5054680" y="5546227"/>
                <a:ext cx="97200" cy="144000"/>
              </p14:xfrm>
            </p:contentPart>
          </mc:Choice>
          <mc:Fallback xmlns="">
            <p:pic>
              <p:nvPicPr>
                <p:cNvPr id="223" name="Freihand 222">
                  <a:extLst>
                    <a:ext uri="{FF2B5EF4-FFF2-40B4-BE49-F238E27FC236}">
                      <a16:creationId xmlns:a16="http://schemas.microsoft.com/office/drawing/2014/main" id="{30DBA05F-CA8F-401B-A999-336D888BA381}"/>
                    </a:ext>
                  </a:extLst>
                </p:cNvPr>
                <p:cNvPicPr/>
                <p:nvPr/>
              </p:nvPicPr>
              <p:blipFill>
                <a:blip r:embed="rId258"/>
                <a:stretch>
                  <a:fillRect/>
                </a:stretch>
              </p:blipFill>
              <p:spPr>
                <a:xfrm>
                  <a:off x="5050360" y="5541907"/>
                  <a:ext cx="1058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24" name="Freihand 223">
                  <a:extLst>
                    <a:ext uri="{FF2B5EF4-FFF2-40B4-BE49-F238E27FC236}">
                      <a16:creationId xmlns:a16="http://schemas.microsoft.com/office/drawing/2014/main" id="{9B717DA8-6D03-4E1B-903F-08D7B71A4166}"/>
                    </a:ext>
                  </a:extLst>
                </p14:cNvPr>
                <p14:cNvContentPartPr/>
                <p14:nvPr/>
              </p14:nvContentPartPr>
              <p14:xfrm>
                <a:off x="5137480" y="5572507"/>
                <a:ext cx="26640" cy="122760"/>
              </p14:xfrm>
            </p:contentPart>
          </mc:Choice>
          <mc:Fallback xmlns="">
            <p:pic>
              <p:nvPicPr>
                <p:cNvPr id="224" name="Freihand 223">
                  <a:extLst>
                    <a:ext uri="{FF2B5EF4-FFF2-40B4-BE49-F238E27FC236}">
                      <a16:creationId xmlns:a16="http://schemas.microsoft.com/office/drawing/2014/main" id="{9B717DA8-6D03-4E1B-903F-08D7B71A4166}"/>
                    </a:ext>
                  </a:extLst>
                </p:cNvPr>
                <p:cNvPicPr/>
                <p:nvPr/>
              </p:nvPicPr>
              <p:blipFill>
                <a:blip r:embed="rId260"/>
                <a:stretch>
                  <a:fillRect/>
                </a:stretch>
              </p:blipFill>
              <p:spPr>
                <a:xfrm>
                  <a:off x="5133160" y="5568187"/>
                  <a:ext cx="35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25" name="Freihand 224">
                  <a:extLst>
                    <a:ext uri="{FF2B5EF4-FFF2-40B4-BE49-F238E27FC236}">
                      <a16:creationId xmlns:a16="http://schemas.microsoft.com/office/drawing/2014/main" id="{04C456D1-F5B5-4D4C-8847-8F70206C4623}"/>
                    </a:ext>
                  </a:extLst>
                </p14:cNvPr>
                <p14:cNvContentPartPr/>
                <p14:nvPr/>
              </p14:nvContentPartPr>
              <p14:xfrm>
                <a:off x="5106880" y="5622187"/>
                <a:ext cx="76320" cy="2520"/>
              </p14:xfrm>
            </p:contentPart>
          </mc:Choice>
          <mc:Fallback xmlns="">
            <p:pic>
              <p:nvPicPr>
                <p:cNvPr id="225" name="Freihand 224">
                  <a:extLst>
                    <a:ext uri="{FF2B5EF4-FFF2-40B4-BE49-F238E27FC236}">
                      <a16:creationId xmlns:a16="http://schemas.microsoft.com/office/drawing/2014/main" id="{04C456D1-F5B5-4D4C-8847-8F70206C4623}"/>
                    </a:ext>
                  </a:extLst>
                </p:cNvPr>
                <p:cNvPicPr/>
                <p:nvPr/>
              </p:nvPicPr>
              <p:blipFill>
                <a:blip r:embed="rId262"/>
                <a:stretch>
                  <a:fillRect/>
                </a:stretch>
              </p:blipFill>
              <p:spPr>
                <a:xfrm>
                  <a:off x="5102560" y="5617867"/>
                  <a:ext cx="849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26" name="Freihand 225">
                  <a:extLst>
                    <a:ext uri="{FF2B5EF4-FFF2-40B4-BE49-F238E27FC236}">
                      <a16:creationId xmlns:a16="http://schemas.microsoft.com/office/drawing/2014/main" id="{E92D7379-ADDF-48A5-A37A-CEA142D19D98}"/>
                    </a:ext>
                  </a:extLst>
                </p14:cNvPr>
                <p14:cNvContentPartPr/>
                <p14:nvPr/>
              </p14:nvContentPartPr>
              <p14:xfrm>
                <a:off x="5985640" y="5622907"/>
                <a:ext cx="137880" cy="69120"/>
              </p14:xfrm>
            </p:contentPart>
          </mc:Choice>
          <mc:Fallback xmlns="">
            <p:pic>
              <p:nvPicPr>
                <p:cNvPr id="226" name="Freihand 225">
                  <a:extLst>
                    <a:ext uri="{FF2B5EF4-FFF2-40B4-BE49-F238E27FC236}">
                      <a16:creationId xmlns:a16="http://schemas.microsoft.com/office/drawing/2014/main" id="{E92D7379-ADDF-48A5-A37A-CEA142D19D98}"/>
                    </a:ext>
                  </a:extLst>
                </p:cNvPr>
                <p:cNvPicPr/>
                <p:nvPr/>
              </p:nvPicPr>
              <p:blipFill>
                <a:blip r:embed="rId264"/>
                <a:stretch>
                  <a:fillRect/>
                </a:stretch>
              </p:blipFill>
              <p:spPr>
                <a:xfrm>
                  <a:off x="5981320" y="5618587"/>
                  <a:ext cx="146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28" name="Freihand 227">
                  <a:extLst>
                    <a:ext uri="{FF2B5EF4-FFF2-40B4-BE49-F238E27FC236}">
                      <a16:creationId xmlns:a16="http://schemas.microsoft.com/office/drawing/2014/main" id="{33CF4901-1242-44A0-B46D-F75B55336DFC}"/>
                    </a:ext>
                  </a:extLst>
                </p14:cNvPr>
                <p14:cNvContentPartPr/>
                <p14:nvPr/>
              </p14:nvContentPartPr>
              <p14:xfrm>
                <a:off x="6382360" y="5543347"/>
                <a:ext cx="163800" cy="161640"/>
              </p14:xfrm>
            </p:contentPart>
          </mc:Choice>
          <mc:Fallback xmlns="">
            <p:pic>
              <p:nvPicPr>
                <p:cNvPr id="228" name="Freihand 227">
                  <a:extLst>
                    <a:ext uri="{FF2B5EF4-FFF2-40B4-BE49-F238E27FC236}">
                      <a16:creationId xmlns:a16="http://schemas.microsoft.com/office/drawing/2014/main" id="{33CF4901-1242-44A0-B46D-F75B55336DFC}"/>
                    </a:ext>
                  </a:extLst>
                </p:cNvPr>
                <p:cNvPicPr/>
                <p:nvPr/>
              </p:nvPicPr>
              <p:blipFill>
                <a:blip r:embed="rId266"/>
                <a:stretch>
                  <a:fillRect/>
                </a:stretch>
              </p:blipFill>
              <p:spPr>
                <a:xfrm>
                  <a:off x="6378040" y="5539027"/>
                  <a:ext cx="1724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30" name="Freihand 229">
                  <a:extLst>
                    <a:ext uri="{FF2B5EF4-FFF2-40B4-BE49-F238E27FC236}">
                      <a16:creationId xmlns:a16="http://schemas.microsoft.com/office/drawing/2014/main" id="{AD210288-4606-45C2-AF01-52C823D78D47}"/>
                    </a:ext>
                  </a:extLst>
                </p14:cNvPr>
                <p14:cNvContentPartPr/>
                <p14:nvPr/>
              </p14:nvContentPartPr>
              <p14:xfrm>
                <a:off x="4896280" y="5951587"/>
                <a:ext cx="76680" cy="104040"/>
              </p14:xfrm>
            </p:contentPart>
          </mc:Choice>
          <mc:Fallback xmlns="">
            <p:pic>
              <p:nvPicPr>
                <p:cNvPr id="230" name="Freihand 229">
                  <a:extLst>
                    <a:ext uri="{FF2B5EF4-FFF2-40B4-BE49-F238E27FC236}">
                      <a16:creationId xmlns:a16="http://schemas.microsoft.com/office/drawing/2014/main" id="{AD210288-4606-45C2-AF01-52C823D78D47}"/>
                    </a:ext>
                  </a:extLst>
                </p:cNvPr>
                <p:cNvPicPr/>
                <p:nvPr/>
              </p:nvPicPr>
              <p:blipFill>
                <a:blip r:embed="rId268"/>
                <a:stretch>
                  <a:fillRect/>
                </a:stretch>
              </p:blipFill>
              <p:spPr>
                <a:xfrm>
                  <a:off x="4891960" y="5947267"/>
                  <a:ext cx="853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31" name="Freihand 230">
                  <a:extLst>
                    <a:ext uri="{FF2B5EF4-FFF2-40B4-BE49-F238E27FC236}">
                      <a16:creationId xmlns:a16="http://schemas.microsoft.com/office/drawing/2014/main" id="{7E48F7AB-D6AF-4BA3-9D5B-B980E1D3D87D}"/>
                    </a:ext>
                  </a:extLst>
                </p14:cNvPr>
                <p14:cNvContentPartPr/>
                <p14:nvPr/>
              </p14:nvContentPartPr>
              <p14:xfrm>
                <a:off x="5012200" y="5966707"/>
                <a:ext cx="142200" cy="70920"/>
              </p14:xfrm>
            </p:contentPart>
          </mc:Choice>
          <mc:Fallback xmlns="">
            <p:pic>
              <p:nvPicPr>
                <p:cNvPr id="231" name="Freihand 230">
                  <a:extLst>
                    <a:ext uri="{FF2B5EF4-FFF2-40B4-BE49-F238E27FC236}">
                      <a16:creationId xmlns:a16="http://schemas.microsoft.com/office/drawing/2014/main" id="{7E48F7AB-D6AF-4BA3-9D5B-B980E1D3D87D}"/>
                    </a:ext>
                  </a:extLst>
                </p:cNvPr>
                <p:cNvPicPr/>
                <p:nvPr/>
              </p:nvPicPr>
              <p:blipFill>
                <a:blip r:embed="rId270"/>
                <a:stretch>
                  <a:fillRect/>
                </a:stretch>
              </p:blipFill>
              <p:spPr>
                <a:xfrm>
                  <a:off x="5007880" y="5962387"/>
                  <a:ext cx="1508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32" name="Freihand 231">
                  <a:extLst>
                    <a:ext uri="{FF2B5EF4-FFF2-40B4-BE49-F238E27FC236}">
                      <a16:creationId xmlns:a16="http://schemas.microsoft.com/office/drawing/2014/main" id="{96492A67-33EA-4497-8ED4-C8EEF9D4886B}"/>
                    </a:ext>
                  </a:extLst>
                </p14:cNvPr>
                <p14:cNvContentPartPr/>
                <p14:nvPr/>
              </p14:nvContentPartPr>
              <p14:xfrm>
                <a:off x="5146840" y="5921347"/>
                <a:ext cx="360" cy="360"/>
              </p14:xfrm>
            </p:contentPart>
          </mc:Choice>
          <mc:Fallback xmlns="">
            <p:pic>
              <p:nvPicPr>
                <p:cNvPr id="232" name="Freihand 231">
                  <a:extLst>
                    <a:ext uri="{FF2B5EF4-FFF2-40B4-BE49-F238E27FC236}">
                      <a16:creationId xmlns:a16="http://schemas.microsoft.com/office/drawing/2014/main" id="{96492A67-33EA-4497-8ED4-C8EEF9D4886B}"/>
                    </a:ext>
                  </a:extLst>
                </p:cNvPr>
                <p:cNvPicPr/>
                <p:nvPr/>
              </p:nvPicPr>
              <p:blipFill>
                <a:blip r:embed="rId100"/>
                <a:stretch>
                  <a:fillRect/>
                </a:stretch>
              </p:blipFill>
              <p:spPr>
                <a:xfrm>
                  <a:off x="5142520" y="5917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33" name="Freihand 232">
                  <a:extLst>
                    <a:ext uri="{FF2B5EF4-FFF2-40B4-BE49-F238E27FC236}">
                      <a16:creationId xmlns:a16="http://schemas.microsoft.com/office/drawing/2014/main" id="{2AF81AB5-FEEE-4ABE-9C02-47A06D0BAD10}"/>
                    </a:ext>
                  </a:extLst>
                </p14:cNvPr>
                <p14:cNvContentPartPr/>
                <p14:nvPr/>
              </p14:nvContentPartPr>
              <p14:xfrm>
                <a:off x="5159800" y="5977867"/>
                <a:ext cx="98280" cy="281880"/>
              </p14:xfrm>
            </p:contentPart>
          </mc:Choice>
          <mc:Fallback xmlns="">
            <p:pic>
              <p:nvPicPr>
                <p:cNvPr id="233" name="Freihand 232">
                  <a:extLst>
                    <a:ext uri="{FF2B5EF4-FFF2-40B4-BE49-F238E27FC236}">
                      <a16:creationId xmlns:a16="http://schemas.microsoft.com/office/drawing/2014/main" id="{2AF81AB5-FEEE-4ABE-9C02-47A06D0BAD10}"/>
                    </a:ext>
                  </a:extLst>
                </p:cNvPr>
                <p:cNvPicPr/>
                <p:nvPr/>
              </p:nvPicPr>
              <p:blipFill>
                <a:blip r:embed="rId273"/>
                <a:stretch>
                  <a:fillRect/>
                </a:stretch>
              </p:blipFill>
              <p:spPr>
                <a:xfrm>
                  <a:off x="5155480" y="5973547"/>
                  <a:ext cx="10692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34" name="Freihand 233">
                  <a:extLst>
                    <a:ext uri="{FF2B5EF4-FFF2-40B4-BE49-F238E27FC236}">
                      <a16:creationId xmlns:a16="http://schemas.microsoft.com/office/drawing/2014/main" id="{0899E93A-B535-4B7A-9F52-521ED4F30A0E}"/>
                    </a:ext>
                  </a:extLst>
                </p14:cNvPr>
                <p14:cNvContentPartPr/>
                <p14:nvPr/>
              </p14:nvContentPartPr>
              <p14:xfrm>
                <a:off x="5312080" y="5971387"/>
                <a:ext cx="110880" cy="75240"/>
              </p14:xfrm>
            </p:contentPart>
          </mc:Choice>
          <mc:Fallback xmlns="">
            <p:pic>
              <p:nvPicPr>
                <p:cNvPr id="234" name="Freihand 233">
                  <a:extLst>
                    <a:ext uri="{FF2B5EF4-FFF2-40B4-BE49-F238E27FC236}">
                      <a16:creationId xmlns:a16="http://schemas.microsoft.com/office/drawing/2014/main" id="{0899E93A-B535-4B7A-9F52-521ED4F30A0E}"/>
                    </a:ext>
                  </a:extLst>
                </p:cNvPr>
                <p:cNvPicPr/>
                <p:nvPr/>
              </p:nvPicPr>
              <p:blipFill>
                <a:blip r:embed="rId275"/>
                <a:stretch>
                  <a:fillRect/>
                </a:stretch>
              </p:blipFill>
              <p:spPr>
                <a:xfrm>
                  <a:off x="5307760" y="5967067"/>
                  <a:ext cx="119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35" name="Freihand 234">
                  <a:extLst>
                    <a:ext uri="{FF2B5EF4-FFF2-40B4-BE49-F238E27FC236}">
                      <a16:creationId xmlns:a16="http://schemas.microsoft.com/office/drawing/2014/main" id="{A5E2A613-60FF-4334-9343-B18F66D5FEDF}"/>
                    </a:ext>
                  </a:extLst>
                </p14:cNvPr>
                <p14:cNvContentPartPr/>
                <p14:nvPr/>
              </p14:nvContentPartPr>
              <p14:xfrm>
                <a:off x="5469040" y="5972467"/>
                <a:ext cx="360" cy="360"/>
              </p14:xfrm>
            </p:contentPart>
          </mc:Choice>
          <mc:Fallback xmlns="">
            <p:pic>
              <p:nvPicPr>
                <p:cNvPr id="235" name="Freihand 234">
                  <a:extLst>
                    <a:ext uri="{FF2B5EF4-FFF2-40B4-BE49-F238E27FC236}">
                      <a16:creationId xmlns:a16="http://schemas.microsoft.com/office/drawing/2014/main" id="{A5E2A613-60FF-4334-9343-B18F66D5FEDF}"/>
                    </a:ext>
                  </a:extLst>
                </p:cNvPr>
                <p:cNvPicPr/>
                <p:nvPr/>
              </p:nvPicPr>
              <p:blipFill>
                <a:blip r:embed="rId100"/>
                <a:stretch>
                  <a:fillRect/>
                </a:stretch>
              </p:blipFill>
              <p:spPr>
                <a:xfrm>
                  <a:off x="5464720" y="5968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36" name="Freihand 235">
                  <a:extLst>
                    <a:ext uri="{FF2B5EF4-FFF2-40B4-BE49-F238E27FC236}">
                      <a16:creationId xmlns:a16="http://schemas.microsoft.com/office/drawing/2014/main" id="{4C9B8CBF-A244-4D8D-A95E-0DC9E2759AD7}"/>
                    </a:ext>
                  </a:extLst>
                </p14:cNvPr>
                <p14:cNvContentPartPr/>
                <p14:nvPr/>
              </p14:nvContentPartPr>
              <p14:xfrm>
                <a:off x="5492080" y="5860507"/>
                <a:ext cx="63000" cy="169920"/>
              </p14:xfrm>
            </p:contentPart>
          </mc:Choice>
          <mc:Fallback xmlns="">
            <p:pic>
              <p:nvPicPr>
                <p:cNvPr id="236" name="Freihand 235">
                  <a:extLst>
                    <a:ext uri="{FF2B5EF4-FFF2-40B4-BE49-F238E27FC236}">
                      <a16:creationId xmlns:a16="http://schemas.microsoft.com/office/drawing/2014/main" id="{4C9B8CBF-A244-4D8D-A95E-0DC9E2759AD7}"/>
                    </a:ext>
                  </a:extLst>
                </p:cNvPr>
                <p:cNvPicPr/>
                <p:nvPr/>
              </p:nvPicPr>
              <p:blipFill>
                <a:blip r:embed="rId278"/>
                <a:stretch>
                  <a:fillRect/>
                </a:stretch>
              </p:blipFill>
              <p:spPr>
                <a:xfrm>
                  <a:off x="5487760" y="5856187"/>
                  <a:ext cx="716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37" name="Freihand 236">
                  <a:extLst>
                    <a:ext uri="{FF2B5EF4-FFF2-40B4-BE49-F238E27FC236}">
                      <a16:creationId xmlns:a16="http://schemas.microsoft.com/office/drawing/2014/main" id="{D578B623-AE95-4F67-9F3E-73A77213F912}"/>
                    </a:ext>
                  </a:extLst>
                </p14:cNvPr>
                <p14:cNvContentPartPr/>
                <p14:nvPr/>
              </p14:nvContentPartPr>
              <p14:xfrm>
                <a:off x="5551120" y="5944027"/>
                <a:ext cx="194040" cy="91800"/>
              </p14:xfrm>
            </p:contentPart>
          </mc:Choice>
          <mc:Fallback xmlns="">
            <p:pic>
              <p:nvPicPr>
                <p:cNvPr id="237" name="Freihand 236">
                  <a:extLst>
                    <a:ext uri="{FF2B5EF4-FFF2-40B4-BE49-F238E27FC236}">
                      <a16:creationId xmlns:a16="http://schemas.microsoft.com/office/drawing/2014/main" id="{D578B623-AE95-4F67-9F3E-73A77213F912}"/>
                    </a:ext>
                  </a:extLst>
                </p:cNvPr>
                <p:cNvPicPr/>
                <p:nvPr/>
              </p:nvPicPr>
              <p:blipFill>
                <a:blip r:embed="rId280"/>
                <a:stretch>
                  <a:fillRect/>
                </a:stretch>
              </p:blipFill>
              <p:spPr>
                <a:xfrm>
                  <a:off x="5546800" y="5939707"/>
                  <a:ext cx="2026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38" name="Freihand 237">
                  <a:extLst>
                    <a:ext uri="{FF2B5EF4-FFF2-40B4-BE49-F238E27FC236}">
                      <a16:creationId xmlns:a16="http://schemas.microsoft.com/office/drawing/2014/main" id="{88E1B7BD-1FFD-4865-BDC7-205F20A0EFD1}"/>
                    </a:ext>
                  </a:extLst>
                </p14:cNvPr>
                <p14:cNvContentPartPr/>
                <p14:nvPr/>
              </p14:nvContentPartPr>
              <p14:xfrm>
                <a:off x="5732920" y="5913787"/>
                <a:ext cx="31320" cy="4680"/>
              </p14:xfrm>
            </p:contentPart>
          </mc:Choice>
          <mc:Fallback xmlns="">
            <p:pic>
              <p:nvPicPr>
                <p:cNvPr id="238" name="Freihand 237">
                  <a:extLst>
                    <a:ext uri="{FF2B5EF4-FFF2-40B4-BE49-F238E27FC236}">
                      <a16:creationId xmlns:a16="http://schemas.microsoft.com/office/drawing/2014/main" id="{88E1B7BD-1FFD-4865-BDC7-205F20A0EFD1}"/>
                    </a:ext>
                  </a:extLst>
                </p:cNvPr>
                <p:cNvPicPr/>
                <p:nvPr/>
              </p:nvPicPr>
              <p:blipFill>
                <a:blip r:embed="rId282"/>
                <a:stretch>
                  <a:fillRect/>
                </a:stretch>
              </p:blipFill>
              <p:spPr>
                <a:xfrm>
                  <a:off x="5728600" y="5909467"/>
                  <a:ext cx="399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39" name="Freihand 238">
                  <a:extLst>
                    <a:ext uri="{FF2B5EF4-FFF2-40B4-BE49-F238E27FC236}">
                      <a16:creationId xmlns:a16="http://schemas.microsoft.com/office/drawing/2014/main" id="{756D4A65-5061-4B51-AF8D-9FB043BA9C5A}"/>
                    </a:ext>
                  </a:extLst>
                </p14:cNvPr>
                <p14:cNvContentPartPr/>
                <p14:nvPr/>
              </p14:nvContentPartPr>
              <p14:xfrm>
                <a:off x="5812480" y="5868067"/>
                <a:ext cx="155520" cy="298800"/>
              </p14:xfrm>
            </p:contentPart>
          </mc:Choice>
          <mc:Fallback xmlns="">
            <p:pic>
              <p:nvPicPr>
                <p:cNvPr id="239" name="Freihand 238">
                  <a:extLst>
                    <a:ext uri="{FF2B5EF4-FFF2-40B4-BE49-F238E27FC236}">
                      <a16:creationId xmlns:a16="http://schemas.microsoft.com/office/drawing/2014/main" id="{756D4A65-5061-4B51-AF8D-9FB043BA9C5A}"/>
                    </a:ext>
                  </a:extLst>
                </p:cNvPr>
                <p:cNvPicPr/>
                <p:nvPr/>
              </p:nvPicPr>
              <p:blipFill>
                <a:blip r:embed="rId284"/>
                <a:stretch>
                  <a:fillRect/>
                </a:stretch>
              </p:blipFill>
              <p:spPr>
                <a:xfrm>
                  <a:off x="5808160" y="5863747"/>
                  <a:ext cx="16416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40" name="Freihand 239">
                  <a:extLst>
                    <a:ext uri="{FF2B5EF4-FFF2-40B4-BE49-F238E27FC236}">
                      <a16:creationId xmlns:a16="http://schemas.microsoft.com/office/drawing/2014/main" id="{5ED5352C-C3DB-47B9-9856-122AE9643A0C}"/>
                    </a:ext>
                  </a:extLst>
                </p14:cNvPr>
                <p14:cNvContentPartPr/>
                <p14:nvPr/>
              </p14:nvContentPartPr>
              <p14:xfrm>
                <a:off x="6127840" y="5944387"/>
                <a:ext cx="135360" cy="225720"/>
              </p14:xfrm>
            </p:contentPart>
          </mc:Choice>
          <mc:Fallback xmlns="">
            <p:pic>
              <p:nvPicPr>
                <p:cNvPr id="240" name="Freihand 239">
                  <a:extLst>
                    <a:ext uri="{FF2B5EF4-FFF2-40B4-BE49-F238E27FC236}">
                      <a16:creationId xmlns:a16="http://schemas.microsoft.com/office/drawing/2014/main" id="{5ED5352C-C3DB-47B9-9856-122AE9643A0C}"/>
                    </a:ext>
                  </a:extLst>
                </p:cNvPr>
                <p:cNvPicPr/>
                <p:nvPr/>
              </p:nvPicPr>
              <p:blipFill>
                <a:blip r:embed="rId286"/>
                <a:stretch>
                  <a:fillRect/>
                </a:stretch>
              </p:blipFill>
              <p:spPr>
                <a:xfrm>
                  <a:off x="6123520" y="5940067"/>
                  <a:ext cx="1440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41" name="Freihand 240">
                  <a:extLst>
                    <a:ext uri="{FF2B5EF4-FFF2-40B4-BE49-F238E27FC236}">
                      <a16:creationId xmlns:a16="http://schemas.microsoft.com/office/drawing/2014/main" id="{C32EB5A3-DB50-4EF0-9DBA-BBD0712D8994}"/>
                    </a:ext>
                  </a:extLst>
                </p14:cNvPr>
                <p14:cNvContentPartPr/>
                <p14:nvPr/>
              </p14:nvContentPartPr>
              <p14:xfrm>
                <a:off x="6305320" y="5947267"/>
                <a:ext cx="72360" cy="77040"/>
              </p14:xfrm>
            </p:contentPart>
          </mc:Choice>
          <mc:Fallback xmlns="">
            <p:pic>
              <p:nvPicPr>
                <p:cNvPr id="241" name="Freihand 240">
                  <a:extLst>
                    <a:ext uri="{FF2B5EF4-FFF2-40B4-BE49-F238E27FC236}">
                      <a16:creationId xmlns:a16="http://schemas.microsoft.com/office/drawing/2014/main" id="{C32EB5A3-DB50-4EF0-9DBA-BBD0712D8994}"/>
                    </a:ext>
                  </a:extLst>
                </p:cNvPr>
                <p:cNvPicPr/>
                <p:nvPr/>
              </p:nvPicPr>
              <p:blipFill>
                <a:blip r:embed="rId288"/>
                <a:stretch>
                  <a:fillRect/>
                </a:stretch>
              </p:blipFill>
              <p:spPr>
                <a:xfrm>
                  <a:off x="6301000" y="5942947"/>
                  <a:ext cx="810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42" name="Freihand 241">
                  <a:extLst>
                    <a:ext uri="{FF2B5EF4-FFF2-40B4-BE49-F238E27FC236}">
                      <a16:creationId xmlns:a16="http://schemas.microsoft.com/office/drawing/2014/main" id="{E811BC3F-0D10-4F53-A45D-4109D1B74556}"/>
                    </a:ext>
                  </a:extLst>
                </p14:cNvPr>
                <p14:cNvContentPartPr/>
                <p14:nvPr/>
              </p14:nvContentPartPr>
              <p14:xfrm>
                <a:off x="6412600" y="5945827"/>
                <a:ext cx="102600" cy="84240"/>
              </p14:xfrm>
            </p:contentPart>
          </mc:Choice>
          <mc:Fallback xmlns="">
            <p:pic>
              <p:nvPicPr>
                <p:cNvPr id="242" name="Freihand 241">
                  <a:extLst>
                    <a:ext uri="{FF2B5EF4-FFF2-40B4-BE49-F238E27FC236}">
                      <a16:creationId xmlns:a16="http://schemas.microsoft.com/office/drawing/2014/main" id="{E811BC3F-0D10-4F53-A45D-4109D1B74556}"/>
                    </a:ext>
                  </a:extLst>
                </p:cNvPr>
                <p:cNvPicPr/>
                <p:nvPr/>
              </p:nvPicPr>
              <p:blipFill>
                <a:blip r:embed="rId290"/>
                <a:stretch>
                  <a:fillRect/>
                </a:stretch>
              </p:blipFill>
              <p:spPr>
                <a:xfrm>
                  <a:off x="6408280" y="5941507"/>
                  <a:ext cx="111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43" name="Freihand 242">
                  <a:extLst>
                    <a:ext uri="{FF2B5EF4-FFF2-40B4-BE49-F238E27FC236}">
                      <a16:creationId xmlns:a16="http://schemas.microsoft.com/office/drawing/2014/main" id="{45DA9988-A4DD-483A-B2C4-E90ED107EB97}"/>
                    </a:ext>
                  </a:extLst>
                </p14:cNvPr>
                <p14:cNvContentPartPr/>
                <p14:nvPr/>
              </p14:nvContentPartPr>
              <p14:xfrm>
                <a:off x="6529960" y="5927467"/>
                <a:ext cx="89640" cy="78480"/>
              </p14:xfrm>
            </p:contentPart>
          </mc:Choice>
          <mc:Fallback xmlns="">
            <p:pic>
              <p:nvPicPr>
                <p:cNvPr id="243" name="Freihand 242">
                  <a:extLst>
                    <a:ext uri="{FF2B5EF4-FFF2-40B4-BE49-F238E27FC236}">
                      <a16:creationId xmlns:a16="http://schemas.microsoft.com/office/drawing/2014/main" id="{45DA9988-A4DD-483A-B2C4-E90ED107EB97}"/>
                    </a:ext>
                  </a:extLst>
                </p:cNvPr>
                <p:cNvPicPr/>
                <p:nvPr/>
              </p:nvPicPr>
              <p:blipFill>
                <a:blip r:embed="rId292"/>
                <a:stretch>
                  <a:fillRect/>
                </a:stretch>
              </p:blipFill>
              <p:spPr>
                <a:xfrm>
                  <a:off x="6525640" y="5923147"/>
                  <a:ext cx="982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44" name="Freihand 243">
                  <a:extLst>
                    <a:ext uri="{FF2B5EF4-FFF2-40B4-BE49-F238E27FC236}">
                      <a16:creationId xmlns:a16="http://schemas.microsoft.com/office/drawing/2014/main" id="{6E058208-FEF2-4B81-A184-057DEF249440}"/>
                    </a:ext>
                  </a:extLst>
                </p14:cNvPr>
                <p14:cNvContentPartPr/>
                <p14:nvPr/>
              </p14:nvContentPartPr>
              <p14:xfrm>
                <a:off x="6653800" y="5926027"/>
                <a:ext cx="36000" cy="95400"/>
              </p14:xfrm>
            </p:contentPart>
          </mc:Choice>
          <mc:Fallback xmlns="">
            <p:pic>
              <p:nvPicPr>
                <p:cNvPr id="244" name="Freihand 243">
                  <a:extLst>
                    <a:ext uri="{FF2B5EF4-FFF2-40B4-BE49-F238E27FC236}">
                      <a16:creationId xmlns:a16="http://schemas.microsoft.com/office/drawing/2014/main" id="{6E058208-FEF2-4B81-A184-057DEF249440}"/>
                    </a:ext>
                  </a:extLst>
                </p:cNvPr>
                <p:cNvPicPr/>
                <p:nvPr/>
              </p:nvPicPr>
              <p:blipFill>
                <a:blip r:embed="rId294"/>
                <a:stretch>
                  <a:fillRect/>
                </a:stretch>
              </p:blipFill>
              <p:spPr>
                <a:xfrm>
                  <a:off x="6649480" y="5921707"/>
                  <a:ext cx="446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45" name="Freihand 244">
                  <a:extLst>
                    <a:ext uri="{FF2B5EF4-FFF2-40B4-BE49-F238E27FC236}">
                      <a16:creationId xmlns:a16="http://schemas.microsoft.com/office/drawing/2014/main" id="{3CED0E70-AEE2-4F24-B1EB-7993887E1715}"/>
                    </a:ext>
                  </a:extLst>
                </p14:cNvPr>
                <p14:cNvContentPartPr/>
                <p14:nvPr/>
              </p14:nvContentPartPr>
              <p14:xfrm>
                <a:off x="6709600" y="5864107"/>
                <a:ext cx="115560" cy="159120"/>
              </p14:xfrm>
            </p:contentPart>
          </mc:Choice>
          <mc:Fallback xmlns="">
            <p:pic>
              <p:nvPicPr>
                <p:cNvPr id="245" name="Freihand 244">
                  <a:extLst>
                    <a:ext uri="{FF2B5EF4-FFF2-40B4-BE49-F238E27FC236}">
                      <a16:creationId xmlns:a16="http://schemas.microsoft.com/office/drawing/2014/main" id="{3CED0E70-AEE2-4F24-B1EB-7993887E1715}"/>
                    </a:ext>
                  </a:extLst>
                </p:cNvPr>
                <p:cNvPicPr/>
                <p:nvPr/>
              </p:nvPicPr>
              <p:blipFill>
                <a:blip r:embed="rId296"/>
                <a:stretch>
                  <a:fillRect/>
                </a:stretch>
              </p:blipFill>
              <p:spPr>
                <a:xfrm>
                  <a:off x="6704920" y="5859787"/>
                  <a:ext cx="1242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46" name="Freihand 245">
                  <a:extLst>
                    <a:ext uri="{FF2B5EF4-FFF2-40B4-BE49-F238E27FC236}">
                      <a16:creationId xmlns:a16="http://schemas.microsoft.com/office/drawing/2014/main" id="{F368F403-D340-4EFF-955A-C4F8FC735F2B}"/>
                    </a:ext>
                  </a:extLst>
                </p14:cNvPr>
                <p14:cNvContentPartPr/>
                <p14:nvPr/>
              </p14:nvContentPartPr>
              <p14:xfrm>
                <a:off x="6852160" y="5857267"/>
                <a:ext cx="45720" cy="154800"/>
              </p14:xfrm>
            </p:contentPart>
          </mc:Choice>
          <mc:Fallback xmlns="">
            <p:pic>
              <p:nvPicPr>
                <p:cNvPr id="246" name="Freihand 245">
                  <a:extLst>
                    <a:ext uri="{FF2B5EF4-FFF2-40B4-BE49-F238E27FC236}">
                      <a16:creationId xmlns:a16="http://schemas.microsoft.com/office/drawing/2014/main" id="{F368F403-D340-4EFF-955A-C4F8FC735F2B}"/>
                    </a:ext>
                  </a:extLst>
                </p:cNvPr>
                <p:cNvPicPr/>
                <p:nvPr/>
              </p:nvPicPr>
              <p:blipFill>
                <a:blip r:embed="rId298"/>
                <a:stretch>
                  <a:fillRect/>
                </a:stretch>
              </p:blipFill>
              <p:spPr>
                <a:xfrm>
                  <a:off x="6847840" y="5852947"/>
                  <a:ext cx="543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47" name="Freihand 246">
                  <a:extLst>
                    <a:ext uri="{FF2B5EF4-FFF2-40B4-BE49-F238E27FC236}">
                      <a16:creationId xmlns:a16="http://schemas.microsoft.com/office/drawing/2014/main" id="{0BC7472F-C0A9-4E0A-BAF3-28757A80123B}"/>
                    </a:ext>
                  </a:extLst>
                </p14:cNvPr>
                <p14:cNvContentPartPr/>
                <p14:nvPr/>
              </p14:nvContentPartPr>
              <p14:xfrm>
                <a:off x="6926320" y="5928907"/>
                <a:ext cx="99720" cy="88200"/>
              </p14:xfrm>
            </p:contentPart>
          </mc:Choice>
          <mc:Fallback xmlns="">
            <p:pic>
              <p:nvPicPr>
                <p:cNvPr id="247" name="Freihand 246">
                  <a:extLst>
                    <a:ext uri="{FF2B5EF4-FFF2-40B4-BE49-F238E27FC236}">
                      <a16:creationId xmlns:a16="http://schemas.microsoft.com/office/drawing/2014/main" id="{0BC7472F-C0A9-4E0A-BAF3-28757A80123B}"/>
                    </a:ext>
                  </a:extLst>
                </p:cNvPr>
                <p:cNvPicPr/>
                <p:nvPr/>
              </p:nvPicPr>
              <p:blipFill>
                <a:blip r:embed="rId300"/>
                <a:stretch>
                  <a:fillRect/>
                </a:stretch>
              </p:blipFill>
              <p:spPr>
                <a:xfrm>
                  <a:off x="6922000" y="5924587"/>
                  <a:ext cx="1083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48" name="Freihand 247">
                  <a:extLst>
                    <a:ext uri="{FF2B5EF4-FFF2-40B4-BE49-F238E27FC236}">
                      <a16:creationId xmlns:a16="http://schemas.microsoft.com/office/drawing/2014/main" id="{04AADB28-0467-4F13-A575-80636865CD44}"/>
                    </a:ext>
                  </a:extLst>
                </p14:cNvPr>
                <p14:cNvContentPartPr/>
                <p14:nvPr/>
              </p14:nvContentPartPr>
              <p14:xfrm>
                <a:off x="6694840" y="5812627"/>
                <a:ext cx="14400" cy="27360"/>
              </p14:xfrm>
            </p:contentPart>
          </mc:Choice>
          <mc:Fallback xmlns="">
            <p:pic>
              <p:nvPicPr>
                <p:cNvPr id="248" name="Freihand 247">
                  <a:extLst>
                    <a:ext uri="{FF2B5EF4-FFF2-40B4-BE49-F238E27FC236}">
                      <a16:creationId xmlns:a16="http://schemas.microsoft.com/office/drawing/2014/main" id="{04AADB28-0467-4F13-A575-80636865CD44}"/>
                    </a:ext>
                  </a:extLst>
                </p:cNvPr>
                <p:cNvPicPr/>
                <p:nvPr/>
              </p:nvPicPr>
              <p:blipFill>
                <a:blip r:embed="rId302"/>
                <a:stretch>
                  <a:fillRect/>
                </a:stretch>
              </p:blipFill>
              <p:spPr>
                <a:xfrm>
                  <a:off x="6690520" y="5808307"/>
                  <a:ext cx="230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50" name="Freihand 249">
                  <a:extLst>
                    <a:ext uri="{FF2B5EF4-FFF2-40B4-BE49-F238E27FC236}">
                      <a16:creationId xmlns:a16="http://schemas.microsoft.com/office/drawing/2014/main" id="{47012816-7FA9-4DC7-8D0C-3B9BE9F6622F}"/>
                    </a:ext>
                  </a:extLst>
                </p14:cNvPr>
                <p14:cNvContentPartPr/>
                <p14:nvPr/>
              </p14:nvContentPartPr>
              <p14:xfrm>
                <a:off x="7203880" y="5917747"/>
                <a:ext cx="218520" cy="105480"/>
              </p14:xfrm>
            </p:contentPart>
          </mc:Choice>
          <mc:Fallback xmlns="">
            <p:pic>
              <p:nvPicPr>
                <p:cNvPr id="250" name="Freihand 249">
                  <a:extLst>
                    <a:ext uri="{FF2B5EF4-FFF2-40B4-BE49-F238E27FC236}">
                      <a16:creationId xmlns:a16="http://schemas.microsoft.com/office/drawing/2014/main" id="{47012816-7FA9-4DC7-8D0C-3B9BE9F6622F}"/>
                    </a:ext>
                  </a:extLst>
                </p:cNvPr>
                <p:cNvPicPr/>
                <p:nvPr/>
              </p:nvPicPr>
              <p:blipFill>
                <a:blip r:embed="rId304"/>
                <a:stretch>
                  <a:fillRect/>
                </a:stretch>
              </p:blipFill>
              <p:spPr>
                <a:xfrm>
                  <a:off x="7199560" y="5913427"/>
                  <a:ext cx="2271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51" name="Freihand 250">
                  <a:extLst>
                    <a:ext uri="{FF2B5EF4-FFF2-40B4-BE49-F238E27FC236}">
                      <a16:creationId xmlns:a16="http://schemas.microsoft.com/office/drawing/2014/main" id="{21C104EE-7469-4601-9B1A-D57A055C0488}"/>
                    </a:ext>
                  </a:extLst>
                </p14:cNvPr>
                <p14:cNvContentPartPr/>
                <p14:nvPr/>
              </p14:nvContentPartPr>
              <p14:xfrm>
                <a:off x="7459480" y="5925307"/>
                <a:ext cx="16920" cy="82800"/>
              </p14:xfrm>
            </p:contentPart>
          </mc:Choice>
          <mc:Fallback xmlns="">
            <p:pic>
              <p:nvPicPr>
                <p:cNvPr id="251" name="Freihand 250">
                  <a:extLst>
                    <a:ext uri="{FF2B5EF4-FFF2-40B4-BE49-F238E27FC236}">
                      <a16:creationId xmlns:a16="http://schemas.microsoft.com/office/drawing/2014/main" id="{21C104EE-7469-4601-9B1A-D57A055C0488}"/>
                    </a:ext>
                  </a:extLst>
                </p:cNvPr>
                <p:cNvPicPr/>
                <p:nvPr/>
              </p:nvPicPr>
              <p:blipFill>
                <a:blip r:embed="rId306"/>
                <a:stretch>
                  <a:fillRect/>
                </a:stretch>
              </p:blipFill>
              <p:spPr>
                <a:xfrm>
                  <a:off x="7455160" y="5920987"/>
                  <a:ext cx="255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52" name="Freihand 251">
                  <a:extLst>
                    <a:ext uri="{FF2B5EF4-FFF2-40B4-BE49-F238E27FC236}">
                      <a16:creationId xmlns:a16="http://schemas.microsoft.com/office/drawing/2014/main" id="{C414B393-F85F-4C70-8602-A13A2694905D}"/>
                    </a:ext>
                  </a:extLst>
                </p14:cNvPr>
                <p14:cNvContentPartPr/>
                <p14:nvPr/>
              </p14:nvContentPartPr>
              <p14:xfrm>
                <a:off x="7526080" y="5850787"/>
                <a:ext cx="136800" cy="155160"/>
              </p14:xfrm>
            </p:contentPart>
          </mc:Choice>
          <mc:Fallback xmlns="">
            <p:pic>
              <p:nvPicPr>
                <p:cNvPr id="252" name="Freihand 251">
                  <a:extLst>
                    <a:ext uri="{FF2B5EF4-FFF2-40B4-BE49-F238E27FC236}">
                      <a16:creationId xmlns:a16="http://schemas.microsoft.com/office/drawing/2014/main" id="{C414B393-F85F-4C70-8602-A13A2694905D}"/>
                    </a:ext>
                  </a:extLst>
                </p:cNvPr>
                <p:cNvPicPr/>
                <p:nvPr/>
              </p:nvPicPr>
              <p:blipFill>
                <a:blip r:embed="rId308"/>
                <a:stretch>
                  <a:fillRect/>
                </a:stretch>
              </p:blipFill>
              <p:spPr>
                <a:xfrm>
                  <a:off x="7521760" y="5846467"/>
                  <a:ext cx="1454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53" name="Freihand 252">
                  <a:extLst>
                    <a:ext uri="{FF2B5EF4-FFF2-40B4-BE49-F238E27FC236}">
                      <a16:creationId xmlns:a16="http://schemas.microsoft.com/office/drawing/2014/main" id="{80DDB48D-3150-4EB0-999D-3B4E1A374ABF}"/>
                    </a:ext>
                  </a:extLst>
                </p14:cNvPr>
                <p14:cNvContentPartPr/>
                <p14:nvPr/>
              </p14:nvContentPartPr>
              <p14:xfrm>
                <a:off x="7677640" y="5834587"/>
                <a:ext cx="274320" cy="161640"/>
              </p14:xfrm>
            </p:contentPart>
          </mc:Choice>
          <mc:Fallback xmlns="">
            <p:pic>
              <p:nvPicPr>
                <p:cNvPr id="253" name="Freihand 252">
                  <a:extLst>
                    <a:ext uri="{FF2B5EF4-FFF2-40B4-BE49-F238E27FC236}">
                      <a16:creationId xmlns:a16="http://schemas.microsoft.com/office/drawing/2014/main" id="{80DDB48D-3150-4EB0-999D-3B4E1A374ABF}"/>
                    </a:ext>
                  </a:extLst>
                </p:cNvPr>
                <p:cNvPicPr/>
                <p:nvPr/>
              </p:nvPicPr>
              <p:blipFill>
                <a:blip r:embed="rId310"/>
                <a:stretch>
                  <a:fillRect/>
                </a:stretch>
              </p:blipFill>
              <p:spPr>
                <a:xfrm>
                  <a:off x="7673320" y="5830267"/>
                  <a:ext cx="2829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54" name="Freihand 253">
                  <a:extLst>
                    <a:ext uri="{FF2B5EF4-FFF2-40B4-BE49-F238E27FC236}">
                      <a16:creationId xmlns:a16="http://schemas.microsoft.com/office/drawing/2014/main" id="{F963762D-1CFC-4918-8733-D2B05FE0FAB6}"/>
                    </a:ext>
                  </a:extLst>
                </p14:cNvPr>
                <p14:cNvContentPartPr/>
                <p14:nvPr/>
              </p14:nvContentPartPr>
              <p14:xfrm>
                <a:off x="7464160" y="5760427"/>
                <a:ext cx="45000" cy="9720"/>
              </p14:xfrm>
            </p:contentPart>
          </mc:Choice>
          <mc:Fallback xmlns="">
            <p:pic>
              <p:nvPicPr>
                <p:cNvPr id="254" name="Freihand 253">
                  <a:extLst>
                    <a:ext uri="{FF2B5EF4-FFF2-40B4-BE49-F238E27FC236}">
                      <a16:creationId xmlns:a16="http://schemas.microsoft.com/office/drawing/2014/main" id="{F963762D-1CFC-4918-8733-D2B05FE0FAB6}"/>
                    </a:ext>
                  </a:extLst>
                </p:cNvPr>
                <p:cNvPicPr/>
                <p:nvPr/>
              </p:nvPicPr>
              <p:blipFill>
                <a:blip r:embed="rId312"/>
                <a:stretch>
                  <a:fillRect/>
                </a:stretch>
              </p:blipFill>
              <p:spPr>
                <a:xfrm>
                  <a:off x="7459840" y="5756107"/>
                  <a:ext cx="536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55" name="Freihand 254">
                  <a:extLst>
                    <a:ext uri="{FF2B5EF4-FFF2-40B4-BE49-F238E27FC236}">
                      <a16:creationId xmlns:a16="http://schemas.microsoft.com/office/drawing/2014/main" id="{3A5D56AE-70FC-4A4A-9878-C95E15742AD3}"/>
                    </a:ext>
                  </a:extLst>
                </p14:cNvPr>
                <p14:cNvContentPartPr/>
                <p14:nvPr/>
              </p14:nvContentPartPr>
              <p14:xfrm>
                <a:off x="4445200" y="6192067"/>
                <a:ext cx="239040" cy="210240"/>
              </p14:xfrm>
            </p:contentPart>
          </mc:Choice>
          <mc:Fallback xmlns="">
            <p:pic>
              <p:nvPicPr>
                <p:cNvPr id="255" name="Freihand 254">
                  <a:extLst>
                    <a:ext uri="{FF2B5EF4-FFF2-40B4-BE49-F238E27FC236}">
                      <a16:creationId xmlns:a16="http://schemas.microsoft.com/office/drawing/2014/main" id="{3A5D56AE-70FC-4A4A-9878-C95E15742AD3}"/>
                    </a:ext>
                  </a:extLst>
                </p:cNvPr>
                <p:cNvPicPr/>
                <p:nvPr/>
              </p:nvPicPr>
              <p:blipFill>
                <a:blip r:embed="rId314"/>
                <a:stretch>
                  <a:fillRect/>
                </a:stretch>
              </p:blipFill>
              <p:spPr>
                <a:xfrm>
                  <a:off x="4440880" y="6187747"/>
                  <a:ext cx="2476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56" name="Freihand 255">
                  <a:extLst>
                    <a:ext uri="{FF2B5EF4-FFF2-40B4-BE49-F238E27FC236}">
                      <a16:creationId xmlns:a16="http://schemas.microsoft.com/office/drawing/2014/main" id="{FBF6F618-E554-4707-9E1B-D0EB9C4A9CF7}"/>
                    </a:ext>
                  </a:extLst>
                </p14:cNvPr>
                <p14:cNvContentPartPr/>
                <p14:nvPr/>
              </p14:nvContentPartPr>
              <p14:xfrm>
                <a:off x="4844440" y="6326707"/>
                <a:ext cx="115200" cy="79920"/>
              </p14:xfrm>
            </p:contentPart>
          </mc:Choice>
          <mc:Fallback xmlns="">
            <p:pic>
              <p:nvPicPr>
                <p:cNvPr id="256" name="Freihand 255">
                  <a:extLst>
                    <a:ext uri="{FF2B5EF4-FFF2-40B4-BE49-F238E27FC236}">
                      <a16:creationId xmlns:a16="http://schemas.microsoft.com/office/drawing/2014/main" id="{FBF6F618-E554-4707-9E1B-D0EB9C4A9CF7}"/>
                    </a:ext>
                  </a:extLst>
                </p:cNvPr>
                <p:cNvPicPr/>
                <p:nvPr/>
              </p:nvPicPr>
              <p:blipFill>
                <a:blip r:embed="rId316"/>
                <a:stretch>
                  <a:fillRect/>
                </a:stretch>
              </p:blipFill>
              <p:spPr>
                <a:xfrm>
                  <a:off x="4840120" y="6322387"/>
                  <a:ext cx="1238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57" name="Freihand 256">
                  <a:extLst>
                    <a:ext uri="{FF2B5EF4-FFF2-40B4-BE49-F238E27FC236}">
                      <a16:creationId xmlns:a16="http://schemas.microsoft.com/office/drawing/2014/main" id="{9F170F21-263A-4D9B-89C2-01AB6D2E0B6E}"/>
                    </a:ext>
                  </a:extLst>
                </p14:cNvPr>
                <p14:cNvContentPartPr/>
                <p14:nvPr/>
              </p14:nvContentPartPr>
              <p14:xfrm>
                <a:off x="4966480" y="6222667"/>
                <a:ext cx="261000" cy="164880"/>
              </p14:xfrm>
            </p:contentPart>
          </mc:Choice>
          <mc:Fallback xmlns="">
            <p:pic>
              <p:nvPicPr>
                <p:cNvPr id="257" name="Freihand 256">
                  <a:extLst>
                    <a:ext uri="{FF2B5EF4-FFF2-40B4-BE49-F238E27FC236}">
                      <a16:creationId xmlns:a16="http://schemas.microsoft.com/office/drawing/2014/main" id="{9F170F21-263A-4D9B-89C2-01AB6D2E0B6E}"/>
                    </a:ext>
                  </a:extLst>
                </p:cNvPr>
                <p:cNvPicPr/>
                <p:nvPr/>
              </p:nvPicPr>
              <p:blipFill>
                <a:blip r:embed="rId318"/>
                <a:stretch>
                  <a:fillRect/>
                </a:stretch>
              </p:blipFill>
              <p:spPr>
                <a:xfrm>
                  <a:off x="4962160" y="6218347"/>
                  <a:ext cx="2696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58" name="Freihand 257">
                  <a:extLst>
                    <a:ext uri="{FF2B5EF4-FFF2-40B4-BE49-F238E27FC236}">
                      <a16:creationId xmlns:a16="http://schemas.microsoft.com/office/drawing/2014/main" id="{966E2446-8909-4BF7-81AF-4014BB9A38CF}"/>
                    </a:ext>
                  </a:extLst>
                </p14:cNvPr>
                <p14:cNvContentPartPr/>
                <p14:nvPr/>
              </p14:nvContentPartPr>
              <p14:xfrm>
                <a:off x="5392720" y="6284227"/>
                <a:ext cx="114480" cy="115200"/>
              </p14:xfrm>
            </p:contentPart>
          </mc:Choice>
          <mc:Fallback xmlns="">
            <p:pic>
              <p:nvPicPr>
                <p:cNvPr id="258" name="Freihand 257">
                  <a:extLst>
                    <a:ext uri="{FF2B5EF4-FFF2-40B4-BE49-F238E27FC236}">
                      <a16:creationId xmlns:a16="http://schemas.microsoft.com/office/drawing/2014/main" id="{966E2446-8909-4BF7-81AF-4014BB9A38CF}"/>
                    </a:ext>
                  </a:extLst>
                </p:cNvPr>
                <p:cNvPicPr/>
                <p:nvPr/>
              </p:nvPicPr>
              <p:blipFill>
                <a:blip r:embed="rId320"/>
                <a:stretch>
                  <a:fillRect/>
                </a:stretch>
              </p:blipFill>
              <p:spPr>
                <a:xfrm>
                  <a:off x="5388400" y="6279907"/>
                  <a:ext cx="123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59" name="Freihand 258">
                  <a:extLst>
                    <a:ext uri="{FF2B5EF4-FFF2-40B4-BE49-F238E27FC236}">
                      <a16:creationId xmlns:a16="http://schemas.microsoft.com/office/drawing/2014/main" id="{DE62BDC7-34E8-4A36-93CE-D080DD981A6B}"/>
                    </a:ext>
                  </a:extLst>
                </p14:cNvPr>
                <p14:cNvContentPartPr/>
                <p14:nvPr/>
              </p14:nvContentPartPr>
              <p14:xfrm>
                <a:off x="5545720" y="6305107"/>
                <a:ext cx="106560" cy="114120"/>
              </p14:xfrm>
            </p:contentPart>
          </mc:Choice>
          <mc:Fallback xmlns="">
            <p:pic>
              <p:nvPicPr>
                <p:cNvPr id="259" name="Freihand 258">
                  <a:extLst>
                    <a:ext uri="{FF2B5EF4-FFF2-40B4-BE49-F238E27FC236}">
                      <a16:creationId xmlns:a16="http://schemas.microsoft.com/office/drawing/2014/main" id="{DE62BDC7-34E8-4A36-93CE-D080DD981A6B}"/>
                    </a:ext>
                  </a:extLst>
                </p:cNvPr>
                <p:cNvPicPr/>
                <p:nvPr/>
              </p:nvPicPr>
              <p:blipFill>
                <a:blip r:embed="rId322"/>
                <a:stretch>
                  <a:fillRect/>
                </a:stretch>
              </p:blipFill>
              <p:spPr>
                <a:xfrm>
                  <a:off x="5541400" y="6300787"/>
                  <a:ext cx="1152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60" name="Freihand 259">
                  <a:extLst>
                    <a:ext uri="{FF2B5EF4-FFF2-40B4-BE49-F238E27FC236}">
                      <a16:creationId xmlns:a16="http://schemas.microsoft.com/office/drawing/2014/main" id="{5D322733-DEFA-45AF-ADBC-FA298D510F94}"/>
                    </a:ext>
                  </a:extLst>
                </p14:cNvPr>
                <p14:cNvContentPartPr/>
                <p14:nvPr/>
              </p14:nvContentPartPr>
              <p14:xfrm>
                <a:off x="5703760" y="6314827"/>
                <a:ext cx="101160" cy="70200"/>
              </p14:xfrm>
            </p:contentPart>
          </mc:Choice>
          <mc:Fallback xmlns="">
            <p:pic>
              <p:nvPicPr>
                <p:cNvPr id="260" name="Freihand 259">
                  <a:extLst>
                    <a:ext uri="{FF2B5EF4-FFF2-40B4-BE49-F238E27FC236}">
                      <a16:creationId xmlns:a16="http://schemas.microsoft.com/office/drawing/2014/main" id="{5D322733-DEFA-45AF-ADBC-FA298D510F94}"/>
                    </a:ext>
                  </a:extLst>
                </p:cNvPr>
                <p:cNvPicPr/>
                <p:nvPr/>
              </p:nvPicPr>
              <p:blipFill>
                <a:blip r:embed="rId324"/>
                <a:stretch>
                  <a:fillRect/>
                </a:stretch>
              </p:blipFill>
              <p:spPr>
                <a:xfrm>
                  <a:off x="5699440" y="6310507"/>
                  <a:ext cx="1098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61" name="Freihand 260">
                  <a:extLst>
                    <a:ext uri="{FF2B5EF4-FFF2-40B4-BE49-F238E27FC236}">
                      <a16:creationId xmlns:a16="http://schemas.microsoft.com/office/drawing/2014/main" id="{AC45485D-AE6E-402B-BC29-F19F98F1C282}"/>
                    </a:ext>
                  </a:extLst>
                </p14:cNvPr>
                <p14:cNvContentPartPr/>
                <p14:nvPr/>
              </p14:nvContentPartPr>
              <p14:xfrm>
                <a:off x="5795560" y="6244267"/>
                <a:ext cx="101880" cy="157680"/>
              </p14:xfrm>
            </p:contentPart>
          </mc:Choice>
          <mc:Fallback xmlns="">
            <p:pic>
              <p:nvPicPr>
                <p:cNvPr id="261" name="Freihand 260">
                  <a:extLst>
                    <a:ext uri="{FF2B5EF4-FFF2-40B4-BE49-F238E27FC236}">
                      <a16:creationId xmlns:a16="http://schemas.microsoft.com/office/drawing/2014/main" id="{AC45485D-AE6E-402B-BC29-F19F98F1C282}"/>
                    </a:ext>
                  </a:extLst>
                </p:cNvPr>
                <p:cNvPicPr/>
                <p:nvPr/>
              </p:nvPicPr>
              <p:blipFill>
                <a:blip r:embed="rId326"/>
                <a:stretch>
                  <a:fillRect/>
                </a:stretch>
              </p:blipFill>
              <p:spPr>
                <a:xfrm>
                  <a:off x="5791240" y="6239947"/>
                  <a:ext cx="1105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62" name="Freihand 261">
                  <a:extLst>
                    <a:ext uri="{FF2B5EF4-FFF2-40B4-BE49-F238E27FC236}">
                      <a16:creationId xmlns:a16="http://schemas.microsoft.com/office/drawing/2014/main" id="{4BB4B9DC-2CFF-43F9-A4AC-9219DAB22D30}"/>
                    </a:ext>
                  </a:extLst>
                </p14:cNvPr>
                <p14:cNvContentPartPr/>
                <p14:nvPr/>
              </p14:nvContentPartPr>
              <p14:xfrm>
                <a:off x="5973040" y="6320587"/>
                <a:ext cx="223560" cy="78480"/>
              </p14:xfrm>
            </p:contentPart>
          </mc:Choice>
          <mc:Fallback xmlns="">
            <p:pic>
              <p:nvPicPr>
                <p:cNvPr id="262" name="Freihand 261">
                  <a:extLst>
                    <a:ext uri="{FF2B5EF4-FFF2-40B4-BE49-F238E27FC236}">
                      <a16:creationId xmlns:a16="http://schemas.microsoft.com/office/drawing/2014/main" id="{4BB4B9DC-2CFF-43F9-A4AC-9219DAB22D30}"/>
                    </a:ext>
                  </a:extLst>
                </p:cNvPr>
                <p:cNvPicPr/>
                <p:nvPr/>
              </p:nvPicPr>
              <p:blipFill>
                <a:blip r:embed="rId328"/>
                <a:stretch>
                  <a:fillRect/>
                </a:stretch>
              </p:blipFill>
              <p:spPr>
                <a:xfrm>
                  <a:off x="5968720" y="6316267"/>
                  <a:ext cx="2322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63" name="Freihand 262">
                  <a:extLst>
                    <a:ext uri="{FF2B5EF4-FFF2-40B4-BE49-F238E27FC236}">
                      <a16:creationId xmlns:a16="http://schemas.microsoft.com/office/drawing/2014/main" id="{10F70E1F-28DB-4056-B3B1-69F41516430B}"/>
                    </a:ext>
                  </a:extLst>
                </p14:cNvPr>
                <p14:cNvContentPartPr/>
                <p14:nvPr/>
              </p14:nvContentPartPr>
              <p14:xfrm>
                <a:off x="6175720" y="6343267"/>
                <a:ext cx="149760" cy="183600"/>
              </p14:xfrm>
            </p:contentPart>
          </mc:Choice>
          <mc:Fallback xmlns="">
            <p:pic>
              <p:nvPicPr>
                <p:cNvPr id="263" name="Freihand 262">
                  <a:extLst>
                    <a:ext uri="{FF2B5EF4-FFF2-40B4-BE49-F238E27FC236}">
                      <a16:creationId xmlns:a16="http://schemas.microsoft.com/office/drawing/2014/main" id="{10F70E1F-28DB-4056-B3B1-69F41516430B}"/>
                    </a:ext>
                  </a:extLst>
                </p:cNvPr>
                <p:cNvPicPr/>
                <p:nvPr/>
              </p:nvPicPr>
              <p:blipFill>
                <a:blip r:embed="rId330"/>
                <a:stretch>
                  <a:fillRect/>
                </a:stretch>
              </p:blipFill>
              <p:spPr>
                <a:xfrm>
                  <a:off x="6171400" y="6338947"/>
                  <a:ext cx="1584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64" name="Freihand 263">
                  <a:extLst>
                    <a:ext uri="{FF2B5EF4-FFF2-40B4-BE49-F238E27FC236}">
                      <a16:creationId xmlns:a16="http://schemas.microsoft.com/office/drawing/2014/main" id="{261158B9-2DF7-4A35-B729-B2EC63EA3269}"/>
                    </a:ext>
                  </a:extLst>
                </p14:cNvPr>
                <p14:cNvContentPartPr/>
                <p14:nvPr/>
              </p14:nvContentPartPr>
              <p14:xfrm>
                <a:off x="6450040" y="6286027"/>
                <a:ext cx="153000" cy="173520"/>
              </p14:xfrm>
            </p:contentPart>
          </mc:Choice>
          <mc:Fallback xmlns="">
            <p:pic>
              <p:nvPicPr>
                <p:cNvPr id="264" name="Freihand 263">
                  <a:extLst>
                    <a:ext uri="{FF2B5EF4-FFF2-40B4-BE49-F238E27FC236}">
                      <a16:creationId xmlns:a16="http://schemas.microsoft.com/office/drawing/2014/main" id="{261158B9-2DF7-4A35-B729-B2EC63EA3269}"/>
                    </a:ext>
                  </a:extLst>
                </p:cNvPr>
                <p:cNvPicPr/>
                <p:nvPr/>
              </p:nvPicPr>
              <p:blipFill>
                <a:blip r:embed="rId332"/>
                <a:stretch>
                  <a:fillRect/>
                </a:stretch>
              </p:blipFill>
              <p:spPr>
                <a:xfrm>
                  <a:off x="6445720" y="6281707"/>
                  <a:ext cx="1616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65" name="Freihand 264">
                  <a:extLst>
                    <a:ext uri="{FF2B5EF4-FFF2-40B4-BE49-F238E27FC236}">
                      <a16:creationId xmlns:a16="http://schemas.microsoft.com/office/drawing/2014/main" id="{0210712A-C1A0-41BA-8551-964ABBC3348E}"/>
                    </a:ext>
                  </a:extLst>
                </p14:cNvPr>
                <p14:cNvContentPartPr/>
                <p14:nvPr/>
              </p14:nvContentPartPr>
              <p14:xfrm>
                <a:off x="6636160" y="6281707"/>
                <a:ext cx="139680" cy="62640"/>
              </p14:xfrm>
            </p:contentPart>
          </mc:Choice>
          <mc:Fallback xmlns="">
            <p:pic>
              <p:nvPicPr>
                <p:cNvPr id="265" name="Freihand 264">
                  <a:extLst>
                    <a:ext uri="{FF2B5EF4-FFF2-40B4-BE49-F238E27FC236}">
                      <a16:creationId xmlns:a16="http://schemas.microsoft.com/office/drawing/2014/main" id="{0210712A-C1A0-41BA-8551-964ABBC3348E}"/>
                    </a:ext>
                  </a:extLst>
                </p:cNvPr>
                <p:cNvPicPr/>
                <p:nvPr/>
              </p:nvPicPr>
              <p:blipFill>
                <a:blip r:embed="rId334"/>
                <a:stretch>
                  <a:fillRect/>
                </a:stretch>
              </p:blipFill>
              <p:spPr>
                <a:xfrm>
                  <a:off x="6631840" y="6277387"/>
                  <a:ext cx="1483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66" name="Freihand 265">
                  <a:extLst>
                    <a:ext uri="{FF2B5EF4-FFF2-40B4-BE49-F238E27FC236}">
                      <a16:creationId xmlns:a16="http://schemas.microsoft.com/office/drawing/2014/main" id="{F8FA696A-B8DA-47D6-A041-485B88F2CD7F}"/>
                    </a:ext>
                  </a:extLst>
                </p14:cNvPr>
                <p14:cNvContentPartPr/>
                <p14:nvPr/>
              </p14:nvContentPartPr>
              <p14:xfrm>
                <a:off x="6862600" y="6296467"/>
                <a:ext cx="105840" cy="60840"/>
              </p14:xfrm>
            </p:contentPart>
          </mc:Choice>
          <mc:Fallback xmlns="">
            <p:pic>
              <p:nvPicPr>
                <p:cNvPr id="266" name="Freihand 265">
                  <a:extLst>
                    <a:ext uri="{FF2B5EF4-FFF2-40B4-BE49-F238E27FC236}">
                      <a16:creationId xmlns:a16="http://schemas.microsoft.com/office/drawing/2014/main" id="{F8FA696A-B8DA-47D6-A041-485B88F2CD7F}"/>
                    </a:ext>
                  </a:extLst>
                </p:cNvPr>
                <p:cNvPicPr/>
                <p:nvPr/>
              </p:nvPicPr>
              <p:blipFill>
                <a:blip r:embed="rId336"/>
                <a:stretch>
                  <a:fillRect/>
                </a:stretch>
              </p:blipFill>
              <p:spPr>
                <a:xfrm>
                  <a:off x="6858280" y="6292147"/>
                  <a:ext cx="1144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67" name="Freihand 266">
                  <a:extLst>
                    <a:ext uri="{FF2B5EF4-FFF2-40B4-BE49-F238E27FC236}">
                      <a16:creationId xmlns:a16="http://schemas.microsoft.com/office/drawing/2014/main" id="{61A700ED-1D14-48E3-A37D-AF633DB2C8A4}"/>
                    </a:ext>
                  </a:extLst>
                </p14:cNvPr>
                <p14:cNvContentPartPr/>
                <p14:nvPr/>
              </p14:nvContentPartPr>
              <p14:xfrm>
                <a:off x="6979960" y="6288907"/>
                <a:ext cx="83880" cy="65160"/>
              </p14:xfrm>
            </p:contentPart>
          </mc:Choice>
          <mc:Fallback xmlns="">
            <p:pic>
              <p:nvPicPr>
                <p:cNvPr id="267" name="Freihand 266">
                  <a:extLst>
                    <a:ext uri="{FF2B5EF4-FFF2-40B4-BE49-F238E27FC236}">
                      <a16:creationId xmlns:a16="http://schemas.microsoft.com/office/drawing/2014/main" id="{61A700ED-1D14-48E3-A37D-AF633DB2C8A4}"/>
                    </a:ext>
                  </a:extLst>
                </p:cNvPr>
                <p:cNvPicPr/>
                <p:nvPr/>
              </p:nvPicPr>
              <p:blipFill>
                <a:blip r:embed="rId338"/>
                <a:stretch>
                  <a:fillRect/>
                </a:stretch>
              </p:blipFill>
              <p:spPr>
                <a:xfrm>
                  <a:off x="6975640" y="6284587"/>
                  <a:ext cx="925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68" name="Freihand 267">
                  <a:extLst>
                    <a:ext uri="{FF2B5EF4-FFF2-40B4-BE49-F238E27FC236}">
                      <a16:creationId xmlns:a16="http://schemas.microsoft.com/office/drawing/2014/main" id="{A54E28E9-29AC-4E9A-AFF5-38CD1793EDF3}"/>
                    </a:ext>
                  </a:extLst>
                </p14:cNvPr>
                <p14:cNvContentPartPr/>
                <p14:nvPr/>
              </p14:nvContentPartPr>
              <p14:xfrm>
                <a:off x="7089760" y="6276307"/>
                <a:ext cx="99360" cy="83520"/>
              </p14:xfrm>
            </p:contentPart>
          </mc:Choice>
          <mc:Fallback xmlns="">
            <p:pic>
              <p:nvPicPr>
                <p:cNvPr id="268" name="Freihand 267">
                  <a:extLst>
                    <a:ext uri="{FF2B5EF4-FFF2-40B4-BE49-F238E27FC236}">
                      <a16:creationId xmlns:a16="http://schemas.microsoft.com/office/drawing/2014/main" id="{A54E28E9-29AC-4E9A-AFF5-38CD1793EDF3}"/>
                    </a:ext>
                  </a:extLst>
                </p:cNvPr>
                <p:cNvPicPr/>
                <p:nvPr/>
              </p:nvPicPr>
              <p:blipFill>
                <a:blip r:embed="rId340"/>
                <a:stretch>
                  <a:fillRect/>
                </a:stretch>
              </p:blipFill>
              <p:spPr>
                <a:xfrm>
                  <a:off x="7085440" y="6271987"/>
                  <a:ext cx="1080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69" name="Freihand 268">
                  <a:extLst>
                    <a:ext uri="{FF2B5EF4-FFF2-40B4-BE49-F238E27FC236}">
                      <a16:creationId xmlns:a16="http://schemas.microsoft.com/office/drawing/2014/main" id="{3E9C4F5E-0ADB-43BB-85F8-6FE766F1E05F}"/>
                    </a:ext>
                  </a:extLst>
                </p14:cNvPr>
                <p14:cNvContentPartPr/>
                <p14:nvPr/>
              </p14:nvContentPartPr>
              <p14:xfrm>
                <a:off x="7203880" y="6239227"/>
                <a:ext cx="83520" cy="106920"/>
              </p14:xfrm>
            </p:contentPart>
          </mc:Choice>
          <mc:Fallback xmlns="">
            <p:pic>
              <p:nvPicPr>
                <p:cNvPr id="269" name="Freihand 268">
                  <a:extLst>
                    <a:ext uri="{FF2B5EF4-FFF2-40B4-BE49-F238E27FC236}">
                      <a16:creationId xmlns:a16="http://schemas.microsoft.com/office/drawing/2014/main" id="{3E9C4F5E-0ADB-43BB-85F8-6FE766F1E05F}"/>
                    </a:ext>
                  </a:extLst>
                </p:cNvPr>
                <p:cNvPicPr/>
                <p:nvPr/>
              </p:nvPicPr>
              <p:blipFill>
                <a:blip r:embed="rId342"/>
                <a:stretch>
                  <a:fillRect/>
                </a:stretch>
              </p:blipFill>
              <p:spPr>
                <a:xfrm>
                  <a:off x="7199560" y="6234907"/>
                  <a:ext cx="921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70" name="Freihand 269">
                  <a:extLst>
                    <a:ext uri="{FF2B5EF4-FFF2-40B4-BE49-F238E27FC236}">
                      <a16:creationId xmlns:a16="http://schemas.microsoft.com/office/drawing/2014/main" id="{F8FCB117-0126-4B4D-8458-82EB98ADF9DD}"/>
                    </a:ext>
                  </a:extLst>
                </p14:cNvPr>
                <p14:cNvContentPartPr/>
                <p14:nvPr/>
              </p14:nvContentPartPr>
              <p14:xfrm>
                <a:off x="7311160" y="6250387"/>
                <a:ext cx="76680" cy="75960"/>
              </p14:xfrm>
            </p:contentPart>
          </mc:Choice>
          <mc:Fallback xmlns="">
            <p:pic>
              <p:nvPicPr>
                <p:cNvPr id="270" name="Freihand 269">
                  <a:extLst>
                    <a:ext uri="{FF2B5EF4-FFF2-40B4-BE49-F238E27FC236}">
                      <a16:creationId xmlns:a16="http://schemas.microsoft.com/office/drawing/2014/main" id="{F8FCB117-0126-4B4D-8458-82EB98ADF9DD}"/>
                    </a:ext>
                  </a:extLst>
                </p:cNvPr>
                <p:cNvPicPr/>
                <p:nvPr/>
              </p:nvPicPr>
              <p:blipFill>
                <a:blip r:embed="rId344"/>
                <a:stretch>
                  <a:fillRect/>
                </a:stretch>
              </p:blipFill>
              <p:spPr>
                <a:xfrm>
                  <a:off x="7306840" y="6246067"/>
                  <a:ext cx="853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71" name="Freihand 270">
                  <a:extLst>
                    <a:ext uri="{FF2B5EF4-FFF2-40B4-BE49-F238E27FC236}">
                      <a16:creationId xmlns:a16="http://schemas.microsoft.com/office/drawing/2014/main" id="{192C5E5D-09E1-413E-8B3A-A0AC23DFC180}"/>
                    </a:ext>
                  </a:extLst>
                </p14:cNvPr>
                <p14:cNvContentPartPr/>
                <p14:nvPr/>
              </p14:nvContentPartPr>
              <p14:xfrm>
                <a:off x="7413400" y="6235987"/>
                <a:ext cx="109080" cy="109800"/>
              </p14:xfrm>
            </p:contentPart>
          </mc:Choice>
          <mc:Fallback xmlns="">
            <p:pic>
              <p:nvPicPr>
                <p:cNvPr id="271" name="Freihand 270">
                  <a:extLst>
                    <a:ext uri="{FF2B5EF4-FFF2-40B4-BE49-F238E27FC236}">
                      <a16:creationId xmlns:a16="http://schemas.microsoft.com/office/drawing/2014/main" id="{192C5E5D-09E1-413E-8B3A-A0AC23DFC180}"/>
                    </a:ext>
                  </a:extLst>
                </p:cNvPr>
                <p:cNvPicPr/>
                <p:nvPr/>
              </p:nvPicPr>
              <p:blipFill>
                <a:blip r:embed="rId346"/>
                <a:stretch>
                  <a:fillRect/>
                </a:stretch>
              </p:blipFill>
              <p:spPr>
                <a:xfrm>
                  <a:off x="7409080" y="6231667"/>
                  <a:ext cx="117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72" name="Freihand 271">
                  <a:extLst>
                    <a:ext uri="{FF2B5EF4-FFF2-40B4-BE49-F238E27FC236}">
                      <a16:creationId xmlns:a16="http://schemas.microsoft.com/office/drawing/2014/main" id="{B6C187A4-F436-4411-98D2-D292F2D7B1E2}"/>
                    </a:ext>
                  </a:extLst>
                </p14:cNvPr>
                <p14:cNvContentPartPr/>
                <p14:nvPr/>
              </p14:nvContentPartPr>
              <p14:xfrm>
                <a:off x="7586200" y="6127627"/>
                <a:ext cx="27000" cy="215640"/>
              </p14:xfrm>
            </p:contentPart>
          </mc:Choice>
          <mc:Fallback xmlns="">
            <p:pic>
              <p:nvPicPr>
                <p:cNvPr id="272" name="Freihand 271">
                  <a:extLst>
                    <a:ext uri="{FF2B5EF4-FFF2-40B4-BE49-F238E27FC236}">
                      <a16:creationId xmlns:a16="http://schemas.microsoft.com/office/drawing/2014/main" id="{B6C187A4-F436-4411-98D2-D292F2D7B1E2}"/>
                    </a:ext>
                  </a:extLst>
                </p:cNvPr>
                <p:cNvPicPr/>
                <p:nvPr/>
              </p:nvPicPr>
              <p:blipFill>
                <a:blip r:embed="rId348"/>
                <a:stretch>
                  <a:fillRect/>
                </a:stretch>
              </p:blipFill>
              <p:spPr>
                <a:xfrm>
                  <a:off x="7581880" y="6123307"/>
                  <a:ext cx="35640" cy="224280"/>
                </a:xfrm>
                <a:prstGeom prst="rect">
                  <a:avLst/>
                </a:prstGeom>
              </p:spPr>
            </p:pic>
          </mc:Fallback>
        </mc:AlternateContent>
      </p:grpSp>
      <p:grpSp>
        <p:nvGrpSpPr>
          <p:cNvPr id="275" name="Gruppieren 274">
            <a:extLst>
              <a:ext uri="{FF2B5EF4-FFF2-40B4-BE49-F238E27FC236}">
                <a16:creationId xmlns:a16="http://schemas.microsoft.com/office/drawing/2014/main" id="{78B95592-9499-49A4-BFDA-AC7E7E1C7828}"/>
              </a:ext>
            </a:extLst>
          </p:cNvPr>
          <p:cNvGrpSpPr/>
          <p:nvPr/>
        </p:nvGrpSpPr>
        <p:grpSpPr>
          <a:xfrm>
            <a:off x="7769080" y="1893307"/>
            <a:ext cx="4190040" cy="1946160"/>
            <a:chOff x="7769080" y="1893307"/>
            <a:chExt cx="4190040" cy="1946160"/>
          </a:xfrm>
        </p:grpSpPr>
        <mc:AlternateContent xmlns:mc="http://schemas.openxmlformats.org/markup-compatibility/2006" xmlns:p14="http://schemas.microsoft.com/office/powerpoint/2010/main">
          <mc:Choice Requires="p14">
            <p:contentPart p14:bwMode="auto" r:id="rId349">
              <p14:nvContentPartPr>
                <p14:cNvPr id="74" name="Freihand 73">
                  <a:extLst>
                    <a:ext uri="{FF2B5EF4-FFF2-40B4-BE49-F238E27FC236}">
                      <a16:creationId xmlns:a16="http://schemas.microsoft.com/office/drawing/2014/main" id="{C086C57F-2DA7-4138-A2FA-D0655EE0BAA3}"/>
                    </a:ext>
                  </a:extLst>
                </p14:cNvPr>
                <p14:cNvContentPartPr/>
                <p14:nvPr/>
              </p14:nvContentPartPr>
              <p14:xfrm>
                <a:off x="10342360" y="1893307"/>
                <a:ext cx="257760" cy="35280"/>
              </p14:xfrm>
            </p:contentPart>
          </mc:Choice>
          <mc:Fallback xmlns="">
            <p:pic>
              <p:nvPicPr>
                <p:cNvPr id="74" name="Freihand 73">
                  <a:extLst>
                    <a:ext uri="{FF2B5EF4-FFF2-40B4-BE49-F238E27FC236}">
                      <a16:creationId xmlns:a16="http://schemas.microsoft.com/office/drawing/2014/main" id="{C086C57F-2DA7-4138-A2FA-D0655EE0BAA3}"/>
                    </a:ext>
                  </a:extLst>
                </p:cNvPr>
                <p:cNvPicPr/>
                <p:nvPr/>
              </p:nvPicPr>
              <p:blipFill>
                <a:blip r:embed="rId350"/>
                <a:stretch>
                  <a:fillRect/>
                </a:stretch>
              </p:blipFill>
              <p:spPr>
                <a:xfrm>
                  <a:off x="10338040" y="1888987"/>
                  <a:ext cx="2664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51" name="Freihand 50">
                  <a:extLst>
                    <a:ext uri="{FF2B5EF4-FFF2-40B4-BE49-F238E27FC236}">
                      <a16:creationId xmlns:a16="http://schemas.microsoft.com/office/drawing/2014/main" id="{65F585F1-0518-4EF5-A671-4011197AFEB8}"/>
                    </a:ext>
                  </a:extLst>
                </p14:cNvPr>
                <p14:cNvContentPartPr/>
                <p14:nvPr/>
              </p14:nvContentPartPr>
              <p14:xfrm>
                <a:off x="9515800" y="2276347"/>
                <a:ext cx="199440" cy="249840"/>
              </p14:xfrm>
            </p:contentPart>
          </mc:Choice>
          <mc:Fallback xmlns="">
            <p:pic>
              <p:nvPicPr>
                <p:cNvPr id="51" name="Freihand 50">
                  <a:extLst>
                    <a:ext uri="{FF2B5EF4-FFF2-40B4-BE49-F238E27FC236}">
                      <a16:creationId xmlns:a16="http://schemas.microsoft.com/office/drawing/2014/main" id="{65F585F1-0518-4EF5-A671-4011197AFEB8}"/>
                    </a:ext>
                  </a:extLst>
                </p:cNvPr>
                <p:cNvPicPr/>
                <p:nvPr/>
              </p:nvPicPr>
              <p:blipFill>
                <a:blip r:embed="rId352"/>
                <a:stretch>
                  <a:fillRect/>
                </a:stretch>
              </p:blipFill>
              <p:spPr>
                <a:xfrm>
                  <a:off x="9511480" y="2272027"/>
                  <a:ext cx="2080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52" name="Freihand 51">
                  <a:extLst>
                    <a:ext uri="{FF2B5EF4-FFF2-40B4-BE49-F238E27FC236}">
                      <a16:creationId xmlns:a16="http://schemas.microsoft.com/office/drawing/2014/main" id="{91FEAC24-184A-452A-BD90-83A18B061560}"/>
                    </a:ext>
                  </a:extLst>
                </p14:cNvPr>
                <p14:cNvContentPartPr/>
                <p14:nvPr/>
              </p14:nvContentPartPr>
              <p14:xfrm>
                <a:off x="9630280" y="2413867"/>
                <a:ext cx="79560" cy="9000"/>
              </p14:xfrm>
            </p:contentPart>
          </mc:Choice>
          <mc:Fallback xmlns="">
            <p:pic>
              <p:nvPicPr>
                <p:cNvPr id="52" name="Freihand 51">
                  <a:extLst>
                    <a:ext uri="{FF2B5EF4-FFF2-40B4-BE49-F238E27FC236}">
                      <a16:creationId xmlns:a16="http://schemas.microsoft.com/office/drawing/2014/main" id="{91FEAC24-184A-452A-BD90-83A18B061560}"/>
                    </a:ext>
                  </a:extLst>
                </p:cNvPr>
                <p:cNvPicPr/>
                <p:nvPr/>
              </p:nvPicPr>
              <p:blipFill>
                <a:blip r:embed="rId36"/>
                <a:stretch>
                  <a:fillRect/>
                </a:stretch>
              </p:blipFill>
              <p:spPr>
                <a:xfrm>
                  <a:off x="9625960" y="2409547"/>
                  <a:ext cx="882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53" name="Freihand 52">
                  <a:extLst>
                    <a:ext uri="{FF2B5EF4-FFF2-40B4-BE49-F238E27FC236}">
                      <a16:creationId xmlns:a16="http://schemas.microsoft.com/office/drawing/2014/main" id="{7E8AEFBA-AD8A-4EA8-9EB5-63A65B16C2E5}"/>
                    </a:ext>
                  </a:extLst>
                </p14:cNvPr>
                <p14:cNvContentPartPr/>
                <p14:nvPr/>
              </p14:nvContentPartPr>
              <p14:xfrm>
                <a:off x="10692280" y="2972587"/>
                <a:ext cx="1440" cy="150120"/>
              </p14:xfrm>
            </p:contentPart>
          </mc:Choice>
          <mc:Fallback xmlns="">
            <p:pic>
              <p:nvPicPr>
                <p:cNvPr id="53" name="Freihand 52">
                  <a:extLst>
                    <a:ext uri="{FF2B5EF4-FFF2-40B4-BE49-F238E27FC236}">
                      <a16:creationId xmlns:a16="http://schemas.microsoft.com/office/drawing/2014/main" id="{7E8AEFBA-AD8A-4EA8-9EB5-63A65B16C2E5}"/>
                    </a:ext>
                  </a:extLst>
                </p:cNvPr>
                <p:cNvPicPr/>
                <p:nvPr/>
              </p:nvPicPr>
              <p:blipFill>
                <a:blip r:embed="rId355"/>
                <a:stretch>
                  <a:fillRect/>
                </a:stretch>
              </p:blipFill>
              <p:spPr>
                <a:xfrm>
                  <a:off x="10687960" y="2968267"/>
                  <a:ext cx="100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54" name="Freihand 53">
                  <a:extLst>
                    <a:ext uri="{FF2B5EF4-FFF2-40B4-BE49-F238E27FC236}">
                      <a16:creationId xmlns:a16="http://schemas.microsoft.com/office/drawing/2014/main" id="{0F782365-7F64-46C2-A3D8-43CD3A08BE3F}"/>
                    </a:ext>
                  </a:extLst>
                </p14:cNvPr>
                <p14:cNvContentPartPr/>
                <p14:nvPr/>
              </p14:nvContentPartPr>
              <p14:xfrm>
                <a:off x="10600840" y="2957107"/>
                <a:ext cx="230400" cy="216000"/>
              </p14:xfrm>
            </p:contentPart>
          </mc:Choice>
          <mc:Fallback xmlns="">
            <p:pic>
              <p:nvPicPr>
                <p:cNvPr id="54" name="Freihand 53">
                  <a:extLst>
                    <a:ext uri="{FF2B5EF4-FFF2-40B4-BE49-F238E27FC236}">
                      <a16:creationId xmlns:a16="http://schemas.microsoft.com/office/drawing/2014/main" id="{0F782365-7F64-46C2-A3D8-43CD3A08BE3F}"/>
                    </a:ext>
                  </a:extLst>
                </p:cNvPr>
                <p:cNvPicPr/>
                <p:nvPr/>
              </p:nvPicPr>
              <p:blipFill>
                <a:blip r:embed="rId357"/>
                <a:stretch>
                  <a:fillRect/>
                </a:stretch>
              </p:blipFill>
              <p:spPr>
                <a:xfrm>
                  <a:off x="10596520" y="2952787"/>
                  <a:ext cx="2390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58" name="Freihand 57">
                  <a:extLst>
                    <a:ext uri="{FF2B5EF4-FFF2-40B4-BE49-F238E27FC236}">
                      <a16:creationId xmlns:a16="http://schemas.microsoft.com/office/drawing/2014/main" id="{13E947A7-B441-4FFF-BAAA-40FAF4142B29}"/>
                    </a:ext>
                  </a:extLst>
                </p14:cNvPr>
                <p14:cNvContentPartPr/>
                <p14:nvPr/>
              </p14:nvContentPartPr>
              <p14:xfrm>
                <a:off x="9794440" y="2488747"/>
                <a:ext cx="642600" cy="475920"/>
              </p14:xfrm>
            </p:contentPart>
          </mc:Choice>
          <mc:Fallback xmlns="">
            <p:pic>
              <p:nvPicPr>
                <p:cNvPr id="58" name="Freihand 57">
                  <a:extLst>
                    <a:ext uri="{FF2B5EF4-FFF2-40B4-BE49-F238E27FC236}">
                      <a16:creationId xmlns:a16="http://schemas.microsoft.com/office/drawing/2014/main" id="{13E947A7-B441-4FFF-BAAA-40FAF4142B29}"/>
                    </a:ext>
                  </a:extLst>
                </p:cNvPr>
                <p:cNvPicPr/>
                <p:nvPr/>
              </p:nvPicPr>
              <p:blipFill>
                <a:blip r:embed="rId359"/>
                <a:stretch>
                  <a:fillRect/>
                </a:stretch>
              </p:blipFill>
              <p:spPr>
                <a:xfrm>
                  <a:off x="9790120" y="2484427"/>
                  <a:ext cx="651240" cy="4845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59" name="Freihand 58">
                  <a:extLst>
                    <a:ext uri="{FF2B5EF4-FFF2-40B4-BE49-F238E27FC236}">
                      <a16:creationId xmlns:a16="http://schemas.microsoft.com/office/drawing/2014/main" id="{8039F427-86C3-4C96-AB61-D5C23C1DBD99}"/>
                    </a:ext>
                  </a:extLst>
                </p14:cNvPr>
                <p14:cNvContentPartPr/>
                <p14:nvPr/>
              </p14:nvContentPartPr>
              <p14:xfrm>
                <a:off x="10421560" y="2887267"/>
                <a:ext cx="74520" cy="189000"/>
              </p14:xfrm>
            </p:contentPart>
          </mc:Choice>
          <mc:Fallback xmlns="">
            <p:pic>
              <p:nvPicPr>
                <p:cNvPr id="59" name="Freihand 58">
                  <a:extLst>
                    <a:ext uri="{FF2B5EF4-FFF2-40B4-BE49-F238E27FC236}">
                      <a16:creationId xmlns:a16="http://schemas.microsoft.com/office/drawing/2014/main" id="{8039F427-86C3-4C96-AB61-D5C23C1DBD99}"/>
                    </a:ext>
                  </a:extLst>
                </p:cNvPr>
                <p:cNvPicPr/>
                <p:nvPr/>
              </p:nvPicPr>
              <p:blipFill>
                <a:blip r:embed="rId361"/>
                <a:stretch>
                  <a:fillRect/>
                </a:stretch>
              </p:blipFill>
              <p:spPr>
                <a:xfrm>
                  <a:off x="10417240" y="2882947"/>
                  <a:ext cx="831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61" name="Freihand 60">
                  <a:extLst>
                    <a:ext uri="{FF2B5EF4-FFF2-40B4-BE49-F238E27FC236}">
                      <a16:creationId xmlns:a16="http://schemas.microsoft.com/office/drawing/2014/main" id="{65206210-0508-4374-B8FF-BD1A6E0CA8B8}"/>
                    </a:ext>
                  </a:extLst>
                </p14:cNvPr>
                <p14:cNvContentPartPr/>
                <p14:nvPr/>
              </p14:nvContentPartPr>
              <p14:xfrm>
                <a:off x="10052200" y="2789707"/>
                <a:ext cx="95040" cy="122760"/>
              </p14:xfrm>
            </p:contentPart>
          </mc:Choice>
          <mc:Fallback xmlns="">
            <p:pic>
              <p:nvPicPr>
                <p:cNvPr id="61" name="Freihand 60">
                  <a:extLst>
                    <a:ext uri="{FF2B5EF4-FFF2-40B4-BE49-F238E27FC236}">
                      <a16:creationId xmlns:a16="http://schemas.microsoft.com/office/drawing/2014/main" id="{65206210-0508-4374-B8FF-BD1A6E0CA8B8}"/>
                    </a:ext>
                  </a:extLst>
                </p:cNvPr>
                <p:cNvPicPr/>
                <p:nvPr/>
              </p:nvPicPr>
              <p:blipFill>
                <a:blip r:embed="rId363"/>
                <a:stretch>
                  <a:fillRect/>
                </a:stretch>
              </p:blipFill>
              <p:spPr>
                <a:xfrm>
                  <a:off x="10047880" y="2785387"/>
                  <a:ext cx="1036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63" name="Freihand 62">
                  <a:extLst>
                    <a:ext uri="{FF2B5EF4-FFF2-40B4-BE49-F238E27FC236}">
                      <a16:creationId xmlns:a16="http://schemas.microsoft.com/office/drawing/2014/main" id="{D3F55FF8-45C8-43C5-A4F0-B49A49B38D5C}"/>
                    </a:ext>
                  </a:extLst>
                </p14:cNvPr>
                <p14:cNvContentPartPr/>
                <p14:nvPr/>
              </p14:nvContentPartPr>
              <p14:xfrm>
                <a:off x="9853120" y="2266627"/>
                <a:ext cx="849600" cy="630720"/>
              </p14:xfrm>
            </p:contentPart>
          </mc:Choice>
          <mc:Fallback xmlns="">
            <p:pic>
              <p:nvPicPr>
                <p:cNvPr id="63" name="Freihand 62">
                  <a:extLst>
                    <a:ext uri="{FF2B5EF4-FFF2-40B4-BE49-F238E27FC236}">
                      <a16:creationId xmlns:a16="http://schemas.microsoft.com/office/drawing/2014/main" id="{D3F55FF8-45C8-43C5-A4F0-B49A49B38D5C}"/>
                    </a:ext>
                  </a:extLst>
                </p:cNvPr>
                <p:cNvPicPr/>
                <p:nvPr/>
              </p:nvPicPr>
              <p:blipFill>
                <a:blip r:embed="rId365"/>
                <a:stretch>
                  <a:fillRect/>
                </a:stretch>
              </p:blipFill>
              <p:spPr>
                <a:xfrm>
                  <a:off x="9848800" y="2262307"/>
                  <a:ext cx="858240" cy="6393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64" name="Freihand 63">
                  <a:extLst>
                    <a:ext uri="{FF2B5EF4-FFF2-40B4-BE49-F238E27FC236}">
                      <a16:creationId xmlns:a16="http://schemas.microsoft.com/office/drawing/2014/main" id="{416574E3-E0CD-4154-A815-943D5AFD854A}"/>
                    </a:ext>
                  </a:extLst>
                </p14:cNvPr>
                <p14:cNvContentPartPr/>
                <p14:nvPr/>
              </p14:nvContentPartPr>
              <p14:xfrm>
                <a:off x="9791200" y="2189587"/>
                <a:ext cx="158040" cy="187920"/>
              </p14:xfrm>
            </p:contentPart>
          </mc:Choice>
          <mc:Fallback xmlns="">
            <p:pic>
              <p:nvPicPr>
                <p:cNvPr id="64" name="Freihand 63">
                  <a:extLst>
                    <a:ext uri="{FF2B5EF4-FFF2-40B4-BE49-F238E27FC236}">
                      <a16:creationId xmlns:a16="http://schemas.microsoft.com/office/drawing/2014/main" id="{416574E3-E0CD-4154-A815-943D5AFD854A}"/>
                    </a:ext>
                  </a:extLst>
                </p:cNvPr>
                <p:cNvPicPr/>
                <p:nvPr/>
              </p:nvPicPr>
              <p:blipFill>
                <a:blip r:embed="rId367"/>
                <a:stretch>
                  <a:fillRect/>
                </a:stretch>
              </p:blipFill>
              <p:spPr>
                <a:xfrm>
                  <a:off x="9786880" y="2185267"/>
                  <a:ext cx="1666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66" name="Freihand 65">
                  <a:extLst>
                    <a:ext uri="{FF2B5EF4-FFF2-40B4-BE49-F238E27FC236}">
                      <a16:creationId xmlns:a16="http://schemas.microsoft.com/office/drawing/2014/main" id="{4B4AEFC5-2486-45D5-A784-8BD51A04F1EA}"/>
                    </a:ext>
                  </a:extLst>
                </p14:cNvPr>
                <p14:cNvContentPartPr/>
                <p14:nvPr/>
              </p14:nvContentPartPr>
              <p14:xfrm>
                <a:off x="10443160" y="2211907"/>
                <a:ext cx="149760" cy="102240"/>
              </p14:xfrm>
            </p:contentPart>
          </mc:Choice>
          <mc:Fallback xmlns="">
            <p:pic>
              <p:nvPicPr>
                <p:cNvPr id="66" name="Freihand 65">
                  <a:extLst>
                    <a:ext uri="{FF2B5EF4-FFF2-40B4-BE49-F238E27FC236}">
                      <a16:creationId xmlns:a16="http://schemas.microsoft.com/office/drawing/2014/main" id="{4B4AEFC5-2486-45D5-A784-8BD51A04F1EA}"/>
                    </a:ext>
                  </a:extLst>
                </p:cNvPr>
                <p:cNvPicPr/>
                <p:nvPr/>
              </p:nvPicPr>
              <p:blipFill>
                <a:blip r:embed="rId369"/>
                <a:stretch>
                  <a:fillRect/>
                </a:stretch>
              </p:blipFill>
              <p:spPr>
                <a:xfrm>
                  <a:off x="10438840" y="2207587"/>
                  <a:ext cx="1584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67" name="Freihand 66">
                  <a:extLst>
                    <a:ext uri="{FF2B5EF4-FFF2-40B4-BE49-F238E27FC236}">
                      <a16:creationId xmlns:a16="http://schemas.microsoft.com/office/drawing/2014/main" id="{3E484D6B-0E9A-456D-B1AB-E64A3A4A69C6}"/>
                    </a:ext>
                  </a:extLst>
                </p14:cNvPr>
                <p14:cNvContentPartPr/>
                <p14:nvPr/>
              </p14:nvContentPartPr>
              <p14:xfrm>
                <a:off x="10613800" y="2245387"/>
                <a:ext cx="173880" cy="88560"/>
              </p14:xfrm>
            </p:contentPart>
          </mc:Choice>
          <mc:Fallback xmlns="">
            <p:pic>
              <p:nvPicPr>
                <p:cNvPr id="67" name="Freihand 66">
                  <a:extLst>
                    <a:ext uri="{FF2B5EF4-FFF2-40B4-BE49-F238E27FC236}">
                      <a16:creationId xmlns:a16="http://schemas.microsoft.com/office/drawing/2014/main" id="{3E484D6B-0E9A-456D-B1AB-E64A3A4A69C6}"/>
                    </a:ext>
                  </a:extLst>
                </p:cNvPr>
                <p:cNvPicPr/>
                <p:nvPr/>
              </p:nvPicPr>
              <p:blipFill>
                <a:blip r:embed="rId371"/>
                <a:stretch>
                  <a:fillRect/>
                </a:stretch>
              </p:blipFill>
              <p:spPr>
                <a:xfrm>
                  <a:off x="10609480" y="2241067"/>
                  <a:ext cx="1825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68" name="Freihand 67">
                  <a:extLst>
                    <a:ext uri="{FF2B5EF4-FFF2-40B4-BE49-F238E27FC236}">
                      <a16:creationId xmlns:a16="http://schemas.microsoft.com/office/drawing/2014/main" id="{C222028F-90BC-4FD3-A83F-A1F3C0498D96}"/>
                    </a:ext>
                  </a:extLst>
                </p14:cNvPr>
                <p14:cNvContentPartPr/>
                <p14:nvPr/>
              </p14:nvContentPartPr>
              <p14:xfrm>
                <a:off x="10819720" y="2219107"/>
                <a:ext cx="248400" cy="210240"/>
              </p14:xfrm>
            </p:contentPart>
          </mc:Choice>
          <mc:Fallback xmlns="">
            <p:pic>
              <p:nvPicPr>
                <p:cNvPr id="68" name="Freihand 67">
                  <a:extLst>
                    <a:ext uri="{FF2B5EF4-FFF2-40B4-BE49-F238E27FC236}">
                      <a16:creationId xmlns:a16="http://schemas.microsoft.com/office/drawing/2014/main" id="{C222028F-90BC-4FD3-A83F-A1F3C0498D96}"/>
                    </a:ext>
                  </a:extLst>
                </p:cNvPr>
                <p:cNvPicPr/>
                <p:nvPr/>
              </p:nvPicPr>
              <p:blipFill>
                <a:blip r:embed="rId373"/>
                <a:stretch>
                  <a:fillRect/>
                </a:stretch>
              </p:blipFill>
              <p:spPr>
                <a:xfrm>
                  <a:off x="10815400" y="2214787"/>
                  <a:ext cx="2570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70" name="Freihand 69">
                  <a:extLst>
                    <a:ext uri="{FF2B5EF4-FFF2-40B4-BE49-F238E27FC236}">
                      <a16:creationId xmlns:a16="http://schemas.microsoft.com/office/drawing/2014/main" id="{94114840-F279-428F-A880-E2895062B023}"/>
                    </a:ext>
                  </a:extLst>
                </p14:cNvPr>
                <p14:cNvContentPartPr/>
                <p14:nvPr/>
              </p14:nvContentPartPr>
              <p14:xfrm>
                <a:off x="10224640" y="3071227"/>
                <a:ext cx="48600" cy="2160"/>
              </p14:xfrm>
            </p:contentPart>
          </mc:Choice>
          <mc:Fallback xmlns="">
            <p:pic>
              <p:nvPicPr>
                <p:cNvPr id="70" name="Freihand 69">
                  <a:extLst>
                    <a:ext uri="{FF2B5EF4-FFF2-40B4-BE49-F238E27FC236}">
                      <a16:creationId xmlns:a16="http://schemas.microsoft.com/office/drawing/2014/main" id="{94114840-F279-428F-A880-E2895062B023}"/>
                    </a:ext>
                  </a:extLst>
                </p:cNvPr>
                <p:cNvPicPr/>
                <p:nvPr/>
              </p:nvPicPr>
              <p:blipFill>
                <a:blip r:embed="rId375"/>
                <a:stretch>
                  <a:fillRect/>
                </a:stretch>
              </p:blipFill>
              <p:spPr>
                <a:xfrm>
                  <a:off x="10220320" y="3066907"/>
                  <a:ext cx="572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71" name="Freihand 70">
                  <a:extLst>
                    <a:ext uri="{FF2B5EF4-FFF2-40B4-BE49-F238E27FC236}">
                      <a16:creationId xmlns:a16="http://schemas.microsoft.com/office/drawing/2014/main" id="{5CD2FC2C-05DD-4FCD-99D1-2FF1206BE6C5}"/>
                    </a:ext>
                  </a:extLst>
                </p14:cNvPr>
                <p14:cNvContentPartPr/>
                <p14:nvPr/>
              </p14:nvContentPartPr>
              <p14:xfrm>
                <a:off x="9235000" y="3061507"/>
                <a:ext cx="1057680" cy="62640"/>
              </p14:xfrm>
            </p:contentPart>
          </mc:Choice>
          <mc:Fallback xmlns="">
            <p:pic>
              <p:nvPicPr>
                <p:cNvPr id="71" name="Freihand 70">
                  <a:extLst>
                    <a:ext uri="{FF2B5EF4-FFF2-40B4-BE49-F238E27FC236}">
                      <a16:creationId xmlns:a16="http://schemas.microsoft.com/office/drawing/2014/main" id="{5CD2FC2C-05DD-4FCD-99D1-2FF1206BE6C5}"/>
                    </a:ext>
                  </a:extLst>
                </p:cNvPr>
                <p:cNvPicPr/>
                <p:nvPr/>
              </p:nvPicPr>
              <p:blipFill>
                <a:blip r:embed="rId377"/>
                <a:stretch>
                  <a:fillRect/>
                </a:stretch>
              </p:blipFill>
              <p:spPr>
                <a:xfrm>
                  <a:off x="9230680" y="3057187"/>
                  <a:ext cx="10663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72" name="Freihand 71">
                  <a:extLst>
                    <a:ext uri="{FF2B5EF4-FFF2-40B4-BE49-F238E27FC236}">
                      <a16:creationId xmlns:a16="http://schemas.microsoft.com/office/drawing/2014/main" id="{F1835878-0D65-4393-839E-2F4CC7CA885D}"/>
                    </a:ext>
                  </a:extLst>
                </p14:cNvPr>
                <p14:cNvContentPartPr/>
                <p14:nvPr/>
              </p14:nvContentPartPr>
              <p14:xfrm>
                <a:off x="9138880" y="3051787"/>
                <a:ext cx="194400" cy="97560"/>
              </p14:xfrm>
            </p:contentPart>
          </mc:Choice>
          <mc:Fallback xmlns="">
            <p:pic>
              <p:nvPicPr>
                <p:cNvPr id="72" name="Freihand 71">
                  <a:extLst>
                    <a:ext uri="{FF2B5EF4-FFF2-40B4-BE49-F238E27FC236}">
                      <a16:creationId xmlns:a16="http://schemas.microsoft.com/office/drawing/2014/main" id="{F1835878-0D65-4393-839E-2F4CC7CA885D}"/>
                    </a:ext>
                  </a:extLst>
                </p:cNvPr>
                <p:cNvPicPr/>
                <p:nvPr/>
              </p:nvPicPr>
              <p:blipFill>
                <a:blip r:embed="rId379"/>
                <a:stretch>
                  <a:fillRect/>
                </a:stretch>
              </p:blipFill>
              <p:spPr>
                <a:xfrm>
                  <a:off x="9134560" y="3047467"/>
                  <a:ext cx="2030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75" name="Freihand 74">
                  <a:extLst>
                    <a:ext uri="{FF2B5EF4-FFF2-40B4-BE49-F238E27FC236}">
                      <a16:creationId xmlns:a16="http://schemas.microsoft.com/office/drawing/2014/main" id="{1F3E01B1-8F79-4921-9C29-9C3F91A5FE71}"/>
                    </a:ext>
                  </a:extLst>
                </p14:cNvPr>
                <p14:cNvContentPartPr/>
                <p14:nvPr/>
              </p14:nvContentPartPr>
              <p14:xfrm>
                <a:off x="9636760" y="2929387"/>
                <a:ext cx="87480" cy="115560"/>
              </p14:xfrm>
            </p:contentPart>
          </mc:Choice>
          <mc:Fallback xmlns="">
            <p:pic>
              <p:nvPicPr>
                <p:cNvPr id="75" name="Freihand 74">
                  <a:extLst>
                    <a:ext uri="{FF2B5EF4-FFF2-40B4-BE49-F238E27FC236}">
                      <a16:creationId xmlns:a16="http://schemas.microsoft.com/office/drawing/2014/main" id="{1F3E01B1-8F79-4921-9C29-9C3F91A5FE71}"/>
                    </a:ext>
                  </a:extLst>
                </p:cNvPr>
                <p:cNvPicPr/>
                <p:nvPr/>
              </p:nvPicPr>
              <p:blipFill>
                <a:blip r:embed="rId381"/>
                <a:stretch>
                  <a:fillRect/>
                </a:stretch>
              </p:blipFill>
              <p:spPr>
                <a:xfrm>
                  <a:off x="9632440" y="2925067"/>
                  <a:ext cx="96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76" name="Freihand 75">
                  <a:extLst>
                    <a:ext uri="{FF2B5EF4-FFF2-40B4-BE49-F238E27FC236}">
                      <a16:creationId xmlns:a16="http://schemas.microsoft.com/office/drawing/2014/main" id="{ABD69335-C32D-42C8-ACB2-8A3EDFA5A7D0}"/>
                    </a:ext>
                  </a:extLst>
                </p14:cNvPr>
                <p14:cNvContentPartPr/>
                <p14:nvPr/>
              </p14:nvContentPartPr>
              <p14:xfrm>
                <a:off x="9098920" y="3250507"/>
                <a:ext cx="1448640" cy="205560"/>
              </p14:xfrm>
            </p:contentPart>
          </mc:Choice>
          <mc:Fallback xmlns="">
            <p:pic>
              <p:nvPicPr>
                <p:cNvPr id="76" name="Freihand 75">
                  <a:extLst>
                    <a:ext uri="{FF2B5EF4-FFF2-40B4-BE49-F238E27FC236}">
                      <a16:creationId xmlns:a16="http://schemas.microsoft.com/office/drawing/2014/main" id="{ABD69335-C32D-42C8-ACB2-8A3EDFA5A7D0}"/>
                    </a:ext>
                  </a:extLst>
                </p:cNvPr>
                <p:cNvPicPr/>
                <p:nvPr/>
              </p:nvPicPr>
              <p:blipFill>
                <a:blip r:embed="rId383"/>
                <a:stretch>
                  <a:fillRect/>
                </a:stretch>
              </p:blipFill>
              <p:spPr>
                <a:xfrm>
                  <a:off x="9094600" y="3246187"/>
                  <a:ext cx="14572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77" name="Freihand 76">
                  <a:extLst>
                    <a:ext uri="{FF2B5EF4-FFF2-40B4-BE49-F238E27FC236}">
                      <a16:creationId xmlns:a16="http://schemas.microsoft.com/office/drawing/2014/main" id="{79C7D2CC-2D7C-4722-9EAE-66CC32D19E0F}"/>
                    </a:ext>
                  </a:extLst>
                </p14:cNvPr>
                <p14:cNvContentPartPr/>
                <p14:nvPr/>
              </p14:nvContentPartPr>
              <p14:xfrm>
                <a:off x="10468000" y="3209107"/>
                <a:ext cx="122760" cy="66240"/>
              </p14:xfrm>
            </p:contentPart>
          </mc:Choice>
          <mc:Fallback xmlns="">
            <p:pic>
              <p:nvPicPr>
                <p:cNvPr id="77" name="Freihand 76">
                  <a:extLst>
                    <a:ext uri="{FF2B5EF4-FFF2-40B4-BE49-F238E27FC236}">
                      <a16:creationId xmlns:a16="http://schemas.microsoft.com/office/drawing/2014/main" id="{79C7D2CC-2D7C-4722-9EAE-66CC32D19E0F}"/>
                    </a:ext>
                  </a:extLst>
                </p:cNvPr>
                <p:cNvPicPr/>
                <p:nvPr/>
              </p:nvPicPr>
              <p:blipFill>
                <a:blip r:embed="rId385"/>
                <a:stretch>
                  <a:fillRect/>
                </a:stretch>
              </p:blipFill>
              <p:spPr>
                <a:xfrm>
                  <a:off x="10463680" y="3204787"/>
                  <a:ext cx="1314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78" name="Freihand 77">
                  <a:extLst>
                    <a:ext uri="{FF2B5EF4-FFF2-40B4-BE49-F238E27FC236}">
                      <a16:creationId xmlns:a16="http://schemas.microsoft.com/office/drawing/2014/main" id="{6923C966-F6CD-4010-BBEB-FF28C19E1ECB}"/>
                    </a:ext>
                  </a:extLst>
                </p14:cNvPr>
                <p14:cNvContentPartPr/>
                <p14:nvPr/>
              </p14:nvContentPartPr>
              <p14:xfrm>
                <a:off x="9645400" y="3547867"/>
                <a:ext cx="178560" cy="96480"/>
              </p14:xfrm>
            </p:contentPart>
          </mc:Choice>
          <mc:Fallback xmlns="">
            <p:pic>
              <p:nvPicPr>
                <p:cNvPr id="78" name="Freihand 77">
                  <a:extLst>
                    <a:ext uri="{FF2B5EF4-FFF2-40B4-BE49-F238E27FC236}">
                      <a16:creationId xmlns:a16="http://schemas.microsoft.com/office/drawing/2014/main" id="{6923C966-F6CD-4010-BBEB-FF28C19E1ECB}"/>
                    </a:ext>
                  </a:extLst>
                </p:cNvPr>
                <p:cNvPicPr/>
                <p:nvPr/>
              </p:nvPicPr>
              <p:blipFill>
                <a:blip r:embed="rId387"/>
                <a:stretch>
                  <a:fillRect/>
                </a:stretch>
              </p:blipFill>
              <p:spPr>
                <a:xfrm>
                  <a:off x="9641080" y="3543547"/>
                  <a:ext cx="1872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79" name="Freihand 78">
                  <a:extLst>
                    <a:ext uri="{FF2B5EF4-FFF2-40B4-BE49-F238E27FC236}">
                      <a16:creationId xmlns:a16="http://schemas.microsoft.com/office/drawing/2014/main" id="{82FE47CD-EC45-46B8-BBC3-C2CFE0A582AF}"/>
                    </a:ext>
                  </a:extLst>
                </p14:cNvPr>
                <p14:cNvContentPartPr/>
                <p14:nvPr/>
              </p14:nvContentPartPr>
              <p14:xfrm>
                <a:off x="9844120" y="3556147"/>
                <a:ext cx="177120" cy="51840"/>
              </p14:xfrm>
            </p:contentPart>
          </mc:Choice>
          <mc:Fallback xmlns="">
            <p:pic>
              <p:nvPicPr>
                <p:cNvPr id="79" name="Freihand 78">
                  <a:extLst>
                    <a:ext uri="{FF2B5EF4-FFF2-40B4-BE49-F238E27FC236}">
                      <a16:creationId xmlns:a16="http://schemas.microsoft.com/office/drawing/2014/main" id="{82FE47CD-EC45-46B8-BBC3-C2CFE0A582AF}"/>
                    </a:ext>
                  </a:extLst>
                </p:cNvPr>
                <p:cNvPicPr/>
                <p:nvPr/>
              </p:nvPicPr>
              <p:blipFill>
                <a:blip r:embed="rId389"/>
                <a:stretch>
                  <a:fillRect/>
                </a:stretch>
              </p:blipFill>
              <p:spPr>
                <a:xfrm>
                  <a:off x="9839800" y="3551827"/>
                  <a:ext cx="1857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80" name="Freihand 79">
                  <a:extLst>
                    <a:ext uri="{FF2B5EF4-FFF2-40B4-BE49-F238E27FC236}">
                      <a16:creationId xmlns:a16="http://schemas.microsoft.com/office/drawing/2014/main" id="{D2AE935F-7679-4DDC-8964-943831D46C9C}"/>
                    </a:ext>
                  </a:extLst>
                </p14:cNvPr>
                <p14:cNvContentPartPr/>
                <p14:nvPr/>
              </p14:nvContentPartPr>
              <p14:xfrm>
                <a:off x="10034200" y="3520867"/>
                <a:ext cx="231480" cy="212760"/>
              </p14:xfrm>
            </p:contentPart>
          </mc:Choice>
          <mc:Fallback xmlns="">
            <p:pic>
              <p:nvPicPr>
                <p:cNvPr id="80" name="Freihand 79">
                  <a:extLst>
                    <a:ext uri="{FF2B5EF4-FFF2-40B4-BE49-F238E27FC236}">
                      <a16:creationId xmlns:a16="http://schemas.microsoft.com/office/drawing/2014/main" id="{D2AE935F-7679-4DDC-8964-943831D46C9C}"/>
                    </a:ext>
                  </a:extLst>
                </p:cNvPr>
                <p:cNvPicPr/>
                <p:nvPr/>
              </p:nvPicPr>
              <p:blipFill>
                <a:blip r:embed="rId391"/>
                <a:stretch>
                  <a:fillRect/>
                </a:stretch>
              </p:blipFill>
              <p:spPr>
                <a:xfrm>
                  <a:off x="10029880" y="3516547"/>
                  <a:ext cx="2401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82" name="Freihand 81">
                  <a:extLst>
                    <a:ext uri="{FF2B5EF4-FFF2-40B4-BE49-F238E27FC236}">
                      <a16:creationId xmlns:a16="http://schemas.microsoft.com/office/drawing/2014/main" id="{9A12101C-80CE-40F4-8E4F-B5856A5766C6}"/>
                    </a:ext>
                  </a:extLst>
                </p14:cNvPr>
                <p14:cNvContentPartPr/>
                <p14:nvPr/>
              </p14:nvContentPartPr>
              <p14:xfrm>
                <a:off x="9049960" y="2606107"/>
                <a:ext cx="390600" cy="442800"/>
              </p14:xfrm>
            </p:contentPart>
          </mc:Choice>
          <mc:Fallback xmlns="">
            <p:pic>
              <p:nvPicPr>
                <p:cNvPr id="82" name="Freihand 81">
                  <a:extLst>
                    <a:ext uri="{FF2B5EF4-FFF2-40B4-BE49-F238E27FC236}">
                      <a16:creationId xmlns:a16="http://schemas.microsoft.com/office/drawing/2014/main" id="{9A12101C-80CE-40F4-8E4F-B5856A5766C6}"/>
                    </a:ext>
                  </a:extLst>
                </p:cNvPr>
                <p:cNvPicPr/>
                <p:nvPr/>
              </p:nvPicPr>
              <p:blipFill>
                <a:blip r:embed="rId393"/>
                <a:stretch>
                  <a:fillRect/>
                </a:stretch>
              </p:blipFill>
              <p:spPr>
                <a:xfrm>
                  <a:off x="9045640" y="2601787"/>
                  <a:ext cx="399240"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83" name="Freihand 82">
                  <a:extLst>
                    <a:ext uri="{FF2B5EF4-FFF2-40B4-BE49-F238E27FC236}">
                      <a16:creationId xmlns:a16="http://schemas.microsoft.com/office/drawing/2014/main" id="{B9D2D339-2525-4BE4-A593-4048B41913D5}"/>
                    </a:ext>
                  </a:extLst>
                </p14:cNvPr>
                <p14:cNvContentPartPr/>
                <p14:nvPr/>
              </p14:nvContentPartPr>
              <p14:xfrm>
                <a:off x="9385840" y="2531947"/>
                <a:ext cx="116640" cy="110520"/>
              </p14:xfrm>
            </p:contentPart>
          </mc:Choice>
          <mc:Fallback xmlns="">
            <p:pic>
              <p:nvPicPr>
                <p:cNvPr id="83" name="Freihand 82">
                  <a:extLst>
                    <a:ext uri="{FF2B5EF4-FFF2-40B4-BE49-F238E27FC236}">
                      <a16:creationId xmlns:a16="http://schemas.microsoft.com/office/drawing/2014/main" id="{B9D2D339-2525-4BE4-A593-4048B41913D5}"/>
                    </a:ext>
                  </a:extLst>
                </p:cNvPr>
                <p:cNvPicPr/>
                <p:nvPr/>
              </p:nvPicPr>
              <p:blipFill>
                <a:blip r:embed="rId395"/>
                <a:stretch>
                  <a:fillRect/>
                </a:stretch>
              </p:blipFill>
              <p:spPr>
                <a:xfrm>
                  <a:off x="9381520" y="2527627"/>
                  <a:ext cx="1252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85" name="Freihand 84">
                  <a:extLst>
                    <a:ext uri="{FF2B5EF4-FFF2-40B4-BE49-F238E27FC236}">
                      <a16:creationId xmlns:a16="http://schemas.microsoft.com/office/drawing/2014/main" id="{6BE8F7DB-1897-4206-93B1-740FC5E7259E}"/>
                    </a:ext>
                  </a:extLst>
                </p14:cNvPr>
                <p14:cNvContentPartPr/>
                <p14:nvPr/>
              </p14:nvContentPartPr>
              <p14:xfrm>
                <a:off x="9309160" y="2794027"/>
                <a:ext cx="116280" cy="53640"/>
              </p14:xfrm>
            </p:contentPart>
          </mc:Choice>
          <mc:Fallback xmlns="">
            <p:pic>
              <p:nvPicPr>
                <p:cNvPr id="85" name="Freihand 84">
                  <a:extLst>
                    <a:ext uri="{FF2B5EF4-FFF2-40B4-BE49-F238E27FC236}">
                      <a16:creationId xmlns:a16="http://schemas.microsoft.com/office/drawing/2014/main" id="{6BE8F7DB-1897-4206-93B1-740FC5E7259E}"/>
                    </a:ext>
                  </a:extLst>
                </p:cNvPr>
                <p:cNvPicPr/>
                <p:nvPr/>
              </p:nvPicPr>
              <p:blipFill>
                <a:blip r:embed="rId397"/>
                <a:stretch>
                  <a:fillRect/>
                </a:stretch>
              </p:blipFill>
              <p:spPr>
                <a:xfrm>
                  <a:off x="9304840" y="2789707"/>
                  <a:ext cx="1249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86" name="Freihand 85">
                  <a:extLst>
                    <a:ext uri="{FF2B5EF4-FFF2-40B4-BE49-F238E27FC236}">
                      <a16:creationId xmlns:a16="http://schemas.microsoft.com/office/drawing/2014/main" id="{B6185E08-AD17-4F12-8768-D58F6BB88D59}"/>
                    </a:ext>
                  </a:extLst>
                </p14:cNvPr>
                <p14:cNvContentPartPr/>
                <p14:nvPr/>
              </p14:nvContentPartPr>
              <p14:xfrm>
                <a:off x="8827120" y="2323147"/>
                <a:ext cx="701280" cy="660600"/>
              </p14:xfrm>
            </p:contentPart>
          </mc:Choice>
          <mc:Fallback xmlns="">
            <p:pic>
              <p:nvPicPr>
                <p:cNvPr id="86" name="Freihand 85">
                  <a:extLst>
                    <a:ext uri="{FF2B5EF4-FFF2-40B4-BE49-F238E27FC236}">
                      <a16:creationId xmlns:a16="http://schemas.microsoft.com/office/drawing/2014/main" id="{B6185E08-AD17-4F12-8768-D58F6BB88D59}"/>
                    </a:ext>
                  </a:extLst>
                </p:cNvPr>
                <p:cNvPicPr/>
                <p:nvPr/>
              </p:nvPicPr>
              <p:blipFill>
                <a:blip r:embed="rId399"/>
                <a:stretch>
                  <a:fillRect/>
                </a:stretch>
              </p:blipFill>
              <p:spPr>
                <a:xfrm>
                  <a:off x="8822800" y="2318827"/>
                  <a:ext cx="709920" cy="6692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87" name="Freihand 86">
                  <a:extLst>
                    <a:ext uri="{FF2B5EF4-FFF2-40B4-BE49-F238E27FC236}">
                      <a16:creationId xmlns:a16="http://schemas.microsoft.com/office/drawing/2014/main" id="{6D613C80-90ED-4F4E-8CD9-D6D2D4B14D52}"/>
                    </a:ext>
                  </a:extLst>
                </p14:cNvPr>
                <p14:cNvContentPartPr/>
                <p14:nvPr/>
              </p14:nvContentPartPr>
              <p14:xfrm>
                <a:off x="8755120" y="2906347"/>
                <a:ext cx="177840" cy="140760"/>
              </p14:xfrm>
            </p:contentPart>
          </mc:Choice>
          <mc:Fallback xmlns="">
            <p:pic>
              <p:nvPicPr>
                <p:cNvPr id="87" name="Freihand 86">
                  <a:extLst>
                    <a:ext uri="{FF2B5EF4-FFF2-40B4-BE49-F238E27FC236}">
                      <a16:creationId xmlns:a16="http://schemas.microsoft.com/office/drawing/2014/main" id="{6D613C80-90ED-4F4E-8CD9-D6D2D4B14D52}"/>
                    </a:ext>
                  </a:extLst>
                </p:cNvPr>
                <p:cNvPicPr/>
                <p:nvPr/>
              </p:nvPicPr>
              <p:blipFill>
                <a:blip r:embed="rId401"/>
                <a:stretch>
                  <a:fillRect/>
                </a:stretch>
              </p:blipFill>
              <p:spPr>
                <a:xfrm>
                  <a:off x="8750800" y="2902027"/>
                  <a:ext cx="1864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89" name="Freihand 88">
                  <a:extLst>
                    <a:ext uri="{FF2B5EF4-FFF2-40B4-BE49-F238E27FC236}">
                      <a16:creationId xmlns:a16="http://schemas.microsoft.com/office/drawing/2014/main" id="{72894C59-E444-49F2-B375-A482E252B806}"/>
                    </a:ext>
                  </a:extLst>
                </p14:cNvPr>
                <p14:cNvContentPartPr/>
                <p14:nvPr/>
              </p14:nvContentPartPr>
              <p14:xfrm>
                <a:off x="8665840" y="2431867"/>
                <a:ext cx="139680" cy="111960"/>
              </p14:xfrm>
            </p:contentPart>
          </mc:Choice>
          <mc:Fallback xmlns="">
            <p:pic>
              <p:nvPicPr>
                <p:cNvPr id="89" name="Freihand 88">
                  <a:extLst>
                    <a:ext uri="{FF2B5EF4-FFF2-40B4-BE49-F238E27FC236}">
                      <a16:creationId xmlns:a16="http://schemas.microsoft.com/office/drawing/2014/main" id="{72894C59-E444-49F2-B375-A482E252B806}"/>
                    </a:ext>
                  </a:extLst>
                </p:cNvPr>
                <p:cNvPicPr/>
                <p:nvPr/>
              </p:nvPicPr>
              <p:blipFill>
                <a:blip r:embed="rId403"/>
                <a:stretch>
                  <a:fillRect/>
                </a:stretch>
              </p:blipFill>
              <p:spPr>
                <a:xfrm>
                  <a:off x="8661520" y="2427547"/>
                  <a:ext cx="1483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90" name="Freihand 89">
                  <a:extLst>
                    <a:ext uri="{FF2B5EF4-FFF2-40B4-BE49-F238E27FC236}">
                      <a16:creationId xmlns:a16="http://schemas.microsoft.com/office/drawing/2014/main" id="{490CE3EB-4EFD-4D35-A731-B37CC088B692}"/>
                    </a:ext>
                  </a:extLst>
                </p14:cNvPr>
                <p14:cNvContentPartPr/>
                <p14:nvPr/>
              </p14:nvContentPartPr>
              <p14:xfrm>
                <a:off x="8837200" y="2356267"/>
                <a:ext cx="86400" cy="51120"/>
              </p14:xfrm>
            </p:contentPart>
          </mc:Choice>
          <mc:Fallback xmlns="">
            <p:pic>
              <p:nvPicPr>
                <p:cNvPr id="90" name="Freihand 89">
                  <a:extLst>
                    <a:ext uri="{FF2B5EF4-FFF2-40B4-BE49-F238E27FC236}">
                      <a16:creationId xmlns:a16="http://schemas.microsoft.com/office/drawing/2014/main" id="{490CE3EB-4EFD-4D35-A731-B37CC088B692}"/>
                    </a:ext>
                  </a:extLst>
                </p:cNvPr>
                <p:cNvPicPr/>
                <p:nvPr/>
              </p:nvPicPr>
              <p:blipFill>
                <a:blip r:embed="rId405"/>
                <a:stretch>
                  <a:fillRect/>
                </a:stretch>
              </p:blipFill>
              <p:spPr>
                <a:xfrm>
                  <a:off x="8832880" y="2351947"/>
                  <a:ext cx="950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91" name="Freihand 90">
                  <a:extLst>
                    <a:ext uri="{FF2B5EF4-FFF2-40B4-BE49-F238E27FC236}">
                      <a16:creationId xmlns:a16="http://schemas.microsoft.com/office/drawing/2014/main" id="{FBB58F75-90A9-4441-811F-62940FC8D387}"/>
                    </a:ext>
                  </a:extLst>
                </p14:cNvPr>
                <p14:cNvContentPartPr/>
                <p14:nvPr/>
              </p14:nvContentPartPr>
              <p14:xfrm>
                <a:off x="8926480" y="2258347"/>
                <a:ext cx="153000" cy="168480"/>
              </p14:xfrm>
            </p:contentPart>
          </mc:Choice>
          <mc:Fallback xmlns="">
            <p:pic>
              <p:nvPicPr>
                <p:cNvPr id="91" name="Freihand 90">
                  <a:extLst>
                    <a:ext uri="{FF2B5EF4-FFF2-40B4-BE49-F238E27FC236}">
                      <a16:creationId xmlns:a16="http://schemas.microsoft.com/office/drawing/2014/main" id="{FBB58F75-90A9-4441-811F-62940FC8D387}"/>
                    </a:ext>
                  </a:extLst>
                </p:cNvPr>
                <p:cNvPicPr/>
                <p:nvPr/>
              </p:nvPicPr>
              <p:blipFill>
                <a:blip r:embed="rId407"/>
                <a:stretch>
                  <a:fillRect/>
                </a:stretch>
              </p:blipFill>
              <p:spPr>
                <a:xfrm>
                  <a:off x="8922160" y="2254027"/>
                  <a:ext cx="1616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74" name="Freihand 273">
                  <a:extLst>
                    <a:ext uri="{FF2B5EF4-FFF2-40B4-BE49-F238E27FC236}">
                      <a16:creationId xmlns:a16="http://schemas.microsoft.com/office/drawing/2014/main" id="{0BD9D7A9-CE5B-4D39-BDA8-B3B84A749258}"/>
                    </a:ext>
                  </a:extLst>
                </p14:cNvPr>
                <p14:cNvContentPartPr/>
                <p14:nvPr/>
              </p14:nvContentPartPr>
              <p14:xfrm>
                <a:off x="7769080" y="1955947"/>
                <a:ext cx="4190040" cy="1883520"/>
              </p14:xfrm>
            </p:contentPart>
          </mc:Choice>
          <mc:Fallback xmlns="">
            <p:pic>
              <p:nvPicPr>
                <p:cNvPr id="274" name="Freihand 273">
                  <a:extLst>
                    <a:ext uri="{FF2B5EF4-FFF2-40B4-BE49-F238E27FC236}">
                      <a16:creationId xmlns:a16="http://schemas.microsoft.com/office/drawing/2014/main" id="{0BD9D7A9-CE5B-4D39-BDA8-B3B84A749258}"/>
                    </a:ext>
                  </a:extLst>
                </p:cNvPr>
                <p:cNvPicPr/>
                <p:nvPr/>
              </p:nvPicPr>
              <p:blipFill>
                <a:blip r:embed="rId409"/>
                <a:stretch>
                  <a:fillRect/>
                </a:stretch>
              </p:blipFill>
              <p:spPr>
                <a:xfrm>
                  <a:off x="7764760" y="1951627"/>
                  <a:ext cx="4198680" cy="1892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0">
            <p14:nvContentPartPr>
              <p14:cNvPr id="276" name="Freihand 275">
                <a:extLst>
                  <a:ext uri="{FF2B5EF4-FFF2-40B4-BE49-F238E27FC236}">
                    <a16:creationId xmlns:a16="http://schemas.microsoft.com/office/drawing/2014/main" id="{CC30D712-9EB5-4AB5-A6AC-14AA249E2534}"/>
                  </a:ext>
                </a:extLst>
              </p14:cNvPr>
              <p14:cNvContentPartPr/>
              <p14:nvPr/>
            </p14:nvContentPartPr>
            <p14:xfrm>
              <a:off x="823600" y="2668387"/>
              <a:ext cx="3884400" cy="45000"/>
            </p14:xfrm>
          </p:contentPart>
        </mc:Choice>
        <mc:Fallback xmlns="">
          <p:pic>
            <p:nvPicPr>
              <p:cNvPr id="276" name="Freihand 275">
                <a:extLst>
                  <a:ext uri="{FF2B5EF4-FFF2-40B4-BE49-F238E27FC236}">
                    <a16:creationId xmlns:a16="http://schemas.microsoft.com/office/drawing/2014/main" id="{CC30D712-9EB5-4AB5-A6AC-14AA249E2534}"/>
                  </a:ext>
                </a:extLst>
              </p:cNvPr>
              <p:cNvPicPr/>
              <p:nvPr/>
            </p:nvPicPr>
            <p:blipFill>
              <a:blip r:embed="rId411"/>
              <a:stretch>
                <a:fillRect/>
              </a:stretch>
            </p:blipFill>
            <p:spPr>
              <a:xfrm>
                <a:off x="819280" y="2664067"/>
                <a:ext cx="3893040" cy="53640"/>
              </a:xfrm>
              <a:prstGeom prst="rect">
                <a:avLst/>
              </a:prstGeom>
            </p:spPr>
          </p:pic>
        </mc:Fallback>
      </mc:AlternateContent>
      <p:grpSp>
        <p:nvGrpSpPr>
          <p:cNvPr id="279" name="Gruppieren 278">
            <a:extLst>
              <a:ext uri="{FF2B5EF4-FFF2-40B4-BE49-F238E27FC236}">
                <a16:creationId xmlns:a16="http://schemas.microsoft.com/office/drawing/2014/main" id="{A3E9ECAD-C420-4FA7-AAAA-75BFCAE7EA95}"/>
              </a:ext>
            </a:extLst>
          </p:cNvPr>
          <p:cNvGrpSpPr/>
          <p:nvPr/>
        </p:nvGrpSpPr>
        <p:grpSpPr>
          <a:xfrm>
            <a:off x="745840" y="3623827"/>
            <a:ext cx="4749120" cy="149040"/>
            <a:chOff x="745840" y="3623827"/>
            <a:chExt cx="4749120" cy="149040"/>
          </a:xfrm>
        </p:grpSpPr>
        <mc:AlternateContent xmlns:mc="http://schemas.openxmlformats.org/markup-compatibility/2006" xmlns:p14="http://schemas.microsoft.com/office/powerpoint/2010/main">
          <mc:Choice Requires="p14">
            <p:contentPart p14:bwMode="auto" r:id="rId412">
              <p14:nvContentPartPr>
                <p14:cNvPr id="277" name="Freihand 276">
                  <a:extLst>
                    <a:ext uri="{FF2B5EF4-FFF2-40B4-BE49-F238E27FC236}">
                      <a16:creationId xmlns:a16="http://schemas.microsoft.com/office/drawing/2014/main" id="{C9F79AFF-4B9B-4F81-B5D9-A8E7B779F834}"/>
                    </a:ext>
                  </a:extLst>
                </p14:cNvPr>
                <p14:cNvContentPartPr/>
                <p14:nvPr/>
              </p14:nvContentPartPr>
              <p14:xfrm>
                <a:off x="818920" y="3623827"/>
                <a:ext cx="210600" cy="18720"/>
              </p14:xfrm>
            </p:contentPart>
          </mc:Choice>
          <mc:Fallback xmlns="">
            <p:pic>
              <p:nvPicPr>
                <p:cNvPr id="277" name="Freihand 276">
                  <a:extLst>
                    <a:ext uri="{FF2B5EF4-FFF2-40B4-BE49-F238E27FC236}">
                      <a16:creationId xmlns:a16="http://schemas.microsoft.com/office/drawing/2014/main" id="{C9F79AFF-4B9B-4F81-B5D9-A8E7B779F834}"/>
                    </a:ext>
                  </a:extLst>
                </p:cNvPr>
                <p:cNvPicPr/>
                <p:nvPr/>
              </p:nvPicPr>
              <p:blipFill>
                <a:blip r:embed="rId413"/>
                <a:stretch>
                  <a:fillRect/>
                </a:stretch>
              </p:blipFill>
              <p:spPr>
                <a:xfrm>
                  <a:off x="814600" y="3619507"/>
                  <a:ext cx="219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78" name="Freihand 277">
                  <a:extLst>
                    <a:ext uri="{FF2B5EF4-FFF2-40B4-BE49-F238E27FC236}">
                      <a16:creationId xmlns:a16="http://schemas.microsoft.com/office/drawing/2014/main" id="{B8BB4F9B-BCDB-47CE-994F-3923C160B1BD}"/>
                    </a:ext>
                  </a:extLst>
                </p14:cNvPr>
                <p14:cNvContentPartPr/>
                <p14:nvPr/>
              </p14:nvContentPartPr>
              <p14:xfrm>
                <a:off x="745840" y="3641827"/>
                <a:ext cx="4749120" cy="131040"/>
              </p14:xfrm>
            </p:contentPart>
          </mc:Choice>
          <mc:Fallback xmlns="">
            <p:pic>
              <p:nvPicPr>
                <p:cNvPr id="278" name="Freihand 277">
                  <a:extLst>
                    <a:ext uri="{FF2B5EF4-FFF2-40B4-BE49-F238E27FC236}">
                      <a16:creationId xmlns:a16="http://schemas.microsoft.com/office/drawing/2014/main" id="{B8BB4F9B-BCDB-47CE-994F-3923C160B1BD}"/>
                    </a:ext>
                  </a:extLst>
                </p:cNvPr>
                <p:cNvPicPr/>
                <p:nvPr/>
              </p:nvPicPr>
              <p:blipFill>
                <a:blip r:embed="rId415"/>
                <a:stretch>
                  <a:fillRect/>
                </a:stretch>
              </p:blipFill>
              <p:spPr>
                <a:xfrm>
                  <a:off x="741520" y="3637507"/>
                  <a:ext cx="4757760" cy="13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6">
            <p14:nvContentPartPr>
              <p14:cNvPr id="280" name="Freihand 279">
                <a:extLst>
                  <a:ext uri="{FF2B5EF4-FFF2-40B4-BE49-F238E27FC236}">
                    <a16:creationId xmlns:a16="http://schemas.microsoft.com/office/drawing/2014/main" id="{C0B99ACF-D8E8-4485-A3E2-28C12A111D9F}"/>
                  </a:ext>
                </a:extLst>
              </p14:cNvPr>
              <p14:cNvContentPartPr/>
              <p14:nvPr/>
            </p14:nvContentPartPr>
            <p14:xfrm>
              <a:off x="6180040" y="3696547"/>
              <a:ext cx="1643400" cy="38160"/>
            </p14:xfrm>
          </p:contentPart>
        </mc:Choice>
        <mc:Fallback xmlns="">
          <p:pic>
            <p:nvPicPr>
              <p:cNvPr id="280" name="Freihand 279">
                <a:extLst>
                  <a:ext uri="{FF2B5EF4-FFF2-40B4-BE49-F238E27FC236}">
                    <a16:creationId xmlns:a16="http://schemas.microsoft.com/office/drawing/2014/main" id="{C0B99ACF-D8E8-4485-A3E2-28C12A111D9F}"/>
                  </a:ext>
                </a:extLst>
              </p:cNvPr>
              <p:cNvPicPr/>
              <p:nvPr/>
            </p:nvPicPr>
            <p:blipFill>
              <a:blip r:embed="rId417"/>
              <a:stretch>
                <a:fillRect/>
              </a:stretch>
            </p:blipFill>
            <p:spPr>
              <a:xfrm>
                <a:off x="6175720" y="3692227"/>
                <a:ext cx="16520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81" name="Freihand 280">
                <a:extLst>
                  <a:ext uri="{FF2B5EF4-FFF2-40B4-BE49-F238E27FC236}">
                    <a16:creationId xmlns:a16="http://schemas.microsoft.com/office/drawing/2014/main" id="{DD33E361-F144-485A-BA86-68D3DC272A4A}"/>
                  </a:ext>
                </a:extLst>
              </p14:cNvPr>
              <p14:cNvContentPartPr/>
              <p14:nvPr/>
            </p14:nvContentPartPr>
            <p14:xfrm>
              <a:off x="505360" y="3987067"/>
              <a:ext cx="1363680" cy="166680"/>
            </p14:xfrm>
          </p:contentPart>
        </mc:Choice>
        <mc:Fallback xmlns="">
          <p:pic>
            <p:nvPicPr>
              <p:cNvPr id="281" name="Freihand 280">
                <a:extLst>
                  <a:ext uri="{FF2B5EF4-FFF2-40B4-BE49-F238E27FC236}">
                    <a16:creationId xmlns:a16="http://schemas.microsoft.com/office/drawing/2014/main" id="{DD33E361-F144-485A-BA86-68D3DC272A4A}"/>
                  </a:ext>
                </a:extLst>
              </p:cNvPr>
              <p:cNvPicPr/>
              <p:nvPr/>
            </p:nvPicPr>
            <p:blipFill>
              <a:blip r:embed="rId419"/>
              <a:stretch>
                <a:fillRect/>
              </a:stretch>
            </p:blipFill>
            <p:spPr>
              <a:xfrm>
                <a:off x="501040" y="3982747"/>
                <a:ext cx="1372320" cy="175320"/>
              </a:xfrm>
              <a:prstGeom prst="rect">
                <a:avLst/>
              </a:prstGeom>
            </p:spPr>
          </p:pic>
        </mc:Fallback>
      </mc:AlternateContent>
    </p:spTree>
    <p:extLst>
      <p:ext uri="{BB962C8B-B14F-4D97-AF65-F5344CB8AC3E}">
        <p14:creationId xmlns:p14="http://schemas.microsoft.com/office/powerpoint/2010/main" val="4272802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68068"/>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(Germany)</a:t>
            </a:r>
            <a:endParaRPr lang="de-DE" b="1" dirty="0">
              <a:solidFill>
                <a:srgbClr val="000000"/>
              </a:solidFill>
              <a:latin typeface="Sparkasse Rg" pitchFamily="34" charset="0"/>
            </a:endParaRP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80791" y="131804"/>
            <a:ext cx="1667444"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Bundesbank</a:t>
            </a:r>
            <a:endParaRPr lang="de-DE" sz="1400" dirty="0"/>
          </a:p>
        </p:txBody>
      </p:sp>
      <p:pic>
        <p:nvPicPr>
          <p:cNvPr id="2" name="Grafik 1">
            <a:extLst>
              <a:ext uri="{FF2B5EF4-FFF2-40B4-BE49-F238E27FC236}">
                <a16:creationId xmlns:a16="http://schemas.microsoft.com/office/drawing/2014/main" id="{E5EBDC30-9CE7-3F38-295A-360E231852ED}"/>
              </a:ext>
            </a:extLst>
          </p:cNvPr>
          <p:cNvPicPr>
            <a:picLocks noChangeAspect="1"/>
          </p:cNvPicPr>
          <p:nvPr/>
        </p:nvPicPr>
        <p:blipFill>
          <a:blip r:embed="rId3"/>
          <a:stretch>
            <a:fillRect/>
          </a:stretch>
        </p:blipFill>
        <p:spPr>
          <a:xfrm>
            <a:off x="80791" y="539246"/>
            <a:ext cx="8573355" cy="5244340"/>
          </a:xfrm>
          <a:prstGeom prst="rect">
            <a:avLst/>
          </a:prstGeom>
        </p:spPr>
      </p:pic>
      <p:grpSp>
        <p:nvGrpSpPr>
          <p:cNvPr id="5" name="Gruppieren 4">
            <a:extLst>
              <a:ext uri="{FF2B5EF4-FFF2-40B4-BE49-F238E27FC236}">
                <a16:creationId xmlns:a16="http://schemas.microsoft.com/office/drawing/2014/main" id="{628F4F45-0A2F-4707-AA9E-E681ECD543A9}"/>
              </a:ext>
            </a:extLst>
          </p:cNvPr>
          <p:cNvGrpSpPr/>
          <p:nvPr/>
        </p:nvGrpSpPr>
        <p:grpSpPr>
          <a:xfrm>
            <a:off x="1354693" y="858667"/>
            <a:ext cx="6913800" cy="475560"/>
            <a:chOff x="1354693" y="858667"/>
            <a:chExt cx="6913800" cy="475560"/>
          </a:xfrm>
        </p:grpSpPr>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B65B4E77-2C70-4906-A9B4-0DB8FD65D57F}"/>
                    </a:ext>
                  </a:extLst>
                </p14:cNvPr>
                <p14:cNvContentPartPr/>
                <p14:nvPr/>
              </p14:nvContentPartPr>
              <p14:xfrm>
                <a:off x="8231773" y="858667"/>
                <a:ext cx="36720" cy="266040"/>
              </p14:xfrm>
            </p:contentPart>
          </mc:Choice>
          <mc:Fallback>
            <p:pic>
              <p:nvPicPr>
                <p:cNvPr id="3" name="Freihand 2">
                  <a:extLst>
                    <a:ext uri="{FF2B5EF4-FFF2-40B4-BE49-F238E27FC236}">
                      <a16:creationId xmlns:a16="http://schemas.microsoft.com/office/drawing/2014/main" id="{B65B4E77-2C70-4906-A9B4-0DB8FD65D57F}"/>
                    </a:ext>
                  </a:extLst>
                </p:cNvPr>
                <p:cNvPicPr/>
                <p:nvPr/>
              </p:nvPicPr>
              <p:blipFill>
                <a:blip r:embed="rId5"/>
                <a:stretch>
                  <a:fillRect/>
                </a:stretch>
              </p:blipFill>
              <p:spPr>
                <a:xfrm>
                  <a:off x="8227453" y="854347"/>
                  <a:ext cx="4536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A96CB75D-8AFB-41F0-8274-0C4E6E772D0D}"/>
                    </a:ext>
                  </a:extLst>
                </p14:cNvPr>
                <p14:cNvContentPartPr/>
                <p14:nvPr/>
              </p14:nvContentPartPr>
              <p14:xfrm>
                <a:off x="1354693" y="1111747"/>
                <a:ext cx="6827040" cy="222480"/>
              </p14:xfrm>
            </p:contentPart>
          </mc:Choice>
          <mc:Fallback>
            <p:pic>
              <p:nvPicPr>
                <p:cNvPr id="4" name="Freihand 3">
                  <a:extLst>
                    <a:ext uri="{FF2B5EF4-FFF2-40B4-BE49-F238E27FC236}">
                      <a16:creationId xmlns:a16="http://schemas.microsoft.com/office/drawing/2014/main" id="{A96CB75D-8AFB-41F0-8274-0C4E6E772D0D}"/>
                    </a:ext>
                  </a:extLst>
                </p:cNvPr>
                <p:cNvPicPr/>
                <p:nvPr/>
              </p:nvPicPr>
              <p:blipFill>
                <a:blip r:embed="rId7"/>
                <a:stretch>
                  <a:fillRect/>
                </a:stretch>
              </p:blipFill>
              <p:spPr>
                <a:xfrm>
                  <a:off x="1350373" y="1107427"/>
                  <a:ext cx="6835680" cy="231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0001718E-BB9B-4A19-BFBD-B72780FE3D43}"/>
                  </a:ext>
                </a:extLst>
              </p14:cNvPr>
              <p14:cNvContentPartPr/>
              <p14:nvPr/>
            </p14:nvContentPartPr>
            <p14:xfrm>
              <a:off x="3277093" y="5565667"/>
              <a:ext cx="938160" cy="37800"/>
            </p14:xfrm>
          </p:contentPart>
        </mc:Choice>
        <mc:Fallback>
          <p:pic>
            <p:nvPicPr>
              <p:cNvPr id="6" name="Freihand 5">
                <a:extLst>
                  <a:ext uri="{FF2B5EF4-FFF2-40B4-BE49-F238E27FC236}">
                    <a16:creationId xmlns:a16="http://schemas.microsoft.com/office/drawing/2014/main" id="{0001718E-BB9B-4A19-BFBD-B72780FE3D43}"/>
                  </a:ext>
                </a:extLst>
              </p:cNvPr>
              <p:cNvPicPr/>
              <p:nvPr/>
            </p:nvPicPr>
            <p:blipFill>
              <a:blip r:embed="rId9"/>
              <a:stretch>
                <a:fillRect/>
              </a:stretch>
            </p:blipFill>
            <p:spPr>
              <a:xfrm>
                <a:off x="3272773" y="5561347"/>
                <a:ext cx="9468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7" name="Freihand 26">
                <a:extLst>
                  <a:ext uri="{FF2B5EF4-FFF2-40B4-BE49-F238E27FC236}">
                    <a16:creationId xmlns:a16="http://schemas.microsoft.com/office/drawing/2014/main" id="{80EF206E-591E-471E-A0AD-B2717B52E5E1}"/>
                  </a:ext>
                </a:extLst>
              </p14:cNvPr>
              <p14:cNvContentPartPr/>
              <p14:nvPr/>
            </p14:nvContentPartPr>
            <p14:xfrm>
              <a:off x="1249573" y="1574347"/>
              <a:ext cx="983160" cy="439200"/>
            </p14:xfrm>
          </p:contentPart>
        </mc:Choice>
        <mc:Fallback>
          <p:pic>
            <p:nvPicPr>
              <p:cNvPr id="27" name="Freihand 26">
                <a:extLst>
                  <a:ext uri="{FF2B5EF4-FFF2-40B4-BE49-F238E27FC236}">
                    <a16:creationId xmlns:a16="http://schemas.microsoft.com/office/drawing/2014/main" id="{80EF206E-591E-471E-A0AD-B2717B52E5E1}"/>
                  </a:ext>
                </a:extLst>
              </p:cNvPr>
              <p:cNvPicPr/>
              <p:nvPr/>
            </p:nvPicPr>
            <p:blipFill>
              <a:blip r:embed="rId11"/>
              <a:stretch>
                <a:fillRect/>
              </a:stretch>
            </p:blipFill>
            <p:spPr>
              <a:xfrm>
                <a:off x="1245253" y="1570027"/>
                <a:ext cx="991800" cy="447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0" name="Freihand 29">
                <a:extLst>
                  <a:ext uri="{FF2B5EF4-FFF2-40B4-BE49-F238E27FC236}">
                    <a16:creationId xmlns:a16="http://schemas.microsoft.com/office/drawing/2014/main" id="{8740D7D9-A77C-4445-8A12-E715863AE0F7}"/>
                  </a:ext>
                </a:extLst>
              </p14:cNvPr>
              <p14:cNvContentPartPr/>
              <p14:nvPr/>
            </p14:nvContentPartPr>
            <p14:xfrm>
              <a:off x="5127493" y="5560987"/>
              <a:ext cx="660600" cy="43920"/>
            </p14:xfrm>
          </p:contentPart>
        </mc:Choice>
        <mc:Fallback>
          <p:pic>
            <p:nvPicPr>
              <p:cNvPr id="30" name="Freihand 29">
                <a:extLst>
                  <a:ext uri="{FF2B5EF4-FFF2-40B4-BE49-F238E27FC236}">
                    <a16:creationId xmlns:a16="http://schemas.microsoft.com/office/drawing/2014/main" id="{8740D7D9-A77C-4445-8A12-E715863AE0F7}"/>
                  </a:ext>
                </a:extLst>
              </p:cNvPr>
              <p:cNvPicPr/>
              <p:nvPr/>
            </p:nvPicPr>
            <p:blipFill>
              <a:blip r:embed="rId13"/>
              <a:stretch>
                <a:fillRect/>
              </a:stretch>
            </p:blipFill>
            <p:spPr>
              <a:xfrm>
                <a:off x="5123173" y="5556667"/>
                <a:ext cx="6692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2" name="Freihand 31">
                <a:extLst>
                  <a:ext uri="{FF2B5EF4-FFF2-40B4-BE49-F238E27FC236}">
                    <a16:creationId xmlns:a16="http://schemas.microsoft.com/office/drawing/2014/main" id="{BCC4F153-AE1C-4769-A9BE-C74DADBB0B32}"/>
                  </a:ext>
                </a:extLst>
              </p14:cNvPr>
              <p14:cNvContentPartPr/>
              <p14:nvPr/>
            </p14:nvContentPartPr>
            <p14:xfrm>
              <a:off x="3409213" y="5545507"/>
              <a:ext cx="941400" cy="47880"/>
            </p14:xfrm>
          </p:contentPart>
        </mc:Choice>
        <mc:Fallback>
          <p:pic>
            <p:nvPicPr>
              <p:cNvPr id="32" name="Freihand 31">
                <a:extLst>
                  <a:ext uri="{FF2B5EF4-FFF2-40B4-BE49-F238E27FC236}">
                    <a16:creationId xmlns:a16="http://schemas.microsoft.com/office/drawing/2014/main" id="{BCC4F153-AE1C-4769-A9BE-C74DADBB0B32}"/>
                  </a:ext>
                </a:extLst>
              </p:cNvPr>
              <p:cNvPicPr/>
              <p:nvPr/>
            </p:nvPicPr>
            <p:blipFill>
              <a:blip r:embed="rId15"/>
              <a:stretch>
                <a:fillRect/>
              </a:stretch>
            </p:blipFill>
            <p:spPr>
              <a:xfrm>
                <a:off x="3404893" y="5541187"/>
                <a:ext cx="9500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3" name="Freihand 32">
                <a:extLst>
                  <a:ext uri="{FF2B5EF4-FFF2-40B4-BE49-F238E27FC236}">
                    <a16:creationId xmlns:a16="http://schemas.microsoft.com/office/drawing/2014/main" id="{C70AEEFC-9057-434F-A864-9473CDAD1B5B}"/>
                  </a:ext>
                </a:extLst>
              </p14:cNvPr>
              <p14:cNvContentPartPr/>
              <p14:nvPr/>
            </p14:nvContentPartPr>
            <p14:xfrm>
              <a:off x="5142973" y="5562787"/>
              <a:ext cx="745920" cy="49320"/>
            </p14:xfrm>
          </p:contentPart>
        </mc:Choice>
        <mc:Fallback>
          <p:pic>
            <p:nvPicPr>
              <p:cNvPr id="33" name="Freihand 32">
                <a:extLst>
                  <a:ext uri="{FF2B5EF4-FFF2-40B4-BE49-F238E27FC236}">
                    <a16:creationId xmlns:a16="http://schemas.microsoft.com/office/drawing/2014/main" id="{C70AEEFC-9057-434F-A864-9473CDAD1B5B}"/>
                  </a:ext>
                </a:extLst>
              </p:cNvPr>
              <p:cNvPicPr/>
              <p:nvPr/>
            </p:nvPicPr>
            <p:blipFill>
              <a:blip r:embed="rId17"/>
              <a:stretch>
                <a:fillRect/>
              </a:stretch>
            </p:blipFill>
            <p:spPr>
              <a:xfrm>
                <a:off x="5138653" y="5558467"/>
                <a:ext cx="7545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4" name="Freihand 33">
                <a:extLst>
                  <a:ext uri="{FF2B5EF4-FFF2-40B4-BE49-F238E27FC236}">
                    <a16:creationId xmlns:a16="http://schemas.microsoft.com/office/drawing/2014/main" id="{14A2DF36-E247-4564-8EC6-24D7ADD59E86}"/>
                  </a:ext>
                </a:extLst>
              </p14:cNvPr>
              <p14:cNvContentPartPr/>
              <p14:nvPr/>
            </p14:nvContentPartPr>
            <p14:xfrm>
              <a:off x="1222573" y="3987427"/>
              <a:ext cx="873360" cy="125280"/>
            </p14:xfrm>
          </p:contentPart>
        </mc:Choice>
        <mc:Fallback>
          <p:pic>
            <p:nvPicPr>
              <p:cNvPr id="34" name="Freihand 33">
                <a:extLst>
                  <a:ext uri="{FF2B5EF4-FFF2-40B4-BE49-F238E27FC236}">
                    <a16:creationId xmlns:a16="http://schemas.microsoft.com/office/drawing/2014/main" id="{14A2DF36-E247-4564-8EC6-24D7ADD59E86}"/>
                  </a:ext>
                </a:extLst>
              </p:cNvPr>
              <p:cNvPicPr/>
              <p:nvPr/>
            </p:nvPicPr>
            <p:blipFill>
              <a:blip r:embed="rId19"/>
              <a:stretch>
                <a:fillRect/>
              </a:stretch>
            </p:blipFill>
            <p:spPr>
              <a:xfrm>
                <a:off x="1218253" y="3983107"/>
                <a:ext cx="8820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5" name="Freihand 34">
                <a:extLst>
                  <a:ext uri="{FF2B5EF4-FFF2-40B4-BE49-F238E27FC236}">
                    <a16:creationId xmlns:a16="http://schemas.microsoft.com/office/drawing/2014/main" id="{6147458E-1A21-4DB9-9207-8C02E79D582A}"/>
                  </a:ext>
                </a:extLst>
              </p14:cNvPr>
              <p14:cNvContentPartPr/>
              <p14:nvPr/>
            </p14:nvContentPartPr>
            <p14:xfrm>
              <a:off x="1273693" y="1595947"/>
              <a:ext cx="880560" cy="343440"/>
            </p14:xfrm>
          </p:contentPart>
        </mc:Choice>
        <mc:Fallback>
          <p:pic>
            <p:nvPicPr>
              <p:cNvPr id="35" name="Freihand 34">
                <a:extLst>
                  <a:ext uri="{FF2B5EF4-FFF2-40B4-BE49-F238E27FC236}">
                    <a16:creationId xmlns:a16="http://schemas.microsoft.com/office/drawing/2014/main" id="{6147458E-1A21-4DB9-9207-8C02E79D582A}"/>
                  </a:ext>
                </a:extLst>
              </p:cNvPr>
              <p:cNvPicPr/>
              <p:nvPr/>
            </p:nvPicPr>
            <p:blipFill>
              <a:blip r:embed="rId21"/>
              <a:stretch>
                <a:fillRect/>
              </a:stretch>
            </p:blipFill>
            <p:spPr>
              <a:xfrm>
                <a:off x="1269373" y="1591627"/>
                <a:ext cx="88920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7" name="Freihand 36">
                <a:extLst>
                  <a:ext uri="{FF2B5EF4-FFF2-40B4-BE49-F238E27FC236}">
                    <a16:creationId xmlns:a16="http://schemas.microsoft.com/office/drawing/2014/main" id="{10D72C6D-0BC4-42C2-A23E-D63C44FEA355}"/>
                  </a:ext>
                </a:extLst>
              </p14:cNvPr>
              <p14:cNvContentPartPr/>
              <p14:nvPr/>
            </p14:nvContentPartPr>
            <p14:xfrm>
              <a:off x="3180613" y="4944307"/>
              <a:ext cx="1466640" cy="1036080"/>
            </p14:xfrm>
          </p:contentPart>
        </mc:Choice>
        <mc:Fallback>
          <p:pic>
            <p:nvPicPr>
              <p:cNvPr id="37" name="Freihand 36">
                <a:extLst>
                  <a:ext uri="{FF2B5EF4-FFF2-40B4-BE49-F238E27FC236}">
                    <a16:creationId xmlns:a16="http://schemas.microsoft.com/office/drawing/2014/main" id="{10D72C6D-0BC4-42C2-A23E-D63C44FEA355}"/>
                  </a:ext>
                </a:extLst>
              </p:cNvPr>
              <p:cNvPicPr/>
              <p:nvPr/>
            </p:nvPicPr>
            <p:blipFill>
              <a:blip r:embed="rId23"/>
              <a:stretch>
                <a:fillRect/>
              </a:stretch>
            </p:blipFill>
            <p:spPr>
              <a:xfrm>
                <a:off x="3176293" y="4939987"/>
                <a:ext cx="1475280" cy="1044720"/>
              </a:xfrm>
              <a:prstGeom prst="rect">
                <a:avLst/>
              </a:prstGeom>
            </p:spPr>
          </p:pic>
        </mc:Fallback>
      </mc:AlternateContent>
      <p:grpSp>
        <p:nvGrpSpPr>
          <p:cNvPr id="61" name="Gruppieren 60">
            <a:extLst>
              <a:ext uri="{FF2B5EF4-FFF2-40B4-BE49-F238E27FC236}">
                <a16:creationId xmlns:a16="http://schemas.microsoft.com/office/drawing/2014/main" id="{21B59FF2-27A9-4594-B90A-181BA8068805}"/>
              </a:ext>
            </a:extLst>
          </p:cNvPr>
          <p:cNvGrpSpPr/>
          <p:nvPr/>
        </p:nvGrpSpPr>
        <p:grpSpPr>
          <a:xfrm>
            <a:off x="3381133" y="4601947"/>
            <a:ext cx="4470840" cy="511920"/>
            <a:chOff x="3381133" y="4601947"/>
            <a:chExt cx="4470840" cy="511920"/>
          </a:xfrm>
        </p:grpSpPr>
        <mc:AlternateContent xmlns:mc="http://schemas.openxmlformats.org/markup-compatibility/2006">
          <mc:Choice xmlns:p14="http://schemas.microsoft.com/office/powerpoint/2010/main" Requires="p14">
            <p:contentPart p14:bwMode="auto" r:id="rId24">
              <p14:nvContentPartPr>
                <p14:cNvPr id="10" name="Freihand 9">
                  <a:extLst>
                    <a:ext uri="{FF2B5EF4-FFF2-40B4-BE49-F238E27FC236}">
                      <a16:creationId xmlns:a16="http://schemas.microsoft.com/office/drawing/2014/main" id="{65234C14-2899-47E1-B409-8D8223114595}"/>
                    </a:ext>
                  </a:extLst>
                </p14:cNvPr>
                <p14:cNvContentPartPr/>
                <p14:nvPr/>
              </p14:nvContentPartPr>
              <p14:xfrm>
                <a:off x="4010053" y="4810027"/>
                <a:ext cx="1279800" cy="28080"/>
              </p14:xfrm>
            </p:contentPart>
          </mc:Choice>
          <mc:Fallback>
            <p:pic>
              <p:nvPicPr>
                <p:cNvPr id="10" name="Freihand 9">
                  <a:extLst>
                    <a:ext uri="{FF2B5EF4-FFF2-40B4-BE49-F238E27FC236}">
                      <a16:creationId xmlns:a16="http://schemas.microsoft.com/office/drawing/2014/main" id="{65234C14-2899-47E1-B409-8D8223114595}"/>
                    </a:ext>
                  </a:extLst>
                </p:cNvPr>
                <p:cNvPicPr/>
                <p:nvPr/>
              </p:nvPicPr>
              <p:blipFill>
                <a:blip r:embed="rId25"/>
                <a:stretch>
                  <a:fillRect/>
                </a:stretch>
              </p:blipFill>
              <p:spPr>
                <a:xfrm>
                  <a:off x="4005733" y="4805707"/>
                  <a:ext cx="12884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 name="Freihand 10">
                  <a:extLst>
                    <a:ext uri="{FF2B5EF4-FFF2-40B4-BE49-F238E27FC236}">
                      <a16:creationId xmlns:a16="http://schemas.microsoft.com/office/drawing/2014/main" id="{82DE013B-AEE8-453B-872E-5530C184BEB1}"/>
                    </a:ext>
                  </a:extLst>
                </p14:cNvPr>
                <p14:cNvContentPartPr/>
                <p14:nvPr/>
              </p14:nvContentPartPr>
              <p14:xfrm>
                <a:off x="5651293" y="4662787"/>
                <a:ext cx="138240" cy="177120"/>
              </p14:xfrm>
            </p:contentPart>
          </mc:Choice>
          <mc:Fallback>
            <p:pic>
              <p:nvPicPr>
                <p:cNvPr id="11" name="Freihand 10">
                  <a:extLst>
                    <a:ext uri="{FF2B5EF4-FFF2-40B4-BE49-F238E27FC236}">
                      <a16:creationId xmlns:a16="http://schemas.microsoft.com/office/drawing/2014/main" id="{82DE013B-AEE8-453B-872E-5530C184BEB1}"/>
                    </a:ext>
                  </a:extLst>
                </p:cNvPr>
                <p:cNvPicPr/>
                <p:nvPr/>
              </p:nvPicPr>
              <p:blipFill>
                <a:blip r:embed="rId27"/>
                <a:stretch>
                  <a:fillRect/>
                </a:stretch>
              </p:blipFill>
              <p:spPr>
                <a:xfrm>
                  <a:off x="5646973" y="4658467"/>
                  <a:ext cx="1468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2" name="Freihand 11">
                  <a:extLst>
                    <a:ext uri="{FF2B5EF4-FFF2-40B4-BE49-F238E27FC236}">
                      <a16:creationId xmlns:a16="http://schemas.microsoft.com/office/drawing/2014/main" id="{E40AEABC-3C54-402F-B96C-8C04D8273375}"/>
                    </a:ext>
                  </a:extLst>
                </p14:cNvPr>
                <p14:cNvContentPartPr/>
                <p14:nvPr/>
              </p14:nvContentPartPr>
              <p14:xfrm>
                <a:off x="5855053" y="4761787"/>
                <a:ext cx="98280" cy="113760"/>
              </p14:xfrm>
            </p:contentPart>
          </mc:Choice>
          <mc:Fallback>
            <p:pic>
              <p:nvPicPr>
                <p:cNvPr id="12" name="Freihand 11">
                  <a:extLst>
                    <a:ext uri="{FF2B5EF4-FFF2-40B4-BE49-F238E27FC236}">
                      <a16:creationId xmlns:a16="http://schemas.microsoft.com/office/drawing/2014/main" id="{E40AEABC-3C54-402F-B96C-8C04D8273375}"/>
                    </a:ext>
                  </a:extLst>
                </p:cNvPr>
                <p:cNvPicPr/>
                <p:nvPr/>
              </p:nvPicPr>
              <p:blipFill>
                <a:blip r:embed="rId29"/>
                <a:stretch>
                  <a:fillRect/>
                </a:stretch>
              </p:blipFill>
              <p:spPr>
                <a:xfrm>
                  <a:off x="5850733" y="4757467"/>
                  <a:ext cx="1069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3" name="Freihand 12">
                  <a:extLst>
                    <a:ext uri="{FF2B5EF4-FFF2-40B4-BE49-F238E27FC236}">
                      <a16:creationId xmlns:a16="http://schemas.microsoft.com/office/drawing/2014/main" id="{8AF9F44C-5FCC-4DF9-8C28-D38945784F7C}"/>
                    </a:ext>
                  </a:extLst>
                </p14:cNvPr>
                <p14:cNvContentPartPr/>
                <p14:nvPr/>
              </p14:nvContentPartPr>
              <p14:xfrm>
                <a:off x="5933533" y="4644427"/>
                <a:ext cx="118800" cy="211680"/>
              </p14:xfrm>
            </p:contentPart>
          </mc:Choice>
          <mc:Fallback>
            <p:pic>
              <p:nvPicPr>
                <p:cNvPr id="13" name="Freihand 12">
                  <a:extLst>
                    <a:ext uri="{FF2B5EF4-FFF2-40B4-BE49-F238E27FC236}">
                      <a16:creationId xmlns:a16="http://schemas.microsoft.com/office/drawing/2014/main" id="{8AF9F44C-5FCC-4DF9-8C28-D38945784F7C}"/>
                    </a:ext>
                  </a:extLst>
                </p:cNvPr>
                <p:cNvPicPr/>
                <p:nvPr/>
              </p:nvPicPr>
              <p:blipFill>
                <a:blip r:embed="rId31"/>
                <a:stretch>
                  <a:fillRect/>
                </a:stretch>
              </p:blipFill>
              <p:spPr>
                <a:xfrm>
                  <a:off x="5929213" y="4640107"/>
                  <a:ext cx="1274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4" name="Freihand 13">
                  <a:extLst>
                    <a:ext uri="{FF2B5EF4-FFF2-40B4-BE49-F238E27FC236}">
                      <a16:creationId xmlns:a16="http://schemas.microsoft.com/office/drawing/2014/main" id="{05FD8328-BA15-45CE-9DC3-C98B0B4F94F7}"/>
                    </a:ext>
                  </a:extLst>
                </p14:cNvPr>
                <p14:cNvContentPartPr/>
                <p14:nvPr/>
              </p14:nvContentPartPr>
              <p14:xfrm>
                <a:off x="6079333" y="4669987"/>
                <a:ext cx="389160" cy="336600"/>
              </p14:xfrm>
            </p:contentPart>
          </mc:Choice>
          <mc:Fallback>
            <p:pic>
              <p:nvPicPr>
                <p:cNvPr id="14" name="Freihand 13">
                  <a:extLst>
                    <a:ext uri="{FF2B5EF4-FFF2-40B4-BE49-F238E27FC236}">
                      <a16:creationId xmlns:a16="http://schemas.microsoft.com/office/drawing/2014/main" id="{05FD8328-BA15-45CE-9DC3-C98B0B4F94F7}"/>
                    </a:ext>
                  </a:extLst>
                </p:cNvPr>
                <p:cNvPicPr/>
                <p:nvPr/>
              </p:nvPicPr>
              <p:blipFill>
                <a:blip r:embed="rId33"/>
                <a:stretch>
                  <a:fillRect/>
                </a:stretch>
              </p:blipFill>
              <p:spPr>
                <a:xfrm>
                  <a:off x="6075013" y="4665667"/>
                  <a:ext cx="39780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6" name="Freihand 15">
                  <a:extLst>
                    <a:ext uri="{FF2B5EF4-FFF2-40B4-BE49-F238E27FC236}">
                      <a16:creationId xmlns:a16="http://schemas.microsoft.com/office/drawing/2014/main" id="{5A97988D-AFE5-4A30-8D78-2D3894970A50}"/>
                    </a:ext>
                  </a:extLst>
                </p14:cNvPr>
                <p14:cNvContentPartPr/>
                <p14:nvPr/>
              </p14:nvContentPartPr>
              <p14:xfrm>
                <a:off x="6757933" y="4679707"/>
                <a:ext cx="272520" cy="175320"/>
              </p14:xfrm>
            </p:contentPart>
          </mc:Choice>
          <mc:Fallback>
            <p:pic>
              <p:nvPicPr>
                <p:cNvPr id="16" name="Freihand 15">
                  <a:extLst>
                    <a:ext uri="{FF2B5EF4-FFF2-40B4-BE49-F238E27FC236}">
                      <a16:creationId xmlns:a16="http://schemas.microsoft.com/office/drawing/2014/main" id="{5A97988D-AFE5-4A30-8D78-2D3894970A50}"/>
                    </a:ext>
                  </a:extLst>
                </p:cNvPr>
                <p:cNvPicPr/>
                <p:nvPr/>
              </p:nvPicPr>
              <p:blipFill>
                <a:blip r:embed="rId35"/>
                <a:stretch>
                  <a:fillRect/>
                </a:stretch>
              </p:blipFill>
              <p:spPr>
                <a:xfrm>
                  <a:off x="6753613" y="4675387"/>
                  <a:ext cx="2811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7" name="Freihand 16">
                  <a:extLst>
                    <a:ext uri="{FF2B5EF4-FFF2-40B4-BE49-F238E27FC236}">
                      <a16:creationId xmlns:a16="http://schemas.microsoft.com/office/drawing/2014/main" id="{3C2BFF99-C332-47A1-B88E-806F8E174D56}"/>
                    </a:ext>
                  </a:extLst>
                </p14:cNvPr>
                <p14:cNvContentPartPr/>
                <p14:nvPr/>
              </p14:nvContentPartPr>
              <p14:xfrm>
                <a:off x="7011013" y="4704547"/>
                <a:ext cx="28080" cy="10080"/>
              </p14:xfrm>
            </p:contentPart>
          </mc:Choice>
          <mc:Fallback>
            <p:pic>
              <p:nvPicPr>
                <p:cNvPr id="17" name="Freihand 16">
                  <a:extLst>
                    <a:ext uri="{FF2B5EF4-FFF2-40B4-BE49-F238E27FC236}">
                      <a16:creationId xmlns:a16="http://schemas.microsoft.com/office/drawing/2014/main" id="{3C2BFF99-C332-47A1-B88E-806F8E174D56}"/>
                    </a:ext>
                  </a:extLst>
                </p:cNvPr>
                <p:cNvPicPr/>
                <p:nvPr/>
              </p:nvPicPr>
              <p:blipFill>
                <a:blip r:embed="rId37"/>
                <a:stretch>
                  <a:fillRect/>
                </a:stretch>
              </p:blipFill>
              <p:spPr>
                <a:xfrm>
                  <a:off x="7006693" y="4700227"/>
                  <a:ext cx="367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8" name="Freihand 17">
                  <a:extLst>
                    <a:ext uri="{FF2B5EF4-FFF2-40B4-BE49-F238E27FC236}">
                      <a16:creationId xmlns:a16="http://schemas.microsoft.com/office/drawing/2014/main" id="{4C92E1B4-9205-4171-A80F-02C57462ED9D}"/>
                    </a:ext>
                  </a:extLst>
                </p14:cNvPr>
                <p14:cNvContentPartPr/>
                <p14:nvPr/>
              </p14:nvContentPartPr>
              <p14:xfrm>
                <a:off x="7113973" y="4709587"/>
                <a:ext cx="94320" cy="99720"/>
              </p14:xfrm>
            </p:contentPart>
          </mc:Choice>
          <mc:Fallback>
            <p:pic>
              <p:nvPicPr>
                <p:cNvPr id="18" name="Freihand 17">
                  <a:extLst>
                    <a:ext uri="{FF2B5EF4-FFF2-40B4-BE49-F238E27FC236}">
                      <a16:creationId xmlns:a16="http://schemas.microsoft.com/office/drawing/2014/main" id="{4C92E1B4-9205-4171-A80F-02C57462ED9D}"/>
                    </a:ext>
                  </a:extLst>
                </p:cNvPr>
                <p:cNvPicPr/>
                <p:nvPr/>
              </p:nvPicPr>
              <p:blipFill>
                <a:blip r:embed="rId39"/>
                <a:stretch>
                  <a:fillRect/>
                </a:stretch>
              </p:blipFill>
              <p:spPr>
                <a:xfrm>
                  <a:off x="7109653" y="4705267"/>
                  <a:ext cx="1029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9" name="Freihand 18">
                  <a:extLst>
                    <a:ext uri="{FF2B5EF4-FFF2-40B4-BE49-F238E27FC236}">
                      <a16:creationId xmlns:a16="http://schemas.microsoft.com/office/drawing/2014/main" id="{62ADE638-94F8-40A0-9464-9521D677D2F9}"/>
                    </a:ext>
                  </a:extLst>
                </p14:cNvPr>
                <p14:cNvContentPartPr/>
                <p14:nvPr/>
              </p14:nvContentPartPr>
              <p14:xfrm>
                <a:off x="7277413" y="4639387"/>
                <a:ext cx="87480" cy="222120"/>
              </p14:xfrm>
            </p:contentPart>
          </mc:Choice>
          <mc:Fallback>
            <p:pic>
              <p:nvPicPr>
                <p:cNvPr id="19" name="Freihand 18">
                  <a:extLst>
                    <a:ext uri="{FF2B5EF4-FFF2-40B4-BE49-F238E27FC236}">
                      <a16:creationId xmlns:a16="http://schemas.microsoft.com/office/drawing/2014/main" id="{62ADE638-94F8-40A0-9464-9521D677D2F9}"/>
                    </a:ext>
                  </a:extLst>
                </p:cNvPr>
                <p:cNvPicPr/>
                <p:nvPr/>
              </p:nvPicPr>
              <p:blipFill>
                <a:blip r:embed="rId41"/>
                <a:stretch>
                  <a:fillRect/>
                </a:stretch>
              </p:blipFill>
              <p:spPr>
                <a:xfrm>
                  <a:off x="7273093" y="4635067"/>
                  <a:ext cx="961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0" name="Freihand 19">
                  <a:extLst>
                    <a:ext uri="{FF2B5EF4-FFF2-40B4-BE49-F238E27FC236}">
                      <a16:creationId xmlns:a16="http://schemas.microsoft.com/office/drawing/2014/main" id="{08CF451A-0D99-4E9F-8433-BC12E2EAFB3E}"/>
                    </a:ext>
                  </a:extLst>
                </p14:cNvPr>
                <p14:cNvContentPartPr/>
                <p14:nvPr/>
              </p14:nvContentPartPr>
              <p14:xfrm>
                <a:off x="7384693" y="4697347"/>
                <a:ext cx="117360" cy="268920"/>
              </p14:xfrm>
            </p:contentPart>
          </mc:Choice>
          <mc:Fallback>
            <p:pic>
              <p:nvPicPr>
                <p:cNvPr id="20" name="Freihand 19">
                  <a:extLst>
                    <a:ext uri="{FF2B5EF4-FFF2-40B4-BE49-F238E27FC236}">
                      <a16:creationId xmlns:a16="http://schemas.microsoft.com/office/drawing/2014/main" id="{08CF451A-0D99-4E9F-8433-BC12E2EAFB3E}"/>
                    </a:ext>
                  </a:extLst>
                </p:cNvPr>
                <p:cNvPicPr/>
                <p:nvPr/>
              </p:nvPicPr>
              <p:blipFill>
                <a:blip r:embed="rId43"/>
                <a:stretch>
                  <a:fillRect/>
                </a:stretch>
              </p:blipFill>
              <p:spPr>
                <a:xfrm>
                  <a:off x="7380373" y="4693027"/>
                  <a:ext cx="12600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1" name="Freihand 20">
                  <a:extLst>
                    <a:ext uri="{FF2B5EF4-FFF2-40B4-BE49-F238E27FC236}">
                      <a16:creationId xmlns:a16="http://schemas.microsoft.com/office/drawing/2014/main" id="{F3A2C255-B336-4EB3-96B2-1FB6D6AEDF37}"/>
                    </a:ext>
                  </a:extLst>
                </p14:cNvPr>
                <p14:cNvContentPartPr/>
                <p14:nvPr/>
              </p14:nvContentPartPr>
              <p14:xfrm>
                <a:off x="7532653" y="4716787"/>
                <a:ext cx="319320" cy="108720"/>
              </p14:xfrm>
            </p:contentPart>
          </mc:Choice>
          <mc:Fallback>
            <p:pic>
              <p:nvPicPr>
                <p:cNvPr id="21" name="Freihand 20">
                  <a:extLst>
                    <a:ext uri="{FF2B5EF4-FFF2-40B4-BE49-F238E27FC236}">
                      <a16:creationId xmlns:a16="http://schemas.microsoft.com/office/drawing/2014/main" id="{F3A2C255-B336-4EB3-96B2-1FB6D6AEDF37}"/>
                    </a:ext>
                  </a:extLst>
                </p:cNvPr>
                <p:cNvPicPr/>
                <p:nvPr/>
              </p:nvPicPr>
              <p:blipFill>
                <a:blip r:embed="rId45"/>
                <a:stretch>
                  <a:fillRect/>
                </a:stretch>
              </p:blipFill>
              <p:spPr>
                <a:xfrm>
                  <a:off x="7528333" y="4712467"/>
                  <a:ext cx="3279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3" name="Freihand 22">
                  <a:extLst>
                    <a:ext uri="{FF2B5EF4-FFF2-40B4-BE49-F238E27FC236}">
                      <a16:creationId xmlns:a16="http://schemas.microsoft.com/office/drawing/2014/main" id="{0F1AC454-71D6-4BC7-8F24-06AD712D35AB}"/>
                    </a:ext>
                  </a:extLst>
                </p14:cNvPr>
                <p14:cNvContentPartPr/>
                <p14:nvPr/>
              </p14:nvContentPartPr>
              <p14:xfrm>
                <a:off x="6648133" y="4601947"/>
                <a:ext cx="51840" cy="250560"/>
              </p14:xfrm>
            </p:contentPart>
          </mc:Choice>
          <mc:Fallback>
            <p:pic>
              <p:nvPicPr>
                <p:cNvPr id="23" name="Freihand 22">
                  <a:extLst>
                    <a:ext uri="{FF2B5EF4-FFF2-40B4-BE49-F238E27FC236}">
                      <a16:creationId xmlns:a16="http://schemas.microsoft.com/office/drawing/2014/main" id="{0F1AC454-71D6-4BC7-8F24-06AD712D35AB}"/>
                    </a:ext>
                  </a:extLst>
                </p:cNvPr>
                <p:cNvPicPr/>
                <p:nvPr/>
              </p:nvPicPr>
              <p:blipFill>
                <a:blip r:embed="rId47"/>
                <a:stretch>
                  <a:fillRect/>
                </a:stretch>
              </p:blipFill>
              <p:spPr>
                <a:xfrm>
                  <a:off x="6643813" y="4597627"/>
                  <a:ext cx="6048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4" name="Freihand 23">
                  <a:extLst>
                    <a:ext uri="{FF2B5EF4-FFF2-40B4-BE49-F238E27FC236}">
                      <a16:creationId xmlns:a16="http://schemas.microsoft.com/office/drawing/2014/main" id="{1A81686B-542C-4280-8E72-29EC1946DCA7}"/>
                    </a:ext>
                  </a:extLst>
                </p14:cNvPr>
                <p14:cNvContentPartPr/>
                <p14:nvPr/>
              </p14:nvContentPartPr>
              <p14:xfrm>
                <a:off x="6752173" y="4603747"/>
                <a:ext cx="909360" cy="342720"/>
              </p14:xfrm>
            </p:contentPart>
          </mc:Choice>
          <mc:Fallback>
            <p:pic>
              <p:nvPicPr>
                <p:cNvPr id="24" name="Freihand 23">
                  <a:extLst>
                    <a:ext uri="{FF2B5EF4-FFF2-40B4-BE49-F238E27FC236}">
                      <a16:creationId xmlns:a16="http://schemas.microsoft.com/office/drawing/2014/main" id="{1A81686B-542C-4280-8E72-29EC1946DCA7}"/>
                    </a:ext>
                  </a:extLst>
                </p:cNvPr>
                <p:cNvPicPr/>
                <p:nvPr/>
              </p:nvPicPr>
              <p:blipFill>
                <a:blip r:embed="rId49"/>
                <a:stretch>
                  <a:fillRect/>
                </a:stretch>
              </p:blipFill>
              <p:spPr>
                <a:xfrm>
                  <a:off x="6747853" y="4599427"/>
                  <a:ext cx="91800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5" name="Freihand 24">
                  <a:extLst>
                    <a:ext uri="{FF2B5EF4-FFF2-40B4-BE49-F238E27FC236}">
                      <a16:creationId xmlns:a16="http://schemas.microsoft.com/office/drawing/2014/main" id="{E1830B9C-7CCF-4CBD-B5FF-FE18C288F945}"/>
                    </a:ext>
                  </a:extLst>
                </p14:cNvPr>
                <p14:cNvContentPartPr/>
                <p14:nvPr/>
              </p14:nvContentPartPr>
              <p14:xfrm>
                <a:off x="7190653" y="4886707"/>
                <a:ext cx="340920" cy="4680"/>
              </p14:xfrm>
            </p:contentPart>
          </mc:Choice>
          <mc:Fallback>
            <p:pic>
              <p:nvPicPr>
                <p:cNvPr id="25" name="Freihand 24">
                  <a:extLst>
                    <a:ext uri="{FF2B5EF4-FFF2-40B4-BE49-F238E27FC236}">
                      <a16:creationId xmlns:a16="http://schemas.microsoft.com/office/drawing/2014/main" id="{E1830B9C-7CCF-4CBD-B5FF-FE18C288F945}"/>
                    </a:ext>
                  </a:extLst>
                </p:cNvPr>
                <p:cNvPicPr/>
                <p:nvPr/>
              </p:nvPicPr>
              <p:blipFill>
                <a:blip r:embed="rId51"/>
                <a:stretch>
                  <a:fillRect/>
                </a:stretch>
              </p:blipFill>
              <p:spPr>
                <a:xfrm>
                  <a:off x="7186333" y="4882387"/>
                  <a:ext cx="3495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8" name="Freihand 37">
                  <a:extLst>
                    <a:ext uri="{FF2B5EF4-FFF2-40B4-BE49-F238E27FC236}">
                      <a16:creationId xmlns:a16="http://schemas.microsoft.com/office/drawing/2014/main" id="{1E5CFD9C-9DF1-45C9-8E25-F211FEEEF3AE}"/>
                    </a:ext>
                  </a:extLst>
                </p14:cNvPr>
                <p14:cNvContentPartPr/>
                <p14:nvPr/>
              </p14:nvContentPartPr>
              <p14:xfrm>
                <a:off x="3381133" y="4938547"/>
                <a:ext cx="163800" cy="175320"/>
              </p14:xfrm>
            </p:contentPart>
          </mc:Choice>
          <mc:Fallback>
            <p:pic>
              <p:nvPicPr>
                <p:cNvPr id="38" name="Freihand 37">
                  <a:extLst>
                    <a:ext uri="{FF2B5EF4-FFF2-40B4-BE49-F238E27FC236}">
                      <a16:creationId xmlns:a16="http://schemas.microsoft.com/office/drawing/2014/main" id="{1E5CFD9C-9DF1-45C9-8E25-F211FEEEF3AE}"/>
                    </a:ext>
                  </a:extLst>
                </p:cNvPr>
                <p:cNvPicPr/>
                <p:nvPr/>
              </p:nvPicPr>
              <p:blipFill>
                <a:blip r:embed="rId53"/>
                <a:stretch>
                  <a:fillRect/>
                </a:stretch>
              </p:blipFill>
              <p:spPr>
                <a:xfrm>
                  <a:off x="3376813" y="4934227"/>
                  <a:ext cx="1724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9" name="Freihand 38">
                  <a:extLst>
                    <a:ext uri="{FF2B5EF4-FFF2-40B4-BE49-F238E27FC236}">
                      <a16:creationId xmlns:a16="http://schemas.microsoft.com/office/drawing/2014/main" id="{5EA3D3A3-5103-495B-842A-9E67818608A1}"/>
                    </a:ext>
                  </a:extLst>
                </p14:cNvPr>
                <p14:cNvContentPartPr/>
                <p14:nvPr/>
              </p14:nvContentPartPr>
              <p14:xfrm>
                <a:off x="3597133" y="4943947"/>
                <a:ext cx="63360" cy="150480"/>
              </p14:xfrm>
            </p:contentPart>
          </mc:Choice>
          <mc:Fallback>
            <p:pic>
              <p:nvPicPr>
                <p:cNvPr id="39" name="Freihand 38">
                  <a:extLst>
                    <a:ext uri="{FF2B5EF4-FFF2-40B4-BE49-F238E27FC236}">
                      <a16:creationId xmlns:a16="http://schemas.microsoft.com/office/drawing/2014/main" id="{5EA3D3A3-5103-495B-842A-9E67818608A1}"/>
                    </a:ext>
                  </a:extLst>
                </p:cNvPr>
                <p:cNvPicPr/>
                <p:nvPr/>
              </p:nvPicPr>
              <p:blipFill>
                <a:blip r:embed="rId55"/>
                <a:stretch>
                  <a:fillRect/>
                </a:stretch>
              </p:blipFill>
              <p:spPr>
                <a:xfrm>
                  <a:off x="3592813" y="4939627"/>
                  <a:ext cx="720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0" name="Freihand 39">
                  <a:extLst>
                    <a:ext uri="{FF2B5EF4-FFF2-40B4-BE49-F238E27FC236}">
                      <a16:creationId xmlns:a16="http://schemas.microsoft.com/office/drawing/2014/main" id="{2359D607-8432-4A87-94CF-7CF12CA074F9}"/>
                    </a:ext>
                  </a:extLst>
                </p14:cNvPr>
                <p14:cNvContentPartPr/>
                <p14:nvPr/>
              </p14:nvContentPartPr>
              <p14:xfrm>
                <a:off x="3664813" y="4986787"/>
                <a:ext cx="155160" cy="105480"/>
              </p14:xfrm>
            </p:contentPart>
          </mc:Choice>
          <mc:Fallback>
            <p:pic>
              <p:nvPicPr>
                <p:cNvPr id="40" name="Freihand 39">
                  <a:extLst>
                    <a:ext uri="{FF2B5EF4-FFF2-40B4-BE49-F238E27FC236}">
                      <a16:creationId xmlns:a16="http://schemas.microsoft.com/office/drawing/2014/main" id="{2359D607-8432-4A87-94CF-7CF12CA074F9}"/>
                    </a:ext>
                  </a:extLst>
                </p:cNvPr>
                <p:cNvPicPr/>
                <p:nvPr/>
              </p:nvPicPr>
              <p:blipFill>
                <a:blip r:embed="rId57"/>
                <a:stretch>
                  <a:fillRect/>
                </a:stretch>
              </p:blipFill>
              <p:spPr>
                <a:xfrm>
                  <a:off x="3660493" y="4982467"/>
                  <a:ext cx="1638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1" name="Freihand 40">
                  <a:extLst>
                    <a:ext uri="{FF2B5EF4-FFF2-40B4-BE49-F238E27FC236}">
                      <a16:creationId xmlns:a16="http://schemas.microsoft.com/office/drawing/2014/main" id="{02C763BF-667D-4EA9-9DFE-108C0A5B36C3}"/>
                    </a:ext>
                  </a:extLst>
                </p14:cNvPr>
                <p14:cNvContentPartPr/>
                <p14:nvPr/>
              </p14:nvContentPartPr>
              <p14:xfrm>
                <a:off x="3842293" y="4976707"/>
                <a:ext cx="104400" cy="128880"/>
              </p14:xfrm>
            </p:contentPart>
          </mc:Choice>
          <mc:Fallback>
            <p:pic>
              <p:nvPicPr>
                <p:cNvPr id="41" name="Freihand 40">
                  <a:extLst>
                    <a:ext uri="{FF2B5EF4-FFF2-40B4-BE49-F238E27FC236}">
                      <a16:creationId xmlns:a16="http://schemas.microsoft.com/office/drawing/2014/main" id="{02C763BF-667D-4EA9-9DFE-108C0A5B36C3}"/>
                    </a:ext>
                  </a:extLst>
                </p:cNvPr>
                <p:cNvPicPr/>
                <p:nvPr/>
              </p:nvPicPr>
              <p:blipFill>
                <a:blip r:embed="rId59"/>
                <a:stretch>
                  <a:fillRect/>
                </a:stretch>
              </p:blipFill>
              <p:spPr>
                <a:xfrm>
                  <a:off x="3837973" y="4972387"/>
                  <a:ext cx="1130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2" name="Freihand 41">
                  <a:extLst>
                    <a:ext uri="{FF2B5EF4-FFF2-40B4-BE49-F238E27FC236}">
                      <a16:creationId xmlns:a16="http://schemas.microsoft.com/office/drawing/2014/main" id="{40439AC0-8DF8-48AB-9221-66A185785375}"/>
                    </a:ext>
                  </a:extLst>
                </p14:cNvPr>
                <p14:cNvContentPartPr/>
                <p14:nvPr/>
              </p14:nvContentPartPr>
              <p14:xfrm>
                <a:off x="3984493" y="4909027"/>
                <a:ext cx="105120" cy="174960"/>
              </p14:xfrm>
            </p:contentPart>
          </mc:Choice>
          <mc:Fallback>
            <p:pic>
              <p:nvPicPr>
                <p:cNvPr id="42" name="Freihand 41">
                  <a:extLst>
                    <a:ext uri="{FF2B5EF4-FFF2-40B4-BE49-F238E27FC236}">
                      <a16:creationId xmlns:a16="http://schemas.microsoft.com/office/drawing/2014/main" id="{40439AC0-8DF8-48AB-9221-66A185785375}"/>
                    </a:ext>
                  </a:extLst>
                </p:cNvPr>
                <p:cNvPicPr/>
                <p:nvPr/>
              </p:nvPicPr>
              <p:blipFill>
                <a:blip r:embed="rId61"/>
                <a:stretch>
                  <a:fillRect/>
                </a:stretch>
              </p:blipFill>
              <p:spPr>
                <a:xfrm>
                  <a:off x="3980173" y="4904707"/>
                  <a:ext cx="1137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3" name="Freihand 42">
                  <a:extLst>
                    <a:ext uri="{FF2B5EF4-FFF2-40B4-BE49-F238E27FC236}">
                      <a16:creationId xmlns:a16="http://schemas.microsoft.com/office/drawing/2014/main" id="{858E92C7-EB8F-4A31-A34B-7A4E26977457}"/>
                    </a:ext>
                  </a:extLst>
                </p14:cNvPr>
                <p14:cNvContentPartPr/>
                <p14:nvPr/>
              </p14:nvContentPartPr>
              <p14:xfrm>
                <a:off x="4229293" y="4904347"/>
                <a:ext cx="111960" cy="158040"/>
              </p14:xfrm>
            </p:contentPart>
          </mc:Choice>
          <mc:Fallback>
            <p:pic>
              <p:nvPicPr>
                <p:cNvPr id="43" name="Freihand 42">
                  <a:extLst>
                    <a:ext uri="{FF2B5EF4-FFF2-40B4-BE49-F238E27FC236}">
                      <a16:creationId xmlns:a16="http://schemas.microsoft.com/office/drawing/2014/main" id="{858E92C7-EB8F-4A31-A34B-7A4E26977457}"/>
                    </a:ext>
                  </a:extLst>
                </p:cNvPr>
                <p:cNvPicPr/>
                <p:nvPr/>
              </p:nvPicPr>
              <p:blipFill>
                <a:blip r:embed="rId63"/>
                <a:stretch>
                  <a:fillRect/>
                </a:stretch>
              </p:blipFill>
              <p:spPr>
                <a:xfrm>
                  <a:off x="4224973" y="4900027"/>
                  <a:ext cx="1206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4" name="Freihand 43">
                  <a:extLst>
                    <a:ext uri="{FF2B5EF4-FFF2-40B4-BE49-F238E27FC236}">
                      <a16:creationId xmlns:a16="http://schemas.microsoft.com/office/drawing/2014/main" id="{A96E5A8D-2FBC-4C77-AECA-2F673176CAD2}"/>
                    </a:ext>
                  </a:extLst>
                </p14:cNvPr>
                <p14:cNvContentPartPr/>
                <p14:nvPr/>
              </p14:nvContentPartPr>
              <p14:xfrm>
                <a:off x="4347013" y="4972027"/>
                <a:ext cx="137160" cy="106920"/>
              </p14:xfrm>
            </p:contentPart>
          </mc:Choice>
          <mc:Fallback>
            <p:pic>
              <p:nvPicPr>
                <p:cNvPr id="44" name="Freihand 43">
                  <a:extLst>
                    <a:ext uri="{FF2B5EF4-FFF2-40B4-BE49-F238E27FC236}">
                      <a16:creationId xmlns:a16="http://schemas.microsoft.com/office/drawing/2014/main" id="{A96E5A8D-2FBC-4C77-AECA-2F673176CAD2}"/>
                    </a:ext>
                  </a:extLst>
                </p:cNvPr>
                <p:cNvPicPr/>
                <p:nvPr/>
              </p:nvPicPr>
              <p:blipFill>
                <a:blip r:embed="rId65"/>
                <a:stretch>
                  <a:fillRect/>
                </a:stretch>
              </p:blipFill>
              <p:spPr>
                <a:xfrm>
                  <a:off x="4342693" y="4967707"/>
                  <a:ext cx="1458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5" name="Freihand 44">
                  <a:extLst>
                    <a:ext uri="{FF2B5EF4-FFF2-40B4-BE49-F238E27FC236}">
                      <a16:creationId xmlns:a16="http://schemas.microsoft.com/office/drawing/2014/main" id="{39C92024-7F3E-4F4B-9CFA-DE0909D2E9CC}"/>
                    </a:ext>
                  </a:extLst>
                </p14:cNvPr>
                <p14:cNvContentPartPr/>
                <p14:nvPr/>
              </p14:nvContentPartPr>
              <p14:xfrm>
                <a:off x="4506133" y="4898227"/>
                <a:ext cx="164520" cy="170640"/>
              </p14:xfrm>
            </p:contentPart>
          </mc:Choice>
          <mc:Fallback>
            <p:pic>
              <p:nvPicPr>
                <p:cNvPr id="45" name="Freihand 44">
                  <a:extLst>
                    <a:ext uri="{FF2B5EF4-FFF2-40B4-BE49-F238E27FC236}">
                      <a16:creationId xmlns:a16="http://schemas.microsoft.com/office/drawing/2014/main" id="{39C92024-7F3E-4F4B-9CFA-DE0909D2E9CC}"/>
                    </a:ext>
                  </a:extLst>
                </p:cNvPr>
                <p:cNvPicPr/>
                <p:nvPr/>
              </p:nvPicPr>
              <p:blipFill>
                <a:blip r:embed="rId67"/>
                <a:stretch>
                  <a:fillRect/>
                </a:stretch>
              </p:blipFill>
              <p:spPr>
                <a:xfrm>
                  <a:off x="4501813" y="4893907"/>
                  <a:ext cx="1731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6" name="Freihand 45">
                  <a:extLst>
                    <a:ext uri="{FF2B5EF4-FFF2-40B4-BE49-F238E27FC236}">
                      <a16:creationId xmlns:a16="http://schemas.microsoft.com/office/drawing/2014/main" id="{D14D5766-776F-4C52-B98B-6326677DD6B8}"/>
                    </a:ext>
                  </a:extLst>
                </p14:cNvPr>
                <p14:cNvContentPartPr/>
                <p14:nvPr/>
              </p14:nvContentPartPr>
              <p14:xfrm>
                <a:off x="4705933" y="4992907"/>
                <a:ext cx="180720" cy="69480"/>
              </p14:xfrm>
            </p:contentPart>
          </mc:Choice>
          <mc:Fallback>
            <p:pic>
              <p:nvPicPr>
                <p:cNvPr id="46" name="Freihand 45">
                  <a:extLst>
                    <a:ext uri="{FF2B5EF4-FFF2-40B4-BE49-F238E27FC236}">
                      <a16:creationId xmlns:a16="http://schemas.microsoft.com/office/drawing/2014/main" id="{D14D5766-776F-4C52-B98B-6326677DD6B8}"/>
                    </a:ext>
                  </a:extLst>
                </p:cNvPr>
                <p:cNvPicPr/>
                <p:nvPr/>
              </p:nvPicPr>
              <p:blipFill>
                <a:blip r:embed="rId69"/>
                <a:stretch>
                  <a:fillRect/>
                </a:stretch>
              </p:blipFill>
              <p:spPr>
                <a:xfrm>
                  <a:off x="4701613" y="4988587"/>
                  <a:ext cx="1893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7" name="Freihand 46">
                  <a:extLst>
                    <a:ext uri="{FF2B5EF4-FFF2-40B4-BE49-F238E27FC236}">
                      <a16:creationId xmlns:a16="http://schemas.microsoft.com/office/drawing/2014/main" id="{9F4658E8-418D-4418-AA01-2B84F073AAD4}"/>
                    </a:ext>
                  </a:extLst>
                </p14:cNvPr>
                <p14:cNvContentPartPr/>
                <p14:nvPr/>
              </p14:nvContentPartPr>
              <p14:xfrm>
                <a:off x="4949653" y="5009107"/>
                <a:ext cx="360" cy="360"/>
              </p14:xfrm>
            </p:contentPart>
          </mc:Choice>
          <mc:Fallback>
            <p:pic>
              <p:nvPicPr>
                <p:cNvPr id="47" name="Freihand 46">
                  <a:extLst>
                    <a:ext uri="{FF2B5EF4-FFF2-40B4-BE49-F238E27FC236}">
                      <a16:creationId xmlns:a16="http://schemas.microsoft.com/office/drawing/2014/main" id="{9F4658E8-418D-4418-AA01-2B84F073AAD4}"/>
                    </a:ext>
                  </a:extLst>
                </p:cNvPr>
                <p:cNvPicPr/>
                <p:nvPr/>
              </p:nvPicPr>
              <p:blipFill>
                <a:blip r:embed="rId71"/>
                <a:stretch>
                  <a:fillRect/>
                </a:stretch>
              </p:blipFill>
              <p:spPr>
                <a:xfrm>
                  <a:off x="4945333" y="5004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8" name="Freihand 47">
                  <a:extLst>
                    <a:ext uri="{FF2B5EF4-FFF2-40B4-BE49-F238E27FC236}">
                      <a16:creationId xmlns:a16="http://schemas.microsoft.com/office/drawing/2014/main" id="{55D4C46E-59B0-4388-9AD3-CED42BF43653}"/>
                    </a:ext>
                  </a:extLst>
                </p14:cNvPr>
                <p14:cNvContentPartPr/>
                <p14:nvPr/>
              </p14:nvContentPartPr>
              <p14:xfrm>
                <a:off x="4951093" y="4990027"/>
                <a:ext cx="272160" cy="91440"/>
              </p14:xfrm>
            </p:contentPart>
          </mc:Choice>
          <mc:Fallback>
            <p:pic>
              <p:nvPicPr>
                <p:cNvPr id="48" name="Freihand 47">
                  <a:extLst>
                    <a:ext uri="{FF2B5EF4-FFF2-40B4-BE49-F238E27FC236}">
                      <a16:creationId xmlns:a16="http://schemas.microsoft.com/office/drawing/2014/main" id="{55D4C46E-59B0-4388-9AD3-CED42BF43653}"/>
                    </a:ext>
                  </a:extLst>
                </p:cNvPr>
                <p:cNvPicPr/>
                <p:nvPr/>
              </p:nvPicPr>
              <p:blipFill>
                <a:blip r:embed="rId73"/>
                <a:stretch>
                  <a:fillRect/>
                </a:stretch>
              </p:blipFill>
              <p:spPr>
                <a:xfrm>
                  <a:off x="4946773" y="4985707"/>
                  <a:ext cx="2808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9" name="Freihand 48">
                  <a:extLst>
                    <a:ext uri="{FF2B5EF4-FFF2-40B4-BE49-F238E27FC236}">
                      <a16:creationId xmlns:a16="http://schemas.microsoft.com/office/drawing/2014/main" id="{F85EA1AA-AA75-4182-AA21-1C9A5544F4A4}"/>
                    </a:ext>
                  </a:extLst>
                </p14:cNvPr>
                <p14:cNvContentPartPr/>
                <p14:nvPr/>
              </p14:nvContentPartPr>
              <p14:xfrm>
                <a:off x="5322253" y="4940347"/>
                <a:ext cx="168840" cy="154080"/>
              </p14:xfrm>
            </p:contentPart>
          </mc:Choice>
          <mc:Fallback>
            <p:pic>
              <p:nvPicPr>
                <p:cNvPr id="49" name="Freihand 48">
                  <a:extLst>
                    <a:ext uri="{FF2B5EF4-FFF2-40B4-BE49-F238E27FC236}">
                      <a16:creationId xmlns:a16="http://schemas.microsoft.com/office/drawing/2014/main" id="{F85EA1AA-AA75-4182-AA21-1C9A5544F4A4}"/>
                    </a:ext>
                  </a:extLst>
                </p:cNvPr>
                <p:cNvPicPr/>
                <p:nvPr/>
              </p:nvPicPr>
              <p:blipFill>
                <a:blip r:embed="rId75"/>
                <a:stretch>
                  <a:fillRect/>
                </a:stretch>
              </p:blipFill>
              <p:spPr>
                <a:xfrm>
                  <a:off x="5317933" y="4936027"/>
                  <a:ext cx="1774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0" name="Freihand 49">
                  <a:extLst>
                    <a:ext uri="{FF2B5EF4-FFF2-40B4-BE49-F238E27FC236}">
                      <a16:creationId xmlns:a16="http://schemas.microsoft.com/office/drawing/2014/main" id="{AD75BF43-84CE-4B60-AAF1-668E75AAC1ED}"/>
                    </a:ext>
                  </a:extLst>
                </p14:cNvPr>
                <p14:cNvContentPartPr/>
                <p14:nvPr/>
              </p14:nvContentPartPr>
              <p14:xfrm>
                <a:off x="5503693" y="4933147"/>
                <a:ext cx="588600" cy="151920"/>
              </p14:xfrm>
            </p:contentPart>
          </mc:Choice>
          <mc:Fallback>
            <p:pic>
              <p:nvPicPr>
                <p:cNvPr id="50" name="Freihand 49">
                  <a:extLst>
                    <a:ext uri="{FF2B5EF4-FFF2-40B4-BE49-F238E27FC236}">
                      <a16:creationId xmlns:a16="http://schemas.microsoft.com/office/drawing/2014/main" id="{AD75BF43-84CE-4B60-AAF1-668E75AAC1ED}"/>
                    </a:ext>
                  </a:extLst>
                </p:cNvPr>
                <p:cNvPicPr/>
                <p:nvPr/>
              </p:nvPicPr>
              <p:blipFill>
                <a:blip r:embed="rId77"/>
                <a:stretch>
                  <a:fillRect/>
                </a:stretch>
              </p:blipFill>
              <p:spPr>
                <a:xfrm>
                  <a:off x="5499373" y="4928827"/>
                  <a:ext cx="5972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2" name="Freihand 51">
                  <a:extLst>
                    <a:ext uri="{FF2B5EF4-FFF2-40B4-BE49-F238E27FC236}">
                      <a16:creationId xmlns:a16="http://schemas.microsoft.com/office/drawing/2014/main" id="{217EB520-6784-4012-9C47-FAE79990652A}"/>
                    </a:ext>
                  </a:extLst>
                </p14:cNvPr>
                <p14:cNvContentPartPr/>
                <p14:nvPr/>
              </p14:nvContentPartPr>
              <p14:xfrm>
                <a:off x="6206773" y="4940707"/>
                <a:ext cx="207720" cy="116640"/>
              </p14:xfrm>
            </p:contentPart>
          </mc:Choice>
          <mc:Fallback>
            <p:pic>
              <p:nvPicPr>
                <p:cNvPr id="52" name="Freihand 51">
                  <a:extLst>
                    <a:ext uri="{FF2B5EF4-FFF2-40B4-BE49-F238E27FC236}">
                      <a16:creationId xmlns:a16="http://schemas.microsoft.com/office/drawing/2014/main" id="{217EB520-6784-4012-9C47-FAE79990652A}"/>
                    </a:ext>
                  </a:extLst>
                </p:cNvPr>
                <p:cNvPicPr/>
                <p:nvPr/>
              </p:nvPicPr>
              <p:blipFill>
                <a:blip r:embed="rId79"/>
                <a:stretch>
                  <a:fillRect/>
                </a:stretch>
              </p:blipFill>
              <p:spPr>
                <a:xfrm>
                  <a:off x="6202453" y="4936387"/>
                  <a:ext cx="2163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3" name="Freihand 52">
                  <a:extLst>
                    <a:ext uri="{FF2B5EF4-FFF2-40B4-BE49-F238E27FC236}">
                      <a16:creationId xmlns:a16="http://schemas.microsoft.com/office/drawing/2014/main" id="{946FCCDC-2D8E-4D2C-B9CB-FF68E66FCB93}"/>
                    </a:ext>
                  </a:extLst>
                </p14:cNvPr>
                <p14:cNvContentPartPr/>
                <p14:nvPr/>
              </p14:nvContentPartPr>
              <p14:xfrm>
                <a:off x="6410173" y="4914067"/>
                <a:ext cx="83880" cy="169560"/>
              </p14:xfrm>
            </p:contentPart>
          </mc:Choice>
          <mc:Fallback>
            <p:pic>
              <p:nvPicPr>
                <p:cNvPr id="53" name="Freihand 52">
                  <a:extLst>
                    <a:ext uri="{FF2B5EF4-FFF2-40B4-BE49-F238E27FC236}">
                      <a16:creationId xmlns:a16="http://schemas.microsoft.com/office/drawing/2014/main" id="{946FCCDC-2D8E-4D2C-B9CB-FF68E66FCB93}"/>
                    </a:ext>
                  </a:extLst>
                </p:cNvPr>
                <p:cNvPicPr/>
                <p:nvPr/>
              </p:nvPicPr>
              <p:blipFill>
                <a:blip r:embed="rId81"/>
                <a:stretch>
                  <a:fillRect/>
                </a:stretch>
              </p:blipFill>
              <p:spPr>
                <a:xfrm>
                  <a:off x="6405853" y="4909747"/>
                  <a:ext cx="925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4" name="Freihand 53">
                  <a:extLst>
                    <a:ext uri="{FF2B5EF4-FFF2-40B4-BE49-F238E27FC236}">
                      <a16:creationId xmlns:a16="http://schemas.microsoft.com/office/drawing/2014/main" id="{FB8C751A-8C84-41D9-8950-239E1A90911B}"/>
                    </a:ext>
                  </a:extLst>
                </p14:cNvPr>
                <p14:cNvContentPartPr/>
                <p14:nvPr/>
              </p14:nvContentPartPr>
              <p14:xfrm>
                <a:off x="6544813" y="5028187"/>
                <a:ext cx="33480" cy="50040"/>
              </p14:xfrm>
            </p:contentPart>
          </mc:Choice>
          <mc:Fallback>
            <p:pic>
              <p:nvPicPr>
                <p:cNvPr id="54" name="Freihand 53">
                  <a:extLst>
                    <a:ext uri="{FF2B5EF4-FFF2-40B4-BE49-F238E27FC236}">
                      <a16:creationId xmlns:a16="http://schemas.microsoft.com/office/drawing/2014/main" id="{FB8C751A-8C84-41D9-8950-239E1A90911B}"/>
                    </a:ext>
                  </a:extLst>
                </p:cNvPr>
                <p:cNvPicPr/>
                <p:nvPr/>
              </p:nvPicPr>
              <p:blipFill>
                <a:blip r:embed="rId83"/>
                <a:stretch>
                  <a:fillRect/>
                </a:stretch>
              </p:blipFill>
              <p:spPr>
                <a:xfrm>
                  <a:off x="6540493" y="5023867"/>
                  <a:ext cx="421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5" name="Freihand 54">
                  <a:extLst>
                    <a:ext uri="{FF2B5EF4-FFF2-40B4-BE49-F238E27FC236}">
                      <a16:creationId xmlns:a16="http://schemas.microsoft.com/office/drawing/2014/main" id="{79FEB89D-49D3-4E12-BB93-DBBD4FEC1B87}"/>
                    </a:ext>
                  </a:extLst>
                </p14:cNvPr>
                <p14:cNvContentPartPr/>
                <p14:nvPr/>
              </p14:nvContentPartPr>
              <p14:xfrm>
                <a:off x="6588373" y="4961587"/>
                <a:ext cx="133920" cy="97920"/>
              </p14:xfrm>
            </p:contentPart>
          </mc:Choice>
          <mc:Fallback>
            <p:pic>
              <p:nvPicPr>
                <p:cNvPr id="55" name="Freihand 54">
                  <a:extLst>
                    <a:ext uri="{FF2B5EF4-FFF2-40B4-BE49-F238E27FC236}">
                      <a16:creationId xmlns:a16="http://schemas.microsoft.com/office/drawing/2014/main" id="{79FEB89D-49D3-4E12-BB93-DBBD4FEC1B87}"/>
                    </a:ext>
                  </a:extLst>
                </p:cNvPr>
                <p:cNvPicPr/>
                <p:nvPr/>
              </p:nvPicPr>
              <p:blipFill>
                <a:blip r:embed="rId85"/>
                <a:stretch>
                  <a:fillRect/>
                </a:stretch>
              </p:blipFill>
              <p:spPr>
                <a:xfrm>
                  <a:off x="6584053" y="4957267"/>
                  <a:ext cx="1425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6" name="Freihand 55">
                  <a:extLst>
                    <a:ext uri="{FF2B5EF4-FFF2-40B4-BE49-F238E27FC236}">
                      <a16:creationId xmlns:a16="http://schemas.microsoft.com/office/drawing/2014/main" id="{F8B6F997-DA55-45D9-A508-8574F2E56E30}"/>
                    </a:ext>
                  </a:extLst>
                </p14:cNvPr>
                <p14:cNvContentPartPr/>
                <p14:nvPr/>
              </p14:nvContentPartPr>
              <p14:xfrm>
                <a:off x="6724093" y="4933507"/>
                <a:ext cx="99360" cy="163440"/>
              </p14:xfrm>
            </p:contentPart>
          </mc:Choice>
          <mc:Fallback>
            <p:pic>
              <p:nvPicPr>
                <p:cNvPr id="56" name="Freihand 55">
                  <a:extLst>
                    <a:ext uri="{FF2B5EF4-FFF2-40B4-BE49-F238E27FC236}">
                      <a16:creationId xmlns:a16="http://schemas.microsoft.com/office/drawing/2014/main" id="{F8B6F997-DA55-45D9-A508-8574F2E56E30}"/>
                    </a:ext>
                  </a:extLst>
                </p:cNvPr>
                <p:cNvPicPr/>
                <p:nvPr/>
              </p:nvPicPr>
              <p:blipFill>
                <a:blip r:embed="rId87"/>
                <a:stretch>
                  <a:fillRect/>
                </a:stretch>
              </p:blipFill>
              <p:spPr>
                <a:xfrm>
                  <a:off x="6719773" y="4929187"/>
                  <a:ext cx="1080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7" name="Freihand 56">
                  <a:extLst>
                    <a:ext uri="{FF2B5EF4-FFF2-40B4-BE49-F238E27FC236}">
                      <a16:creationId xmlns:a16="http://schemas.microsoft.com/office/drawing/2014/main" id="{3A9C0F2D-4E08-478A-8320-11AE17D79221}"/>
                    </a:ext>
                  </a:extLst>
                </p14:cNvPr>
                <p14:cNvContentPartPr/>
                <p14:nvPr/>
              </p14:nvContentPartPr>
              <p14:xfrm>
                <a:off x="6893653" y="5054107"/>
                <a:ext cx="34560" cy="32400"/>
              </p14:xfrm>
            </p:contentPart>
          </mc:Choice>
          <mc:Fallback>
            <p:pic>
              <p:nvPicPr>
                <p:cNvPr id="57" name="Freihand 56">
                  <a:extLst>
                    <a:ext uri="{FF2B5EF4-FFF2-40B4-BE49-F238E27FC236}">
                      <a16:creationId xmlns:a16="http://schemas.microsoft.com/office/drawing/2014/main" id="{3A9C0F2D-4E08-478A-8320-11AE17D79221}"/>
                    </a:ext>
                  </a:extLst>
                </p:cNvPr>
                <p:cNvPicPr/>
                <p:nvPr/>
              </p:nvPicPr>
              <p:blipFill>
                <a:blip r:embed="rId89"/>
                <a:stretch>
                  <a:fillRect/>
                </a:stretch>
              </p:blipFill>
              <p:spPr>
                <a:xfrm>
                  <a:off x="6889333" y="5049787"/>
                  <a:ext cx="432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8" name="Freihand 57">
                  <a:extLst>
                    <a:ext uri="{FF2B5EF4-FFF2-40B4-BE49-F238E27FC236}">
                      <a16:creationId xmlns:a16="http://schemas.microsoft.com/office/drawing/2014/main" id="{CD846C88-9CD0-4DC1-A1DD-F12B0F9F01B0}"/>
                    </a:ext>
                  </a:extLst>
                </p14:cNvPr>
                <p14:cNvContentPartPr/>
                <p14:nvPr/>
              </p14:nvContentPartPr>
              <p14:xfrm>
                <a:off x="6967813" y="4951147"/>
                <a:ext cx="134640" cy="113040"/>
              </p14:xfrm>
            </p:contentPart>
          </mc:Choice>
          <mc:Fallback>
            <p:pic>
              <p:nvPicPr>
                <p:cNvPr id="58" name="Freihand 57">
                  <a:extLst>
                    <a:ext uri="{FF2B5EF4-FFF2-40B4-BE49-F238E27FC236}">
                      <a16:creationId xmlns:a16="http://schemas.microsoft.com/office/drawing/2014/main" id="{CD846C88-9CD0-4DC1-A1DD-F12B0F9F01B0}"/>
                    </a:ext>
                  </a:extLst>
                </p:cNvPr>
                <p:cNvPicPr/>
                <p:nvPr/>
              </p:nvPicPr>
              <p:blipFill>
                <a:blip r:embed="rId91"/>
                <a:stretch>
                  <a:fillRect/>
                </a:stretch>
              </p:blipFill>
              <p:spPr>
                <a:xfrm>
                  <a:off x="6963493" y="4946827"/>
                  <a:ext cx="1432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9" name="Freihand 58">
                  <a:extLst>
                    <a:ext uri="{FF2B5EF4-FFF2-40B4-BE49-F238E27FC236}">
                      <a16:creationId xmlns:a16="http://schemas.microsoft.com/office/drawing/2014/main" id="{1707D8F6-B3CD-4F3D-B3E4-BD64D7CA3C2C}"/>
                    </a:ext>
                  </a:extLst>
                </p14:cNvPr>
                <p14:cNvContentPartPr/>
                <p14:nvPr/>
              </p14:nvContentPartPr>
              <p14:xfrm>
                <a:off x="7077253" y="4953307"/>
                <a:ext cx="171360" cy="96840"/>
              </p14:xfrm>
            </p:contentPart>
          </mc:Choice>
          <mc:Fallback>
            <p:pic>
              <p:nvPicPr>
                <p:cNvPr id="59" name="Freihand 58">
                  <a:extLst>
                    <a:ext uri="{FF2B5EF4-FFF2-40B4-BE49-F238E27FC236}">
                      <a16:creationId xmlns:a16="http://schemas.microsoft.com/office/drawing/2014/main" id="{1707D8F6-B3CD-4F3D-B3E4-BD64D7CA3C2C}"/>
                    </a:ext>
                  </a:extLst>
                </p:cNvPr>
                <p:cNvPicPr/>
                <p:nvPr/>
              </p:nvPicPr>
              <p:blipFill>
                <a:blip r:embed="rId93"/>
                <a:stretch>
                  <a:fillRect/>
                </a:stretch>
              </p:blipFill>
              <p:spPr>
                <a:xfrm>
                  <a:off x="7072933" y="4948987"/>
                  <a:ext cx="1800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0" name="Freihand 59">
                  <a:extLst>
                    <a:ext uri="{FF2B5EF4-FFF2-40B4-BE49-F238E27FC236}">
                      <a16:creationId xmlns:a16="http://schemas.microsoft.com/office/drawing/2014/main" id="{6B3F586B-B0FC-405C-BCE5-83B9FF3784F5}"/>
                    </a:ext>
                  </a:extLst>
                </p14:cNvPr>
                <p14:cNvContentPartPr/>
                <p14:nvPr/>
              </p14:nvContentPartPr>
              <p14:xfrm>
                <a:off x="7232773" y="4919827"/>
                <a:ext cx="146160" cy="172800"/>
              </p14:xfrm>
            </p:contentPart>
          </mc:Choice>
          <mc:Fallback>
            <p:pic>
              <p:nvPicPr>
                <p:cNvPr id="60" name="Freihand 59">
                  <a:extLst>
                    <a:ext uri="{FF2B5EF4-FFF2-40B4-BE49-F238E27FC236}">
                      <a16:creationId xmlns:a16="http://schemas.microsoft.com/office/drawing/2014/main" id="{6B3F586B-B0FC-405C-BCE5-83B9FF3784F5}"/>
                    </a:ext>
                  </a:extLst>
                </p:cNvPr>
                <p:cNvPicPr/>
                <p:nvPr/>
              </p:nvPicPr>
              <p:blipFill>
                <a:blip r:embed="rId95"/>
                <a:stretch>
                  <a:fillRect/>
                </a:stretch>
              </p:blipFill>
              <p:spPr>
                <a:xfrm>
                  <a:off x="7228453" y="4915507"/>
                  <a:ext cx="154800" cy="181440"/>
                </a:xfrm>
                <a:prstGeom prst="rect">
                  <a:avLst/>
                </a:prstGeom>
              </p:spPr>
            </p:pic>
          </mc:Fallback>
        </mc:AlternateContent>
      </p:grpSp>
      <p:grpSp>
        <p:nvGrpSpPr>
          <p:cNvPr id="211968" name="Gruppieren 211967">
            <a:extLst>
              <a:ext uri="{FF2B5EF4-FFF2-40B4-BE49-F238E27FC236}">
                <a16:creationId xmlns:a16="http://schemas.microsoft.com/office/drawing/2014/main" id="{9A558CDD-3178-4A66-AABB-D05BAAF59F68}"/>
              </a:ext>
            </a:extLst>
          </p:cNvPr>
          <p:cNvGrpSpPr/>
          <p:nvPr/>
        </p:nvGrpSpPr>
        <p:grpSpPr>
          <a:xfrm>
            <a:off x="1222213" y="1557427"/>
            <a:ext cx="924840" cy="441360"/>
            <a:chOff x="1222213" y="1557427"/>
            <a:chExt cx="924840" cy="441360"/>
          </a:xfrm>
        </p:grpSpPr>
        <mc:AlternateContent xmlns:mc="http://schemas.openxmlformats.org/markup-compatibility/2006">
          <mc:Choice xmlns:p14="http://schemas.microsoft.com/office/powerpoint/2010/main" Requires="p14">
            <p:contentPart p14:bwMode="auto" r:id="rId96">
              <p14:nvContentPartPr>
                <p14:cNvPr id="7" name="Freihand 6">
                  <a:extLst>
                    <a:ext uri="{FF2B5EF4-FFF2-40B4-BE49-F238E27FC236}">
                      <a16:creationId xmlns:a16="http://schemas.microsoft.com/office/drawing/2014/main" id="{3DE1D31D-2FBA-4054-8761-72A0932036D8}"/>
                    </a:ext>
                  </a:extLst>
                </p14:cNvPr>
                <p14:cNvContentPartPr/>
                <p14:nvPr/>
              </p14:nvContentPartPr>
              <p14:xfrm>
                <a:off x="1235533" y="1591267"/>
                <a:ext cx="894960" cy="363600"/>
              </p14:xfrm>
            </p:contentPart>
          </mc:Choice>
          <mc:Fallback>
            <p:pic>
              <p:nvPicPr>
                <p:cNvPr id="7" name="Freihand 6">
                  <a:extLst>
                    <a:ext uri="{FF2B5EF4-FFF2-40B4-BE49-F238E27FC236}">
                      <a16:creationId xmlns:a16="http://schemas.microsoft.com/office/drawing/2014/main" id="{3DE1D31D-2FBA-4054-8761-72A0932036D8}"/>
                    </a:ext>
                  </a:extLst>
                </p:cNvPr>
                <p:cNvPicPr/>
                <p:nvPr/>
              </p:nvPicPr>
              <p:blipFill>
                <a:blip r:embed="rId97"/>
                <a:stretch>
                  <a:fillRect/>
                </a:stretch>
              </p:blipFill>
              <p:spPr>
                <a:xfrm>
                  <a:off x="1231213" y="1586947"/>
                  <a:ext cx="903600" cy="3722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 name="Freihand 7">
                  <a:extLst>
                    <a:ext uri="{FF2B5EF4-FFF2-40B4-BE49-F238E27FC236}">
                      <a16:creationId xmlns:a16="http://schemas.microsoft.com/office/drawing/2014/main" id="{B3FB678F-8A58-42DA-AD8B-037A97EDB4BA}"/>
                    </a:ext>
                  </a:extLst>
                </p14:cNvPr>
                <p14:cNvContentPartPr/>
                <p14:nvPr/>
              </p14:nvContentPartPr>
              <p14:xfrm>
                <a:off x="1379533" y="1716187"/>
                <a:ext cx="767520" cy="282600"/>
              </p14:xfrm>
            </p:contentPart>
          </mc:Choice>
          <mc:Fallback>
            <p:pic>
              <p:nvPicPr>
                <p:cNvPr id="8" name="Freihand 7">
                  <a:extLst>
                    <a:ext uri="{FF2B5EF4-FFF2-40B4-BE49-F238E27FC236}">
                      <a16:creationId xmlns:a16="http://schemas.microsoft.com/office/drawing/2014/main" id="{B3FB678F-8A58-42DA-AD8B-037A97EDB4BA}"/>
                    </a:ext>
                  </a:extLst>
                </p:cNvPr>
                <p:cNvPicPr/>
                <p:nvPr/>
              </p:nvPicPr>
              <p:blipFill>
                <a:blip r:embed="rId99"/>
                <a:stretch>
                  <a:fillRect/>
                </a:stretch>
              </p:blipFill>
              <p:spPr>
                <a:xfrm>
                  <a:off x="1375213" y="1711867"/>
                  <a:ext cx="77616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2" name="Freihand 61">
                  <a:extLst>
                    <a:ext uri="{FF2B5EF4-FFF2-40B4-BE49-F238E27FC236}">
                      <a16:creationId xmlns:a16="http://schemas.microsoft.com/office/drawing/2014/main" id="{FC372928-EEA0-454F-9EA0-3A8306F51286}"/>
                    </a:ext>
                  </a:extLst>
                </p14:cNvPr>
                <p14:cNvContentPartPr/>
                <p14:nvPr/>
              </p14:nvContentPartPr>
              <p14:xfrm>
                <a:off x="1462693" y="1622587"/>
                <a:ext cx="11520" cy="25560"/>
              </p14:xfrm>
            </p:contentPart>
          </mc:Choice>
          <mc:Fallback>
            <p:pic>
              <p:nvPicPr>
                <p:cNvPr id="62" name="Freihand 61">
                  <a:extLst>
                    <a:ext uri="{FF2B5EF4-FFF2-40B4-BE49-F238E27FC236}">
                      <a16:creationId xmlns:a16="http://schemas.microsoft.com/office/drawing/2014/main" id="{FC372928-EEA0-454F-9EA0-3A8306F51286}"/>
                    </a:ext>
                  </a:extLst>
                </p:cNvPr>
                <p:cNvPicPr/>
                <p:nvPr/>
              </p:nvPicPr>
              <p:blipFill>
                <a:blip r:embed="rId101"/>
                <a:stretch>
                  <a:fillRect/>
                </a:stretch>
              </p:blipFill>
              <p:spPr>
                <a:xfrm>
                  <a:off x="1458373" y="1618267"/>
                  <a:ext cx="201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3" name="Freihand 62">
                  <a:extLst>
                    <a:ext uri="{FF2B5EF4-FFF2-40B4-BE49-F238E27FC236}">
                      <a16:creationId xmlns:a16="http://schemas.microsoft.com/office/drawing/2014/main" id="{E48F5AF5-B19A-463A-9C5D-770840C98F5C}"/>
                    </a:ext>
                  </a:extLst>
                </p14:cNvPr>
                <p14:cNvContentPartPr/>
                <p14:nvPr/>
              </p14:nvContentPartPr>
              <p14:xfrm>
                <a:off x="1222213" y="1557427"/>
                <a:ext cx="841320" cy="382320"/>
              </p14:xfrm>
            </p:contentPart>
          </mc:Choice>
          <mc:Fallback>
            <p:pic>
              <p:nvPicPr>
                <p:cNvPr id="63" name="Freihand 62">
                  <a:extLst>
                    <a:ext uri="{FF2B5EF4-FFF2-40B4-BE49-F238E27FC236}">
                      <a16:creationId xmlns:a16="http://schemas.microsoft.com/office/drawing/2014/main" id="{E48F5AF5-B19A-463A-9C5D-770840C98F5C}"/>
                    </a:ext>
                  </a:extLst>
                </p:cNvPr>
                <p:cNvPicPr/>
                <p:nvPr/>
              </p:nvPicPr>
              <p:blipFill>
                <a:blip r:embed="rId103"/>
                <a:stretch>
                  <a:fillRect/>
                </a:stretch>
              </p:blipFill>
              <p:spPr>
                <a:xfrm>
                  <a:off x="1217893" y="1553107"/>
                  <a:ext cx="849960" cy="390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4">
            <p14:nvContentPartPr>
              <p14:cNvPr id="211969" name="Freihand 211968">
                <a:extLst>
                  <a:ext uri="{FF2B5EF4-FFF2-40B4-BE49-F238E27FC236}">
                    <a16:creationId xmlns:a16="http://schemas.microsoft.com/office/drawing/2014/main" id="{942DA29C-427F-4757-BBB4-54576D8E968D}"/>
                  </a:ext>
                </a:extLst>
              </p14:cNvPr>
              <p14:cNvContentPartPr/>
              <p14:nvPr/>
            </p14:nvContentPartPr>
            <p14:xfrm>
              <a:off x="5286973" y="5439667"/>
              <a:ext cx="360" cy="360"/>
            </p14:xfrm>
          </p:contentPart>
        </mc:Choice>
        <mc:Fallback>
          <p:pic>
            <p:nvPicPr>
              <p:cNvPr id="211969" name="Freihand 211968">
                <a:extLst>
                  <a:ext uri="{FF2B5EF4-FFF2-40B4-BE49-F238E27FC236}">
                    <a16:creationId xmlns:a16="http://schemas.microsoft.com/office/drawing/2014/main" id="{942DA29C-427F-4757-BBB4-54576D8E968D}"/>
                  </a:ext>
                </a:extLst>
              </p:cNvPr>
              <p:cNvPicPr/>
              <p:nvPr/>
            </p:nvPicPr>
            <p:blipFill>
              <a:blip r:embed="rId71"/>
              <a:stretch>
                <a:fillRect/>
              </a:stretch>
            </p:blipFill>
            <p:spPr>
              <a:xfrm>
                <a:off x="5282653" y="5435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11970" name="Freihand 211969">
                <a:extLst>
                  <a:ext uri="{FF2B5EF4-FFF2-40B4-BE49-F238E27FC236}">
                    <a16:creationId xmlns:a16="http://schemas.microsoft.com/office/drawing/2014/main" id="{238CB6C2-1D48-4E63-AE46-112F3D439132}"/>
                  </a:ext>
                </a:extLst>
              </p14:cNvPr>
              <p14:cNvContentPartPr/>
              <p14:nvPr/>
            </p14:nvContentPartPr>
            <p14:xfrm>
              <a:off x="3475093" y="5525707"/>
              <a:ext cx="924840" cy="97920"/>
            </p14:xfrm>
          </p:contentPart>
        </mc:Choice>
        <mc:Fallback>
          <p:pic>
            <p:nvPicPr>
              <p:cNvPr id="211970" name="Freihand 211969">
                <a:extLst>
                  <a:ext uri="{FF2B5EF4-FFF2-40B4-BE49-F238E27FC236}">
                    <a16:creationId xmlns:a16="http://schemas.microsoft.com/office/drawing/2014/main" id="{238CB6C2-1D48-4E63-AE46-112F3D439132}"/>
                  </a:ext>
                </a:extLst>
              </p:cNvPr>
              <p:cNvPicPr/>
              <p:nvPr/>
            </p:nvPicPr>
            <p:blipFill>
              <a:blip r:embed="rId106"/>
              <a:stretch>
                <a:fillRect/>
              </a:stretch>
            </p:blipFill>
            <p:spPr>
              <a:xfrm>
                <a:off x="3470773" y="5521387"/>
                <a:ext cx="9334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11972" name="Freihand 211971">
                <a:extLst>
                  <a:ext uri="{FF2B5EF4-FFF2-40B4-BE49-F238E27FC236}">
                    <a16:creationId xmlns:a16="http://schemas.microsoft.com/office/drawing/2014/main" id="{67C4F698-AD46-4818-B10F-D2E27AE37DF3}"/>
                  </a:ext>
                </a:extLst>
              </p14:cNvPr>
              <p14:cNvContentPartPr/>
              <p14:nvPr/>
            </p14:nvContentPartPr>
            <p14:xfrm>
              <a:off x="4935613" y="5234107"/>
              <a:ext cx="1115640" cy="533880"/>
            </p14:xfrm>
          </p:contentPart>
        </mc:Choice>
        <mc:Fallback>
          <p:pic>
            <p:nvPicPr>
              <p:cNvPr id="211972" name="Freihand 211971">
                <a:extLst>
                  <a:ext uri="{FF2B5EF4-FFF2-40B4-BE49-F238E27FC236}">
                    <a16:creationId xmlns:a16="http://schemas.microsoft.com/office/drawing/2014/main" id="{67C4F698-AD46-4818-B10F-D2E27AE37DF3}"/>
                  </a:ext>
                </a:extLst>
              </p:cNvPr>
              <p:cNvPicPr/>
              <p:nvPr/>
            </p:nvPicPr>
            <p:blipFill>
              <a:blip r:embed="rId108"/>
              <a:stretch>
                <a:fillRect/>
              </a:stretch>
            </p:blipFill>
            <p:spPr>
              <a:xfrm>
                <a:off x="4931293" y="5229787"/>
                <a:ext cx="1124280" cy="542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11973" name="Freihand 211972">
                <a:extLst>
                  <a:ext uri="{FF2B5EF4-FFF2-40B4-BE49-F238E27FC236}">
                    <a16:creationId xmlns:a16="http://schemas.microsoft.com/office/drawing/2014/main" id="{C40697B9-9A74-4222-A090-39C4904F1DE0}"/>
                  </a:ext>
                </a:extLst>
              </p14:cNvPr>
              <p14:cNvContentPartPr/>
              <p14:nvPr/>
            </p14:nvContentPartPr>
            <p14:xfrm>
              <a:off x="1247413" y="3983827"/>
              <a:ext cx="692280" cy="122760"/>
            </p14:xfrm>
          </p:contentPart>
        </mc:Choice>
        <mc:Fallback>
          <p:pic>
            <p:nvPicPr>
              <p:cNvPr id="211973" name="Freihand 211972">
                <a:extLst>
                  <a:ext uri="{FF2B5EF4-FFF2-40B4-BE49-F238E27FC236}">
                    <a16:creationId xmlns:a16="http://schemas.microsoft.com/office/drawing/2014/main" id="{C40697B9-9A74-4222-A090-39C4904F1DE0}"/>
                  </a:ext>
                </a:extLst>
              </p:cNvPr>
              <p:cNvPicPr/>
              <p:nvPr/>
            </p:nvPicPr>
            <p:blipFill>
              <a:blip r:embed="rId110"/>
              <a:stretch>
                <a:fillRect/>
              </a:stretch>
            </p:blipFill>
            <p:spPr>
              <a:xfrm>
                <a:off x="1243093" y="3979507"/>
                <a:ext cx="7009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11974" name="Freihand 211973">
                <a:extLst>
                  <a:ext uri="{FF2B5EF4-FFF2-40B4-BE49-F238E27FC236}">
                    <a16:creationId xmlns:a16="http://schemas.microsoft.com/office/drawing/2014/main" id="{9F0E3C84-8F5B-48DB-B132-FE8824B6AF91}"/>
                  </a:ext>
                </a:extLst>
              </p14:cNvPr>
              <p14:cNvContentPartPr/>
              <p14:nvPr/>
            </p14:nvContentPartPr>
            <p14:xfrm>
              <a:off x="1274413" y="4021627"/>
              <a:ext cx="732600" cy="167040"/>
            </p14:xfrm>
          </p:contentPart>
        </mc:Choice>
        <mc:Fallback>
          <p:pic>
            <p:nvPicPr>
              <p:cNvPr id="211974" name="Freihand 211973">
                <a:extLst>
                  <a:ext uri="{FF2B5EF4-FFF2-40B4-BE49-F238E27FC236}">
                    <a16:creationId xmlns:a16="http://schemas.microsoft.com/office/drawing/2014/main" id="{9F0E3C84-8F5B-48DB-B132-FE8824B6AF91}"/>
                  </a:ext>
                </a:extLst>
              </p:cNvPr>
              <p:cNvPicPr/>
              <p:nvPr/>
            </p:nvPicPr>
            <p:blipFill>
              <a:blip r:embed="rId112"/>
              <a:stretch>
                <a:fillRect/>
              </a:stretch>
            </p:blipFill>
            <p:spPr>
              <a:xfrm>
                <a:off x="1270093" y="4017307"/>
                <a:ext cx="7412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11975" name="Freihand 211974">
                <a:extLst>
                  <a:ext uri="{FF2B5EF4-FFF2-40B4-BE49-F238E27FC236}">
                    <a16:creationId xmlns:a16="http://schemas.microsoft.com/office/drawing/2014/main" id="{21C57473-98B2-4D6C-9B9A-6D831EE87A51}"/>
                  </a:ext>
                </a:extLst>
              </p14:cNvPr>
              <p14:cNvContentPartPr/>
              <p14:nvPr/>
            </p14:nvContentPartPr>
            <p14:xfrm>
              <a:off x="1217533" y="3949627"/>
              <a:ext cx="668520" cy="162720"/>
            </p14:xfrm>
          </p:contentPart>
        </mc:Choice>
        <mc:Fallback>
          <p:pic>
            <p:nvPicPr>
              <p:cNvPr id="211975" name="Freihand 211974">
                <a:extLst>
                  <a:ext uri="{FF2B5EF4-FFF2-40B4-BE49-F238E27FC236}">
                    <a16:creationId xmlns:a16="http://schemas.microsoft.com/office/drawing/2014/main" id="{21C57473-98B2-4D6C-9B9A-6D831EE87A51}"/>
                  </a:ext>
                </a:extLst>
              </p:cNvPr>
              <p:cNvPicPr/>
              <p:nvPr/>
            </p:nvPicPr>
            <p:blipFill>
              <a:blip r:embed="rId114"/>
              <a:stretch>
                <a:fillRect/>
              </a:stretch>
            </p:blipFill>
            <p:spPr>
              <a:xfrm>
                <a:off x="1213213" y="3945307"/>
                <a:ext cx="6771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11976" name="Freihand 211975">
                <a:extLst>
                  <a:ext uri="{FF2B5EF4-FFF2-40B4-BE49-F238E27FC236}">
                    <a16:creationId xmlns:a16="http://schemas.microsoft.com/office/drawing/2014/main" id="{B2ABC170-BE02-4A1D-A534-D8625B1FE62F}"/>
                  </a:ext>
                </a:extLst>
              </p14:cNvPr>
              <p14:cNvContentPartPr/>
              <p14:nvPr/>
            </p14:nvContentPartPr>
            <p14:xfrm>
              <a:off x="1279093" y="3974827"/>
              <a:ext cx="667080" cy="175320"/>
            </p14:xfrm>
          </p:contentPart>
        </mc:Choice>
        <mc:Fallback>
          <p:pic>
            <p:nvPicPr>
              <p:cNvPr id="211976" name="Freihand 211975">
                <a:extLst>
                  <a:ext uri="{FF2B5EF4-FFF2-40B4-BE49-F238E27FC236}">
                    <a16:creationId xmlns:a16="http://schemas.microsoft.com/office/drawing/2014/main" id="{B2ABC170-BE02-4A1D-A534-D8625B1FE62F}"/>
                  </a:ext>
                </a:extLst>
              </p:cNvPr>
              <p:cNvPicPr/>
              <p:nvPr/>
            </p:nvPicPr>
            <p:blipFill>
              <a:blip r:embed="rId116"/>
              <a:stretch>
                <a:fillRect/>
              </a:stretch>
            </p:blipFill>
            <p:spPr>
              <a:xfrm>
                <a:off x="1274773" y="3970507"/>
                <a:ext cx="675720" cy="183960"/>
              </a:xfrm>
              <a:prstGeom prst="rect">
                <a:avLst/>
              </a:prstGeom>
            </p:spPr>
          </p:pic>
        </mc:Fallback>
      </mc:AlternateContent>
    </p:spTree>
    <p:extLst>
      <p:ext uri="{BB962C8B-B14F-4D97-AF65-F5344CB8AC3E}">
        <p14:creationId xmlns:p14="http://schemas.microsoft.com/office/powerpoint/2010/main" val="118316175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9447043" cy="564050"/>
          </a:xfrm>
          <a:prstGeom prst="rect">
            <a:avLst/>
          </a:prstGeom>
          <a:noFill/>
          <a:ln>
            <a:noFill/>
          </a:ln>
        </p:spPr>
        <p:txBody>
          <a:bodyPr vert="horz" wrap="none" lIns="81646" tIns="40823" rIns="81646" bIns="40823" anchorCtr="0" compatLnSpc="0">
            <a:spAutoFit/>
          </a:bodyPr>
          <a:lstStyle/>
          <a:p>
            <a:r>
              <a:rPr lang="de-DE" sz="3266" b="1"/>
              <a:t>Monetary policy since the financial crisis (overview)</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a:t>Key interest rates down to 0%</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en-US" sz="2400"/>
              <a:t>ECB is switching to fixed-rate tender procedure with full allotment for all its refinancing operations, meaning that it would supply all funds demanded at a fixed interest rate.</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a:t>Downgrade the rating requirements</a:t>
            </a:r>
            <a:endParaRPr lang="de-DE" sz="2400" dirty="0"/>
          </a:p>
          <a:p>
            <a:endParaRPr lang="de-DE" sz="2400" dirty="0"/>
          </a:p>
          <a:p>
            <a:endParaRPr lang="de-DE" sz="2400" dirty="0"/>
          </a:p>
          <a:p>
            <a:pPr marL="311079" indent="-311079">
              <a:buFont typeface="Arial" panose="020B0604020202020204" pitchFamily="34" charset="0"/>
              <a:buChar char="•"/>
            </a:pPr>
            <a:r>
              <a:rPr lang="de-DE" sz="2400"/>
              <a:t>Introducing long term refinancing opterations up to one year</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a:t>Liquidity provision of foreign currency (Euro-US-Dollar-swaps)</a:t>
            </a:r>
            <a:endParaRPr lang="de-DE" sz="2400" dirty="0"/>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9447043" cy="564050"/>
          </a:xfrm>
          <a:prstGeom prst="rect">
            <a:avLst/>
          </a:prstGeom>
          <a:noFill/>
          <a:ln>
            <a:noFill/>
          </a:ln>
        </p:spPr>
        <p:txBody>
          <a:bodyPr vert="horz" wrap="none" lIns="81646" tIns="40823" rIns="81646" bIns="40823" anchorCtr="0" compatLnSpc="0">
            <a:spAutoFit/>
          </a:bodyPr>
          <a:lstStyle/>
          <a:p>
            <a:r>
              <a:rPr lang="de-DE" sz="3266" b="1"/>
              <a:t>Monetary policy since the financial crisis (overview)</a:t>
            </a:r>
            <a:endParaRPr lang="de-DE" sz="3266" dirty="0"/>
          </a:p>
        </p:txBody>
      </p:sp>
      <p:sp>
        <p:nvSpPr>
          <p:cNvPr id="4" name="Textfeld 3"/>
          <p:cNvSpPr txBox="1"/>
          <p:nvPr/>
        </p:nvSpPr>
        <p:spPr>
          <a:xfrm>
            <a:off x="156117" y="596184"/>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a:t>Two 3-years tender with 500 Bil. </a:t>
            </a:r>
            <a:r>
              <a:rPr lang="de-DE" sz="1600" dirty="0"/>
              <a:t>Euro </a:t>
            </a:r>
            <a:r>
              <a:rPr lang="de-DE" sz="1600"/>
              <a:t>Winter 2011/12 </a:t>
            </a:r>
            <a:r>
              <a:rPr lang="de-DE" sz="1600" dirty="0"/>
              <a:t>(</a:t>
            </a:r>
            <a:r>
              <a:rPr lang="de-DE" sz="1600"/>
              <a:t>Bazooka) especially for the italien and spanish banking sector</a:t>
            </a: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a:t>Minimum reserve rate dwon from </a:t>
            </a:r>
            <a:r>
              <a:rPr lang="de-DE" sz="1600" dirty="0"/>
              <a:t>2</a:t>
            </a:r>
            <a:r>
              <a:rPr lang="de-DE" sz="1600"/>
              <a:t>% to </a:t>
            </a:r>
            <a:r>
              <a:rPr lang="de-DE" sz="1600" dirty="0"/>
              <a:t>1</a:t>
            </a:r>
            <a:r>
              <a:rPr lang="de-DE" sz="1600"/>
              <a:t>% January </a:t>
            </a:r>
            <a:r>
              <a:rPr lang="de-DE" sz="1600" dirty="0"/>
              <a:t>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a:t>Start of buying low rating government bonds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a:t>Different programs to buy government and private bonds at the secondary financial markets according to the capital key of the eurozone. Especially buying a monthly volume up to 60 Bil. Euros. 2015 -&gt; stop July 2022 (</a:t>
            </a:r>
            <a:r>
              <a:rPr lang="en-US" sz="1600" b="1"/>
              <a:t>only reinvestment!</a:t>
            </a:r>
            <a:r>
              <a:rPr lang="en-US" sz="1600"/>
              <a:t>)</a:t>
            </a:r>
          </a:p>
          <a:p>
            <a:pPr marL="800100" lvl="1" indent="-342900">
              <a:buFont typeface="Arial" panose="020B0604020202020204" pitchFamily="34" charset="0"/>
              <a:buChar char="•"/>
            </a:pPr>
            <a:r>
              <a:rPr lang="en-US" sz="1600">
                <a:hlinkClick r:id="rId4"/>
              </a:rPr>
              <a:t>https://www.ecb.europa.eu/mopo/implement/app/html/index.en.html</a:t>
            </a:r>
            <a:endParaRPr lang="en-US" sz="1600"/>
          </a:p>
          <a:p>
            <a:pPr lvl="1"/>
            <a:endParaRPr lang="en-US" sz="1600"/>
          </a:p>
          <a:p>
            <a:endParaRPr lang="en-US" sz="1600" dirty="0"/>
          </a:p>
          <a:p>
            <a:endParaRPr lang="en-US" sz="1600" dirty="0"/>
          </a:p>
          <a:p>
            <a:pPr marL="342900" indent="-342900">
              <a:buFont typeface="Arial" panose="020B0604020202020204" pitchFamily="34" charset="0"/>
              <a:buChar char="•"/>
            </a:pPr>
            <a:r>
              <a:rPr lang="en-US" sz="1600"/>
              <a:t>PEPP: Pandemic emergency purchase programme (March 2020) Volume 1,7 Tril. Euros (Oct 2022)</a:t>
            </a:r>
          </a:p>
          <a:p>
            <a:pPr marL="800100" lvl="1" indent="-342900">
              <a:buFont typeface="Arial" panose="020B0604020202020204" pitchFamily="34" charset="0"/>
              <a:buChar char="•"/>
            </a:pPr>
            <a:r>
              <a:rPr lang="en-US" sz="1600">
                <a:hlinkClick r:id="rId5"/>
              </a:rPr>
              <a:t>https://www.ecb.europa.eu/mopo/implement/pepp/html/index.en.html</a:t>
            </a: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Increase of interest rates since July 2022</a:t>
            </a:r>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a:solidFill>
                  <a:sysClr val="windowText" lastClr="000000"/>
                </a:solidFill>
              </a:rPr>
              <a:t>Key rates ECB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759E38EC-25F9-3132-11A2-C2D8EE656E74}"/>
              </a:ext>
            </a:extLst>
          </p:cNvPr>
          <p:cNvPicPr>
            <a:picLocks noChangeAspect="1"/>
          </p:cNvPicPr>
          <p:nvPr/>
        </p:nvPicPr>
        <p:blipFill>
          <a:blip r:embed="rId3"/>
          <a:stretch>
            <a:fillRect/>
          </a:stretch>
        </p:blipFill>
        <p:spPr>
          <a:xfrm>
            <a:off x="279178" y="849122"/>
            <a:ext cx="7199308" cy="5233344"/>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53143" y="104181"/>
            <a:ext cx="11538857" cy="744941"/>
          </a:xfrm>
          <a:prstGeom prst="rect">
            <a:avLst/>
          </a:prstGeom>
          <a:noFill/>
          <a:ln>
            <a:noFill/>
          </a:ln>
        </p:spPr>
        <p:txBody>
          <a:bodyPr lIns="81646" tIns="40823" rIns="81646" bIns="40823" anchor="ctr" anchorCtr="1"/>
          <a:lstStyle/>
          <a:p>
            <a:r>
              <a:rPr lang="en-US" sz="2903" b="1">
                <a:solidFill>
                  <a:sysClr val="windowText" lastClr="000000"/>
                </a:solidFill>
              </a:rPr>
              <a:t>Financial markets interventions of the ECB since 2015 without PEPP</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Picture 2" descr="Eurosystem cumulative net asset purchases from 2015-2018, broken down by purchase programme type. Reinvestments from 2019.">
            <a:extLst>
              <a:ext uri="{FF2B5EF4-FFF2-40B4-BE49-F238E27FC236}">
                <a16:creationId xmlns:a16="http://schemas.microsoft.com/office/drawing/2014/main" id="{1D8DE39E-3A18-A9BC-ADC2-97A3B7E6F4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63" y="762036"/>
            <a:ext cx="8659442" cy="4895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34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ECB balance sheet</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descr="Ein Bild, das Text, Screenshot, Diagramm, Reihe enthält.&#10;&#10;KI-generierte Inhalte können fehlerhaft sein.">
            <a:extLst>
              <a:ext uri="{FF2B5EF4-FFF2-40B4-BE49-F238E27FC236}">
                <a16:creationId xmlns:a16="http://schemas.microsoft.com/office/drawing/2014/main" id="{F09BE463-563D-CF58-DADC-81EF9A9B2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9" y="979640"/>
            <a:ext cx="7012767" cy="5258308"/>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10 Year government bonds Eurozone</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5651115-8C39-A2A7-309A-25BE36188C66}"/>
              </a:ext>
            </a:extLst>
          </p:cNvPr>
          <p:cNvPicPr>
            <a:picLocks noChangeAspect="1"/>
          </p:cNvPicPr>
          <p:nvPr/>
        </p:nvPicPr>
        <p:blipFill>
          <a:blip r:embed="rId3"/>
          <a:stretch>
            <a:fillRect/>
          </a:stretch>
        </p:blipFill>
        <p:spPr>
          <a:xfrm>
            <a:off x="334322" y="810889"/>
            <a:ext cx="7620660" cy="4444369"/>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2754570" cy="1094900"/>
          </a:xfrm>
          <a:prstGeom prst="rect">
            <a:avLst/>
          </a:prstGeom>
          <a:noFill/>
          <a:ln>
            <a:noFill/>
          </a:ln>
        </p:spPr>
        <p:txBody>
          <a:bodyPr vert="horz" wrap="none" lIns="81646" tIns="40823" rIns="81646" bIns="40823" anchorCtr="0" compatLnSpc="0">
            <a:spAutoFit/>
          </a:bodyPr>
          <a:lstStyle/>
          <a:p>
            <a:r>
              <a:rPr lang="de-DE" sz="3600"/>
              <a:t>Store of value</a:t>
            </a:r>
          </a:p>
          <a:p>
            <a:r>
              <a:rPr lang="de-DE" sz="3266" dirty="0"/>
              <a:t>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a:t>Time difference between income and expenditure</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Shifting consumption plans into the future</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Money is in competition with other assets (i.e. stocks, bonds, …) but in general money has the higher degree of liquidity</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0" name="Gruppieren 49">
            <a:extLst>
              <a:ext uri="{FF2B5EF4-FFF2-40B4-BE49-F238E27FC236}">
                <a16:creationId xmlns:a16="http://schemas.microsoft.com/office/drawing/2014/main" id="{DC2AC3DA-B861-4874-89BE-6D8B49DBE25A}"/>
              </a:ext>
            </a:extLst>
          </p:cNvPr>
          <p:cNvGrpSpPr/>
          <p:nvPr/>
        </p:nvGrpSpPr>
        <p:grpSpPr>
          <a:xfrm>
            <a:off x="8535880" y="1408387"/>
            <a:ext cx="3381480" cy="741960"/>
            <a:chOff x="8535880" y="1408387"/>
            <a:chExt cx="3381480" cy="7419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9C56AF3-BE00-4F78-B37D-1032D106E87A}"/>
                    </a:ext>
                  </a:extLst>
                </p14:cNvPr>
                <p14:cNvContentPartPr/>
                <p14:nvPr/>
              </p14:nvContentPartPr>
              <p14:xfrm>
                <a:off x="8535880" y="1641307"/>
                <a:ext cx="141480" cy="122400"/>
              </p14:xfrm>
            </p:contentPart>
          </mc:Choice>
          <mc:Fallback xmlns="">
            <p:pic>
              <p:nvPicPr>
                <p:cNvPr id="2" name="Freihand 1">
                  <a:extLst>
                    <a:ext uri="{FF2B5EF4-FFF2-40B4-BE49-F238E27FC236}">
                      <a16:creationId xmlns:a16="http://schemas.microsoft.com/office/drawing/2014/main" id="{C9C56AF3-BE00-4F78-B37D-1032D106E87A}"/>
                    </a:ext>
                  </a:extLst>
                </p:cNvPr>
                <p:cNvPicPr/>
                <p:nvPr/>
              </p:nvPicPr>
              <p:blipFill>
                <a:blip r:embed="rId4"/>
                <a:stretch>
                  <a:fillRect/>
                </a:stretch>
              </p:blipFill>
              <p:spPr>
                <a:xfrm>
                  <a:off x="8531560" y="1636987"/>
                  <a:ext cx="150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EE830A50-94C5-49C2-B7E2-71DA521B0CFC}"/>
                    </a:ext>
                  </a:extLst>
                </p14:cNvPr>
                <p14:cNvContentPartPr/>
                <p14:nvPr/>
              </p14:nvContentPartPr>
              <p14:xfrm>
                <a:off x="8736400" y="1640587"/>
                <a:ext cx="363960" cy="97560"/>
              </p14:xfrm>
            </p:contentPart>
          </mc:Choice>
          <mc:Fallback xmlns="">
            <p:pic>
              <p:nvPicPr>
                <p:cNvPr id="6" name="Freihand 5">
                  <a:extLst>
                    <a:ext uri="{FF2B5EF4-FFF2-40B4-BE49-F238E27FC236}">
                      <a16:creationId xmlns:a16="http://schemas.microsoft.com/office/drawing/2014/main" id="{EE830A50-94C5-49C2-B7E2-71DA521B0CFC}"/>
                    </a:ext>
                  </a:extLst>
                </p:cNvPr>
                <p:cNvPicPr/>
                <p:nvPr/>
              </p:nvPicPr>
              <p:blipFill>
                <a:blip r:embed="rId6"/>
                <a:stretch>
                  <a:fillRect/>
                </a:stretch>
              </p:blipFill>
              <p:spPr>
                <a:xfrm>
                  <a:off x="8732080" y="1636267"/>
                  <a:ext cx="3726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059E87BC-60FA-4390-8B2F-4E1041D77A5B}"/>
                    </a:ext>
                  </a:extLst>
                </p14:cNvPr>
                <p14:cNvContentPartPr/>
                <p14:nvPr/>
              </p14:nvContentPartPr>
              <p14:xfrm>
                <a:off x="9109360" y="1643107"/>
                <a:ext cx="118440" cy="195840"/>
              </p14:xfrm>
            </p:contentPart>
          </mc:Choice>
          <mc:Fallback xmlns="">
            <p:pic>
              <p:nvPicPr>
                <p:cNvPr id="7" name="Freihand 6">
                  <a:extLst>
                    <a:ext uri="{FF2B5EF4-FFF2-40B4-BE49-F238E27FC236}">
                      <a16:creationId xmlns:a16="http://schemas.microsoft.com/office/drawing/2014/main" id="{059E87BC-60FA-4390-8B2F-4E1041D77A5B}"/>
                    </a:ext>
                  </a:extLst>
                </p:cNvPr>
                <p:cNvPicPr/>
                <p:nvPr/>
              </p:nvPicPr>
              <p:blipFill>
                <a:blip r:embed="rId8"/>
                <a:stretch>
                  <a:fillRect/>
                </a:stretch>
              </p:blipFill>
              <p:spPr>
                <a:xfrm>
                  <a:off x="9105040" y="1638787"/>
                  <a:ext cx="1270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DE52933B-8F4D-4BB7-99E5-F587DFCCC6D0}"/>
                    </a:ext>
                  </a:extLst>
                </p14:cNvPr>
                <p14:cNvContentPartPr/>
                <p14:nvPr/>
              </p14:nvContentPartPr>
              <p14:xfrm>
                <a:off x="9253720" y="1654627"/>
                <a:ext cx="242640" cy="96840"/>
              </p14:xfrm>
            </p:contentPart>
          </mc:Choice>
          <mc:Fallback xmlns="">
            <p:pic>
              <p:nvPicPr>
                <p:cNvPr id="8" name="Freihand 7">
                  <a:extLst>
                    <a:ext uri="{FF2B5EF4-FFF2-40B4-BE49-F238E27FC236}">
                      <a16:creationId xmlns:a16="http://schemas.microsoft.com/office/drawing/2014/main" id="{DE52933B-8F4D-4BB7-99E5-F587DFCCC6D0}"/>
                    </a:ext>
                  </a:extLst>
                </p:cNvPr>
                <p:cNvPicPr/>
                <p:nvPr/>
              </p:nvPicPr>
              <p:blipFill>
                <a:blip r:embed="rId10"/>
                <a:stretch>
                  <a:fillRect/>
                </a:stretch>
              </p:blipFill>
              <p:spPr>
                <a:xfrm>
                  <a:off x="9249400" y="1650307"/>
                  <a:ext cx="2512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16A1DF8B-73E9-428D-975B-0E08910E5370}"/>
                    </a:ext>
                  </a:extLst>
                </p14:cNvPr>
                <p14:cNvContentPartPr/>
                <p14:nvPr/>
              </p14:nvContentPartPr>
              <p14:xfrm>
                <a:off x="9710560" y="1527187"/>
                <a:ext cx="206280" cy="163800"/>
              </p14:xfrm>
            </p:contentPart>
          </mc:Choice>
          <mc:Fallback xmlns="">
            <p:pic>
              <p:nvPicPr>
                <p:cNvPr id="10" name="Freihand 9">
                  <a:extLst>
                    <a:ext uri="{FF2B5EF4-FFF2-40B4-BE49-F238E27FC236}">
                      <a16:creationId xmlns:a16="http://schemas.microsoft.com/office/drawing/2014/main" id="{16A1DF8B-73E9-428D-975B-0E08910E5370}"/>
                    </a:ext>
                  </a:extLst>
                </p:cNvPr>
                <p:cNvPicPr/>
                <p:nvPr/>
              </p:nvPicPr>
              <p:blipFill>
                <a:blip r:embed="rId12"/>
                <a:stretch>
                  <a:fillRect/>
                </a:stretch>
              </p:blipFill>
              <p:spPr>
                <a:xfrm>
                  <a:off x="9706240" y="1522867"/>
                  <a:ext cx="2149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4B3FC803-F0B6-49A4-A4E7-33399217AB24}"/>
                    </a:ext>
                  </a:extLst>
                </p14:cNvPr>
                <p14:cNvContentPartPr/>
                <p14:nvPr/>
              </p14:nvContentPartPr>
              <p14:xfrm>
                <a:off x="9914680" y="1567507"/>
                <a:ext cx="12960" cy="18360"/>
              </p14:xfrm>
            </p:contentPart>
          </mc:Choice>
          <mc:Fallback xmlns="">
            <p:pic>
              <p:nvPicPr>
                <p:cNvPr id="11" name="Freihand 10">
                  <a:extLst>
                    <a:ext uri="{FF2B5EF4-FFF2-40B4-BE49-F238E27FC236}">
                      <a16:creationId xmlns:a16="http://schemas.microsoft.com/office/drawing/2014/main" id="{4B3FC803-F0B6-49A4-A4E7-33399217AB24}"/>
                    </a:ext>
                  </a:extLst>
                </p:cNvPr>
                <p:cNvPicPr/>
                <p:nvPr/>
              </p:nvPicPr>
              <p:blipFill>
                <a:blip r:embed="rId14"/>
                <a:stretch>
                  <a:fillRect/>
                </a:stretch>
              </p:blipFill>
              <p:spPr>
                <a:xfrm>
                  <a:off x="9910360" y="1563187"/>
                  <a:ext cx="216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DCD68EA8-C0C8-4BFB-9748-A309960324D7}"/>
                    </a:ext>
                  </a:extLst>
                </p14:cNvPr>
                <p14:cNvContentPartPr/>
                <p14:nvPr/>
              </p14:nvContentPartPr>
              <p14:xfrm>
                <a:off x="9941680" y="1623307"/>
                <a:ext cx="81360" cy="80640"/>
              </p14:xfrm>
            </p:contentPart>
          </mc:Choice>
          <mc:Fallback xmlns="">
            <p:pic>
              <p:nvPicPr>
                <p:cNvPr id="12" name="Freihand 11">
                  <a:extLst>
                    <a:ext uri="{FF2B5EF4-FFF2-40B4-BE49-F238E27FC236}">
                      <a16:creationId xmlns:a16="http://schemas.microsoft.com/office/drawing/2014/main" id="{DCD68EA8-C0C8-4BFB-9748-A309960324D7}"/>
                    </a:ext>
                  </a:extLst>
                </p:cNvPr>
                <p:cNvPicPr/>
                <p:nvPr/>
              </p:nvPicPr>
              <p:blipFill>
                <a:blip r:embed="rId16"/>
                <a:stretch>
                  <a:fillRect/>
                </a:stretch>
              </p:blipFill>
              <p:spPr>
                <a:xfrm>
                  <a:off x="9937360" y="1618987"/>
                  <a:ext cx="90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8ADD80D4-72D4-4FF7-9D1D-D6A31CC12E5A}"/>
                    </a:ext>
                  </a:extLst>
                </p14:cNvPr>
                <p14:cNvContentPartPr/>
                <p14:nvPr/>
              </p14:nvContentPartPr>
              <p14:xfrm>
                <a:off x="10190080" y="1583347"/>
                <a:ext cx="225000" cy="81000"/>
              </p14:xfrm>
            </p:contentPart>
          </mc:Choice>
          <mc:Fallback xmlns="">
            <p:pic>
              <p:nvPicPr>
                <p:cNvPr id="13" name="Freihand 12">
                  <a:extLst>
                    <a:ext uri="{FF2B5EF4-FFF2-40B4-BE49-F238E27FC236}">
                      <a16:creationId xmlns:a16="http://schemas.microsoft.com/office/drawing/2014/main" id="{8ADD80D4-72D4-4FF7-9D1D-D6A31CC12E5A}"/>
                    </a:ext>
                  </a:extLst>
                </p:cNvPr>
                <p:cNvPicPr/>
                <p:nvPr/>
              </p:nvPicPr>
              <p:blipFill>
                <a:blip r:embed="rId18"/>
                <a:stretch>
                  <a:fillRect/>
                </a:stretch>
              </p:blipFill>
              <p:spPr>
                <a:xfrm>
                  <a:off x="10185760" y="1579027"/>
                  <a:ext cx="2336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381FCE69-0F7F-4B11-AF33-0A8486425187}"/>
                    </a:ext>
                  </a:extLst>
                </p14:cNvPr>
                <p14:cNvContentPartPr/>
                <p14:nvPr/>
              </p14:nvContentPartPr>
              <p14:xfrm>
                <a:off x="10395280" y="1561747"/>
                <a:ext cx="47520" cy="108000"/>
              </p14:xfrm>
            </p:contentPart>
          </mc:Choice>
          <mc:Fallback xmlns="">
            <p:pic>
              <p:nvPicPr>
                <p:cNvPr id="14" name="Freihand 13">
                  <a:extLst>
                    <a:ext uri="{FF2B5EF4-FFF2-40B4-BE49-F238E27FC236}">
                      <a16:creationId xmlns:a16="http://schemas.microsoft.com/office/drawing/2014/main" id="{381FCE69-0F7F-4B11-AF33-0A8486425187}"/>
                    </a:ext>
                  </a:extLst>
                </p:cNvPr>
                <p:cNvPicPr/>
                <p:nvPr/>
              </p:nvPicPr>
              <p:blipFill>
                <a:blip r:embed="rId20"/>
                <a:stretch>
                  <a:fillRect/>
                </a:stretch>
              </p:blipFill>
              <p:spPr>
                <a:xfrm>
                  <a:off x="10390960" y="1557427"/>
                  <a:ext cx="561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ABB476C7-E9E2-4580-8B0E-BC0A0E38C14F}"/>
                    </a:ext>
                  </a:extLst>
                </p14:cNvPr>
                <p14:cNvContentPartPr/>
                <p14:nvPr/>
              </p14:nvContentPartPr>
              <p14:xfrm>
                <a:off x="10457200" y="1474987"/>
                <a:ext cx="152640" cy="170280"/>
              </p14:xfrm>
            </p:contentPart>
          </mc:Choice>
          <mc:Fallback xmlns="">
            <p:pic>
              <p:nvPicPr>
                <p:cNvPr id="15" name="Freihand 14">
                  <a:extLst>
                    <a:ext uri="{FF2B5EF4-FFF2-40B4-BE49-F238E27FC236}">
                      <a16:creationId xmlns:a16="http://schemas.microsoft.com/office/drawing/2014/main" id="{ABB476C7-E9E2-4580-8B0E-BC0A0E38C14F}"/>
                    </a:ext>
                  </a:extLst>
                </p:cNvPr>
                <p:cNvPicPr/>
                <p:nvPr/>
              </p:nvPicPr>
              <p:blipFill>
                <a:blip r:embed="rId22"/>
                <a:stretch>
                  <a:fillRect/>
                </a:stretch>
              </p:blipFill>
              <p:spPr>
                <a:xfrm>
                  <a:off x="10452880" y="1470667"/>
                  <a:ext cx="1612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58AD74F5-32B9-41AF-885E-B63B0AA25FD5}"/>
                    </a:ext>
                  </a:extLst>
                </p14:cNvPr>
                <p14:cNvContentPartPr/>
                <p14:nvPr/>
              </p14:nvContentPartPr>
              <p14:xfrm>
                <a:off x="10446760" y="1408387"/>
                <a:ext cx="360" cy="360"/>
              </p14:xfrm>
            </p:contentPart>
          </mc:Choice>
          <mc:Fallback xmlns="">
            <p:pic>
              <p:nvPicPr>
                <p:cNvPr id="16" name="Freihand 15">
                  <a:extLst>
                    <a:ext uri="{FF2B5EF4-FFF2-40B4-BE49-F238E27FC236}">
                      <a16:creationId xmlns:a16="http://schemas.microsoft.com/office/drawing/2014/main" id="{58AD74F5-32B9-41AF-885E-B63B0AA25FD5}"/>
                    </a:ext>
                  </a:extLst>
                </p:cNvPr>
                <p:cNvPicPr/>
                <p:nvPr/>
              </p:nvPicPr>
              <p:blipFill>
                <a:blip r:embed="rId24"/>
                <a:stretch>
                  <a:fillRect/>
                </a:stretch>
              </p:blipFill>
              <p:spPr>
                <a:xfrm>
                  <a:off x="10442440" y="1404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3960D904-DC75-4B21-B447-81BACB5E218A}"/>
                    </a:ext>
                  </a:extLst>
                </p14:cNvPr>
                <p14:cNvContentPartPr/>
                <p14:nvPr/>
              </p14:nvContentPartPr>
              <p14:xfrm>
                <a:off x="10805680" y="1458067"/>
                <a:ext cx="155160" cy="152640"/>
              </p14:xfrm>
            </p:contentPart>
          </mc:Choice>
          <mc:Fallback xmlns="">
            <p:pic>
              <p:nvPicPr>
                <p:cNvPr id="17" name="Freihand 16">
                  <a:extLst>
                    <a:ext uri="{FF2B5EF4-FFF2-40B4-BE49-F238E27FC236}">
                      <a16:creationId xmlns:a16="http://schemas.microsoft.com/office/drawing/2014/main" id="{3960D904-DC75-4B21-B447-81BACB5E218A}"/>
                    </a:ext>
                  </a:extLst>
                </p:cNvPr>
                <p:cNvPicPr/>
                <p:nvPr/>
              </p:nvPicPr>
              <p:blipFill>
                <a:blip r:embed="rId26"/>
                <a:stretch>
                  <a:fillRect/>
                </a:stretch>
              </p:blipFill>
              <p:spPr>
                <a:xfrm>
                  <a:off x="10801360" y="1453747"/>
                  <a:ext cx="1638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34C5D67E-0331-4C1F-81FB-B09AB0F07A0D}"/>
                    </a:ext>
                  </a:extLst>
                </p14:cNvPr>
                <p14:cNvContentPartPr/>
                <p14:nvPr/>
              </p14:nvContentPartPr>
              <p14:xfrm>
                <a:off x="10974520" y="1519987"/>
                <a:ext cx="36360" cy="82080"/>
              </p14:xfrm>
            </p:contentPart>
          </mc:Choice>
          <mc:Fallback xmlns="">
            <p:pic>
              <p:nvPicPr>
                <p:cNvPr id="18" name="Freihand 17">
                  <a:extLst>
                    <a:ext uri="{FF2B5EF4-FFF2-40B4-BE49-F238E27FC236}">
                      <a16:creationId xmlns:a16="http://schemas.microsoft.com/office/drawing/2014/main" id="{34C5D67E-0331-4C1F-81FB-B09AB0F07A0D}"/>
                    </a:ext>
                  </a:extLst>
                </p:cNvPr>
                <p:cNvPicPr/>
                <p:nvPr/>
              </p:nvPicPr>
              <p:blipFill>
                <a:blip r:embed="rId28"/>
                <a:stretch>
                  <a:fillRect/>
                </a:stretch>
              </p:blipFill>
              <p:spPr>
                <a:xfrm>
                  <a:off x="10970200" y="1515667"/>
                  <a:ext cx="450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C1AA4E08-85A3-4BC2-B56D-96C021009DDE}"/>
                    </a:ext>
                  </a:extLst>
                </p14:cNvPr>
                <p14:cNvContentPartPr/>
                <p14:nvPr/>
              </p14:nvContentPartPr>
              <p14:xfrm>
                <a:off x="10848520" y="1409827"/>
                <a:ext cx="119520" cy="202680"/>
              </p14:xfrm>
            </p:contentPart>
          </mc:Choice>
          <mc:Fallback xmlns="">
            <p:pic>
              <p:nvPicPr>
                <p:cNvPr id="19" name="Freihand 18">
                  <a:extLst>
                    <a:ext uri="{FF2B5EF4-FFF2-40B4-BE49-F238E27FC236}">
                      <a16:creationId xmlns:a16="http://schemas.microsoft.com/office/drawing/2014/main" id="{C1AA4E08-85A3-4BC2-B56D-96C021009DDE}"/>
                    </a:ext>
                  </a:extLst>
                </p:cNvPr>
                <p:cNvPicPr/>
                <p:nvPr/>
              </p:nvPicPr>
              <p:blipFill>
                <a:blip r:embed="rId30"/>
                <a:stretch>
                  <a:fillRect/>
                </a:stretch>
              </p:blipFill>
              <p:spPr>
                <a:xfrm>
                  <a:off x="10844200" y="1405507"/>
                  <a:ext cx="1281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9CCC1B0D-750C-4913-92A6-5EEEC710CBD8}"/>
                    </a:ext>
                  </a:extLst>
                </p14:cNvPr>
                <p14:cNvContentPartPr/>
                <p14:nvPr/>
              </p14:nvContentPartPr>
              <p14:xfrm>
                <a:off x="10943200" y="1420267"/>
                <a:ext cx="96120" cy="195120"/>
              </p14:xfrm>
            </p:contentPart>
          </mc:Choice>
          <mc:Fallback xmlns="">
            <p:pic>
              <p:nvPicPr>
                <p:cNvPr id="20" name="Freihand 19">
                  <a:extLst>
                    <a:ext uri="{FF2B5EF4-FFF2-40B4-BE49-F238E27FC236}">
                      <a16:creationId xmlns:a16="http://schemas.microsoft.com/office/drawing/2014/main" id="{9CCC1B0D-750C-4913-92A6-5EEEC710CBD8}"/>
                    </a:ext>
                  </a:extLst>
                </p:cNvPr>
                <p:cNvPicPr/>
                <p:nvPr/>
              </p:nvPicPr>
              <p:blipFill>
                <a:blip r:embed="rId32"/>
                <a:stretch>
                  <a:fillRect/>
                </a:stretch>
              </p:blipFill>
              <p:spPr>
                <a:xfrm>
                  <a:off x="10938880" y="1415947"/>
                  <a:ext cx="1047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8964F288-0CD6-4E92-BF8A-B32A79A862FE}"/>
                    </a:ext>
                  </a:extLst>
                </p14:cNvPr>
                <p14:cNvContentPartPr/>
                <p14:nvPr/>
              </p14:nvContentPartPr>
              <p14:xfrm>
                <a:off x="11083960" y="1505227"/>
                <a:ext cx="137520" cy="113400"/>
              </p14:xfrm>
            </p:contentPart>
          </mc:Choice>
          <mc:Fallback xmlns="">
            <p:pic>
              <p:nvPicPr>
                <p:cNvPr id="21" name="Freihand 20">
                  <a:extLst>
                    <a:ext uri="{FF2B5EF4-FFF2-40B4-BE49-F238E27FC236}">
                      <a16:creationId xmlns:a16="http://schemas.microsoft.com/office/drawing/2014/main" id="{8964F288-0CD6-4E92-BF8A-B32A79A862FE}"/>
                    </a:ext>
                  </a:extLst>
                </p:cNvPr>
                <p:cNvPicPr/>
                <p:nvPr/>
              </p:nvPicPr>
              <p:blipFill>
                <a:blip r:embed="rId34"/>
                <a:stretch>
                  <a:fillRect/>
                </a:stretch>
              </p:blipFill>
              <p:spPr>
                <a:xfrm>
                  <a:off x="11079640" y="1500907"/>
                  <a:ext cx="1461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6F0BF69D-A388-43BA-8EAB-E741BF57EB67}"/>
                    </a:ext>
                  </a:extLst>
                </p14:cNvPr>
                <p14:cNvContentPartPr/>
                <p14:nvPr/>
              </p14:nvContentPartPr>
              <p14:xfrm>
                <a:off x="8543440" y="1962427"/>
                <a:ext cx="111960" cy="113400"/>
              </p14:xfrm>
            </p:contentPart>
          </mc:Choice>
          <mc:Fallback xmlns="">
            <p:pic>
              <p:nvPicPr>
                <p:cNvPr id="25" name="Freihand 24">
                  <a:extLst>
                    <a:ext uri="{FF2B5EF4-FFF2-40B4-BE49-F238E27FC236}">
                      <a16:creationId xmlns:a16="http://schemas.microsoft.com/office/drawing/2014/main" id="{6F0BF69D-A388-43BA-8EAB-E741BF57EB67}"/>
                    </a:ext>
                  </a:extLst>
                </p:cNvPr>
                <p:cNvPicPr/>
                <p:nvPr/>
              </p:nvPicPr>
              <p:blipFill>
                <a:blip r:embed="rId36"/>
                <a:stretch>
                  <a:fillRect/>
                </a:stretch>
              </p:blipFill>
              <p:spPr>
                <a:xfrm>
                  <a:off x="8539120" y="1958107"/>
                  <a:ext cx="120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45244674-1213-4393-9248-D7BEBAD6A5DB}"/>
                    </a:ext>
                  </a:extLst>
                </p14:cNvPr>
                <p14:cNvContentPartPr/>
                <p14:nvPr/>
              </p14:nvContentPartPr>
              <p14:xfrm>
                <a:off x="8676640" y="1972147"/>
                <a:ext cx="299160" cy="83160"/>
              </p14:xfrm>
            </p:contentPart>
          </mc:Choice>
          <mc:Fallback xmlns="">
            <p:pic>
              <p:nvPicPr>
                <p:cNvPr id="26" name="Freihand 25">
                  <a:extLst>
                    <a:ext uri="{FF2B5EF4-FFF2-40B4-BE49-F238E27FC236}">
                      <a16:creationId xmlns:a16="http://schemas.microsoft.com/office/drawing/2014/main" id="{45244674-1213-4393-9248-D7BEBAD6A5DB}"/>
                    </a:ext>
                  </a:extLst>
                </p:cNvPr>
                <p:cNvPicPr/>
                <p:nvPr/>
              </p:nvPicPr>
              <p:blipFill>
                <a:blip r:embed="rId38"/>
                <a:stretch>
                  <a:fillRect/>
                </a:stretch>
              </p:blipFill>
              <p:spPr>
                <a:xfrm>
                  <a:off x="8672320" y="1967827"/>
                  <a:ext cx="307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1164899F-AE4A-4042-AB55-AB68D9DDEECC}"/>
                    </a:ext>
                  </a:extLst>
                </p14:cNvPr>
                <p14:cNvContentPartPr/>
                <p14:nvPr/>
              </p14:nvContentPartPr>
              <p14:xfrm>
                <a:off x="8981200" y="1968907"/>
                <a:ext cx="90360" cy="92520"/>
              </p14:xfrm>
            </p:contentPart>
          </mc:Choice>
          <mc:Fallback xmlns="">
            <p:pic>
              <p:nvPicPr>
                <p:cNvPr id="27" name="Freihand 26">
                  <a:extLst>
                    <a:ext uri="{FF2B5EF4-FFF2-40B4-BE49-F238E27FC236}">
                      <a16:creationId xmlns:a16="http://schemas.microsoft.com/office/drawing/2014/main" id="{1164899F-AE4A-4042-AB55-AB68D9DDEECC}"/>
                    </a:ext>
                  </a:extLst>
                </p:cNvPr>
                <p:cNvPicPr/>
                <p:nvPr/>
              </p:nvPicPr>
              <p:blipFill>
                <a:blip r:embed="rId40"/>
                <a:stretch>
                  <a:fillRect/>
                </a:stretch>
              </p:blipFill>
              <p:spPr>
                <a:xfrm>
                  <a:off x="8976880" y="1964587"/>
                  <a:ext cx="990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C8C899E4-45BB-4ED7-A35C-5C6011F5DBF1}"/>
                    </a:ext>
                  </a:extLst>
                </p14:cNvPr>
                <p14:cNvContentPartPr/>
                <p14:nvPr/>
              </p14:nvContentPartPr>
              <p14:xfrm>
                <a:off x="9134920" y="1966027"/>
                <a:ext cx="236160" cy="72000"/>
              </p14:xfrm>
            </p:contentPart>
          </mc:Choice>
          <mc:Fallback xmlns="">
            <p:pic>
              <p:nvPicPr>
                <p:cNvPr id="29" name="Freihand 28">
                  <a:extLst>
                    <a:ext uri="{FF2B5EF4-FFF2-40B4-BE49-F238E27FC236}">
                      <a16:creationId xmlns:a16="http://schemas.microsoft.com/office/drawing/2014/main" id="{C8C899E4-45BB-4ED7-A35C-5C6011F5DBF1}"/>
                    </a:ext>
                  </a:extLst>
                </p:cNvPr>
                <p:cNvPicPr/>
                <p:nvPr/>
              </p:nvPicPr>
              <p:blipFill>
                <a:blip r:embed="rId42"/>
                <a:stretch>
                  <a:fillRect/>
                </a:stretch>
              </p:blipFill>
              <p:spPr>
                <a:xfrm>
                  <a:off x="9130600" y="1961707"/>
                  <a:ext cx="244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AE116152-21BE-471B-83DB-ECBABBC8E906}"/>
                    </a:ext>
                  </a:extLst>
                </p14:cNvPr>
                <p14:cNvContentPartPr/>
                <p14:nvPr/>
              </p14:nvContentPartPr>
              <p14:xfrm>
                <a:off x="9385480" y="1957027"/>
                <a:ext cx="95400" cy="193320"/>
              </p14:xfrm>
            </p:contentPart>
          </mc:Choice>
          <mc:Fallback xmlns="">
            <p:pic>
              <p:nvPicPr>
                <p:cNvPr id="30" name="Freihand 29">
                  <a:extLst>
                    <a:ext uri="{FF2B5EF4-FFF2-40B4-BE49-F238E27FC236}">
                      <a16:creationId xmlns:a16="http://schemas.microsoft.com/office/drawing/2014/main" id="{AE116152-21BE-471B-83DB-ECBABBC8E906}"/>
                    </a:ext>
                  </a:extLst>
                </p:cNvPr>
                <p:cNvPicPr/>
                <p:nvPr/>
              </p:nvPicPr>
              <p:blipFill>
                <a:blip r:embed="rId44"/>
                <a:stretch>
                  <a:fillRect/>
                </a:stretch>
              </p:blipFill>
              <p:spPr>
                <a:xfrm>
                  <a:off x="9381160" y="1952707"/>
                  <a:ext cx="1040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3514BCCE-FBEA-4895-ABBB-9D9609622266}"/>
                    </a:ext>
                  </a:extLst>
                </p14:cNvPr>
                <p14:cNvContentPartPr/>
                <p14:nvPr/>
              </p14:nvContentPartPr>
              <p14:xfrm>
                <a:off x="9534520" y="1870627"/>
                <a:ext cx="127440" cy="153720"/>
              </p14:xfrm>
            </p:contentPart>
          </mc:Choice>
          <mc:Fallback xmlns="">
            <p:pic>
              <p:nvPicPr>
                <p:cNvPr id="31" name="Freihand 30">
                  <a:extLst>
                    <a:ext uri="{FF2B5EF4-FFF2-40B4-BE49-F238E27FC236}">
                      <a16:creationId xmlns:a16="http://schemas.microsoft.com/office/drawing/2014/main" id="{3514BCCE-FBEA-4895-ABBB-9D9609622266}"/>
                    </a:ext>
                  </a:extLst>
                </p:cNvPr>
                <p:cNvPicPr/>
                <p:nvPr/>
              </p:nvPicPr>
              <p:blipFill>
                <a:blip r:embed="rId46"/>
                <a:stretch>
                  <a:fillRect/>
                </a:stretch>
              </p:blipFill>
              <p:spPr>
                <a:xfrm>
                  <a:off x="9530200" y="1866307"/>
                  <a:ext cx="1360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E0E33E41-6A04-45DF-9903-8E9900C5C83A}"/>
                    </a:ext>
                  </a:extLst>
                </p14:cNvPr>
                <p14:cNvContentPartPr/>
                <p14:nvPr/>
              </p14:nvContentPartPr>
              <p14:xfrm>
                <a:off x="9684640" y="1894387"/>
                <a:ext cx="48960" cy="44280"/>
              </p14:xfrm>
            </p:contentPart>
          </mc:Choice>
          <mc:Fallback xmlns="">
            <p:pic>
              <p:nvPicPr>
                <p:cNvPr id="32" name="Freihand 31">
                  <a:extLst>
                    <a:ext uri="{FF2B5EF4-FFF2-40B4-BE49-F238E27FC236}">
                      <a16:creationId xmlns:a16="http://schemas.microsoft.com/office/drawing/2014/main" id="{E0E33E41-6A04-45DF-9903-8E9900C5C83A}"/>
                    </a:ext>
                  </a:extLst>
                </p:cNvPr>
                <p:cNvPicPr/>
                <p:nvPr/>
              </p:nvPicPr>
              <p:blipFill>
                <a:blip r:embed="rId48"/>
                <a:stretch>
                  <a:fillRect/>
                </a:stretch>
              </p:blipFill>
              <p:spPr>
                <a:xfrm>
                  <a:off x="9680320" y="1890067"/>
                  <a:ext cx="576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E003164E-4C06-46C1-84FC-4ECDCB249522}"/>
                    </a:ext>
                  </a:extLst>
                </p14:cNvPr>
                <p14:cNvContentPartPr/>
                <p14:nvPr/>
              </p14:nvContentPartPr>
              <p14:xfrm>
                <a:off x="9726040" y="1948747"/>
                <a:ext cx="127800" cy="56880"/>
              </p14:xfrm>
            </p:contentPart>
          </mc:Choice>
          <mc:Fallback xmlns="">
            <p:pic>
              <p:nvPicPr>
                <p:cNvPr id="33" name="Freihand 32">
                  <a:extLst>
                    <a:ext uri="{FF2B5EF4-FFF2-40B4-BE49-F238E27FC236}">
                      <a16:creationId xmlns:a16="http://schemas.microsoft.com/office/drawing/2014/main" id="{E003164E-4C06-46C1-84FC-4ECDCB249522}"/>
                    </a:ext>
                  </a:extLst>
                </p:cNvPr>
                <p:cNvPicPr/>
                <p:nvPr/>
              </p:nvPicPr>
              <p:blipFill>
                <a:blip r:embed="rId50"/>
                <a:stretch>
                  <a:fillRect/>
                </a:stretch>
              </p:blipFill>
              <p:spPr>
                <a:xfrm>
                  <a:off x="9721720" y="1944427"/>
                  <a:ext cx="136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61DD018A-C4FF-4D92-AB9D-174863B806A3}"/>
                    </a:ext>
                  </a:extLst>
                </p14:cNvPr>
                <p14:cNvContentPartPr/>
                <p14:nvPr/>
              </p14:nvContentPartPr>
              <p14:xfrm>
                <a:off x="10003600" y="1957747"/>
                <a:ext cx="136440" cy="14760"/>
              </p14:xfrm>
            </p:contentPart>
          </mc:Choice>
          <mc:Fallback xmlns="">
            <p:pic>
              <p:nvPicPr>
                <p:cNvPr id="34" name="Freihand 33">
                  <a:extLst>
                    <a:ext uri="{FF2B5EF4-FFF2-40B4-BE49-F238E27FC236}">
                      <a16:creationId xmlns:a16="http://schemas.microsoft.com/office/drawing/2014/main" id="{61DD018A-C4FF-4D92-AB9D-174863B806A3}"/>
                    </a:ext>
                  </a:extLst>
                </p:cNvPr>
                <p:cNvPicPr/>
                <p:nvPr/>
              </p:nvPicPr>
              <p:blipFill>
                <a:blip r:embed="rId52"/>
                <a:stretch>
                  <a:fillRect/>
                </a:stretch>
              </p:blipFill>
              <p:spPr>
                <a:xfrm>
                  <a:off x="9999280" y="1953427"/>
                  <a:ext cx="1450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51CBE216-A330-4248-9FAB-34A94BC5EF54}"/>
                    </a:ext>
                  </a:extLst>
                </p14:cNvPr>
                <p14:cNvContentPartPr/>
                <p14:nvPr/>
              </p14:nvContentPartPr>
              <p14:xfrm>
                <a:off x="10252720" y="1920307"/>
                <a:ext cx="69120" cy="92520"/>
              </p14:xfrm>
            </p:contentPart>
          </mc:Choice>
          <mc:Fallback xmlns="">
            <p:pic>
              <p:nvPicPr>
                <p:cNvPr id="35" name="Freihand 34">
                  <a:extLst>
                    <a:ext uri="{FF2B5EF4-FFF2-40B4-BE49-F238E27FC236}">
                      <a16:creationId xmlns:a16="http://schemas.microsoft.com/office/drawing/2014/main" id="{51CBE216-A330-4248-9FAB-34A94BC5EF54}"/>
                    </a:ext>
                  </a:extLst>
                </p:cNvPr>
                <p:cNvPicPr/>
                <p:nvPr/>
              </p:nvPicPr>
              <p:blipFill>
                <a:blip r:embed="rId54"/>
                <a:stretch>
                  <a:fillRect/>
                </a:stretch>
              </p:blipFill>
              <p:spPr>
                <a:xfrm>
                  <a:off x="10248400" y="1915987"/>
                  <a:ext cx="777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BC826C77-83D8-4C9E-987B-4955D0F7C5BD}"/>
                    </a:ext>
                  </a:extLst>
                </p14:cNvPr>
                <p14:cNvContentPartPr/>
                <p14:nvPr/>
              </p14:nvContentPartPr>
              <p14:xfrm>
                <a:off x="10374040" y="1932907"/>
                <a:ext cx="123480" cy="70920"/>
              </p14:xfrm>
            </p:contentPart>
          </mc:Choice>
          <mc:Fallback xmlns="">
            <p:pic>
              <p:nvPicPr>
                <p:cNvPr id="36" name="Freihand 35">
                  <a:extLst>
                    <a:ext uri="{FF2B5EF4-FFF2-40B4-BE49-F238E27FC236}">
                      <a16:creationId xmlns:a16="http://schemas.microsoft.com/office/drawing/2014/main" id="{BC826C77-83D8-4C9E-987B-4955D0F7C5BD}"/>
                    </a:ext>
                  </a:extLst>
                </p:cNvPr>
                <p:cNvPicPr/>
                <p:nvPr/>
              </p:nvPicPr>
              <p:blipFill>
                <a:blip r:embed="rId56"/>
                <a:stretch>
                  <a:fillRect/>
                </a:stretch>
              </p:blipFill>
              <p:spPr>
                <a:xfrm>
                  <a:off x="10369720" y="1928587"/>
                  <a:ext cx="132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8E13F269-37A5-4325-B107-F5ACF1511407}"/>
                    </a:ext>
                  </a:extLst>
                </p14:cNvPr>
                <p14:cNvContentPartPr/>
                <p14:nvPr/>
              </p14:nvContentPartPr>
              <p14:xfrm>
                <a:off x="10544320" y="1927147"/>
                <a:ext cx="274680" cy="77760"/>
              </p14:xfrm>
            </p:contentPart>
          </mc:Choice>
          <mc:Fallback xmlns="">
            <p:pic>
              <p:nvPicPr>
                <p:cNvPr id="37" name="Freihand 36">
                  <a:extLst>
                    <a:ext uri="{FF2B5EF4-FFF2-40B4-BE49-F238E27FC236}">
                      <a16:creationId xmlns:a16="http://schemas.microsoft.com/office/drawing/2014/main" id="{8E13F269-37A5-4325-B107-F5ACF1511407}"/>
                    </a:ext>
                  </a:extLst>
                </p:cNvPr>
                <p:cNvPicPr/>
                <p:nvPr/>
              </p:nvPicPr>
              <p:blipFill>
                <a:blip r:embed="rId58"/>
                <a:stretch>
                  <a:fillRect/>
                </a:stretch>
              </p:blipFill>
              <p:spPr>
                <a:xfrm>
                  <a:off x="10540000" y="1922827"/>
                  <a:ext cx="2833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FDBB50FE-2452-43FC-8CA4-2DEC593FBE74}"/>
                    </a:ext>
                  </a:extLst>
                </p14:cNvPr>
                <p14:cNvContentPartPr/>
                <p14:nvPr/>
              </p14:nvContentPartPr>
              <p14:xfrm>
                <a:off x="10826920" y="1890067"/>
                <a:ext cx="18000" cy="15480"/>
              </p14:xfrm>
            </p:contentPart>
          </mc:Choice>
          <mc:Fallback xmlns="">
            <p:pic>
              <p:nvPicPr>
                <p:cNvPr id="38" name="Freihand 37">
                  <a:extLst>
                    <a:ext uri="{FF2B5EF4-FFF2-40B4-BE49-F238E27FC236}">
                      <a16:creationId xmlns:a16="http://schemas.microsoft.com/office/drawing/2014/main" id="{FDBB50FE-2452-43FC-8CA4-2DEC593FBE74}"/>
                    </a:ext>
                  </a:extLst>
                </p:cNvPr>
                <p:cNvPicPr/>
                <p:nvPr/>
              </p:nvPicPr>
              <p:blipFill>
                <a:blip r:embed="rId60"/>
                <a:stretch>
                  <a:fillRect/>
                </a:stretch>
              </p:blipFill>
              <p:spPr>
                <a:xfrm>
                  <a:off x="10822600" y="1885747"/>
                  <a:ext cx="266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B6BD3DCE-5E6B-4952-8160-6D31F8419B4B}"/>
                    </a:ext>
                  </a:extLst>
                </p14:cNvPr>
                <p14:cNvContentPartPr/>
                <p14:nvPr/>
              </p14:nvContentPartPr>
              <p14:xfrm>
                <a:off x="10848160" y="1923187"/>
                <a:ext cx="115920" cy="186840"/>
              </p14:xfrm>
            </p:contentPart>
          </mc:Choice>
          <mc:Fallback xmlns="">
            <p:pic>
              <p:nvPicPr>
                <p:cNvPr id="39" name="Freihand 38">
                  <a:extLst>
                    <a:ext uri="{FF2B5EF4-FFF2-40B4-BE49-F238E27FC236}">
                      <a16:creationId xmlns:a16="http://schemas.microsoft.com/office/drawing/2014/main" id="{B6BD3DCE-5E6B-4952-8160-6D31F8419B4B}"/>
                    </a:ext>
                  </a:extLst>
                </p:cNvPr>
                <p:cNvPicPr/>
                <p:nvPr/>
              </p:nvPicPr>
              <p:blipFill>
                <a:blip r:embed="rId62"/>
                <a:stretch>
                  <a:fillRect/>
                </a:stretch>
              </p:blipFill>
              <p:spPr>
                <a:xfrm>
                  <a:off x="10843840" y="1918867"/>
                  <a:ext cx="1245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7EA49CBF-3A32-4F73-B588-7E1DC26AB22D}"/>
                    </a:ext>
                  </a:extLst>
                </p14:cNvPr>
                <p14:cNvContentPartPr/>
                <p14:nvPr/>
              </p14:nvContentPartPr>
              <p14:xfrm>
                <a:off x="11018440" y="1907707"/>
                <a:ext cx="134640" cy="42480"/>
              </p14:xfrm>
            </p:contentPart>
          </mc:Choice>
          <mc:Fallback xmlns="">
            <p:pic>
              <p:nvPicPr>
                <p:cNvPr id="41" name="Freihand 40">
                  <a:extLst>
                    <a:ext uri="{FF2B5EF4-FFF2-40B4-BE49-F238E27FC236}">
                      <a16:creationId xmlns:a16="http://schemas.microsoft.com/office/drawing/2014/main" id="{7EA49CBF-3A32-4F73-B588-7E1DC26AB22D}"/>
                    </a:ext>
                  </a:extLst>
                </p:cNvPr>
                <p:cNvPicPr/>
                <p:nvPr/>
              </p:nvPicPr>
              <p:blipFill>
                <a:blip r:embed="rId64"/>
                <a:stretch>
                  <a:fillRect/>
                </a:stretch>
              </p:blipFill>
              <p:spPr>
                <a:xfrm>
                  <a:off x="11014120" y="1903387"/>
                  <a:ext cx="1432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F8238046-54E0-4337-9421-46B3DC9873AA}"/>
                    </a:ext>
                  </a:extLst>
                </p14:cNvPr>
                <p14:cNvContentPartPr/>
                <p14:nvPr/>
              </p14:nvContentPartPr>
              <p14:xfrm>
                <a:off x="11176120" y="1815187"/>
                <a:ext cx="140400" cy="141480"/>
              </p14:xfrm>
            </p:contentPart>
          </mc:Choice>
          <mc:Fallback xmlns="">
            <p:pic>
              <p:nvPicPr>
                <p:cNvPr id="42" name="Freihand 41">
                  <a:extLst>
                    <a:ext uri="{FF2B5EF4-FFF2-40B4-BE49-F238E27FC236}">
                      <a16:creationId xmlns:a16="http://schemas.microsoft.com/office/drawing/2014/main" id="{F8238046-54E0-4337-9421-46B3DC9873AA}"/>
                    </a:ext>
                  </a:extLst>
                </p:cNvPr>
                <p:cNvPicPr/>
                <p:nvPr/>
              </p:nvPicPr>
              <p:blipFill>
                <a:blip r:embed="rId66"/>
                <a:stretch>
                  <a:fillRect/>
                </a:stretch>
              </p:blipFill>
              <p:spPr>
                <a:xfrm>
                  <a:off x="11171800" y="1810867"/>
                  <a:ext cx="1490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87E69858-8B56-410A-B290-A39EBE32076D}"/>
                    </a:ext>
                  </a:extLst>
                </p14:cNvPr>
                <p14:cNvContentPartPr/>
                <p14:nvPr/>
              </p14:nvContentPartPr>
              <p14:xfrm>
                <a:off x="11329480" y="1861987"/>
                <a:ext cx="71280" cy="93600"/>
              </p14:xfrm>
            </p:contentPart>
          </mc:Choice>
          <mc:Fallback xmlns="">
            <p:pic>
              <p:nvPicPr>
                <p:cNvPr id="44" name="Freihand 43">
                  <a:extLst>
                    <a:ext uri="{FF2B5EF4-FFF2-40B4-BE49-F238E27FC236}">
                      <a16:creationId xmlns:a16="http://schemas.microsoft.com/office/drawing/2014/main" id="{87E69858-8B56-410A-B290-A39EBE32076D}"/>
                    </a:ext>
                  </a:extLst>
                </p:cNvPr>
                <p:cNvPicPr/>
                <p:nvPr/>
              </p:nvPicPr>
              <p:blipFill>
                <a:blip r:embed="rId68"/>
                <a:stretch>
                  <a:fillRect/>
                </a:stretch>
              </p:blipFill>
              <p:spPr>
                <a:xfrm>
                  <a:off x="11325160" y="1857667"/>
                  <a:ext cx="799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30C68C50-2380-4568-9242-9DA2500549F1}"/>
                    </a:ext>
                  </a:extLst>
                </p14:cNvPr>
                <p14:cNvContentPartPr/>
                <p14:nvPr/>
              </p14:nvContentPartPr>
              <p14:xfrm>
                <a:off x="11417320" y="1876747"/>
                <a:ext cx="98280" cy="64440"/>
              </p14:xfrm>
            </p:contentPart>
          </mc:Choice>
          <mc:Fallback xmlns="">
            <p:pic>
              <p:nvPicPr>
                <p:cNvPr id="45" name="Freihand 44">
                  <a:extLst>
                    <a:ext uri="{FF2B5EF4-FFF2-40B4-BE49-F238E27FC236}">
                      <a16:creationId xmlns:a16="http://schemas.microsoft.com/office/drawing/2014/main" id="{30C68C50-2380-4568-9242-9DA2500549F1}"/>
                    </a:ext>
                  </a:extLst>
                </p:cNvPr>
                <p:cNvPicPr/>
                <p:nvPr/>
              </p:nvPicPr>
              <p:blipFill>
                <a:blip r:embed="rId70"/>
                <a:stretch>
                  <a:fillRect/>
                </a:stretch>
              </p:blipFill>
              <p:spPr>
                <a:xfrm>
                  <a:off x="11413000" y="1872427"/>
                  <a:ext cx="1069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C5FBFCF3-FB49-46EA-84E1-401A74C6BB57}"/>
                    </a:ext>
                  </a:extLst>
                </p14:cNvPr>
                <p14:cNvContentPartPr/>
                <p14:nvPr/>
              </p14:nvContentPartPr>
              <p14:xfrm>
                <a:off x="11508040" y="1828147"/>
                <a:ext cx="59760" cy="125640"/>
              </p14:xfrm>
            </p:contentPart>
          </mc:Choice>
          <mc:Fallback xmlns="">
            <p:pic>
              <p:nvPicPr>
                <p:cNvPr id="46" name="Freihand 45">
                  <a:extLst>
                    <a:ext uri="{FF2B5EF4-FFF2-40B4-BE49-F238E27FC236}">
                      <a16:creationId xmlns:a16="http://schemas.microsoft.com/office/drawing/2014/main" id="{C5FBFCF3-FB49-46EA-84E1-401A74C6BB57}"/>
                    </a:ext>
                  </a:extLst>
                </p:cNvPr>
                <p:cNvPicPr/>
                <p:nvPr/>
              </p:nvPicPr>
              <p:blipFill>
                <a:blip r:embed="rId72"/>
                <a:stretch>
                  <a:fillRect/>
                </a:stretch>
              </p:blipFill>
              <p:spPr>
                <a:xfrm>
                  <a:off x="11503720" y="1823827"/>
                  <a:ext cx="684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8372AA0D-269F-4422-B17D-450CC6CB0097}"/>
                    </a:ext>
                  </a:extLst>
                </p14:cNvPr>
                <p14:cNvContentPartPr/>
                <p14:nvPr/>
              </p14:nvContentPartPr>
              <p14:xfrm>
                <a:off x="11564560" y="1872067"/>
                <a:ext cx="77760" cy="93600"/>
              </p14:xfrm>
            </p:contentPart>
          </mc:Choice>
          <mc:Fallback xmlns="">
            <p:pic>
              <p:nvPicPr>
                <p:cNvPr id="47" name="Freihand 46">
                  <a:extLst>
                    <a:ext uri="{FF2B5EF4-FFF2-40B4-BE49-F238E27FC236}">
                      <a16:creationId xmlns:a16="http://schemas.microsoft.com/office/drawing/2014/main" id="{8372AA0D-269F-4422-B17D-450CC6CB0097}"/>
                    </a:ext>
                  </a:extLst>
                </p:cNvPr>
                <p:cNvPicPr/>
                <p:nvPr/>
              </p:nvPicPr>
              <p:blipFill>
                <a:blip r:embed="rId74"/>
                <a:stretch>
                  <a:fillRect/>
                </a:stretch>
              </p:blipFill>
              <p:spPr>
                <a:xfrm>
                  <a:off x="11560240" y="1867747"/>
                  <a:ext cx="864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3500AEED-8CF9-4CCE-AF7E-5A4BCCD4724C}"/>
                    </a:ext>
                  </a:extLst>
                </p14:cNvPr>
                <p14:cNvContentPartPr/>
                <p14:nvPr/>
              </p14:nvContentPartPr>
              <p14:xfrm>
                <a:off x="11673280" y="1814107"/>
                <a:ext cx="49320" cy="131760"/>
              </p14:xfrm>
            </p:contentPart>
          </mc:Choice>
          <mc:Fallback xmlns="">
            <p:pic>
              <p:nvPicPr>
                <p:cNvPr id="48" name="Freihand 47">
                  <a:extLst>
                    <a:ext uri="{FF2B5EF4-FFF2-40B4-BE49-F238E27FC236}">
                      <a16:creationId xmlns:a16="http://schemas.microsoft.com/office/drawing/2014/main" id="{3500AEED-8CF9-4CCE-AF7E-5A4BCCD4724C}"/>
                    </a:ext>
                  </a:extLst>
                </p:cNvPr>
                <p:cNvPicPr/>
                <p:nvPr/>
              </p:nvPicPr>
              <p:blipFill>
                <a:blip r:embed="rId76"/>
                <a:stretch>
                  <a:fillRect/>
                </a:stretch>
              </p:blipFill>
              <p:spPr>
                <a:xfrm>
                  <a:off x="11668960" y="1809787"/>
                  <a:ext cx="579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C0D20F0C-D7FA-4848-9F98-7B3C2C93923B}"/>
                    </a:ext>
                  </a:extLst>
                </p14:cNvPr>
                <p14:cNvContentPartPr/>
                <p14:nvPr/>
              </p14:nvContentPartPr>
              <p14:xfrm>
                <a:off x="11717560" y="1860907"/>
                <a:ext cx="199800" cy="99000"/>
              </p14:xfrm>
            </p:contentPart>
          </mc:Choice>
          <mc:Fallback xmlns="">
            <p:pic>
              <p:nvPicPr>
                <p:cNvPr id="49" name="Freihand 48">
                  <a:extLst>
                    <a:ext uri="{FF2B5EF4-FFF2-40B4-BE49-F238E27FC236}">
                      <a16:creationId xmlns:a16="http://schemas.microsoft.com/office/drawing/2014/main" id="{C0D20F0C-D7FA-4848-9F98-7B3C2C93923B}"/>
                    </a:ext>
                  </a:extLst>
                </p:cNvPr>
                <p:cNvPicPr/>
                <p:nvPr/>
              </p:nvPicPr>
              <p:blipFill>
                <a:blip r:embed="rId78"/>
                <a:stretch>
                  <a:fillRect/>
                </a:stretch>
              </p:blipFill>
              <p:spPr>
                <a:xfrm>
                  <a:off x="11713240" y="1856587"/>
                  <a:ext cx="208440" cy="107640"/>
                </a:xfrm>
                <a:prstGeom prst="rect">
                  <a:avLst/>
                </a:prstGeom>
              </p:spPr>
            </p:pic>
          </mc:Fallback>
        </mc:AlternateContent>
      </p:grpSp>
      <p:grpSp>
        <p:nvGrpSpPr>
          <p:cNvPr id="63" name="Gruppieren 62">
            <a:extLst>
              <a:ext uri="{FF2B5EF4-FFF2-40B4-BE49-F238E27FC236}">
                <a16:creationId xmlns:a16="http://schemas.microsoft.com/office/drawing/2014/main" id="{8EE11588-0DA0-476E-BB65-4E2E8915C58E}"/>
              </a:ext>
            </a:extLst>
          </p:cNvPr>
          <p:cNvGrpSpPr/>
          <p:nvPr/>
        </p:nvGrpSpPr>
        <p:grpSpPr>
          <a:xfrm>
            <a:off x="8567920" y="2179867"/>
            <a:ext cx="497880" cy="180360"/>
            <a:chOff x="8567920" y="2179867"/>
            <a:chExt cx="497880" cy="180360"/>
          </a:xfrm>
        </p:grpSpPr>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7A94B94E-44B5-4FEE-9F1C-21CDD56399FD}"/>
                    </a:ext>
                  </a:extLst>
                </p14:cNvPr>
                <p14:cNvContentPartPr/>
                <p14:nvPr/>
              </p14:nvContentPartPr>
              <p14:xfrm>
                <a:off x="8567920" y="2259787"/>
                <a:ext cx="166680" cy="100440"/>
              </p14:xfrm>
            </p:contentPart>
          </mc:Choice>
          <mc:Fallback xmlns="">
            <p:pic>
              <p:nvPicPr>
                <p:cNvPr id="51" name="Freihand 50">
                  <a:extLst>
                    <a:ext uri="{FF2B5EF4-FFF2-40B4-BE49-F238E27FC236}">
                      <a16:creationId xmlns:a16="http://schemas.microsoft.com/office/drawing/2014/main" id="{7A94B94E-44B5-4FEE-9F1C-21CDD56399FD}"/>
                    </a:ext>
                  </a:extLst>
                </p:cNvPr>
                <p:cNvPicPr/>
                <p:nvPr/>
              </p:nvPicPr>
              <p:blipFill>
                <a:blip r:embed="rId80"/>
                <a:stretch>
                  <a:fillRect/>
                </a:stretch>
              </p:blipFill>
              <p:spPr>
                <a:xfrm>
                  <a:off x="8563600" y="2255467"/>
                  <a:ext cx="1753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980367CA-2C85-48BE-92B1-42C6893E1108}"/>
                    </a:ext>
                  </a:extLst>
                </p14:cNvPr>
                <p14:cNvContentPartPr/>
                <p14:nvPr/>
              </p14:nvContentPartPr>
              <p14:xfrm>
                <a:off x="8735680" y="2214067"/>
                <a:ext cx="360" cy="360"/>
              </p14:xfrm>
            </p:contentPart>
          </mc:Choice>
          <mc:Fallback xmlns="">
            <p:pic>
              <p:nvPicPr>
                <p:cNvPr id="52" name="Freihand 51">
                  <a:extLst>
                    <a:ext uri="{FF2B5EF4-FFF2-40B4-BE49-F238E27FC236}">
                      <a16:creationId xmlns:a16="http://schemas.microsoft.com/office/drawing/2014/main" id="{980367CA-2C85-48BE-92B1-42C6893E1108}"/>
                    </a:ext>
                  </a:extLst>
                </p:cNvPr>
                <p:cNvPicPr/>
                <p:nvPr/>
              </p:nvPicPr>
              <p:blipFill>
                <a:blip r:embed="rId24"/>
                <a:stretch>
                  <a:fillRect/>
                </a:stretch>
              </p:blipFill>
              <p:spPr>
                <a:xfrm>
                  <a:off x="8731360" y="22097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Freihand 52">
                  <a:extLst>
                    <a:ext uri="{FF2B5EF4-FFF2-40B4-BE49-F238E27FC236}">
                      <a16:creationId xmlns:a16="http://schemas.microsoft.com/office/drawing/2014/main" id="{18C1B48A-65D9-4193-B106-67D92EBC66AA}"/>
                    </a:ext>
                  </a:extLst>
                </p14:cNvPr>
                <p14:cNvContentPartPr/>
                <p14:nvPr/>
              </p14:nvContentPartPr>
              <p14:xfrm>
                <a:off x="8852680" y="2179867"/>
                <a:ext cx="127800" cy="173160"/>
              </p14:xfrm>
            </p:contentPart>
          </mc:Choice>
          <mc:Fallback xmlns="">
            <p:pic>
              <p:nvPicPr>
                <p:cNvPr id="53" name="Freihand 52">
                  <a:extLst>
                    <a:ext uri="{FF2B5EF4-FFF2-40B4-BE49-F238E27FC236}">
                      <a16:creationId xmlns:a16="http://schemas.microsoft.com/office/drawing/2014/main" id="{18C1B48A-65D9-4193-B106-67D92EBC66AA}"/>
                    </a:ext>
                  </a:extLst>
                </p:cNvPr>
                <p:cNvPicPr/>
                <p:nvPr/>
              </p:nvPicPr>
              <p:blipFill>
                <a:blip r:embed="rId83"/>
                <a:stretch>
                  <a:fillRect/>
                </a:stretch>
              </p:blipFill>
              <p:spPr>
                <a:xfrm>
                  <a:off x="8848360" y="2175547"/>
                  <a:ext cx="1364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BE3A8B07-FC69-46A6-8B42-351126A43C9D}"/>
                    </a:ext>
                  </a:extLst>
                </p14:cNvPr>
                <p14:cNvContentPartPr/>
                <p14:nvPr/>
              </p14:nvContentPartPr>
              <p14:xfrm>
                <a:off x="9001720" y="2240707"/>
                <a:ext cx="64080" cy="93960"/>
              </p14:xfrm>
            </p:contentPart>
          </mc:Choice>
          <mc:Fallback xmlns="">
            <p:pic>
              <p:nvPicPr>
                <p:cNvPr id="54" name="Freihand 53">
                  <a:extLst>
                    <a:ext uri="{FF2B5EF4-FFF2-40B4-BE49-F238E27FC236}">
                      <a16:creationId xmlns:a16="http://schemas.microsoft.com/office/drawing/2014/main" id="{BE3A8B07-FC69-46A6-8B42-351126A43C9D}"/>
                    </a:ext>
                  </a:extLst>
                </p:cNvPr>
                <p:cNvPicPr/>
                <p:nvPr/>
              </p:nvPicPr>
              <p:blipFill>
                <a:blip r:embed="rId85"/>
                <a:stretch>
                  <a:fillRect/>
                </a:stretch>
              </p:blipFill>
              <p:spPr>
                <a:xfrm>
                  <a:off x="8997400" y="2236387"/>
                  <a:ext cx="72720" cy="102600"/>
                </a:xfrm>
                <a:prstGeom prst="rect">
                  <a:avLst/>
                </a:prstGeom>
              </p:spPr>
            </p:pic>
          </mc:Fallback>
        </mc:AlternateContent>
      </p:grpSp>
      <p:grpSp>
        <p:nvGrpSpPr>
          <p:cNvPr id="62" name="Gruppieren 61">
            <a:extLst>
              <a:ext uri="{FF2B5EF4-FFF2-40B4-BE49-F238E27FC236}">
                <a16:creationId xmlns:a16="http://schemas.microsoft.com/office/drawing/2014/main" id="{4EBBE55E-9C2E-43E7-B814-DCA3AE4D5686}"/>
              </a:ext>
            </a:extLst>
          </p:cNvPr>
          <p:cNvGrpSpPr/>
          <p:nvPr/>
        </p:nvGrpSpPr>
        <p:grpSpPr>
          <a:xfrm>
            <a:off x="9269560" y="2121547"/>
            <a:ext cx="841320" cy="231480"/>
            <a:chOff x="9269560" y="2121547"/>
            <a:chExt cx="841320" cy="231480"/>
          </a:xfrm>
        </p:grpSpPr>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186FCC5D-F15E-457B-8A0D-7E1EB09F5227}"/>
                    </a:ext>
                  </a:extLst>
                </p14:cNvPr>
                <p14:cNvContentPartPr/>
                <p14:nvPr/>
              </p14:nvContentPartPr>
              <p14:xfrm>
                <a:off x="9269560" y="2233507"/>
                <a:ext cx="119520" cy="114120"/>
              </p14:xfrm>
            </p:contentPart>
          </mc:Choice>
          <mc:Fallback xmlns="">
            <p:pic>
              <p:nvPicPr>
                <p:cNvPr id="55" name="Freihand 54">
                  <a:extLst>
                    <a:ext uri="{FF2B5EF4-FFF2-40B4-BE49-F238E27FC236}">
                      <a16:creationId xmlns:a16="http://schemas.microsoft.com/office/drawing/2014/main" id="{186FCC5D-F15E-457B-8A0D-7E1EB09F5227}"/>
                    </a:ext>
                  </a:extLst>
                </p:cNvPr>
                <p:cNvPicPr/>
                <p:nvPr/>
              </p:nvPicPr>
              <p:blipFill>
                <a:blip r:embed="rId87"/>
                <a:stretch>
                  <a:fillRect/>
                </a:stretch>
              </p:blipFill>
              <p:spPr>
                <a:xfrm>
                  <a:off x="9265240" y="2229187"/>
                  <a:ext cx="1281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3F8E944B-2386-495B-96C7-A09D468346DB}"/>
                    </a:ext>
                  </a:extLst>
                </p14:cNvPr>
                <p14:cNvContentPartPr/>
                <p14:nvPr/>
              </p14:nvContentPartPr>
              <p14:xfrm>
                <a:off x="9407800" y="2238187"/>
                <a:ext cx="41040" cy="114840"/>
              </p14:xfrm>
            </p:contentPart>
          </mc:Choice>
          <mc:Fallback xmlns="">
            <p:pic>
              <p:nvPicPr>
                <p:cNvPr id="56" name="Freihand 55">
                  <a:extLst>
                    <a:ext uri="{FF2B5EF4-FFF2-40B4-BE49-F238E27FC236}">
                      <a16:creationId xmlns:a16="http://schemas.microsoft.com/office/drawing/2014/main" id="{3F8E944B-2386-495B-96C7-A09D468346DB}"/>
                    </a:ext>
                  </a:extLst>
                </p:cNvPr>
                <p:cNvPicPr/>
                <p:nvPr/>
              </p:nvPicPr>
              <p:blipFill>
                <a:blip r:embed="rId89"/>
                <a:stretch>
                  <a:fillRect/>
                </a:stretch>
              </p:blipFill>
              <p:spPr>
                <a:xfrm>
                  <a:off x="9403480" y="2233867"/>
                  <a:ext cx="496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DD6B617E-D53B-47F4-A2AD-B456EB0B47B9}"/>
                    </a:ext>
                  </a:extLst>
                </p14:cNvPr>
                <p14:cNvContentPartPr/>
                <p14:nvPr/>
              </p14:nvContentPartPr>
              <p14:xfrm>
                <a:off x="9423640" y="2264467"/>
                <a:ext cx="132840" cy="58680"/>
              </p14:xfrm>
            </p:contentPart>
          </mc:Choice>
          <mc:Fallback xmlns="">
            <p:pic>
              <p:nvPicPr>
                <p:cNvPr id="57" name="Freihand 56">
                  <a:extLst>
                    <a:ext uri="{FF2B5EF4-FFF2-40B4-BE49-F238E27FC236}">
                      <a16:creationId xmlns:a16="http://schemas.microsoft.com/office/drawing/2014/main" id="{DD6B617E-D53B-47F4-A2AD-B456EB0B47B9}"/>
                    </a:ext>
                  </a:extLst>
                </p:cNvPr>
                <p:cNvPicPr/>
                <p:nvPr/>
              </p:nvPicPr>
              <p:blipFill>
                <a:blip r:embed="rId91"/>
                <a:stretch>
                  <a:fillRect/>
                </a:stretch>
              </p:blipFill>
              <p:spPr>
                <a:xfrm>
                  <a:off x="9419320" y="2260147"/>
                  <a:ext cx="1414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88EDC3FB-6CF8-4390-858F-15C4D660F7A0}"/>
                    </a:ext>
                  </a:extLst>
                </p14:cNvPr>
                <p14:cNvContentPartPr/>
                <p14:nvPr/>
              </p14:nvContentPartPr>
              <p14:xfrm>
                <a:off x="9579520" y="2231707"/>
                <a:ext cx="211680" cy="115920"/>
              </p14:xfrm>
            </p:contentPart>
          </mc:Choice>
          <mc:Fallback xmlns="">
            <p:pic>
              <p:nvPicPr>
                <p:cNvPr id="58" name="Freihand 57">
                  <a:extLst>
                    <a:ext uri="{FF2B5EF4-FFF2-40B4-BE49-F238E27FC236}">
                      <a16:creationId xmlns:a16="http://schemas.microsoft.com/office/drawing/2014/main" id="{88EDC3FB-6CF8-4390-858F-15C4D660F7A0}"/>
                    </a:ext>
                  </a:extLst>
                </p:cNvPr>
                <p:cNvPicPr/>
                <p:nvPr/>
              </p:nvPicPr>
              <p:blipFill>
                <a:blip r:embed="rId93"/>
                <a:stretch>
                  <a:fillRect/>
                </a:stretch>
              </p:blipFill>
              <p:spPr>
                <a:xfrm>
                  <a:off x="9575200" y="2227387"/>
                  <a:ext cx="220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21D41A37-D138-4A8A-A6AC-D4BDF692D5BB}"/>
                    </a:ext>
                  </a:extLst>
                </p14:cNvPr>
                <p14:cNvContentPartPr/>
                <p14:nvPr/>
              </p14:nvContentPartPr>
              <p14:xfrm>
                <a:off x="9812800" y="2166187"/>
                <a:ext cx="86040" cy="178920"/>
              </p14:xfrm>
            </p:contentPart>
          </mc:Choice>
          <mc:Fallback xmlns="">
            <p:pic>
              <p:nvPicPr>
                <p:cNvPr id="59" name="Freihand 58">
                  <a:extLst>
                    <a:ext uri="{FF2B5EF4-FFF2-40B4-BE49-F238E27FC236}">
                      <a16:creationId xmlns:a16="http://schemas.microsoft.com/office/drawing/2014/main" id="{21D41A37-D138-4A8A-A6AC-D4BDF692D5BB}"/>
                    </a:ext>
                  </a:extLst>
                </p:cNvPr>
                <p:cNvPicPr/>
                <p:nvPr/>
              </p:nvPicPr>
              <p:blipFill>
                <a:blip r:embed="rId95"/>
                <a:stretch>
                  <a:fillRect/>
                </a:stretch>
              </p:blipFill>
              <p:spPr>
                <a:xfrm>
                  <a:off x="9808480" y="2161867"/>
                  <a:ext cx="946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B832E630-233F-4F14-88C3-CFF2F731A5E3}"/>
                    </a:ext>
                  </a:extLst>
                </p14:cNvPr>
                <p14:cNvContentPartPr/>
                <p14:nvPr/>
              </p14:nvContentPartPr>
              <p14:xfrm>
                <a:off x="9881920" y="2212267"/>
                <a:ext cx="228960" cy="102240"/>
              </p14:xfrm>
            </p:contentPart>
          </mc:Choice>
          <mc:Fallback xmlns="">
            <p:pic>
              <p:nvPicPr>
                <p:cNvPr id="60" name="Freihand 59">
                  <a:extLst>
                    <a:ext uri="{FF2B5EF4-FFF2-40B4-BE49-F238E27FC236}">
                      <a16:creationId xmlns:a16="http://schemas.microsoft.com/office/drawing/2014/main" id="{B832E630-233F-4F14-88C3-CFF2F731A5E3}"/>
                    </a:ext>
                  </a:extLst>
                </p:cNvPr>
                <p:cNvPicPr/>
                <p:nvPr/>
              </p:nvPicPr>
              <p:blipFill>
                <a:blip r:embed="rId97"/>
                <a:stretch>
                  <a:fillRect/>
                </a:stretch>
              </p:blipFill>
              <p:spPr>
                <a:xfrm>
                  <a:off x="9877600" y="2207947"/>
                  <a:ext cx="2376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Freihand 60">
                  <a:extLst>
                    <a:ext uri="{FF2B5EF4-FFF2-40B4-BE49-F238E27FC236}">
                      <a16:creationId xmlns:a16="http://schemas.microsoft.com/office/drawing/2014/main" id="{876C076C-3972-4AFA-9A11-1FB61DBB8AD4}"/>
                    </a:ext>
                  </a:extLst>
                </p14:cNvPr>
                <p14:cNvContentPartPr/>
                <p14:nvPr/>
              </p14:nvContentPartPr>
              <p14:xfrm>
                <a:off x="9451720" y="2121547"/>
                <a:ext cx="16200" cy="57240"/>
              </p14:xfrm>
            </p:contentPart>
          </mc:Choice>
          <mc:Fallback xmlns="">
            <p:pic>
              <p:nvPicPr>
                <p:cNvPr id="61" name="Freihand 60">
                  <a:extLst>
                    <a:ext uri="{FF2B5EF4-FFF2-40B4-BE49-F238E27FC236}">
                      <a16:creationId xmlns:a16="http://schemas.microsoft.com/office/drawing/2014/main" id="{876C076C-3972-4AFA-9A11-1FB61DBB8AD4}"/>
                    </a:ext>
                  </a:extLst>
                </p:cNvPr>
                <p:cNvPicPr/>
                <p:nvPr/>
              </p:nvPicPr>
              <p:blipFill>
                <a:blip r:embed="rId99"/>
                <a:stretch>
                  <a:fillRect/>
                </a:stretch>
              </p:blipFill>
              <p:spPr>
                <a:xfrm>
                  <a:off x="9447400" y="2117227"/>
                  <a:ext cx="24840" cy="65880"/>
                </a:xfrm>
                <a:prstGeom prst="rect">
                  <a:avLst/>
                </a:prstGeom>
              </p:spPr>
            </p:pic>
          </mc:Fallback>
        </mc:AlternateContent>
      </p:grpSp>
      <p:grpSp>
        <p:nvGrpSpPr>
          <p:cNvPr id="67" name="Gruppieren 66">
            <a:extLst>
              <a:ext uri="{FF2B5EF4-FFF2-40B4-BE49-F238E27FC236}">
                <a16:creationId xmlns:a16="http://schemas.microsoft.com/office/drawing/2014/main" id="{7DFCFB05-844A-48AD-A3A1-B6CAFEEBD85E}"/>
              </a:ext>
            </a:extLst>
          </p:cNvPr>
          <p:cNvGrpSpPr/>
          <p:nvPr/>
        </p:nvGrpSpPr>
        <p:grpSpPr>
          <a:xfrm>
            <a:off x="10293760" y="2146387"/>
            <a:ext cx="466560" cy="221400"/>
            <a:chOff x="10293760" y="2146387"/>
            <a:chExt cx="466560" cy="221400"/>
          </a:xfrm>
        </p:grpSpPr>
        <mc:AlternateContent xmlns:mc="http://schemas.openxmlformats.org/markup-compatibility/2006" xmlns:p14="http://schemas.microsoft.com/office/powerpoint/2010/main">
          <mc:Choice Requires="p14">
            <p:contentPart p14:bwMode="auto" r:id="rId100">
              <p14:nvContentPartPr>
                <p14:cNvPr id="64" name="Freihand 63">
                  <a:extLst>
                    <a:ext uri="{FF2B5EF4-FFF2-40B4-BE49-F238E27FC236}">
                      <a16:creationId xmlns:a16="http://schemas.microsoft.com/office/drawing/2014/main" id="{C7423A09-3676-4352-9589-F7B76A155BA4}"/>
                    </a:ext>
                  </a:extLst>
                </p14:cNvPr>
                <p14:cNvContentPartPr/>
                <p14:nvPr/>
              </p14:nvContentPartPr>
              <p14:xfrm>
                <a:off x="10293760" y="2159707"/>
                <a:ext cx="111960" cy="208080"/>
              </p14:xfrm>
            </p:contentPart>
          </mc:Choice>
          <mc:Fallback xmlns="">
            <p:pic>
              <p:nvPicPr>
                <p:cNvPr id="64" name="Freihand 63">
                  <a:extLst>
                    <a:ext uri="{FF2B5EF4-FFF2-40B4-BE49-F238E27FC236}">
                      <a16:creationId xmlns:a16="http://schemas.microsoft.com/office/drawing/2014/main" id="{C7423A09-3676-4352-9589-F7B76A155BA4}"/>
                    </a:ext>
                  </a:extLst>
                </p:cNvPr>
                <p:cNvPicPr/>
                <p:nvPr/>
              </p:nvPicPr>
              <p:blipFill>
                <a:blip r:embed="rId101"/>
                <a:stretch>
                  <a:fillRect/>
                </a:stretch>
              </p:blipFill>
              <p:spPr>
                <a:xfrm>
                  <a:off x="10289440" y="2155387"/>
                  <a:ext cx="1206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5" name="Freihand 64">
                  <a:extLst>
                    <a:ext uri="{FF2B5EF4-FFF2-40B4-BE49-F238E27FC236}">
                      <a16:creationId xmlns:a16="http://schemas.microsoft.com/office/drawing/2014/main" id="{4424544B-F846-4292-B755-1BFDE66F5412}"/>
                    </a:ext>
                  </a:extLst>
                </p14:cNvPr>
                <p14:cNvContentPartPr/>
                <p14:nvPr/>
              </p14:nvContentPartPr>
              <p14:xfrm>
                <a:off x="10423720" y="2146387"/>
                <a:ext cx="50040" cy="136800"/>
              </p14:xfrm>
            </p:contentPart>
          </mc:Choice>
          <mc:Fallback xmlns="">
            <p:pic>
              <p:nvPicPr>
                <p:cNvPr id="65" name="Freihand 64">
                  <a:extLst>
                    <a:ext uri="{FF2B5EF4-FFF2-40B4-BE49-F238E27FC236}">
                      <a16:creationId xmlns:a16="http://schemas.microsoft.com/office/drawing/2014/main" id="{4424544B-F846-4292-B755-1BFDE66F5412}"/>
                    </a:ext>
                  </a:extLst>
                </p:cNvPr>
                <p:cNvPicPr/>
                <p:nvPr/>
              </p:nvPicPr>
              <p:blipFill>
                <a:blip r:embed="rId103"/>
                <a:stretch>
                  <a:fillRect/>
                </a:stretch>
              </p:blipFill>
              <p:spPr>
                <a:xfrm>
                  <a:off x="10419400" y="2142067"/>
                  <a:ext cx="586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Freihand 65">
                  <a:extLst>
                    <a:ext uri="{FF2B5EF4-FFF2-40B4-BE49-F238E27FC236}">
                      <a16:creationId xmlns:a16="http://schemas.microsoft.com/office/drawing/2014/main" id="{AF0FA32D-60BA-4597-92FC-EDE911C7753C}"/>
                    </a:ext>
                  </a:extLst>
                </p14:cNvPr>
                <p14:cNvContentPartPr/>
                <p14:nvPr/>
              </p14:nvContentPartPr>
              <p14:xfrm>
                <a:off x="10477360" y="2189587"/>
                <a:ext cx="282960" cy="88560"/>
              </p14:xfrm>
            </p:contentPart>
          </mc:Choice>
          <mc:Fallback xmlns="">
            <p:pic>
              <p:nvPicPr>
                <p:cNvPr id="66" name="Freihand 65">
                  <a:extLst>
                    <a:ext uri="{FF2B5EF4-FFF2-40B4-BE49-F238E27FC236}">
                      <a16:creationId xmlns:a16="http://schemas.microsoft.com/office/drawing/2014/main" id="{AF0FA32D-60BA-4597-92FC-EDE911C7753C}"/>
                    </a:ext>
                  </a:extLst>
                </p:cNvPr>
                <p:cNvPicPr/>
                <p:nvPr/>
              </p:nvPicPr>
              <p:blipFill>
                <a:blip r:embed="rId105"/>
                <a:stretch>
                  <a:fillRect/>
                </a:stretch>
              </p:blipFill>
              <p:spPr>
                <a:xfrm>
                  <a:off x="10473040" y="2185267"/>
                  <a:ext cx="291600" cy="97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6">
            <p14:nvContentPartPr>
              <p14:cNvPr id="68" name="Freihand 67">
                <a:extLst>
                  <a:ext uri="{FF2B5EF4-FFF2-40B4-BE49-F238E27FC236}">
                    <a16:creationId xmlns:a16="http://schemas.microsoft.com/office/drawing/2014/main" id="{317939D6-4405-412F-9C20-8A32A6774D78}"/>
                  </a:ext>
                </a:extLst>
              </p14:cNvPr>
              <p14:cNvContentPartPr/>
              <p14:nvPr/>
            </p14:nvContentPartPr>
            <p14:xfrm>
              <a:off x="2374480" y="2614027"/>
              <a:ext cx="3250080" cy="64080"/>
            </p14:xfrm>
          </p:contentPart>
        </mc:Choice>
        <mc:Fallback xmlns="">
          <p:pic>
            <p:nvPicPr>
              <p:cNvPr id="68" name="Freihand 67">
                <a:extLst>
                  <a:ext uri="{FF2B5EF4-FFF2-40B4-BE49-F238E27FC236}">
                    <a16:creationId xmlns:a16="http://schemas.microsoft.com/office/drawing/2014/main" id="{317939D6-4405-412F-9C20-8A32A6774D78}"/>
                  </a:ext>
                </a:extLst>
              </p:cNvPr>
              <p:cNvPicPr/>
              <p:nvPr/>
            </p:nvPicPr>
            <p:blipFill>
              <a:blip r:embed="rId107"/>
              <a:stretch>
                <a:fillRect/>
              </a:stretch>
            </p:blipFill>
            <p:spPr>
              <a:xfrm>
                <a:off x="2370160" y="2609707"/>
                <a:ext cx="32587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9" name="Freihand 68">
                <a:extLst>
                  <a:ext uri="{FF2B5EF4-FFF2-40B4-BE49-F238E27FC236}">
                    <a16:creationId xmlns:a16="http://schemas.microsoft.com/office/drawing/2014/main" id="{FB1B76B7-FAEC-4829-AF97-4F8525A7B7BD}"/>
                  </a:ext>
                </a:extLst>
              </p14:cNvPr>
              <p14:cNvContentPartPr/>
              <p14:nvPr/>
            </p14:nvContentPartPr>
            <p14:xfrm>
              <a:off x="1817200" y="824107"/>
              <a:ext cx="2775240" cy="93240"/>
            </p14:xfrm>
          </p:contentPart>
        </mc:Choice>
        <mc:Fallback xmlns="">
          <p:pic>
            <p:nvPicPr>
              <p:cNvPr id="69" name="Freihand 68">
                <a:extLst>
                  <a:ext uri="{FF2B5EF4-FFF2-40B4-BE49-F238E27FC236}">
                    <a16:creationId xmlns:a16="http://schemas.microsoft.com/office/drawing/2014/main" id="{FB1B76B7-FAEC-4829-AF97-4F8525A7B7BD}"/>
                  </a:ext>
                </a:extLst>
              </p:cNvPr>
              <p:cNvPicPr/>
              <p:nvPr/>
            </p:nvPicPr>
            <p:blipFill>
              <a:blip r:embed="rId109"/>
              <a:stretch>
                <a:fillRect/>
              </a:stretch>
            </p:blipFill>
            <p:spPr>
              <a:xfrm>
                <a:off x="1812880" y="819787"/>
                <a:ext cx="27838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2" name="Freihand 71">
                <a:extLst>
                  <a:ext uri="{FF2B5EF4-FFF2-40B4-BE49-F238E27FC236}">
                    <a16:creationId xmlns:a16="http://schemas.microsoft.com/office/drawing/2014/main" id="{5015B786-5082-4548-B78D-2866E33086E5}"/>
                  </a:ext>
                </a:extLst>
              </p14:cNvPr>
              <p14:cNvContentPartPr/>
              <p14:nvPr/>
            </p14:nvContentPartPr>
            <p14:xfrm>
              <a:off x="8096680" y="3229987"/>
              <a:ext cx="2154240" cy="535320"/>
            </p14:xfrm>
          </p:contentPart>
        </mc:Choice>
        <mc:Fallback xmlns="">
          <p:pic>
            <p:nvPicPr>
              <p:cNvPr id="72" name="Freihand 71">
                <a:extLst>
                  <a:ext uri="{FF2B5EF4-FFF2-40B4-BE49-F238E27FC236}">
                    <a16:creationId xmlns:a16="http://schemas.microsoft.com/office/drawing/2014/main" id="{5015B786-5082-4548-B78D-2866E33086E5}"/>
                  </a:ext>
                </a:extLst>
              </p:cNvPr>
              <p:cNvPicPr/>
              <p:nvPr/>
            </p:nvPicPr>
            <p:blipFill>
              <a:blip r:embed="rId111"/>
              <a:stretch>
                <a:fillRect/>
              </a:stretch>
            </p:blipFill>
            <p:spPr>
              <a:xfrm>
                <a:off x="8092360" y="3225667"/>
                <a:ext cx="2162880" cy="543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4" name="Freihand 73">
                <a:extLst>
                  <a:ext uri="{FF2B5EF4-FFF2-40B4-BE49-F238E27FC236}">
                    <a16:creationId xmlns:a16="http://schemas.microsoft.com/office/drawing/2014/main" id="{4956FBAB-EACF-468D-8A44-F15378084539}"/>
                  </a:ext>
                </a:extLst>
              </p14:cNvPr>
              <p14:cNvContentPartPr/>
              <p14:nvPr/>
            </p14:nvContentPartPr>
            <p14:xfrm>
              <a:off x="7329880" y="4060867"/>
              <a:ext cx="2515320" cy="131760"/>
            </p14:xfrm>
          </p:contentPart>
        </mc:Choice>
        <mc:Fallback xmlns="">
          <p:pic>
            <p:nvPicPr>
              <p:cNvPr id="74" name="Freihand 73">
                <a:extLst>
                  <a:ext uri="{FF2B5EF4-FFF2-40B4-BE49-F238E27FC236}">
                    <a16:creationId xmlns:a16="http://schemas.microsoft.com/office/drawing/2014/main" id="{4956FBAB-EACF-468D-8A44-F15378084539}"/>
                  </a:ext>
                </a:extLst>
              </p:cNvPr>
              <p:cNvPicPr/>
              <p:nvPr/>
            </p:nvPicPr>
            <p:blipFill>
              <a:blip r:embed="rId113"/>
              <a:stretch>
                <a:fillRect/>
              </a:stretch>
            </p:blipFill>
            <p:spPr>
              <a:xfrm>
                <a:off x="7325560" y="4056547"/>
                <a:ext cx="2523960" cy="140400"/>
              </a:xfrm>
              <a:prstGeom prst="rect">
                <a:avLst/>
              </a:prstGeom>
            </p:spPr>
          </p:pic>
        </mc:Fallback>
      </mc:AlternateContent>
      <p:grpSp>
        <p:nvGrpSpPr>
          <p:cNvPr id="76" name="Gruppieren 75">
            <a:extLst>
              <a:ext uri="{FF2B5EF4-FFF2-40B4-BE49-F238E27FC236}">
                <a16:creationId xmlns:a16="http://schemas.microsoft.com/office/drawing/2014/main" id="{A687DC39-765F-4CAE-B214-23422EE18255}"/>
              </a:ext>
            </a:extLst>
          </p:cNvPr>
          <p:cNvGrpSpPr/>
          <p:nvPr/>
        </p:nvGrpSpPr>
        <p:grpSpPr>
          <a:xfrm>
            <a:off x="8130880" y="3240067"/>
            <a:ext cx="2392560" cy="605160"/>
            <a:chOff x="8130880" y="3240067"/>
            <a:chExt cx="2392560" cy="605160"/>
          </a:xfrm>
        </p:grpSpPr>
        <mc:AlternateContent xmlns:mc="http://schemas.openxmlformats.org/markup-compatibility/2006" xmlns:p14="http://schemas.microsoft.com/office/powerpoint/2010/main">
          <mc:Choice Requires="p14">
            <p:contentPart p14:bwMode="auto" r:id="rId114">
              <p14:nvContentPartPr>
                <p14:cNvPr id="70" name="Freihand 69">
                  <a:extLst>
                    <a:ext uri="{FF2B5EF4-FFF2-40B4-BE49-F238E27FC236}">
                      <a16:creationId xmlns:a16="http://schemas.microsoft.com/office/drawing/2014/main" id="{DECBFFC8-D65E-4B4F-8EAC-6D7BF332FB66}"/>
                    </a:ext>
                  </a:extLst>
                </p14:cNvPr>
                <p14:cNvContentPartPr/>
                <p14:nvPr/>
              </p14:nvContentPartPr>
              <p14:xfrm>
                <a:off x="8239960" y="3677827"/>
                <a:ext cx="713160" cy="58320"/>
              </p14:xfrm>
            </p:contentPart>
          </mc:Choice>
          <mc:Fallback xmlns="">
            <p:pic>
              <p:nvPicPr>
                <p:cNvPr id="70" name="Freihand 69">
                  <a:extLst>
                    <a:ext uri="{FF2B5EF4-FFF2-40B4-BE49-F238E27FC236}">
                      <a16:creationId xmlns:a16="http://schemas.microsoft.com/office/drawing/2014/main" id="{DECBFFC8-D65E-4B4F-8EAC-6D7BF332FB66}"/>
                    </a:ext>
                  </a:extLst>
                </p:cNvPr>
                <p:cNvPicPr/>
                <p:nvPr/>
              </p:nvPicPr>
              <p:blipFill>
                <a:blip r:embed="rId115"/>
                <a:stretch>
                  <a:fillRect/>
                </a:stretch>
              </p:blipFill>
              <p:spPr>
                <a:xfrm>
                  <a:off x="8235640" y="3673507"/>
                  <a:ext cx="7218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 name="Freihand 70">
                  <a:extLst>
                    <a:ext uri="{FF2B5EF4-FFF2-40B4-BE49-F238E27FC236}">
                      <a16:creationId xmlns:a16="http://schemas.microsoft.com/office/drawing/2014/main" id="{A1DFBABA-BE02-4626-B630-0C0771880CCF}"/>
                    </a:ext>
                  </a:extLst>
                </p14:cNvPr>
                <p14:cNvContentPartPr/>
                <p14:nvPr/>
              </p14:nvContentPartPr>
              <p14:xfrm>
                <a:off x="9193600" y="3672427"/>
                <a:ext cx="663840" cy="27720"/>
              </p14:xfrm>
            </p:contentPart>
          </mc:Choice>
          <mc:Fallback xmlns="">
            <p:pic>
              <p:nvPicPr>
                <p:cNvPr id="71" name="Freihand 70">
                  <a:extLst>
                    <a:ext uri="{FF2B5EF4-FFF2-40B4-BE49-F238E27FC236}">
                      <a16:creationId xmlns:a16="http://schemas.microsoft.com/office/drawing/2014/main" id="{A1DFBABA-BE02-4626-B630-0C0771880CCF}"/>
                    </a:ext>
                  </a:extLst>
                </p:cNvPr>
                <p:cNvPicPr/>
                <p:nvPr/>
              </p:nvPicPr>
              <p:blipFill>
                <a:blip r:embed="rId117"/>
                <a:stretch>
                  <a:fillRect/>
                </a:stretch>
              </p:blipFill>
              <p:spPr>
                <a:xfrm>
                  <a:off x="9189280" y="3668107"/>
                  <a:ext cx="6724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5" name="Freihand 74">
                  <a:extLst>
                    <a:ext uri="{FF2B5EF4-FFF2-40B4-BE49-F238E27FC236}">
                      <a16:creationId xmlns:a16="http://schemas.microsoft.com/office/drawing/2014/main" id="{1619AE21-CDE6-4003-B648-F01828C20958}"/>
                    </a:ext>
                  </a:extLst>
                </p14:cNvPr>
                <p14:cNvContentPartPr/>
                <p14:nvPr/>
              </p14:nvContentPartPr>
              <p14:xfrm>
                <a:off x="8130880" y="3240067"/>
                <a:ext cx="2392560" cy="605160"/>
              </p14:xfrm>
            </p:contentPart>
          </mc:Choice>
          <mc:Fallback xmlns="">
            <p:pic>
              <p:nvPicPr>
                <p:cNvPr id="75" name="Freihand 74">
                  <a:extLst>
                    <a:ext uri="{FF2B5EF4-FFF2-40B4-BE49-F238E27FC236}">
                      <a16:creationId xmlns:a16="http://schemas.microsoft.com/office/drawing/2014/main" id="{1619AE21-CDE6-4003-B648-F01828C20958}"/>
                    </a:ext>
                  </a:extLst>
                </p:cNvPr>
                <p:cNvPicPr/>
                <p:nvPr/>
              </p:nvPicPr>
              <p:blipFill>
                <a:blip r:embed="rId119"/>
                <a:stretch>
                  <a:fillRect/>
                </a:stretch>
              </p:blipFill>
              <p:spPr>
                <a:xfrm>
                  <a:off x="8126560" y="3235747"/>
                  <a:ext cx="2401200" cy="613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77" name="Freihand 76">
                <a:extLst>
                  <a:ext uri="{FF2B5EF4-FFF2-40B4-BE49-F238E27FC236}">
                    <a16:creationId xmlns:a16="http://schemas.microsoft.com/office/drawing/2014/main" id="{BBAE25A4-59DD-4FB4-88E4-3189E186B1B4}"/>
                  </a:ext>
                </a:extLst>
              </p14:cNvPr>
              <p14:cNvContentPartPr/>
              <p14:nvPr/>
            </p14:nvContentPartPr>
            <p14:xfrm>
              <a:off x="1424800" y="115627"/>
              <a:ext cx="3206520" cy="768960"/>
            </p14:xfrm>
          </p:contentPart>
        </mc:Choice>
        <mc:Fallback xmlns="">
          <p:pic>
            <p:nvPicPr>
              <p:cNvPr id="77" name="Freihand 76">
                <a:extLst>
                  <a:ext uri="{FF2B5EF4-FFF2-40B4-BE49-F238E27FC236}">
                    <a16:creationId xmlns:a16="http://schemas.microsoft.com/office/drawing/2014/main" id="{BBAE25A4-59DD-4FB4-88E4-3189E186B1B4}"/>
                  </a:ext>
                </a:extLst>
              </p:cNvPr>
              <p:cNvPicPr/>
              <p:nvPr/>
            </p:nvPicPr>
            <p:blipFill>
              <a:blip r:embed="rId121"/>
              <a:stretch>
                <a:fillRect/>
              </a:stretch>
            </p:blipFill>
            <p:spPr>
              <a:xfrm>
                <a:off x="1420480" y="111307"/>
                <a:ext cx="3215160" cy="777600"/>
              </a:xfrm>
              <a:prstGeom prst="rect">
                <a:avLst/>
              </a:prstGeom>
            </p:spPr>
          </p:pic>
        </mc:Fallback>
      </mc:AlternateContent>
    </p:spTree>
    <p:extLst>
      <p:ext uri="{BB962C8B-B14F-4D97-AF65-F5344CB8AC3E}">
        <p14:creationId xmlns:p14="http://schemas.microsoft.com/office/powerpoint/2010/main" val="1191581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036570" cy="613294"/>
          </a:xfrm>
          <a:prstGeom prst="rect">
            <a:avLst/>
          </a:prstGeom>
          <a:noFill/>
          <a:ln>
            <a:noFill/>
          </a:ln>
        </p:spPr>
        <p:txBody>
          <a:bodyPr vert="horz" wrap="none" lIns="81646" tIns="40823" rIns="81646" bIns="40823" anchorCtr="0" compatLnSpc="0">
            <a:spAutoFit/>
          </a:bodyPr>
          <a:lstStyle/>
          <a:p>
            <a:r>
              <a:rPr lang="de-DE" sz="3600"/>
              <a:t>Unit of account</a:t>
            </a:r>
            <a:endParaRPr lang="de-DE" sz="3600" dirty="0"/>
          </a:p>
        </p:txBody>
      </p:sp>
      <p:sp>
        <p:nvSpPr>
          <p:cNvPr id="4" name="Textfeld 3"/>
          <p:cNvSpPr txBox="1"/>
          <p:nvPr/>
        </p:nvSpPr>
        <p:spPr>
          <a:xfrm>
            <a:off x="456726" y="1143046"/>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err="1"/>
              <a:t>Standardization</a:t>
            </a:r>
            <a:r>
              <a:rPr lang="de-DE" sz="2540" dirty="0"/>
              <a:t> </a:t>
            </a:r>
            <a:r>
              <a:rPr lang="de-DE" sz="2540" dirty="0" err="1"/>
              <a:t>of</a:t>
            </a:r>
            <a:r>
              <a:rPr lang="de-DE" sz="2540" dirty="0"/>
              <a:t> </a:t>
            </a:r>
            <a:r>
              <a:rPr lang="de-DE" sz="2540" dirty="0" err="1"/>
              <a:t>general</a:t>
            </a:r>
            <a:r>
              <a:rPr lang="de-DE" sz="2540" dirty="0"/>
              <a:t> </a:t>
            </a:r>
            <a:r>
              <a:rPr lang="de-DE" sz="2540" dirty="0" err="1"/>
              <a:t>valuation</a:t>
            </a:r>
            <a:r>
              <a:rPr lang="de-DE" sz="2540" dirty="0"/>
              <a:t> </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err="1"/>
              <a:t>Possibility</a:t>
            </a:r>
            <a:r>
              <a:rPr lang="de-DE" sz="2540" dirty="0"/>
              <a:t> </a:t>
            </a:r>
            <a:r>
              <a:rPr lang="de-DE" sz="2540" dirty="0" err="1"/>
              <a:t>to</a:t>
            </a:r>
            <a:r>
              <a:rPr lang="de-DE" sz="2540" dirty="0"/>
              <a:t> express </a:t>
            </a:r>
            <a:r>
              <a:rPr lang="de-DE" sz="2540" dirty="0" err="1"/>
              <a:t>with</a:t>
            </a:r>
            <a:r>
              <a:rPr lang="de-DE" sz="2540" dirty="0"/>
              <a:t> relative </a:t>
            </a:r>
            <a:r>
              <a:rPr lang="de-DE" sz="2540" dirty="0" err="1"/>
              <a:t>prices</a:t>
            </a:r>
            <a:r>
              <a:rPr lang="de-DE" sz="2540" dirty="0"/>
              <a:t> </a:t>
            </a:r>
            <a:r>
              <a:rPr lang="de-DE" sz="2540" dirty="0" err="1"/>
              <a:t>the</a:t>
            </a:r>
            <a:r>
              <a:rPr lang="de-DE" sz="2540" dirty="0"/>
              <a:t> </a:t>
            </a:r>
            <a:r>
              <a:rPr lang="de-DE" sz="2540" dirty="0" err="1"/>
              <a:t>exchange</a:t>
            </a:r>
            <a:r>
              <a:rPr lang="de-DE" sz="2540" dirty="0"/>
              <a:t> </a:t>
            </a:r>
            <a:r>
              <a:rPr lang="de-DE" sz="2540" dirty="0" err="1"/>
              <a:t>ratio</a:t>
            </a:r>
            <a:r>
              <a:rPr lang="de-DE" sz="2540" dirty="0"/>
              <a:t> </a:t>
            </a:r>
            <a:r>
              <a:rPr lang="de-DE" sz="2540" dirty="0" err="1"/>
              <a:t>between</a:t>
            </a:r>
            <a:r>
              <a:rPr lang="de-DE" sz="2540" dirty="0"/>
              <a:t> real </a:t>
            </a:r>
            <a:r>
              <a:rPr lang="de-DE" sz="2540" dirty="0" err="1"/>
              <a:t>goods</a:t>
            </a:r>
            <a:r>
              <a:rPr lang="de-DE" sz="2540" dirty="0"/>
              <a: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Money </a:t>
            </a:r>
            <a:r>
              <a:rPr lang="de-DE" sz="2540" dirty="0" err="1"/>
              <a:t>is</a:t>
            </a:r>
            <a:r>
              <a:rPr lang="de-DE" sz="2540" dirty="0"/>
              <a:t> </a:t>
            </a:r>
            <a:r>
              <a:rPr lang="de-DE" sz="2540" dirty="0" err="1"/>
              <a:t>the</a:t>
            </a:r>
            <a:r>
              <a:rPr lang="de-DE" sz="2540" dirty="0"/>
              <a:t> </a:t>
            </a:r>
            <a:r>
              <a:rPr lang="de-DE" sz="2540" dirty="0" err="1"/>
              <a:t>basis</a:t>
            </a:r>
            <a:r>
              <a:rPr lang="de-DE" sz="2540" dirty="0"/>
              <a:t> </a:t>
            </a:r>
            <a:r>
              <a:rPr lang="de-DE" sz="2540" dirty="0" err="1"/>
              <a:t>of</a:t>
            </a:r>
            <a:r>
              <a:rPr lang="de-DE" sz="2540" dirty="0"/>
              <a:t> </a:t>
            </a:r>
            <a:r>
              <a:rPr lang="de-DE" sz="2540" dirty="0" err="1"/>
              <a:t>the</a:t>
            </a:r>
            <a:r>
              <a:rPr lang="de-DE" sz="2540" dirty="0"/>
              <a:t> national </a:t>
            </a:r>
            <a:r>
              <a:rPr lang="de-DE" sz="2540" dirty="0" err="1"/>
              <a:t>account</a:t>
            </a:r>
            <a:r>
              <a:rPr lang="de-DE" sz="2540" dirty="0"/>
              <a:t> </a:t>
            </a:r>
            <a:r>
              <a:rPr lang="de-DE" sz="2540" dirty="0" err="1"/>
              <a:t>system</a:t>
            </a:r>
            <a:r>
              <a:rPr lang="de-DE" sz="2540" dirty="0"/>
              <a:t>. Thus </a:t>
            </a:r>
            <a:r>
              <a:rPr lang="de-DE" sz="2540" dirty="0" err="1"/>
              <a:t>prices</a:t>
            </a:r>
            <a:r>
              <a:rPr lang="de-DE" sz="2540" dirty="0"/>
              <a:t> </a:t>
            </a:r>
            <a:r>
              <a:rPr lang="de-DE" sz="2540" dirty="0" err="1"/>
              <a:t>menasured</a:t>
            </a:r>
            <a:r>
              <a:rPr lang="de-DE" sz="2540" dirty="0"/>
              <a:t> in </a:t>
            </a:r>
            <a:r>
              <a:rPr lang="de-DE" sz="2540" dirty="0" err="1"/>
              <a:t>money</a:t>
            </a:r>
            <a:r>
              <a:rPr lang="de-DE" sz="2540" dirty="0"/>
              <a:t> </a:t>
            </a:r>
            <a:r>
              <a:rPr lang="de-DE" sz="2540" dirty="0" err="1"/>
              <a:t>are</a:t>
            </a:r>
            <a:r>
              <a:rPr lang="de-DE" sz="2540" dirty="0"/>
              <a:t> </a:t>
            </a:r>
            <a:r>
              <a:rPr lang="de-DE" sz="2540" dirty="0" err="1"/>
              <a:t>the</a:t>
            </a:r>
            <a:r>
              <a:rPr lang="de-DE" sz="2540" dirty="0"/>
              <a:t> </a:t>
            </a:r>
            <a:r>
              <a:rPr lang="de-DE" sz="2540" dirty="0" err="1"/>
              <a:t>weights</a:t>
            </a:r>
            <a:r>
              <a:rPr lang="de-DE" sz="2540" dirty="0"/>
              <a:t> </a:t>
            </a:r>
            <a:r>
              <a:rPr lang="de-DE" sz="2540" dirty="0" err="1"/>
              <a:t>of</a:t>
            </a:r>
            <a:r>
              <a:rPr lang="de-DE" sz="2540" dirty="0"/>
              <a:t> real </a:t>
            </a:r>
            <a:r>
              <a:rPr lang="de-DE" sz="2540" dirty="0" err="1"/>
              <a:t>goods</a:t>
            </a:r>
            <a:r>
              <a:rPr lang="de-DE" sz="2540" dirty="0"/>
              <a:t> in GDP. These </a:t>
            </a:r>
            <a:r>
              <a:rPr lang="de-DE" sz="2540" dirty="0" err="1"/>
              <a:t>prices</a:t>
            </a:r>
            <a:r>
              <a:rPr lang="de-DE" sz="2540" dirty="0"/>
              <a:t> </a:t>
            </a:r>
            <a:r>
              <a:rPr lang="de-DE" sz="2540" dirty="0" err="1"/>
              <a:t>are</a:t>
            </a:r>
            <a:r>
              <a:rPr lang="de-DE" sz="2540" dirty="0"/>
              <a:t> </a:t>
            </a:r>
            <a:r>
              <a:rPr lang="de-DE" sz="2540" dirty="0" err="1"/>
              <a:t>the</a:t>
            </a:r>
            <a:r>
              <a:rPr lang="de-DE" sz="2540" dirty="0"/>
              <a:t> </a:t>
            </a:r>
            <a:r>
              <a:rPr lang="de-DE" sz="2540" dirty="0" err="1"/>
              <a:t>outcome</a:t>
            </a:r>
            <a:r>
              <a:rPr lang="de-DE" sz="2540" dirty="0"/>
              <a:t> </a:t>
            </a:r>
            <a:r>
              <a:rPr lang="de-DE" sz="2540" dirty="0" err="1"/>
              <a:t>of</a:t>
            </a:r>
            <a:r>
              <a:rPr lang="de-DE" sz="2540" dirty="0"/>
              <a:t> an </a:t>
            </a:r>
            <a:r>
              <a:rPr lang="de-DE" sz="2540" dirty="0" err="1"/>
              <a:t>market</a:t>
            </a:r>
            <a:r>
              <a:rPr lang="de-DE" sz="2540" dirty="0"/>
              <a:t> </a:t>
            </a:r>
            <a:r>
              <a:rPr lang="de-DE" sz="2540" dirty="0" err="1"/>
              <a:t>process</a:t>
            </a:r>
            <a:r>
              <a:rPr lang="de-DE" sz="2540" dirty="0"/>
              <a:t> and </a:t>
            </a:r>
            <a:r>
              <a:rPr lang="de-DE" sz="2540" dirty="0" err="1"/>
              <a:t>represent</a:t>
            </a:r>
            <a:r>
              <a:rPr lang="de-DE" sz="2540" dirty="0"/>
              <a:t> </a:t>
            </a:r>
            <a:r>
              <a:rPr lang="de-DE" sz="2540" dirty="0" err="1"/>
              <a:t>therefore</a:t>
            </a:r>
            <a:r>
              <a:rPr lang="de-DE" sz="2540" dirty="0"/>
              <a:t> </a:t>
            </a:r>
            <a:r>
              <a:rPr lang="de-DE" sz="2540" dirty="0" err="1"/>
              <a:t>the</a:t>
            </a:r>
            <a:r>
              <a:rPr lang="de-DE" sz="2540" dirty="0"/>
              <a:t> </a:t>
            </a:r>
            <a:r>
              <a:rPr lang="de-DE" sz="2540" dirty="0" err="1"/>
              <a:t>information</a:t>
            </a:r>
            <a:r>
              <a:rPr lang="de-DE" sz="2540" dirty="0"/>
              <a:t> </a:t>
            </a:r>
            <a:r>
              <a:rPr lang="de-DE" sz="2540" dirty="0" err="1"/>
              <a:t>of</a:t>
            </a:r>
            <a:r>
              <a:rPr lang="de-DE" sz="2540" dirty="0"/>
              <a:t> </a:t>
            </a:r>
            <a:r>
              <a:rPr lang="de-DE" sz="2540" dirty="0" err="1"/>
              <a:t>the</a:t>
            </a:r>
            <a:r>
              <a:rPr lang="de-DE" sz="2540" dirty="0"/>
              <a:t> </a:t>
            </a:r>
            <a:r>
              <a:rPr lang="de-DE" sz="2540" dirty="0" err="1"/>
              <a:t>whole</a:t>
            </a:r>
            <a:r>
              <a:rPr lang="de-DE" sz="2540" dirty="0"/>
              <a:t> </a:t>
            </a:r>
            <a:r>
              <a:rPr lang="de-DE" sz="2540" dirty="0" err="1"/>
              <a:t>economy</a:t>
            </a:r>
            <a:endParaRPr lang="de-DE" sz="2540" dirty="0"/>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0221645-2876-4DD6-BD73-02C9D6FAC4EE}"/>
                  </a:ext>
                </a:extLst>
              </p14:cNvPr>
              <p14:cNvContentPartPr/>
              <p14:nvPr/>
            </p14:nvContentPartPr>
            <p14:xfrm>
              <a:off x="960760" y="1552387"/>
              <a:ext cx="4856760" cy="67320"/>
            </p14:xfrm>
          </p:contentPart>
        </mc:Choice>
        <mc:Fallback xmlns="">
          <p:pic>
            <p:nvPicPr>
              <p:cNvPr id="2" name="Freihand 1">
                <a:extLst>
                  <a:ext uri="{FF2B5EF4-FFF2-40B4-BE49-F238E27FC236}">
                    <a16:creationId xmlns:a16="http://schemas.microsoft.com/office/drawing/2014/main" id="{00221645-2876-4DD6-BD73-02C9D6FAC4EE}"/>
                  </a:ext>
                </a:extLst>
              </p:cNvPr>
              <p:cNvPicPr/>
              <p:nvPr/>
            </p:nvPicPr>
            <p:blipFill>
              <a:blip r:embed="rId4"/>
              <a:stretch>
                <a:fillRect/>
              </a:stretch>
            </p:blipFill>
            <p:spPr>
              <a:xfrm>
                <a:off x="956440" y="1548067"/>
                <a:ext cx="48654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F6B831A7-CDA9-45B1-95C9-FDE88E148706}"/>
                  </a:ext>
                </a:extLst>
              </p14:cNvPr>
              <p14:cNvContentPartPr/>
              <p14:nvPr/>
            </p14:nvContentPartPr>
            <p14:xfrm>
              <a:off x="1862200" y="637987"/>
              <a:ext cx="3166560" cy="226440"/>
            </p14:xfrm>
          </p:contentPart>
        </mc:Choice>
        <mc:Fallback xmlns="">
          <p:pic>
            <p:nvPicPr>
              <p:cNvPr id="6" name="Freihand 5">
                <a:extLst>
                  <a:ext uri="{FF2B5EF4-FFF2-40B4-BE49-F238E27FC236}">
                    <a16:creationId xmlns:a16="http://schemas.microsoft.com/office/drawing/2014/main" id="{F6B831A7-CDA9-45B1-95C9-FDE88E148706}"/>
                  </a:ext>
                </a:extLst>
              </p:cNvPr>
              <p:cNvPicPr/>
              <p:nvPr/>
            </p:nvPicPr>
            <p:blipFill>
              <a:blip r:embed="rId6"/>
              <a:stretch>
                <a:fillRect/>
              </a:stretch>
            </p:blipFill>
            <p:spPr>
              <a:xfrm>
                <a:off x="1857880" y="633667"/>
                <a:ext cx="31752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8B0396EA-32D7-4D7A-A269-7E6ECCD390EB}"/>
                  </a:ext>
                </a:extLst>
              </p14:cNvPr>
              <p14:cNvContentPartPr/>
              <p14:nvPr/>
            </p14:nvContentPartPr>
            <p14:xfrm>
              <a:off x="997840" y="3767827"/>
              <a:ext cx="6338880" cy="38520"/>
            </p14:xfrm>
          </p:contentPart>
        </mc:Choice>
        <mc:Fallback xmlns="">
          <p:pic>
            <p:nvPicPr>
              <p:cNvPr id="7" name="Freihand 6">
                <a:extLst>
                  <a:ext uri="{FF2B5EF4-FFF2-40B4-BE49-F238E27FC236}">
                    <a16:creationId xmlns:a16="http://schemas.microsoft.com/office/drawing/2014/main" id="{8B0396EA-32D7-4D7A-A269-7E6ECCD390EB}"/>
                  </a:ext>
                </a:extLst>
              </p:cNvPr>
              <p:cNvPicPr/>
              <p:nvPr/>
            </p:nvPicPr>
            <p:blipFill>
              <a:blip r:embed="rId8"/>
              <a:stretch>
                <a:fillRect/>
              </a:stretch>
            </p:blipFill>
            <p:spPr>
              <a:xfrm>
                <a:off x="993520" y="3763507"/>
                <a:ext cx="63475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5" name="Freihand 194">
                <a:extLst>
                  <a:ext uri="{FF2B5EF4-FFF2-40B4-BE49-F238E27FC236}">
                    <a16:creationId xmlns:a16="http://schemas.microsoft.com/office/drawing/2014/main" id="{60F02ABE-4B8B-4C6F-83C8-CBF3E6DA5BFA}"/>
                  </a:ext>
                </a:extLst>
              </p14:cNvPr>
              <p14:cNvContentPartPr/>
              <p14:nvPr/>
            </p14:nvContentPartPr>
            <p14:xfrm>
              <a:off x="2997640" y="6095587"/>
              <a:ext cx="789840" cy="63720"/>
            </p14:xfrm>
          </p:contentPart>
        </mc:Choice>
        <mc:Fallback xmlns="">
          <p:pic>
            <p:nvPicPr>
              <p:cNvPr id="195" name="Freihand 194">
                <a:extLst>
                  <a:ext uri="{FF2B5EF4-FFF2-40B4-BE49-F238E27FC236}">
                    <a16:creationId xmlns:a16="http://schemas.microsoft.com/office/drawing/2014/main" id="{60F02ABE-4B8B-4C6F-83C8-CBF3E6DA5BFA}"/>
                  </a:ext>
                </a:extLst>
              </p:cNvPr>
              <p:cNvPicPr/>
              <p:nvPr/>
            </p:nvPicPr>
            <p:blipFill>
              <a:blip r:embed="rId10"/>
              <a:stretch>
                <a:fillRect/>
              </a:stretch>
            </p:blipFill>
            <p:spPr>
              <a:xfrm>
                <a:off x="2993320" y="6091267"/>
                <a:ext cx="7984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6" name="Freihand 255">
                <a:extLst>
                  <a:ext uri="{FF2B5EF4-FFF2-40B4-BE49-F238E27FC236}">
                    <a16:creationId xmlns:a16="http://schemas.microsoft.com/office/drawing/2014/main" id="{58917C10-733C-468A-843A-77AB58212B50}"/>
                  </a:ext>
                </a:extLst>
              </p14:cNvPr>
              <p14:cNvContentPartPr/>
              <p14:nvPr/>
            </p14:nvContentPartPr>
            <p14:xfrm>
              <a:off x="11212840" y="607387"/>
              <a:ext cx="360" cy="360"/>
            </p14:xfrm>
          </p:contentPart>
        </mc:Choice>
        <mc:Fallback xmlns="">
          <p:pic>
            <p:nvPicPr>
              <p:cNvPr id="256" name="Freihand 255">
                <a:extLst>
                  <a:ext uri="{FF2B5EF4-FFF2-40B4-BE49-F238E27FC236}">
                    <a16:creationId xmlns:a16="http://schemas.microsoft.com/office/drawing/2014/main" id="{58917C10-733C-468A-843A-77AB58212B50}"/>
                  </a:ext>
                </a:extLst>
              </p:cNvPr>
              <p:cNvPicPr/>
              <p:nvPr/>
            </p:nvPicPr>
            <p:blipFill>
              <a:blip r:embed="rId12"/>
              <a:stretch>
                <a:fillRect/>
              </a:stretch>
            </p:blipFill>
            <p:spPr>
              <a:xfrm>
                <a:off x="11208520" y="603067"/>
                <a:ext cx="9000" cy="9000"/>
              </a:xfrm>
              <a:prstGeom prst="rect">
                <a:avLst/>
              </a:prstGeom>
            </p:spPr>
          </p:pic>
        </mc:Fallback>
      </mc:AlternateContent>
      <p:grpSp>
        <p:nvGrpSpPr>
          <p:cNvPr id="274" name="Gruppieren 273">
            <a:extLst>
              <a:ext uri="{FF2B5EF4-FFF2-40B4-BE49-F238E27FC236}">
                <a16:creationId xmlns:a16="http://schemas.microsoft.com/office/drawing/2014/main" id="{6365CAB4-7461-44BB-A6D6-86E9FC9C3175}"/>
              </a:ext>
            </a:extLst>
          </p:cNvPr>
          <p:cNvGrpSpPr/>
          <p:nvPr/>
        </p:nvGrpSpPr>
        <p:grpSpPr>
          <a:xfrm>
            <a:off x="10938880" y="234067"/>
            <a:ext cx="1172160" cy="763920"/>
            <a:chOff x="10938880" y="234067"/>
            <a:chExt cx="1172160" cy="763920"/>
          </a:xfrm>
        </p:grpSpPr>
        <mc:AlternateContent xmlns:mc="http://schemas.openxmlformats.org/markup-compatibility/2006" xmlns:p14="http://schemas.microsoft.com/office/powerpoint/2010/main">
          <mc:Choice Requires="p14">
            <p:contentPart p14:bwMode="auto" r:id="rId13">
              <p14:nvContentPartPr>
                <p14:cNvPr id="246" name="Freihand 245">
                  <a:extLst>
                    <a:ext uri="{FF2B5EF4-FFF2-40B4-BE49-F238E27FC236}">
                      <a16:creationId xmlns:a16="http://schemas.microsoft.com/office/drawing/2014/main" id="{EB48483E-68CD-4835-9592-8D8EC3E9427B}"/>
                    </a:ext>
                  </a:extLst>
                </p14:cNvPr>
                <p14:cNvContentPartPr/>
                <p14:nvPr/>
              </p14:nvContentPartPr>
              <p14:xfrm>
                <a:off x="11173960" y="704587"/>
                <a:ext cx="50400" cy="293400"/>
              </p14:xfrm>
            </p:contentPart>
          </mc:Choice>
          <mc:Fallback xmlns="">
            <p:pic>
              <p:nvPicPr>
                <p:cNvPr id="246" name="Freihand 245">
                  <a:extLst>
                    <a:ext uri="{FF2B5EF4-FFF2-40B4-BE49-F238E27FC236}">
                      <a16:creationId xmlns:a16="http://schemas.microsoft.com/office/drawing/2014/main" id="{EB48483E-68CD-4835-9592-8D8EC3E9427B}"/>
                    </a:ext>
                  </a:extLst>
                </p:cNvPr>
                <p:cNvPicPr/>
                <p:nvPr/>
              </p:nvPicPr>
              <p:blipFill>
                <a:blip r:embed="rId14"/>
                <a:stretch>
                  <a:fillRect/>
                </a:stretch>
              </p:blipFill>
              <p:spPr>
                <a:xfrm>
                  <a:off x="11169640" y="700267"/>
                  <a:ext cx="5904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7" name="Freihand 246">
                  <a:extLst>
                    <a:ext uri="{FF2B5EF4-FFF2-40B4-BE49-F238E27FC236}">
                      <a16:creationId xmlns:a16="http://schemas.microsoft.com/office/drawing/2014/main" id="{F450FD21-5709-4714-8732-2DDF1ADADA8F}"/>
                    </a:ext>
                  </a:extLst>
                </p14:cNvPr>
                <p14:cNvContentPartPr/>
                <p14:nvPr/>
              </p14:nvContentPartPr>
              <p14:xfrm>
                <a:off x="11102320" y="850387"/>
                <a:ext cx="208800" cy="116640"/>
              </p14:xfrm>
            </p:contentPart>
          </mc:Choice>
          <mc:Fallback xmlns="">
            <p:pic>
              <p:nvPicPr>
                <p:cNvPr id="247" name="Freihand 246">
                  <a:extLst>
                    <a:ext uri="{FF2B5EF4-FFF2-40B4-BE49-F238E27FC236}">
                      <a16:creationId xmlns:a16="http://schemas.microsoft.com/office/drawing/2014/main" id="{F450FD21-5709-4714-8732-2DDF1ADADA8F}"/>
                    </a:ext>
                  </a:extLst>
                </p:cNvPr>
                <p:cNvPicPr/>
                <p:nvPr/>
              </p:nvPicPr>
              <p:blipFill>
                <a:blip r:embed="rId16"/>
                <a:stretch>
                  <a:fillRect/>
                </a:stretch>
              </p:blipFill>
              <p:spPr>
                <a:xfrm>
                  <a:off x="11097640" y="846067"/>
                  <a:ext cx="2174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8" name="Freihand 247">
                  <a:extLst>
                    <a:ext uri="{FF2B5EF4-FFF2-40B4-BE49-F238E27FC236}">
                      <a16:creationId xmlns:a16="http://schemas.microsoft.com/office/drawing/2014/main" id="{A2090682-8C22-453A-BCC3-0CBE3F74740F}"/>
                    </a:ext>
                  </a:extLst>
                </p14:cNvPr>
                <p14:cNvContentPartPr/>
                <p14:nvPr/>
              </p14:nvContentPartPr>
              <p14:xfrm>
                <a:off x="10938880" y="386347"/>
                <a:ext cx="100800" cy="138600"/>
              </p14:xfrm>
            </p:contentPart>
          </mc:Choice>
          <mc:Fallback xmlns="">
            <p:pic>
              <p:nvPicPr>
                <p:cNvPr id="248" name="Freihand 247">
                  <a:extLst>
                    <a:ext uri="{FF2B5EF4-FFF2-40B4-BE49-F238E27FC236}">
                      <a16:creationId xmlns:a16="http://schemas.microsoft.com/office/drawing/2014/main" id="{A2090682-8C22-453A-BCC3-0CBE3F74740F}"/>
                    </a:ext>
                  </a:extLst>
                </p:cNvPr>
                <p:cNvPicPr/>
                <p:nvPr/>
              </p:nvPicPr>
              <p:blipFill>
                <a:blip r:embed="rId18"/>
                <a:stretch>
                  <a:fillRect/>
                </a:stretch>
              </p:blipFill>
              <p:spPr>
                <a:xfrm>
                  <a:off x="10934560" y="382027"/>
                  <a:ext cx="1094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49" name="Freihand 248">
                  <a:extLst>
                    <a:ext uri="{FF2B5EF4-FFF2-40B4-BE49-F238E27FC236}">
                      <a16:creationId xmlns:a16="http://schemas.microsoft.com/office/drawing/2014/main" id="{C9C11B70-300A-4BC4-9620-AC6FD27C096A}"/>
                    </a:ext>
                  </a:extLst>
                </p14:cNvPr>
                <p14:cNvContentPartPr/>
                <p14:nvPr/>
              </p14:nvContentPartPr>
              <p14:xfrm>
                <a:off x="11094760" y="268627"/>
                <a:ext cx="72000" cy="241560"/>
              </p14:xfrm>
            </p:contentPart>
          </mc:Choice>
          <mc:Fallback xmlns="">
            <p:pic>
              <p:nvPicPr>
                <p:cNvPr id="249" name="Freihand 248">
                  <a:extLst>
                    <a:ext uri="{FF2B5EF4-FFF2-40B4-BE49-F238E27FC236}">
                      <a16:creationId xmlns:a16="http://schemas.microsoft.com/office/drawing/2014/main" id="{C9C11B70-300A-4BC4-9620-AC6FD27C096A}"/>
                    </a:ext>
                  </a:extLst>
                </p:cNvPr>
                <p:cNvPicPr/>
                <p:nvPr/>
              </p:nvPicPr>
              <p:blipFill>
                <a:blip r:embed="rId20"/>
                <a:stretch>
                  <a:fillRect/>
                </a:stretch>
              </p:blipFill>
              <p:spPr>
                <a:xfrm>
                  <a:off x="11090440" y="264307"/>
                  <a:ext cx="806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8" name="Freihand 257">
                  <a:extLst>
                    <a:ext uri="{FF2B5EF4-FFF2-40B4-BE49-F238E27FC236}">
                      <a16:creationId xmlns:a16="http://schemas.microsoft.com/office/drawing/2014/main" id="{030B2820-3EB2-473A-A2A4-C8F72D5D91C0}"/>
                    </a:ext>
                  </a:extLst>
                </p14:cNvPr>
                <p14:cNvContentPartPr/>
                <p14:nvPr/>
              </p14:nvContentPartPr>
              <p14:xfrm>
                <a:off x="11204920" y="265027"/>
                <a:ext cx="33840" cy="201240"/>
              </p14:xfrm>
            </p:contentPart>
          </mc:Choice>
          <mc:Fallback xmlns="">
            <p:pic>
              <p:nvPicPr>
                <p:cNvPr id="258" name="Freihand 257">
                  <a:extLst>
                    <a:ext uri="{FF2B5EF4-FFF2-40B4-BE49-F238E27FC236}">
                      <a16:creationId xmlns:a16="http://schemas.microsoft.com/office/drawing/2014/main" id="{030B2820-3EB2-473A-A2A4-C8F72D5D91C0}"/>
                    </a:ext>
                  </a:extLst>
                </p:cNvPr>
                <p:cNvPicPr/>
                <p:nvPr/>
              </p:nvPicPr>
              <p:blipFill>
                <a:blip r:embed="rId22"/>
                <a:stretch>
                  <a:fillRect/>
                </a:stretch>
              </p:blipFill>
              <p:spPr>
                <a:xfrm>
                  <a:off x="11200600" y="260707"/>
                  <a:ext cx="424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9" name="Freihand 258">
                  <a:extLst>
                    <a:ext uri="{FF2B5EF4-FFF2-40B4-BE49-F238E27FC236}">
                      <a16:creationId xmlns:a16="http://schemas.microsoft.com/office/drawing/2014/main" id="{8A835772-CD5D-4E98-BC9B-193BDA3641D3}"/>
                    </a:ext>
                  </a:extLst>
                </p14:cNvPr>
                <p14:cNvContentPartPr/>
                <p14:nvPr/>
              </p14:nvContentPartPr>
              <p14:xfrm>
                <a:off x="11274040" y="375547"/>
                <a:ext cx="4320" cy="81000"/>
              </p14:xfrm>
            </p:contentPart>
          </mc:Choice>
          <mc:Fallback xmlns="">
            <p:pic>
              <p:nvPicPr>
                <p:cNvPr id="259" name="Freihand 258">
                  <a:extLst>
                    <a:ext uri="{FF2B5EF4-FFF2-40B4-BE49-F238E27FC236}">
                      <a16:creationId xmlns:a16="http://schemas.microsoft.com/office/drawing/2014/main" id="{8A835772-CD5D-4E98-BC9B-193BDA3641D3}"/>
                    </a:ext>
                  </a:extLst>
                </p:cNvPr>
                <p:cNvPicPr/>
                <p:nvPr/>
              </p:nvPicPr>
              <p:blipFill>
                <a:blip r:embed="rId24"/>
                <a:stretch>
                  <a:fillRect/>
                </a:stretch>
              </p:blipFill>
              <p:spPr>
                <a:xfrm>
                  <a:off x="11269720" y="371227"/>
                  <a:ext cx="129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0" name="Freihand 259">
                  <a:extLst>
                    <a:ext uri="{FF2B5EF4-FFF2-40B4-BE49-F238E27FC236}">
                      <a16:creationId xmlns:a16="http://schemas.microsoft.com/office/drawing/2014/main" id="{CE4C0210-DB38-4487-8A39-EF0015FE7BBE}"/>
                    </a:ext>
                  </a:extLst>
                </p14:cNvPr>
                <p14:cNvContentPartPr/>
                <p14:nvPr/>
              </p14:nvContentPartPr>
              <p14:xfrm>
                <a:off x="11312560" y="274747"/>
                <a:ext cx="5040" cy="6840"/>
              </p14:xfrm>
            </p:contentPart>
          </mc:Choice>
          <mc:Fallback xmlns="">
            <p:pic>
              <p:nvPicPr>
                <p:cNvPr id="260" name="Freihand 259">
                  <a:extLst>
                    <a:ext uri="{FF2B5EF4-FFF2-40B4-BE49-F238E27FC236}">
                      <a16:creationId xmlns:a16="http://schemas.microsoft.com/office/drawing/2014/main" id="{CE4C0210-DB38-4487-8A39-EF0015FE7BBE}"/>
                    </a:ext>
                  </a:extLst>
                </p:cNvPr>
                <p:cNvPicPr/>
                <p:nvPr/>
              </p:nvPicPr>
              <p:blipFill>
                <a:blip r:embed="rId26"/>
                <a:stretch>
                  <a:fillRect/>
                </a:stretch>
              </p:blipFill>
              <p:spPr>
                <a:xfrm>
                  <a:off x="11308240" y="270427"/>
                  <a:ext cx="136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61" name="Freihand 260">
                  <a:extLst>
                    <a:ext uri="{FF2B5EF4-FFF2-40B4-BE49-F238E27FC236}">
                      <a16:creationId xmlns:a16="http://schemas.microsoft.com/office/drawing/2014/main" id="{96F425FA-E8F4-4236-A516-A316E0DFF8CB}"/>
                    </a:ext>
                  </a:extLst>
                </p14:cNvPr>
                <p14:cNvContentPartPr/>
                <p14:nvPr/>
              </p14:nvContentPartPr>
              <p14:xfrm>
                <a:off x="11359360" y="234067"/>
                <a:ext cx="180720" cy="304920"/>
              </p14:xfrm>
            </p:contentPart>
          </mc:Choice>
          <mc:Fallback xmlns="">
            <p:pic>
              <p:nvPicPr>
                <p:cNvPr id="261" name="Freihand 260">
                  <a:extLst>
                    <a:ext uri="{FF2B5EF4-FFF2-40B4-BE49-F238E27FC236}">
                      <a16:creationId xmlns:a16="http://schemas.microsoft.com/office/drawing/2014/main" id="{96F425FA-E8F4-4236-A516-A316E0DFF8CB}"/>
                    </a:ext>
                  </a:extLst>
                </p:cNvPr>
                <p:cNvPicPr/>
                <p:nvPr/>
              </p:nvPicPr>
              <p:blipFill>
                <a:blip r:embed="rId28"/>
                <a:stretch>
                  <a:fillRect/>
                </a:stretch>
              </p:blipFill>
              <p:spPr>
                <a:xfrm>
                  <a:off x="11355040" y="229747"/>
                  <a:ext cx="18936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2" name="Freihand 261">
                  <a:extLst>
                    <a:ext uri="{FF2B5EF4-FFF2-40B4-BE49-F238E27FC236}">
                      <a16:creationId xmlns:a16="http://schemas.microsoft.com/office/drawing/2014/main" id="{5D7FC939-D4EE-4491-BAF6-71EF213E3530}"/>
                    </a:ext>
                  </a:extLst>
                </p14:cNvPr>
                <p14:cNvContentPartPr/>
                <p14:nvPr/>
              </p14:nvContentPartPr>
              <p14:xfrm>
                <a:off x="11162080" y="593347"/>
                <a:ext cx="148680" cy="97200"/>
              </p14:xfrm>
            </p:contentPart>
          </mc:Choice>
          <mc:Fallback xmlns="">
            <p:pic>
              <p:nvPicPr>
                <p:cNvPr id="262" name="Freihand 261">
                  <a:extLst>
                    <a:ext uri="{FF2B5EF4-FFF2-40B4-BE49-F238E27FC236}">
                      <a16:creationId xmlns:a16="http://schemas.microsoft.com/office/drawing/2014/main" id="{5D7FC939-D4EE-4491-BAF6-71EF213E3530}"/>
                    </a:ext>
                  </a:extLst>
                </p:cNvPr>
                <p:cNvPicPr/>
                <p:nvPr/>
              </p:nvPicPr>
              <p:blipFill>
                <a:blip r:embed="rId30"/>
                <a:stretch>
                  <a:fillRect/>
                </a:stretch>
              </p:blipFill>
              <p:spPr>
                <a:xfrm>
                  <a:off x="11157760" y="589027"/>
                  <a:ext cx="1573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3" name="Freihand 262">
                  <a:extLst>
                    <a:ext uri="{FF2B5EF4-FFF2-40B4-BE49-F238E27FC236}">
                      <a16:creationId xmlns:a16="http://schemas.microsoft.com/office/drawing/2014/main" id="{F620A693-B0E3-47E9-90BD-FE5ABECB28EB}"/>
                    </a:ext>
                  </a:extLst>
                </p14:cNvPr>
                <p14:cNvContentPartPr/>
                <p14:nvPr/>
              </p14:nvContentPartPr>
              <p14:xfrm>
                <a:off x="11312560" y="569227"/>
                <a:ext cx="75960" cy="103680"/>
              </p14:xfrm>
            </p:contentPart>
          </mc:Choice>
          <mc:Fallback xmlns="">
            <p:pic>
              <p:nvPicPr>
                <p:cNvPr id="263" name="Freihand 262">
                  <a:extLst>
                    <a:ext uri="{FF2B5EF4-FFF2-40B4-BE49-F238E27FC236}">
                      <a16:creationId xmlns:a16="http://schemas.microsoft.com/office/drawing/2014/main" id="{F620A693-B0E3-47E9-90BD-FE5ABECB28EB}"/>
                    </a:ext>
                  </a:extLst>
                </p:cNvPr>
                <p:cNvPicPr/>
                <p:nvPr/>
              </p:nvPicPr>
              <p:blipFill>
                <a:blip r:embed="rId32"/>
                <a:stretch>
                  <a:fillRect/>
                </a:stretch>
              </p:blipFill>
              <p:spPr>
                <a:xfrm>
                  <a:off x="11308240" y="564907"/>
                  <a:ext cx="846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4" name="Freihand 263">
                  <a:extLst>
                    <a:ext uri="{FF2B5EF4-FFF2-40B4-BE49-F238E27FC236}">
                      <a16:creationId xmlns:a16="http://schemas.microsoft.com/office/drawing/2014/main" id="{65B2755B-3215-437B-9905-7A9FF80E070A}"/>
                    </a:ext>
                  </a:extLst>
                </p14:cNvPr>
                <p14:cNvContentPartPr/>
                <p14:nvPr/>
              </p14:nvContentPartPr>
              <p14:xfrm>
                <a:off x="11387080" y="564907"/>
                <a:ext cx="87120" cy="97560"/>
              </p14:xfrm>
            </p:contentPart>
          </mc:Choice>
          <mc:Fallback xmlns="">
            <p:pic>
              <p:nvPicPr>
                <p:cNvPr id="264" name="Freihand 263">
                  <a:extLst>
                    <a:ext uri="{FF2B5EF4-FFF2-40B4-BE49-F238E27FC236}">
                      <a16:creationId xmlns:a16="http://schemas.microsoft.com/office/drawing/2014/main" id="{65B2755B-3215-437B-9905-7A9FF80E070A}"/>
                    </a:ext>
                  </a:extLst>
                </p:cNvPr>
                <p:cNvPicPr/>
                <p:nvPr/>
              </p:nvPicPr>
              <p:blipFill>
                <a:blip r:embed="rId34"/>
                <a:stretch>
                  <a:fillRect/>
                </a:stretch>
              </p:blipFill>
              <p:spPr>
                <a:xfrm>
                  <a:off x="11382760" y="560587"/>
                  <a:ext cx="957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5" name="Freihand 264">
                  <a:extLst>
                    <a:ext uri="{FF2B5EF4-FFF2-40B4-BE49-F238E27FC236}">
                      <a16:creationId xmlns:a16="http://schemas.microsoft.com/office/drawing/2014/main" id="{FF28345E-0804-43EB-9387-D4159F92FDCF}"/>
                    </a:ext>
                  </a:extLst>
                </p14:cNvPr>
                <p14:cNvContentPartPr/>
                <p14:nvPr/>
              </p14:nvContentPartPr>
              <p14:xfrm>
                <a:off x="11503360" y="548347"/>
                <a:ext cx="12240" cy="94320"/>
              </p14:xfrm>
            </p:contentPart>
          </mc:Choice>
          <mc:Fallback xmlns="">
            <p:pic>
              <p:nvPicPr>
                <p:cNvPr id="265" name="Freihand 264">
                  <a:extLst>
                    <a:ext uri="{FF2B5EF4-FFF2-40B4-BE49-F238E27FC236}">
                      <a16:creationId xmlns:a16="http://schemas.microsoft.com/office/drawing/2014/main" id="{FF28345E-0804-43EB-9387-D4159F92FDCF}"/>
                    </a:ext>
                  </a:extLst>
                </p:cNvPr>
                <p:cNvPicPr/>
                <p:nvPr/>
              </p:nvPicPr>
              <p:blipFill>
                <a:blip r:embed="rId36"/>
                <a:stretch>
                  <a:fillRect/>
                </a:stretch>
              </p:blipFill>
              <p:spPr>
                <a:xfrm>
                  <a:off x="11499040" y="544027"/>
                  <a:ext cx="208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6" name="Freihand 265">
                  <a:extLst>
                    <a:ext uri="{FF2B5EF4-FFF2-40B4-BE49-F238E27FC236}">
                      <a16:creationId xmlns:a16="http://schemas.microsoft.com/office/drawing/2014/main" id="{6F1DA984-5466-4DAE-A937-9044BBD45489}"/>
                    </a:ext>
                  </a:extLst>
                </p14:cNvPr>
                <p14:cNvContentPartPr/>
                <p14:nvPr/>
              </p14:nvContentPartPr>
              <p14:xfrm>
                <a:off x="11549440" y="537547"/>
                <a:ext cx="108720" cy="72360"/>
              </p14:xfrm>
            </p:contentPart>
          </mc:Choice>
          <mc:Fallback xmlns="">
            <p:pic>
              <p:nvPicPr>
                <p:cNvPr id="266" name="Freihand 265">
                  <a:extLst>
                    <a:ext uri="{FF2B5EF4-FFF2-40B4-BE49-F238E27FC236}">
                      <a16:creationId xmlns:a16="http://schemas.microsoft.com/office/drawing/2014/main" id="{6F1DA984-5466-4DAE-A937-9044BBD45489}"/>
                    </a:ext>
                  </a:extLst>
                </p:cNvPr>
                <p:cNvPicPr/>
                <p:nvPr/>
              </p:nvPicPr>
              <p:blipFill>
                <a:blip r:embed="rId38"/>
                <a:stretch>
                  <a:fillRect/>
                </a:stretch>
              </p:blipFill>
              <p:spPr>
                <a:xfrm>
                  <a:off x="11545120" y="533227"/>
                  <a:ext cx="1173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7" name="Freihand 266">
                  <a:extLst>
                    <a:ext uri="{FF2B5EF4-FFF2-40B4-BE49-F238E27FC236}">
                      <a16:creationId xmlns:a16="http://schemas.microsoft.com/office/drawing/2014/main" id="{A74AF947-A22D-4E11-B8F0-DB3B1CF61DBF}"/>
                    </a:ext>
                  </a:extLst>
                </p14:cNvPr>
                <p14:cNvContentPartPr/>
                <p14:nvPr/>
              </p14:nvContentPartPr>
              <p14:xfrm>
                <a:off x="11699200" y="530707"/>
                <a:ext cx="9360" cy="79920"/>
              </p14:xfrm>
            </p:contentPart>
          </mc:Choice>
          <mc:Fallback xmlns="">
            <p:pic>
              <p:nvPicPr>
                <p:cNvPr id="267" name="Freihand 266">
                  <a:extLst>
                    <a:ext uri="{FF2B5EF4-FFF2-40B4-BE49-F238E27FC236}">
                      <a16:creationId xmlns:a16="http://schemas.microsoft.com/office/drawing/2014/main" id="{A74AF947-A22D-4E11-B8F0-DB3B1CF61DBF}"/>
                    </a:ext>
                  </a:extLst>
                </p:cNvPr>
                <p:cNvPicPr/>
                <p:nvPr/>
              </p:nvPicPr>
              <p:blipFill>
                <a:blip r:embed="rId40"/>
                <a:stretch>
                  <a:fillRect/>
                </a:stretch>
              </p:blipFill>
              <p:spPr>
                <a:xfrm>
                  <a:off x="11694880" y="526387"/>
                  <a:ext cx="180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8" name="Freihand 267">
                  <a:extLst>
                    <a:ext uri="{FF2B5EF4-FFF2-40B4-BE49-F238E27FC236}">
                      <a16:creationId xmlns:a16="http://schemas.microsoft.com/office/drawing/2014/main" id="{D4C5A609-962E-4C9E-A45A-825E95717A36}"/>
                    </a:ext>
                  </a:extLst>
                </p14:cNvPr>
                <p14:cNvContentPartPr/>
                <p14:nvPr/>
              </p14:nvContentPartPr>
              <p14:xfrm>
                <a:off x="11710000" y="456187"/>
                <a:ext cx="360" cy="360"/>
              </p14:xfrm>
            </p:contentPart>
          </mc:Choice>
          <mc:Fallback xmlns="">
            <p:pic>
              <p:nvPicPr>
                <p:cNvPr id="268" name="Freihand 267">
                  <a:extLst>
                    <a:ext uri="{FF2B5EF4-FFF2-40B4-BE49-F238E27FC236}">
                      <a16:creationId xmlns:a16="http://schemas.microsoft.com/office/drawing/2014/main" id="{D4C5A609-962E-4C9E-A45A-825E95717A36}"/>
                    </a:ext>
                  </a:extLst>
                </p:cNvPr>
                <p:cNvPicPr/>
                <p:nvPr/>
              </p:nvPicPr>
              <p:blipFill>
                <a:blip r:embed="rId12"/>
                <a:stretch>
                  <a:fillRect/>
                </a:stretch>
              </p:blipFill>
              <p:spPr>
                <a:xfrm>
                  <a:off x="11705680" y="451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9" name="Freihand 268">
                  <a:extLst>
                    <a:ext uri="{FF2B5EF4-FFF2-40B4-BE49-F238E27FC236}">
                      <a16:creationId xmlns:a16="http://schemas.microsoft.com/office/drawing/2014/main" id="{02163317-2E31-443B-841A-41F6FB4029ED}"/>
                    </a:ext>
                  </a:extLst>
                </p14:cNvPr>
                <p14:cNvContentPartPr/>
                <p14:nvPr/>
              </p14:nvContentPartPr>
              <p14:xfrm>
                <a:off x="11753560" y="497227"/>
                <a:ext cx="88920" cy="91080"/>
              </p14:xfrm>
            </p:contentPart>
          </mc:Choice>
          <mc:Fallback xmlns="">
            <p:pic>
              <p:nvPicPr>
                <p:cNvPr id="269" name="Freihand 268">
                  <a:extLst>
                    <a:ext uri="{FF2B5EF4-FFF2-40B4-BE49-F238E27FC236}">
                      <a16:creationId xmlns:a16="http://schemas.microsoft.com/office/drawing/2014/main" id="{02163317-2E31-443B-841A-41F6FB4029ED}"/>
                    </a:ext>
                  </a:extLst>
                </p:cNvPr>
                <p:cNvPicPr/>
                <p:nvPr/>
              </p:nvPicPr>
              <p:blipFill>
                <a:blip r:embed="rId43"/>
                <a:stretch>
                  <a:fillRect/>
                </a:stretch>
              </p:blipFill>
              <p:spPr>
                <a:xfrm>
                  <a:off x="11749240" y="492907"/>
                  <a:ext cx="97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0" name="Freihand 269">
                  <a:extLst>
                    <a:ext uri="{FF2B5EF4-FFF2-40B4-BE49-F238E27FC236}">
                      <a16:creationId xmlns:a16="http://schemas.microsoft.com/office/drawing/2014/main" id="{3060B1FD-6F9F-4ED4-AEA0-9016C089D24C}"/>
                    </a:ext>
                  </a:extLst>
                </p14:cNvPr>
                <p14:cNvContentPartPr/>
                <p14:nvPr/>
              </p14:nvContentPartPr>
              <p14:xfrm>
                <a:off x="11761840" y="503347"/>
                <a:ext cx="127800" cy="59760"/>
              </p14:xfrm>
            </p:contentPart>
          </mc:Choice>
          <mc:Fallback xmlns="">
            <p:pic>
              <p:nvPicPr>
                <p:cNvPr id="270" name="Freihand 269">
                  <a:extLst>
                    <a:ext uri="{FF2B5EF4-FFF2-40B4-BE49-F238E27FC236}">
                      <a16:creationId xmlns:a16="http://schemas.microsoft.com/office/drawing/2014/main" id="{3060B1FD-6F9F-4ED4-AEA0-9016C089D24C}"/>
                    </a:ext>
                  </a:extLst>
                </p:cNvPr>
                <p:cNvPicPr/>
                <p:nvPr/>
              </p:nvPicPr>
              <p:blipFill>
                <a:blip r:embed="rId45"/>
                <a:stretch>
                  <a:fillRect/>
                </a:stretch>
              </p:blipFill>
              <p:spPr>
                <a:xfrm>
                  <a:off x="11757520" y="499027"/>
                  <a:ext cx="1364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1" name="Freihand 270">
                  <a:extLst>
                    <a:ext uri="{FF2B5EF4-FFF2-40B4-BE49-F238E27FC236}">
                      <a16:creationId xmlns:a16="http://schemas.microsoft.com/office/drawing/2014/main" id="{ADB1251F-C093-4D1E-8D42-6539F15C9846}"/>
                    </a:ext>
                  </a:extLst>
                </p14:cNvPr>
                <p14:cNvContentPartPr/>
                <p14:nvPr/>
              </p14:nvContentPartPr>
              <p14:xfrm>
                <a:off x="11917360" y="380227"/>
                <a:ext cx="75600" cy="182880"/>
              </p14:xfrm>
            </p:contentPart>
          </mc:Choice>
          <mc:Fallback xmlns="">
            <p:pic>
              <p:nvPicPr>
                <p:cNvPr id="271" name="Freihand 270">
                  <a:extLst>
                    <a:ext uri="{FF2B5EF4-FFF2-40B4-BE49-F238E27FC236}">
                      <a16:creationId xmlns:a16="http://schemas.microsoft.com/office/drawing/2014/main" id="{ADB1251F-C093-4D1E-8D42-6539F15C9846}"/>
                    </a:ext>
                  </a:extLst>
                </p:cNvPr>
                <p:cNvPicPr/>
                <p:nvPr/>
              </p:nvPicPr>
              <p:blipFill>
                <a:blip r:embed="rId47"/>
                <a:stretch>
                  <a:fillRect/>
                </a:stretch>
              </p:blipFill>
              <p:spPr>
                <a:xfrm>
                  <a:off x="11913040" y="375907"/>
                  <a:ext cx="842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2" name="Freihand 271">
                  <a:extLst>
                    <a:ext uri="{FF2B5EF4-FFF2-40B4-BE49-F238E27FC236}">
                      <a16:creationId xmlns:a16="http://schemas.microsoft.com/office/drawing/2014/main" id="{FBCA6AAF-D87F-4FF8-AD86-0B6EAC6740A8}"/>
                    </a:ext>
                  </a:extLst>
                </p14:cNvPr>
                <p14:cNvContentPartPr/>
                <p14:nvPr/>
              </p14:nvContentPartPr>
              <p14:xfrm>
                <a:off x="11997280" y="428467"/>
                <a:ext cx="6120" cy="33480"/>
              </p14:xfrm>
            </p:contentPart>
          </mc:Choice>
          <mc:Fallback xmlns="">
            <p:pic>
              <p:nvPicPr>
                <p:cNvPr id="272" name="Freihand 271">
                  <a:extLst>
                    <a:ext uri="{FF2B5EF4-FFF2-40B4-BE49-F238E27FC236}">
                      <a16:creationId xmlns:a16="http://schemas.microsoft.com/office/drawing/2014/main" id="{FBCA6AAF-D87F-4FF8-AD86-0B6EAC6740A8}"/>
                    </a:ext>
                  </a:extLst>
                </p:cNvPr>
                <p:cNvPicPr/>
                <p:nvPr/>
              </p:nvPicPr>
              <p:blipFill>
                <a:blip r:embed="rId49"/>
                <a:stretch>
                  <a:fillRect/>
                </a:stretch>
              </p:blipFill>
              <p:spPr>
                <a:xfrm>
                  <a:off x="11992960" y="424147"/>
                  <a:ext cx="147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73" name="Freihand 272">
                  <a:extLst>
                    <a:ext uri="{FF2B5EF4-FFF2-40B4-BE49-F238E27FC236}">
                      <a16:creationId xmlns:a16="http://schemas.microsoft.com/office/drawing/2014/main" id="{98D54402-D490-4DEE-AE6A-4A72FEBB21D0}"/>
                    </a:ext>
                  </a:extLst>
                </p14:cNvPr>
                <p14:cNvContentPartPr/>
                <p14:nvPr/>
              </p14:nvContentPartPr>
              <p14:xfrm>
                <a:off x="12022480" y="479947"/>
                <a:ext cx="88560" cy="56520"/>
              </p14:xfrm>
            </p:contentPart>
          </mc:Choice>
          <mc:Fallback xmlns="">
            <p:pic>
              <p:nvPicPr>
                <p:cNvPr id="273" name="Freihand 272">
                  <a:extLst>
                    <a:ext uri="{FF2B5EF4-FFF2-40B4-BE49-F238E27FC236}">
                      <a16:creationId xmlns:a16="http://schemas.microsoft.com/office/drawing/2014/main" id="{98D54402-D490-4DEE-AE6A-4A72FEBB21D0}"/>
                    </a:ext>
                  </a:extLst>
                </p:cNvPr>
                <p:cNvPicPr/>
                <p:nvPr/>
              </p:nvPicPr>
              <p:blipFill>
                <a:blip r:embed="rId51"/>
                <a:stretch>
                  <a:fillRect/>
                </a:stretch>
              </p:blipFill>
              <p:spPr>
                <a:xfrm>
                  <a:off x="12018160" y="475627"/>
                  <a:ext cx="97200" cy="65160"/>
                </a:xfrm>
                <a:prstGeom prst="rect">
                  <a:avLst/>
                </a:prstGeom>
              </p:spPr>
            </p:pic>
          </mc:Fallback>
        </mc:AlternateContent>
      </p:grpSp>
      <p:grpSp>
        <p:nvGrpSpPr>
          <p:cNvPr id="325" name="Gruppieren 324">
            <a:extLst>
              <a:ext uri="{FF2B5EF4-FFF2-40B4-BE49-F238E27FC236}">
                <a16:creationId xmlns:a16="http://schemas.microsoft.com/office/drawing/2014/main" id="{5C337E41-84C8-4550-B864-AC2732FFA520}"/>
              </a:ext>
            </a:extLst>
          </p:cNvPr>
          <p:cNvGrpSpPr/>
          <p:nvPr/>
        </p:nvGrpSpPr>
        <p:grpSpPr>
          <a:xfrm>
            <a:off x="8287120" y="1122187"/>
            <a:ext cx="3681000" cy="2476440"/>
            <a:chOff x="8287120" y="1122187"/>
            <a:chExt cx="3681000" cy="2476440"/>
          </a:xfrm>
        </p:grpSpPr>
        <mc:AlternateContent xmlns:mc="http://schemas.openxmlformats.org/markup-compatibility/2006" xmlns:p14="http://schemas.microsoft.com/office/powerpoint/2010/main">
          <mc:Choice Requires="p14">
            <p:contentPart p14:bwMode="auto" r:id="rId52">
              <p14:nvContentPartPr>
                <p14:cNvPr id="202" name="Freihand 201">
                  <a:extLst>
                    <a:ext uri="{FF2B5EF4-FFF2-40B4-BE49-F238E27FC236}">
                      <a16:creationId xmlns:a16="http://schemas.microsoft.com/office/drawing/2014/main" id="{8AA5AC19-807F-4788-A126-96F385A092C4}"/>
                    </a:ext>
                  </a:extLst>
                </p14:cNvPr>
                <p14:cNvContentPartPr/>
                <p14:nvPr/>
              </p14:nvContentPartPr>
              <p14:xfrm>
                <a:off x="11398960" y="3351667"/>
                <a:ext cx="183960" cy="246960"/>
              </p14:xfrm>
            </p:contentPart>
          </mc:Choice>
          <mc:Fallback xmlns="">
            <p:pic>
              <p:nvPicPr>
                <p:cNvPr id="202" name="Freihand 201">
                  <a:extLst>
                    <a:ext uri="{FF2B5EF4-FFF2-40B4-BE49-F238E27FC236}">
                      <a16:creationId xmlns:a16="http://schemas.microsoft.com/office/drawing/2014/main" id="{8AA5AC19-807F-4788-A126-96F385A092C4}"/>
                    </a:ext>
                  </a:extLst>
                </p:cNvPr>
                <p:cNvPicPr/>
                <p:nvPr/>
              </p:nvPicPr>
              <p:blipFill>
                <a:blip r:embed="rId53"/>
                <a:stretch>
                  <a:fillRect/>
                </a:stretch>
              </p:blipFill>
              <p:spPr>
                <a:xfrm>
                  <a:off x="11394640" y="3347347"/>
                  <a:ext cx="1926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03" name="Freihand 202">
                  <a:extLst>
                    <a:ext uri="{FF2B5EF4-FFF2-40B4-BE49-F238E27FC236}">
                      <a16:creationId xmlns:a16="http://schemas.microsoft.com/office/drawing/2014/main" id="{C9C9F721-D5B2-490C-8F30-CC032F7CFCCE}"/>
                    </a:ext>
                  </a:extLst>
                </p14:cNvPr>
                <p14:cNvContentPartPr/>
                <p14:nvPr/>
              </p14:nvContentPartPr>
              <p14:xfrm>
                <a:off x="11463400" y="3367867"/>
                <a:ext cx="179640" cy="130320"/>
              </p14:xfrm>
            </p:contentPart>
          </mc:Choice>
          <mc:Fallback xmlns="">
            <p:pic>
              <p:nvPicPr>
                <p:cNvPr id="203" name="Freihand 202">
                  <a:extLst>
                    <a:ext uri="{FF2B5EF4-FFF2-40B4-BE49-F238E27FC236}">
                      <a16:creationId xmlns:a16="http://schemas.microsoft.com/office/drawing/2014/main" id="{C9C9F721-D5B2-490C-8F30-CC032F7CFCCE}"/>
                    </a:ext>
                  </a:extLst>
                </p:cNvPr>
                <p:cNvPicPr/>
                <p:nvPr/>
              </p:nvPicPr>
              <p:blipFill>
                <a:blip r:embed="rId55"/>
                <a:stretch>
                  <a:fillRect/>
                </a:stretch>
              </p:blipFill>
              <p:spPr>
                <a:xfrm>
                  <a:off x="11459080" y="3363547"/>
                  <a:ext cx="1882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97" name="Freihand 196">
                  <a:extLst>
                    <a:ext uri="{FF2B5EF4-FFF2-40B4-BE49-F238E27FC236}">
                      <a16:creationId xmlns:a16="http://schemas.microsoft.com/office/drawing/2014/main" id="{4022842E-0AE9-4AA5-8ABF-4255B925FDC2}"/>
                    </a:ext>
                  </a:extLst>
                </p14:cNvPr>
                <p14:cNvContentPartPr/>
                <p14:nvPr/>
              </p14:nvContentPartPr>
              <p14:xfrm>
                <a:off x="10338040" y="2385067"/>
                <a:ext cx="101520" cy="867240"/>
              </p14:xfrm>
            </p:contentPart>
          </mc:Choice>
          <mc:Fallback xmlns="">
            <p:pic>
              <p:nvPicPr>
                <p:cNvPr id="197" name="Freihand 196">
                  <a:extLst>
                    <a:ext uri="{FF2B5EF4-FFF2-40B4-BE49-F238E27FC236}">
                      <a16:creationId xmlns:a16="http://schemas.microsoft.com/office/drawing/2014/main" id="{4022842E-0AE9-4AA5-8ABF-4255B925FDC2}"/>
                    </a:ext>
                  </a:extLst>
                </p:cNvPr>
                <p:cNvPicPr/>
                <p:nvPr/>
              </p:nvPicPr>
              <p:blipFill>
                <a:blip r:embed="rId57"/>
                <a:stretch>
                  <a:fillRect/>
                </a:stretch>
              </p:blipFill>
              <p:spPr>
                <a:xfrm>
                  <a:off x="10333720" y="2380747"/>
                  <a:ext cx="110160" cy="875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98" name="Freihand 197">
                  <a:extLst>
                    <a:ext uri="{FF2B5EF4-FFF2-40B4-BE49-F238E27FC236}">
                      <a16:creationId xmlns:a16="http://schemas.microsoft.com/office/drawing/2014/main" id="{645649CC-8E0A-4476-AB5C-F4CD99B17CA5}"/>
                    </a:ext>
                  </a:extLst>
                </p14:cNvPr>
                <p14:cNvContentPartPr/>
                <p14:nvPr/>
              </p14:nvContentPartPr>
              <p14:xfrm>
                <a:off x="10188280" y="3084547"/>
                <a:ext cx="1344960" cy="95760"/>
              </p14:xfrm>
            </p:contentPart>
          </mc:Choice>
          <mc:Fallback xmlns="">
            <p:pic>
              <p:nvPicPr>
                <p:cNvPr id="198" name="Freihand 197">
                  <a:extLst>
                    <a:ext uri="{FF2B5EF4-FFF2-40B4-BE49-F238E27FC236}">
                      <a16:creationId xmlns:a16="http://schemas.microsoft.com/office/drawing/2014/main" id="{645649CC-8E0A-4476-AB5C-F4CD99B17CA5}"/>
                    </a:ext>
                  </a:extLst>
                </p:cNvPr>
                <p:cNvPicPr/>
                <p:nvPr/>
              </p:nvPicPr>
              <p:blipFill>
                <a:blip r:embed="rId59"/>
                <a:stretch>
                  <a:fillRect/>
                </a:stretch>
              </p:blipFill>
              <p:spPr>
                <a:xfrm>
                  <a:off x="10183960" y="3080227"/>
                  <a:ext cx="13536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99" name="Freihand 198">
                  <a:extLst>
                    <a:ext uri="{FF2B5EF4-FFF2-40B4-BE49-F238E27FC236}">
                      <a16:creationId xmlns:a16="http://schemas.microsoft.com/office/drawing/2014/main" id="{0EDEE3E4-D9CF-421A-8EF6-3C213201B1F4}"/>
                    </a:ext>
                  </a:extLst>
                </p14:cNvPr>
                <p14:cNvContentPartPr/>
                <p14:nvPr/>
              </p14:nvContentPartPr>
              <p14:xfrm>
                <a:off x="11472760" y="2999587"/>
                <a:ext cx="205200" cy="188640"/>
              </p14:xfrm>
            </p:contentPart>
          </mc:Choice>
          <mc:Fallback xmlns="">
            <p:pic>
              <p:nvPicPr>
                <p:cNvPr id="199" name="Freihand 198">
                  <a:extLst>
                    <a:ext uri="{FF2B5EF4-FFF2-40B4-BE49-F238E27FC236}">
                      <a16:creationId xmlns:a16="http://schemas.microsoft.com/office/drawing/2014/main" id="{0EDEE3E4-D9CF-421A-8EF6-3C213201B1F4}"/>
                    </a:ext>
                  </a:extLst>
                </p:cNvPr>
                <p:cNvPicPr/>
                <p:nvPr/>
              </p:nvPicPr>
              <p:blipFill>
                <a:blip r:embed="rId61"/>
                <a:stretch>
                  <a:fillRect/>
                </a:stretch>
              </p:blipFill>
              <p:spPr>
                <a:xfrm>
                  <a:off x="11468440" y="2995267"/>
                  <a:ext cx="2138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00" name="Freihand 199">
                  <a:extLst>
                    <a:ext uri="{FF2B5EF4-FFF2-40B4-BE49-F238E27FC236}">
                      <a16:creationId xmlns:a16="http://schemas.microsoft.com/office/drawing/2014/main" id="{502F4050-F38E-4066-91CD-F43EA26F5490}"/>
                    </a:ext>
                  </a:extLst>
                </p14:cNvPr>
                <p14:cNvContentPartPr/>
                <p14:nvPr/>
              </p14:nvContentPartPr>
              <p14:xfrm>
                <a:off x="10216000" y="2203627"/>
                <a:ext cx="303120" cy="282240"/>
              </p14:xfrm>
            </p:contentPart>
          </mc:Choice>
          <mc:Fallback xmlns="">
            <p:pic>
              <p:nvPicPr>
                <p:cNvPr id="200" name="Freihand 199">
                  <a:extLst>
                    <a:ext uri="{FF2B5EF4-FFF2-40B4-BE49-F238E27FC236}">
                      <a16:creationId xmlns:a16="http://schemas.microsoft.com/office/drawing/2014/main" id="{502F4050-F38E-4066-91CD-F43EA26F5490}"/>
                    </a:ext>
                  </a:extLst>
                </p:cNvPr>
                <p:cNvPicPr/>
                <p:nvPr/>
              </p:nvPicPr>
              <p:blipFill>
                <a:blip r:embed="rId63"/>
                <a:stretch>
                  <a:fillRect/>
                </a:stretch>
              </p:blipFill>
              <p:spPr>
                <a:xfrm>
                  <a:off x="10211680" y="2199307"/>
                  <a:ext cx="311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01" name="Freihand 200">
                  <a:extLst>
                    <a:ext uri="{FF2B5EF4-FFF2-40B4-BE49-F238E27FC236}">
                      <a16:creationId xmlns:a16="http://schemas.microsoft.com/office/drawing/2014/main" id="{BD9AB8F4-A7BE-4761-9689-F160A7610C1E}"/>
                    </a:ext>
                  </a:extLst>
                </p14:cNvPr>
                <p14:cNvContentPartPr/>
                <p14:nvPr/>
              </p14:nvContentPartPr>
              <p14:xfrm>
                <a:off x="10041040" y="2174467"/>
                <a:ext cx="137880" cy="290160"/>
              </p14:xfrm>
            </p:contentPart>
          </mc:Choice>
          <mc:Fallback xmlns="">
            <p:pic>
              <p:nvPicPr>
                <p:cNvPr id="201" name="Freihand 200">
                  <a:extLst>
                    <a:ext uri="{FF2B5EF4-FFF2-40B4-BE49-F238E27FC236}">
                      <a16:creationId xmlns:a16="http://schemas.microsoft.com/office/drawing/2014/main" id="{BD9AB8F4-A7BE-4761-9689-F160A7610C1E}"/>
                    </a:ext>
                  </a:extLst>
                </p:cNvPr>
                <p:cNvPicPr/>
                <p:nvPr/>
              </p:nvPicPr>
              <p:blipFill>
                <a:blip r:embed="rId65"/>
                <a:stretch>
                  <a:fillRect/>
                </a:stretch>
              </p:blipFill>
              <p:spPr>
                <a:xfrm>
                  <a:off x="10036720" y="2170147"/>
                  <a:ext cx="14652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04" name="Freihand 203">
                  <a:extLst>
                    <a:ext uri="{FF2B5EF4-FFF2-40B4-BE49-F238E27FC236}">
                      <a16:creationId xmlns:a16="http://schemas.microsoft.com/office/drawing/2014/main" id="{450746A8-6D40-47E6-AF18-BA38A24832A9}"/>
                    </a:ext>
                  </a:extLst>
                </p14:cNvPr>
                <p14:cNvContentPartPr/>
                <p14:nvPr/>
              </p14:nvContentPartPr>
              <p14:xfrm>
                <a:off x="10624960" y="2425747"/>
                <a:ext cx="769680" cy="572760"/>
              </p14:xfrm>
            </p:contentPart>
          </mc:Choice>
          <mc:Fallback xmlns="">
            <p:pic>
              <p:nvPicPr>
                <p:cNvPr id="204" name="Freihand 203">
                  <a:extLst>
                    <a:ext uri="{FF2B5EF4-FFF2-40B4-BE49-F238E27FC236}">
                      <a16:creationId xmlns:a16="http://schemas.microsoft.com/office/drawing/2014/main" id="{450746A8-6D40-47E6-AF18-BA38A24832A9}"/>
                    </a:ext>
                  </a:extLst>
                </p:cNvPr>
                <p:cNvPicPr/>
                <p:nvPr/>
              </p:nvPicPr>
              <p:blipFill>
                <a:blip r:embed="rId67"/>
                <a:stretch>
                  <a:fillRect/>
                </a:stretch>
              </p:blipFill>
              <p:spPr>
                <a:xfrm>
                  <a:off x="10620640" y="2421427"/>
                  <a:ext cx="778320" cy="581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05" name="Freihand 204">
                  <a:extLst>
                    <a:ext uri="{FF2B5EF4-FFF2-40B4-BE49-F238E27FC236}">
                      <a16:creationId xmlns:a16="http://schemas.microsoft.com/office/drawing/2014/main" id="{C57E4F18-C2D9-4F39-B2B6-10CBBADD313B}"/>
                    </a:ext>
                  </a:extLst>
                </p14:cNvPr>
                <p14:cNvContentPartPr/>
                <p14:nvPr/>
              </p14:nvContentPartPr>
              <p14:xfrm>
                <a:off x="11454760" y="2186347"/>
                <a:ext cx="218520" cy="221760"/>
              </p14:xfrm>
            </p:contentPart>
          </mc:Choice>
          <mc:Fallback xmlns="">
            <p:pic>
              <p:nvPicPr>
                <p:cNvPr id="205" name="Freihand 204">
                  <a:extLst>
                    <a:ext uri="{FF2B5EF4-FFF2-40B4-BE49-F238E27FC236}">
                      <a16:creationId xmlns:a16="http://schemas.microsoft.com/office/drawing/2014/main" id="{C57E4F18-C2D9-4F39-B2B6-10CBBADD313B}"/>
                    </a:ext>
                  </a:extLst>
                </p:cNvPr>
                <p:cNvPicPr/>
                <p:nvPr/>
              </p:nvPicPr>
              <p:blipFill>
                <a:blip r:embed="rId69"/>
                <a:stretch>
                  <a:fillRect/>
                </a:stretch>
              </p:blipFill>
              <p:spPr>
                <a:xfrm>
                  <a:off x="11450440" y="2182027"/>
                  <a:ext cx="2271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06" name="Freihand 205">
                  <a:extLst>
                    <a:ext uri="{FF2B5EF4-FFF2-40B4-BE49-F238E27FC236}">
                      <a16:creationId xmlns:a16="http://schemas.microsoft.com/office/drawing/2014/main" id="{2B11FCA1-A044-496C-9759-2F2DECCA1753}"/>
                    </a:ext>
                  </a:extLst>
                </p14:cNvPr>
                <p14:cNvContentPartPr/>
                <p14:nvPr/>
              </p14:nvContentPartPr>
              <p14:xfrm>
                <a:off x="10707040" y="2422507"/>
                <a:ext cx="661680" cy="550800"/>
              </p14:xfrm>
            </p:contentPart>
          </mc:Choice>
          <mc:Fallback xmlns="">
            <p:pic>
              <p:nvPicPr>
                <p:cNvPr id="206" name="Freihand 205">
                  <a:extLst>
                    <a:ext uri="{FF2B5EF4-FFF2-40B4-BE49-F238E27FC236}">
                      <a16:creationId xmlns:a16="http://schemas.microsoft.com/office/drawing/2014/main" id="{2B11FCA1-A044-496C-9759-2F2DECCA1753}"/>
                    </a:ext>
                  </a:extLst>
                </p:cNvPr>
                <p:cNvPicPr/>
                <p:nvPr/>
              </p:nvPicPr>
              <p:blipFill>
                <a:blip r:embed="rId71"/>
                <a:stretch>
                  <a:fillRect/>
                </a:stretch>
              </p:blipFill>
              <p:spPr>
                <a:xfrm>
                  <a:off x="10702720" y="2418187"/>
                  <a:ext cx="670320" cy="559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08" name="Freihand 207">
                  <a:extLst>
                    <a:ext uri="{FF2B5EF4-FFF2-40B4-BE49-F238E27FC236}">
                      <a16:creationId xmlns:a16="http://schemas.microsoft.com/office/drawing/2014/main" id="{D79CCFA8-2528-4088-A18D-697EE98F8592}"/>
                    </a:ext>
                  </a:extLst>
                </p14:cNvPr>
                <p14:cNvContentPartPr/>
                <p14:nvPr/>
              </p14:nvContentPartPr>
              <p14:xfrm>
                <a:off x="11520280" y="2790067"/>
                <a:ext cx="13320" cy="152640"/>
              </p14:xfrm>
            </p:contentPart>
          </mc:Choice>
          <mc:Fallback xmlns="">
            <p:pic>
              <p:nvPicPr>
                <p:cNvPr id="208" name="Freihand 207">
                  <a:extLst>
                    <a:ext uri="{FF2B5EF4-FFF2-40B4-BE49-F238E27FC236}">
                      <a16:creationId xmlns:a16="http://schemas.microsoft.com/office/drawing/2014/main" id="{D79CCFA8-2528-4088-A18D-697EE98F8592}"/>
                    </a:ext>
                  </a:extLst>
                </p:cNvPr>
                <p:cNvPicPr/>
                <p:nvPr/>
              </p:nvPicPr>
              <p:blipFill>
                <a:blip r:embed="rId73"/>
                <a:stretch>
                  <a:fillRect/>
                </a:stretch>
              </p:blipFill>
              <p:spPr>
                <a:xfrm>
                  <a:off x="11515960" y="2785747"/>
                  <a:ext cx="219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09" name="Freihand 208">
                  <a:extLst>
                    <a:ext uri="{FF2B5EF4-FFF2-40B4-BE49-F238E27FC236}">
                      <a16:creationId xmlns:a16="http://schemas.microsoft.com/office/drawing/2014/main" id="{9CC9163C-56B9-4B41-AE78-E1AE668A9CA8}"/>
                    </a:ext>
                  </a:extLst>
                </p14:cNvPr>
                <p14:cNvContentPartPr/>
                <p14:nvPr/>
              </p14:nvContentPartPr>
              <p14:xfrm>
                <a:off x="11401120" y="2801587"/>
                <a:ext cx="224640" cy="177480"/>
              </p14:xfrm>
            </p:contentPart>
          </mc:Choice>
          <mc:Fallback xmlns="">
            <p:pic>
              <p:nvPicPr>
                <p:cNvPr id="209" name="Freihand 208">
                  <a:extLst>
                    <a:ext uri="{FF2B5EF4-FFF2-40B4-BE49-F238E27FC236}">
                      <a16:creationId xmlns:a16="http://schemas.microsoft.com/office/drawing/2014/main" id="{9CC9163C-56B9-4B41-AE78-E1AE668A9CA8}"/>
                    </a:ext>
                  </a:extLst>
                </p:cNvPr>
                <p:cNvPicPr/>
                <p:nvPr/>
              </p:nvPicPr>
              <p:blipFill>
                <a:blip r:embed="rId75"/>
                <a:stretch>
                  <a:fillRect/>
                </a:stretch>
              </p:blipFill>
              <p:spPr>
                <a:xfrm>
                  <a:off x="11396800" y="2797267"/>
                  <a:ext cx="2332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10" name="Freihand 209">
                  <a:extLst>
                    <a:ext uri="{FF2B5EF4-FFF2-40B4-BE49-F238E27FC236}">
                      <a16:creationId xmlns:a16="http://schemas.microsoft.com/office/drawing/2014/main" id="{7725C635-32ED-470D-96DD-34512FF5B509}"/>
                    </a:ext>
                  </a:extLst>
                </p14:cNvPr>
                <p14:cNvContentPartPr/>
                <p14:nvPr/>
              </p14:nvContentPartPr>
              <p14:xfrm>
                <a:off x="10378720" y="2717707"/>
                <a:ext cx="304200" cy="16560"/>
              </p14:xfrm>
            </p:contentPart>
          </mc:Choice>
          <mc:Fallback xmlns="">
            <p:pic>
              <p:nvPicPr>
                <p:cNvPr id="210" name="Freihand 209">
                  <a:extLst>
                    <a:ext uri="{FF2B5EF4-FFF2-40B4-BE49-F238E27FC236}">
                      <a16:creationId xmlns:a16="http://schemas.microsoft.com/office/drawing/2014/main" id="{7725C635-32ED-470D-96DD-34512FF5B509}"/>
                    </a:ext>
                  </a:extLst>
                </p:cNvPr>
                <p:cNvPicPr/>
                <p:nvPr/>
              </p:nvPicPr>
              <p:blipFill>
                <a:blip r:embed="rId77"/>
                <a:stretch>
                  <a:fillRect/>
                </a:stretch>
              </p:blipFill>
              <p:spPr>
                <a:xfrm>
                  <a:off x="10374400" y="2713387"/>
                  <a:ext cx="312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11" name="Freihand 210">
                  <a:extLst>
                    <a:ext uri="{FF2B5EF4-FFF2-40B4-BE49-F238E27FC236}">
                      <a16:creationId xmlns:a16="http://schemas.microsoft.com/office/drawing/2014/main" id="{79F7984C-5C86-4937-A3BD-5E158A58481E}"/>
                    </a:ext>
                  </a:extLst>
                </p14:cNvPr>
                <p14:cNvContentPartPr/>
                <p14:nvPr/>
              </p14:nvContentPartPr>
              <p14:xfrm>
                <a:off x="10874080" y="2691427"/>
                <a:ext cx="143280" cy="26280"/>
              </p14:xfrm>
            </p:contentPart>
          </mc:Choice>
          <mc:Fallback xmlns="">
            <p:pic>
              <p:nvPicPr>
                <p:cNvPr id="211" name="Freihand 210">
                  <a:extLst>
                    <a:ext uri="{FF2B5EF4-FFF2-40B4-BE49-F238E27FC236}">
                      <a16:creationId xmlns:a16="http://schemas.microsoft.com/office/drawing/2014/main" id="{79F7984C-5C86-4937-A3BD-5E158A58481E}"/>
                    </a:ext>
                  </a:extLst>
                </p:cNvPr>
                <p:cNvPicPr/>
                <p:nvPr/>
              </p:nvPicPr>
              <p:blipFill>
                <a:blip r:embed="rId79"/>
                <a:stretch>
                  <a:fillRect/>
                </a:stretch>
              </p:blipFill>
              <p:spPr>
                <a:xfrm>
                  <a:off x="10869760" y="2687107"/>
                  <a:ext cx="1519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12" name="Freihand 211">
                  <a:extLst>
                    <a:ext uri="{FF2B5EF4-FFF2-40B4-BE49-F238E27FC236}">
                      <a16:creationId xmlns:a16="http://schemas.microsoft.com/office/drawing/2014/main" id="{9A771D80-305E-407D-8088-DAB92C02C698}"/>
                    </a:ext>
                  </a:extLst>
                </p14:cNvPr>
                <p14:cNvContentPartPr/>
                <p14:nvPr/>
              </p14:nvContentPartPr>
              <p14:xfrm>
                <a:off x="10990360" y="2764507"/>
                <a:ext cx="29880" cy="362160"/>
              </p14:xfrm>
            </p:contentPart>
          </mc:Choice>
          <mc:Fallback xmlns="">
            <p:pic>
              <p:nvPicPr>
                <p:cNvPr id="212" name="Freihand 211">
                  <a:extLst>
                    <a:ext uri="{FF2B5EF4-FFF2-40B4-BE49-F238E27FC236}">
                      <a16:creationId xmlns:a16="http://schemas.microsoft.com/office/drawing/2014/main" id="{9A771D80-305E-407D-8088-DAB92C02C698}"/>
                    </a:ext>
                  </a:extLst>
                </p:cNvPr>
                <p:cNvPicPr/>
                <p:nvPr/>
              </p:nvPicPr>
              <p:blipFill>
                <a:blip r:embed="rId81"/>
                <a:stretch>
                  <a:fillRect/>
                </a:stretch>
              </p:blipFill>
              <p:spPr>
                <a:xfrm>
                  <a:off x="10986040" y="2760187"/>
                  <a:ext cx="3852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14" name="Freihand 213">
                  <a:extLst>
                    <a:ext uri="{FF2B5EF4-FFF2-40B4-BE49-F238E27FC236}">
                      <a16:creationId xmlns:a16="http://schemas.microsoft.com/office/drawing/2014/main" id="{49210FC3-2C45-4B90-9120-558BE36B2B9E}"/>
                    </a:ext>
                  </a:extLst>
                </p14:cNvPr>
                <p14:cNvContentPartPr/>
                <p14:nvPr/>
              </p14:nvContentPartPr>
              <p14:xfrm>
                <a:off x="10866880" y="2263387"/>
                <a:ext cx="360" cy="360"/>
              </p14:xfrm>
            </p:contentPart>
          </mc:Choice>
          <mc:Fallback xmlns="">
            <p:pic>
              <p:nvPicPr>
                <p:cNvPr id="214" name="Freihand 213">
                  <a:extLst>
                    <a:ext uri="{FF2B5EF4-FFF2-40B4-BE49-F238E27FC236}">
                      <a16:creationId xmlns:a16="http://schemas.microsoft.com/office/drawing/2014/main" id="{49210FC3-2C45-4B90-9120-558BE36B2B9E}"/>
                    </a:ext>
                  </a:extLst>
                </p:cNvPr>
                <p:cNvPicPr/>
                <p:nvPr/>
              </p:nvPicPr>
              <p:blipFill>
                <a:blip r:embed="rId12"/>
                <a:stretch>
                  <a:fillRect/>
                </a:stretch>
              </p:blipFill>
              <p:spPr>
                <a:xfrm>
                  <a:off x="10862560" y="2259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15" name="Freihand 214">
                  <a:extLst>
                    <a:ext uri="{FF2B5EF4-FFF2-40B4-BE49-F238E27FC236}">
                      <a16:creationId xmlns:a16="http://schemas.microsoft.com/office/drawing/2014/main" id="{41076489-BDCF-42B9-8C37-FD6DB0A68609}"/>
                    </a:ext>
                  </a:extLst>
                </p14:cNvPr>
                <p14:cNvContentPartPr/>
                <p14:nvPr/>
              </p14:nvContentPartPr>
              <p14:xfrm>
                <a:off x="10821520" y="2304067"/>
                <a:ext cx="32040" cy="1440"/>
              </p14:xfrm>
            </p:contentPart>
          </mc:Choice>
          <mc:Fallback xmlns="">
            <p:pic>
              <p:nvPicPr>
                <p:cNvPr id="215" name="Freihand 214">
                  <a:extLst>
                    <a:ext uri="{FF2B5EF4-FFF2-40B4-BE49-F238E27FC236}">
                      <a16:creationId xmlns:a16="http://schemas.microsoft.com/office/drawing/2014/main" id="{41076489-BDCF-42B9-8C37-FD6DB0A68609}"/>
                    </a:ext>
                  </a:extLst>
                </p:cNvPr>
                <p:cNvPicPr/>
                <p:nvPr/>
              </p:nvPicPr>
              <p:blipFill>
                <a:blip r:embed="rId84"/>
                <a:stretch>
                  <a:fillRect/>
                </a:stretch>
              </p:blipFill>
              <p:spPr>
                <a:xfrm>
                  <a:off x="10817200" y="2299747"/>
                  <a:ext cx="4068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16" name="Freihand 215">
                  <a:extLst>
                    <a:ext uri="{FF2B5EF4-FFF2-40B4-BE49-F238E27FC236}">
                      <a16:creationId xmlns:a16="http://schemas.microsoft.com/office/drawing/2014/main" id="{1F63D31B-C8A3-4D65-BB65-903D4528470C}"/>
                    </a:ext>
                  </a:extLst>
                </p14:cNvPr>
                <p14:cNvContentPartPr/>
                <p14:nvPr/>
              </p14:nvContentPartPr>
              <p14:xfrm>
                <a:off x="10824400" y="1864867"/>
                <a:ext cx="291960" cy="541080"/>
              </p14:xfrm>
            </p:contentPart>
          </mc:Choice>
          <mc:Fallback xmlns="">
            <p:pic>
              <p:nvPicPr>
                <p:cNvPr id="216" name="Freihand 215">
                  <a:extLst>
                    <a:ext uri="{FF2B5EF4-FFF2-40B4-BE49-F238E27FC236}">
                      <a16:creationId xmlns:a16="http://schemas.microsoft.com/office/drawing/2014/main" id="{1F63D31B-C8A3-4D65-BB65-903D4528470C}"/>
                    </a:ext>
                  </a:extLst>
                </p:cNvPr>
                <p:cNvPicPr/>
                <p:nvPr/>
              </p:nvPicPr>
              <p:blipFill>
                <a:blip r:embed="rId86"/>
                <a:stretch>
                  <a:fillRect/>
                </a:stretch>
              </p:blipFill>
              <p:spPr>
                <a:xfrm>
                  <a:off x="10820080" y="1860547"/>
                  <a:ext cx="300600" cy="549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17" name="Freihand 216">
                  <a:extLst>
                    <a:ext uri="{FF2B5EF4-FFF2-40B4-BE49-F238E27FC236}">
                      <a16:creationId xmlns:a16="http://schemas.microsoft.com/office/drawing/2014/main" id="{39FD54FE-A42B-484A-A83D-0039694BE2AC}"/>
                    </a:ext>
                  </a:extLst>
                </p14:cNvPr>
                <p14:cNvContentPartPr/>
                <p14:nvPr/>
              </p14:nvContentPartPr>
              <p14:xfrm>
                <a:off x="10809640" y="2084827"/>
                <a:ext cx="250920" cy="360360"/>
              </p14:xfrm>
            </p:contentPart>
          </mc:Choice>
          <mc:Fallback xmlns="">
            <p:pic>
              <p:nvPicPr>
                <p:cNvPr id="217" name="Freihand 216">
                  <a:extLst>
                    <a:ext uri="{FF2B5EF4-FFF2-40B4-BE49-F238E27FC236}">
                      <a16:creationId xmlns:a16="http://schemas.microsoft.com/office/drawing/2014/main" id="{39FD54FE-A42B-484A-A83D-0039694BE2AC}"/>
                    </a:ext>
                  </a:extLst>
                </p:cNvPr>
                <p:cNvPicPr/>
                <p:nvPr/>
              </p:nvPicPr>
              <p:blipFill>
                <a:blip r:embed="rId88"/>
                <a:stretch>
                  <a:fillRect/>
                </a:stretch>
              </p:blipFill>
              <p:spPr>
                <a:xfrm>
                  <a:off x="10805320" y="2080507"/>
                  <a:ext cx="25956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19" name="Freihand 218">
                  <a:extLst>
                    <a:ext uri="{FF2B5EF4-FFF2-40B4-BE49-F238E27FC236}">
                      <a16:creationId xmlns:a16="http://schemas.microsoft.com/office/drawing/2014/main" id="{696B9A8C-9342-40CD-B837-E280DF89CBDE}"/>
                    </a:ext>
                  </a:extLst>
                </p14:cNvPr>
                <p14:cNvContentPartPr/>
                <p14:nvPr/>
              </p14:nvContentPartPr>
              <p14:xfrm>
                <a:off x="10693360" y="1222987"/>
                <a:ext cx="88920" cy="166680"/>
              </p14:xfrm>
            </p:contentPart>
          </mc:Choice>
          <mc:Fallback xmlns="">
            <p:pic>
              <p:nvPicPr>
                <p:cNvPr id="219" name="Freihand 218">
                  <a:extLst>
                    <a:ext uri="{FF2B5EF4-FFF2-40B4-BE49-F238E27FC236}">
                      <a16:creationId xmlns:a16="http://schemas.microsoft.com/office/drawing/2014/main" id="{696B9A8C-9342-40CD-B837-E280DF89CBDE}"/>
                    </a:ext>
                  </a:extLst>
                </p:cNvPr>
                <p:cNvPicPr/>
                <p:nvPr/>
              </p:nvPicPr>
              <p:blipFill>
                <a:blip r:embed="rId90"/>
                <a:stretch>
                  <a:fillRect/>
                </a:stretch>
              </p:blipFill>
              <p:spPr>
                <a:xfrm>
                  <a:off x="10689040" y="1218667"/>
                  <a:ext cx="975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20" name="Freihand 219">
                  <a:extLst>
                    <a:ext uri="{FF2B5EF4-FFF2-40B4-BE49-F238E27FC236}">
                      <a16:creationId xmlns:a16="http://schemas.microsoft.com/office/drawing/2014/main" id="{D3488738-323A-48EB-918F-D7448EB2F527}"/>
                    </a:ext>
                  </a:extLst>
                </p14:cNvPr>
                <p14:cNvContentPartPr/>
                <p14:nvPr/>
              </p14:nvContentPartPr>
              <p14:xfrm>
                <a:off x="10733680" y="1215787"/>
                <a:ext cx="94680" cy="173160"/>
              </p14:xfrm>
            </p:contentPart>
          </mc:Choice>
          <mc:Fallback xmlns="">
            <p:pic>
              <p:nvPicPr>
                <p:cNvPr id="220" name="Freihand 219">
                  <a:extLst>
                    <a:ext uri="{FF2B5EF4-FFF2-40B4-BE49-F238E27FC236}">
                      <a16:creationId xmlns:a16="http://schemas.microsoft.com/office/drawing/2014/main" id="{D3488738-323A-48EB-918F-D7448EB2F527}"/>
                    </a:ext>
                  </a:extLst>
                </p:cNvPr>
                <p:cNvPicPr/>
                <p:nvPr/>
              </p:nvPicPr>
              <p:blipFill>
                <a:blip r:embed="rId92"/>
                <a:stretch>
                  <a:fillRect/>
                </a:stretch>
              </p:blipFill>
              <p:spPr>
                <a:xfrm>
                  <a:off x="10729360" y="1211467"/>
                  <a:ext cx="1033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21" name="Freihand 220">
                  <a:extLst>
                    <a:ext uri="{FF2B5EF4-FFF2-40B4-BE49-F238E27FC236}">
                      <a16:creationId xmlns:a16="http://schemas.microsoft.com/office/drawing/2014/main" id="{AF0BFF9D-4B52-4ED1-B6FF-C9FACE126DF5}"/>
                    </a:ext>
                  </a:extLst>
                </p14:cNvPr>
                <p14:cNvContentPartPr/>
                <p14:nvPr/>
              </p14:nvContentPartPr>
              <p14:xfrm>
                <a:off x="10817920" y="1275187"/>
                <a:ext cx="89640" cy="212400"/>
              </p14:xfrm>
            </p:contentPart>
          </mc:Choice>
          <mc:Fallback xmlns="">
            <p:pic>
              <p:nvPicPr>
                <p:cNvPr id="221" name="Freihand 220">
                  <a:extLst>
                    <a:ext uri="{FF2B5EF4-FFF2-40B4-BE49-F238E27FC236}">
                      <a16:creationId xmlns:a16="http://schemas.microsoft.com/office/drawing/2014/main" id="{AF0BFF9D-4B52-4ED1-B6FF-C9FACE126DF5}"/>
                    </a:ext>
                  </a:extLst>
                </p:cNvPr>
                <p:cNvPicPr/>
                <p:nvPr/>
              </p:nvPicPr>
              <p:blipFill>
                <a:blip r:embed="rId94"/>
                <a:stretch>
                  <a:fillRect/>
                </a:stretch>
              </p:blipFill>
              <p:spPr>
                <a:xfrm>
                  <a:off x="10813600" y="1270867"/>
                  <a:ext cx="982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22" name="Freihand 221">
                  <a:extLst>
                    <a:ext uri="{FF2B5EF4-FFF2-40B4-BE49-F238E27FC236}">
                      <a16:creationId xmlns:a16="http://schemas.microsoft.com/office/drawing/2014/main" id="{BA41A35A-5DE4-4343-934A-7C6EE70E3F75}"/>
                    </a:ext>
                  </a:extLst>
                </p14:cNvPr>
                <p14:cNvContentPartPr/>
                <p14:nvPr/>
              </p14:nvContentPartPr>
              <p14:xfrm>
                <a:off x="10939240" y="1269787"/>
                <a:ext cx="21960" cy="89280"/>
              </p14:xfrm>
            </p:contentPart>
          </mc:Choice>
          <mc:Fallback xmlns="">
            <p:pic>
              <p:nvPicPr>
                <p:cNvPr id="222" name="Freihand 221">
                  <a:extLst>
                    <a:ext uri="{FF2B5EF4-FFF2-40B4-BE49-F238E27FC236}">
                      <a16:creationId xmlns:a16="http://schemas.microsoft.com/office/drawing/2014/main" id="{BA41A35A-5DE4-4343-934A-7C6EE70E3F75}"/>
                    </a:ext>
                  </a:extLst>
                </p:cNvPr>
                <p:cNvPicPr/>
                <p:nvPr/>
              </p:nvPicPr>
              <p:blipFill>
                <a:blip r:embed="rId96"/>
                <a:stretch>
                  <a:fillRect/>
                </a:stretch>
              </p:blipFill>
              <p:spPr>
                <a:xfrm>
                  <a:off x="10934920" y="1265467"/>
                  <a:ext cx="306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23" name="Freihand 222">
                  <a:extLst>
                    <a:ext uri="{FF2B5EF4-FFF2-40B4-BE49-F238E27FC236}">
                      <a16:creationId xmlns:a16="http://schemas.microsoft.com/office/drawing/2014/main" id="{A12A8F80-419C-4E67-911B-34BE284DE924}"/>
                    </a:ext>
                  </a:extLst>
                </p14:cNvPr>
                <p14:cNvContentPartPr/>
                <p14:nvPr/>
              </p14:nvContentPartPr>
              <p14:xfrm>
                <a:off x="10902520" y="1252507"/>
                <a:ext cx="213840" cy="195840"/>
              </p14:xfrm>
            </p:contentPart>
          </mc:Choice>
          <mc:Fallback xmlns="">
            <p:pic>
              <p:nvPicPr>
                <p:cNvPr id="223" name="Freihand 222">
                  <a:extLst>
                    <a:ext uri="{FF2B5EF4-FFF2-40B4-BE49-F238E27FC236}">
                      <a16:creationId xmlns:a16="http://schemas.microsoft.com/office/drawing/2014/main" id="{A12A8F80-419C-4E67-911B-34BE284DE924}"/>
                    </a:ext>
                  </a:extLst>
                </p:cNvPr>
                <p:cNvPicPr/>
                <p:nvPr/>
              </p:nvPicPr>
              <p:blipFill>
                <a:blip r:embed="rId98"/>
                <a:stretch>
                  <a:fillRect/>
                </a:stretch>
              </p:blipFill>
              <p:spPr>
                <a:xfrm>
                  <a:off x="10898200" y="1248187"/>
                  <a:ext cx="2224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24" name="Freihand 223">
                  <a:extLst>
                    <a:ext uri="{FF2B5EF4-FFF2-40B4-BE49-F238E27FC236}">
                      <a16:creationId xmlns:a16="http://schemas.microsoft.com/office/drawing/2014/main" id="{A95FC187-9F8A-457D-A14B-01253550A48B}"/>
                    </a:ext>
                  </a:extLst>
                </p14:cNvPr>
                <p14:cNvContentPartPr/>
                <p14:nvPr/>
              </p14:nvContentPartPr>
              <p14:xfrm>
                <a:off x="11124280" y="1150987"/>
                <a:ext cx="347760" cy="286560"/>
              </p14:xfrm>
            </p:contentPart>
          </mc:Choice>
          <mc:Fallback xmlns="">
            <p:pic>
              <p:nvPicPr>
                <p:cNvPr id="224" name="Freihand 223">
                  <a:extLst>
                    <a:ext uri="{FF2B5EF4-FFF2-40B4-BE49-F238E27FC236}">
                      <a16:creationId xmlns:a16="http://schemas.microsoft.com/office/drawing/2014/main" id="{A95FC187-9F8A-457D-A14B-01253550A48B}"/>
                    </a:ext>
                  </a:extLst>
                </p:cNvPr>
                <p:cNvPicPr/>
                <p:nvPr/>
              </p:nvPicPr>
              <p:blipFill>
                <a:blip r:embed="rId100"/>
                <a:stretch>
                  <a:fillRect/>
                </a:stretch>
              </p:blipFill>
              <p:spPr>
                <a:xfrm>
                  <a:off x="11119960" y="1146667"/>
                  <a:ext cx="35640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25" name="Freihand 224">
                  <a:extLst>
                    <a:ext uri="{FF2B5EF4-FFF2-40B4-BE49-F238E27FC236}">
                      <a16:creationId xmlns:a16="http://schemas.microsoft.com/office/drawing/2014/main" id="{BDBE3B6B-832B-4A95-B251-CBE1CF27EF10}"/>
                    </a:ext>
                  </a:extLst>
                </p14:cNvPr>
                <p14:cNvContentPartPr/>
                <p14:nvPr/>
              </p14:nvContentPartPr>
              <p14:xfrm>
                <a:off x="11597680" y="1122187"/>
                <a:ext cx="203040" cy="223200"/>
              </p14:xfrm>
            </p:contentPart>
          </mc:Choice>
          <mc:Fallback xmlns="">
            <p:pic>
              <p:nvPicPr>
                <p:cNvPr id="225" name="Freihand 224">
                  <a:extLst>
                    <a:ext uri="{FF2B5EF4-FFF2-40B4-BE49-F238E27FC236}">
                      <a16:creationId xmlns:a16="http://schemas.microsoft.com/office/drawing/2014/main" id="{BDBE3B6B-832B-4A95-B251-CBE1CF27EF10}"/>
                    </a:ext>
                  </a:extLst>
                </p:cNvPr>
                <p:cNvPicPr/>
                <p:nvPr/>
              </p:nvPicPr>
              <p:blipFill>
                <a:blip r:embed="rId102"/>
                <a:stretch>
                  <a:fillRect/>
                </a:stretch>
              </p:blipFill>
              <p:spPr>
                <a:xfrm>
                  <a:off x="11593360" y="1117867"/>
                  <a:ext cx="2116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26" name="Freihand 225">
                  <a:extLst>
                    <a:ext uri="{FF2B5EF4-FFF2-40B4-BE49-F238E27FC236}">
                      <a16:creationId xmlns:a16="http://schemas.microsoft.com/office/drawing/2014/main" id="{51BBC8AB-7326-4ACD-AFF2-1D54BC1A6132}"/>
                    </a:ext>
                  </a:extLst>
                </p14:cNvPr>
                <p14:cNvContentPartPr/>
                <p14:nvPr/>
              </p14:nvContentPartPr>
              <p14:xfrm>
                <a:off x="10689760" y="1532587"/>
                <a:ext cx="102600" cy="106560"/>
              </p14:xfrm>
            </p:contentPart>
          </mc:Choice>
          <mc:Fallback xmlns="">
            <p:pic>
              <p:nvPicPr>
                <p:cNvPr id="226" name="Freihand 225">
                  <a:extLst>
                    <a:ext uri="{FF2B5EF4-FFF2-40B4-BE49-F238E27FC236}">
                      <a16:creationId xmlns:a16="http://schemas.microsoft.com/office/drawing/2014/main" id="{51BBC8AB-7326-4ACD-AFF2-1D54BC1A6132}"/>
                    </a:ext>
                  </a:extLst>
                </p:cNvPr>
                <p:cNvPicPr/>
                <p:nvPr/>
              </p:nvPicPr>
              <p:blipFill>
                <a:blip r:embed="rId104"/>
                <a:stretch>
                  <a:fillRect/>
                </a:stretch>
              </p:blipFill>
              <p:spPr>
                <a:xfrm>
                  <a:off x="10685440" y="1528267"/>
                  <a:ext cx="1112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27" name="Freihand 226">
                  <a:extLst>
                    <a:ext uri="{FF2B5EF4-FFF2-40B4-BE49-F238E27FC236}">
                      <a16:creationId xmlns:a16="http://schemas.microsoft.com/office/drawing/2014/main" id="{18AAEFD9-64BF-40C9-93BB-16EB6F29DC5F}"/>
                    </a:ext>
                  </a:extLst>
                </p14:cNvPr>
                <p14:cNvContentPartPr/>
                <p14:nvPr/>
              </p14:nvContentPartPr>
              <p14:xfrm>
                <a:off x="10841680" y="1481107"/>
                <a:ext cx="68400" cy="127440"/>
              </p14:xfrm>
            </p:contentPart>
          </mc:Choice>
          <mc:Fallback xmlns="">
            <p:pic>
              <p:nvPicPr>
                <p:cNvPr id="227" name="Freihand 226">
                  <a:extLst>
                    <a:ext uri="{FF2B5EF4-FFF2-40B4-BE49-F238E27FC236}">
                      <a16:creationId xmlns:a16="http://schemas.microsoft.com/office/drawing/2014/main" id="{18AAEFD9-64BF-40C9-93BB-16EB6F29DC5F}"/>
                    </a:ext>
                  </a:extLst>
                </p:cNvPr>
                <p:cNvPicPr/>
                <p:nvPr/>
              </p:nvPicPr>
              <p:blipFill>
                <a:blip r:embed="rId106"/>
                <a:stretch>
                  <a:fillRect/>
                </a:stretch>
              </p:blipFill>
              <p:spPr>
                <a:xfrm>
                  <a:off x="10837360" y="1476787"/>
                  <a:ext cx="77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28" name="Freihand 227">
                  <a:extLst>
                    <a:ext uri="{FF2B5EF4-FFF2-40B4-BE49-F238E27FC236}">
                      <a16:creationId xmlns:a16="http://schemas.microsoft.com/office/drawing/2014/main" id="{6691D571-52E4-4A85-BEC7-C5807800D593}"/>
                    </a:ext>
                  </a:extLst>
                </p14:cNvPr>
                <p14:cNvContentPartPr/>
                <p14:nvPr/>
              </p14:nvContentPartPr>
              <p14:xfrm>
                <a:off x="11004400" y="1517827"/>
                <a:ext cx="156600" cy="79200"/>
              </p14:xfrm>
            </p:contentPart>
          </mc:Choice>
          <mc:Fallback xmlns="">
            <p:pic>
              <p:nvPicPr>
                <p:cNvPr id="228" name="Freihand 227">
                  <a:extLst>
                    <a:ext uri="{FF2B5EF4-FFF2-40B4-BE49-F238E27FC236}">
                      <a16:creationId xmlns:a16="http://schemas.microsoft.com/office/drawing/2014/main" id="{6691D571-52E4-4A85-BEC7-C5807800D593}"/>
                    </a:ext>
                  </a:extLst>
                </p:cNvPr>
                <p:cNvPicPr/>
                <p:nvPr/>
              </p:nvPicPr>
              <p:blipFill>
                <a:blip r:embed="rId108"/>
                <a:stretch>
                  <a:fillRect/>
                </a:stretch>
              </p:blipFill>
              <p:spPr>
                <a:xfrm>
                  <a:off x="11000080" y="1513507"/>
                  <a:ext cx="1652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29" name="Freihand 228">
                  <a:extLst>
                    <a:ext uri="{FF2B5EF4-FFF2-40B4-BE49-F238E27FC236}">
                      <a16:creationId xmlns:a16="http://schemas.microsoft.com/office/drawing/2014/main" id="{1A3F876C-E92A-4F25-A3B2-FAFAE726BB70}"/>
                    </a:ext>
                  </a:extLst>
                </p14:cNvPr>
                <p14:cNvContentPartPr/>
                <p14:nvPr/>
              </p14:nvContentPartPr>
              <p14:xfrm>
                <a:off x="11117800" y="1485067"/>
                <a:ext cx="360" cy="360"/>
              </p14:xfrm>
            </p:contentPart>
          </mc:Choice>
          <mc:Fallback xmlns="">
            <p:pic>
              <p:nvPicPr>
                <p:cNvPr id="229" name="Freihand 228">
                  <a:extLst>
                    <a:ext uri="{FF2B5EF4-FFF2-40B4-BE49-F238E27FC236}">
                      <a16:creationId xmlns:a16="http://schemas.microsoft.com/office/drawing/2014/main" id="{1A3F876C-E92A-4F25-A3B2-FAFAE726BB70}"/>
                    </a:ext>
                  </a:extLst>
                </p:cNvPr>
                <p:cNvPicPr/>
                <p:nvPr/>
              </p:nvPicPr>
              <p:blipFill>
                <a:blip r:embed="rId12"/>
                <a:stretch>
                  <a:fillRect/>
                </a:stretch>
              </p:blipFill>
              <p:spPr>
                <a:xfrm>
                  <a:off x="11113480" y="14807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30" name="Freihand 229">
                  <a:extLst>
                    <a:ext uri="{FF2B5EF4-FFF2-40B4-BE49-F238E27FC236}">
                      <a16:creationId xmlns:a16="http://schemas.microsoft.com/office/drawing/2014/main" id="{B6429010-E41F-408E-A710-F3C6EA78532C}"/>
                    </a:ext>
                  </a:extLst>
                </p14:cNvPr>
                <p14:cNvContentPartPr/>
                <p14:nvPr/>
              </p14:nvContentPartPr>
              <p14:xfrm>
                <a:off x="11207080" y="1465987"/>
                <a:ext cx="152640" cy="105840"/>
              </p14:xfrm>
            </p:contentPart>
          </mc:Choice>
          <mc:Fallback xmlns="">
            <p:pic>
              <p:nvPicPr>
                <p:cNvPr id="230" name="Freihand 229">
                  <a:extLst>
                    <a:ext uri="{FF2B5EF4-FFF2-40B4-BE49-F238E27FC236}">
                      <a16:creationId xmlns:a16="http://schemas.microsoft.com/office/drawing/2014/main" id="{B6429010-E41F-408E-A710-F3C6EA78532C}"/>
                    </a:ext>
                  </a:extLst>
                </p:cNvPr>
                <p:cNvPicPr/>
                <p:nvPr/>
              </p:nvPicPr>
              <p:blipFill>
                <a:blip r:embed="rId111"/>
                <a:stretch>
                  <a:fillRect/>
                </a:stretch>
              </p:blipFill>
              <p:spPr>
                <a:xfrm>
                  <a:off x="11202760" y="1461667"/>
                  <a:ext cx="1612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31" name="Freihand 230">
                  <a:extLst>
                    <a:ext uri="{FF2B5EF4-FFF2-40B4-BE49-F238E27FC236}">
                      <a16:creationId xmlns:a16="http://schemas.microsoft.com/office/drawing/2014/main" id="{D7169873-39D1-444E-8D9C-07C8F4B9C972}"/>
                    </a:ext>
                  </a:extLst>
                </p14:cNvPr>
                <p14:cNvContentPartPr/>
                <p14:nvPr/>
              </p14:nvContentPartPr>
              <p14:xfrm>
                <a:off x="11355040" y="1442227"/>
                <a:ext cx="1440" cy="23040"/>
              </p14:xfrm>
            </p:contentPart>
          </mc:Choice>
          <mc:Fallback xmlns="">
            <p:pic>
              <p:nvPicPr>
                <p:cNvPr id="231" name="Freihand 230">
                  <a:extLst>
                    <a:ext uri="{FF2B5EF4-FFF2-40B4-BE49-F238E27FC236}">
                      <a16:creationId xmlns:a16="http://schemas.microsoft.com/office/drawing/2014/main" id="{D7169873-39D1-444E-8D9C-07C8F4B9C972}"/>
                    </a:ext>
                  </a:extLst>
                </p:cNvPr>
                <p:cNvPicPr/>
                <p:nvPr/>
              </p:nvPicPr>
              <p:blipFill>
                <a:blip r:embed="rId113"/>
                <a:stretch>
                  <a:fillRect/>
                </a:stretch>
              </p:blipFill>
              <p:spPr>
                <a:xfrm>
                  <a:off x="11350720" y="1437907"/>
                  <a:ext cx="100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32" name="Freihand 231">
                  <a:extLst>
                    <a:ext uri="{FF2B5EF4-FFF2-40B4-BE49-F238E27FC236}">
                      <a16:creationId xmlns:a16="http://schemas.microsoft.com/office/drawing/2014/main" id="{813F1819-1581-4818-B632-918D6F0AF3C6}"/>
                    </a:ext>
                  </a:extLst>
                </p14:cNvPr>
                <p14:cNvContentPartPr/>
                <p14:nvPr/>
              </p14:nvContentPartPr>
              <p14:xfrm>
                <a:off x="11388520" y="1476427"/>
                <a:ext cx="131040" cy="101520"/>
              </p14:xfrm>
            </p:contentPart>
          </mc:Choice>
          <mc:Fallback xmlns="">
            <p:pic>
              <p:nvPicPr>
                <p:cNvPr id="232" name="Freihand 231">
                  <a:extLst>
                    <a:ext uri="{FF2B5EF4-FFF2-40B4-BE49-F238E27FC236}">
                      <a16:creationId xmlns:a16="http://schemas.microsoft.com/office/drawing/2014/main" id="{813F1819-1581-4818-B632-918D6F0AF3C6}"/>
                    </a:ext>
                  </a:extLst>
                </p:cNvPr>
                <p:cNvPicPr/>
                <p:nvPr/>
              </p:nvPicPr>
              <p:blipFill>
                <a:blip r:embed="rId115"/>
                <a:stretch>
                  <a:fillRect/>
                </a:stretch>
              </p:blipFill>
              <p:spPr>
                <a:xfrm>
                  <a:off x="11384200" y="1472107"/>
                  <a:ext cx="1396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33" name="Freihand 232">
                  <a:extLst>
                    <a:ext uri="{FF2B5EF4-FFF2-40B4-BE49-F238E27FC236}">
                      <a16:creationId xmlns:a16="http://schemas.microsoft.com/office/drawing/2014/main" id="{61643B35-3ED6-444F-85ED-B1CB49C050D2}"/>
                    </a:ext>
                  </a:extLst>
                </p14:cNvPr>
                <p14:cNvContentPartPr/>
                <p14:nvPr/>
              </p14:nvContentPartPr>
              <p14:xfrm>
                <a:off x="11523520" y="1427827"/>
                <a:ext cx="24840" cy="53280"/>
              </p14:xfrm>
            </p:contentPart>
          </mc:Choice>
          <mc:Fallback xmlns="">
            <p:pic>
              <p:nvPicPr>
                <p:cNvPr id="233" name="Freihand 232">
                  <a:extLst>
                    <a:ext uri="{FF2B5EF4-FFF2-40B4-BE49-F238E27FC236}">
                      <a16:creationId xmlns:a16="http://schemas.microsoft.com/office/drawing/2014/main" id="{61643B35-3ED6-444F-85ED-B1CB49C050D2}"/>
                    </a:ext>
                  </a:extLst>
                </p:cNvPr>
                <p:cNvPicPr/>
                <p:nvPr/>
              </p:nvPicPr>
              <p:blipFill>
                <a:blip r:embed="rId117"/>
                <a:stretch>
                  <a:fillRect/>
                </a:stretch>
              </p:blipFill>
              <p:spPr>
                <a:xfrm>
                  <a:off x="11519200" y="1423507"/>
                  <a:ext cx="334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34" name="Freihand 233">
                  <a:extLst>
                    <a:ext uri="{FF2B5EF4-FFF2-40B4-BE49-F238E27FC236}">
                      <a16:creationId xmlns:a16="http://schemas.microsoft.com/office/drawing/2014/main" id="{1053D361-A921-4260-8D95-52E58148184B}"/>
                    </a:ext>
                  </a:extLst>
                </p14:cNvPr>
                <p14:cNvContentPartPr/>
                <p14:nvPr/>
              </p14:nvContentPartPr>
              <p14:xfrm>
                <a:off x="11535760" y="1395787"/>
                <a:ext cx="216360" cy="138600"/>
              </p14:xfrm>
            </p:contentPart>
          </mc:Choice>
          <mc:Fallback xmlns="">
            <p:pic>
              <p:nvPicPr>
                <p:cNvPr id="234" name="Freihand 233">
                  <a:extLst>
                    <a:ext uri="{FF2B5EF4-FFF2-40B4-BE49-F238E27FC236}">
                      <a16:creationId xmlns:a16="http://schemas.microsoft.com/office/drawing/2014/main" id="{1053D361-A921-4260-8D95-52E58148184B}"/>
                    </a:ext>
                  </a:extLst>
                </p:cNvPr>
                <p:cNvPicPr/>
                <p:nvPr/>
              </p:nvPicPr>
              <p:blipFill>
                <a:blip r:embed="rId119"/>
                <a:stretch>
                  <a:fillRect/>
                </a:stretch>
              </p:blipFill>
              <p:spPr>
                <a:xfrm>
                  <a:off x="11531440" y="1391467"/>
                  <a:ext cx="2250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35" name="Freihand 234">
                  <a:extLst>
                    <a:ext uri="{FF2B5EF4-FFF2-40B4-BE49-F238E27FC236}">
                      <a16:creationId xmlns:a16="http://schemas.microsoft.com/office/drawing/2014/main" id="{527798CD-103C-4692-977F-64DFFF2E898B}"/>
                    </a:ext>
                  </a:extLst>
                </p14:cNvPr>
                <p14:cNvContentPartPr/>
                <p14:nvPr/>
              </p14:nvContentPartPr>
              <p14:xfrm>
                <a:off x="10990000" y="1669747"/>
                <a:ext cx="78120" cy="222480"/>
              </p14:xfrm>
            </p:contentPart>
          </mc:Choice>
          <mc:Fallback xmlns="">
            <p:pic>
              <p:nvPicPr>
                <p:cNvPr id="235" name="Freihand 234">
                  <a:extLst>
                    <a:ext uri="{FF2B5EF4-FFF2-40B4-BE49-F238E27FC236}">
                      <a16:creationId xmlns:a16="http://schemas.microsoft.com/office/drawing/2014/main" id="{527798CD-103C-4692-977F-64DFFF2E898B}"/>
                    </a:ext>
                  </a:extLst>
                </p:cNvPr>
                <p:cNvPicPr/>
                <p:nvPr/>
              </p:nvPicPr>
              <p:blipFill>
                <a:blip r:embed="rId121"/>
                <a:stretch>
                  <a:fillRect/>
                </a:stretch>
              </p:blipFill>
              <p:spPr>
                <a:xfrm>
                  <a:off x="10985680" y="1665427"/>
                  <a:ext cx="867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36" name="Freihand 235">
                  <a:extLst>
                    <a:ext uri="{FF2B5EF4-FFF2-40B4-BE49-F238E27FC236}">
                      <a16:creationId xmlns:a16="http://schemas.microsoft.com/office/drawing/2014/main" id="{83C1C7C2-2301-488E-B5C3-D41D271E95CC}"/>
                    </a:ext>
                  </a:extLst>
                </p14:cNvPr>
                <p14:cNvContentPartPr/>
                <p14:nvPr/>
              </p14:nvContentPartPr>
              <p14:xfrm>
                <a:off x="11121400" y="1671187"/>
                <a:ext cx="41760" cy="98640"/>
              </p14:xfrm>
            </p:contentPart>
          </mc:Choice>
          <mc:Fallback xmlns="">
            <p:pic>
              <p:nvPicPr>
                <p:cNvPr id="236" name="Freihand 235">
                  <a:extLst>
                    <a:ext uri="{FF2B5EF4-FFF2-40B4-BE49-F238E27FC236}">
                      <a16:creationId xmlns:a16="http://schemas.microsoft.com/office/drawing/2014/main" id="{83C1C7C2-2301-488E-B5C3-D41D271E95CC}"/>
                    </a:ext>
                  </a:extLst>
                </p:cNvPr>
                <p:cNvPicPr/>
                <p:nvPr/>
              </p:nvPicPr>
              <p:blipFill>
                <a:blip r:embed="rId123"/>
                <a:stretch>
                  <a:fillRect/>
                </a:stretch>
              </p:blipFill>
              <p:spPr>
                <a:xfrm>
                  <a:off x="11117080" y="1666867"/>
                  <a:ext cx="504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37" name="Freihand 236">
                  <a:extLst>
                    <a:ext uri="{FF2B5EF4-FFF2-40B4-BE49-F238E27FC236}">
                      <a16:creationId xmlns:a16="http://schemas.microsoft.com/office/drawing/2014/main" id="{80CCFA3D-73E1-42F7-BBDF-FDC99D8B978E}"/>
                    </a:ext>
                  </a:extLst>
                </p14:cNvPr>
                <p14:cNvContentPartPr/>
                <p14:nvPr/>
              </p14:nvContentPartPr>
              <p14:xfrm>
                <a:off x="11110600" y="1631947"/>
                <a:ext cx="146880" cy="190800"/>
              </p14:xfrm>
            </p:contentPart>
          </mc:Choice>
          <mc:Fallback xmlns="">
            <p:pic>
              <p:nvPicPr>
                <p:cNvPr id="237" name="Freihand 236">
                  <a:extLst>
                    <a:ext uri="{FF2B5EF4-FFF2-40B4-BE49-F238E27FC236}">
                      <a16:creationId xmlns:a16="http://schemas.microsoft.com/office/drawing/2014/main" id="{80CCFA3D-73E1-42F7-BBDF-FDC99D8B978E}"/>
                    </a:ext>
                  </a:extLst>
                </p:cNvPr>
                <p:cNvPicPr/>
                <p:nvPr/>
              </p:nvPicPr>
              <p:blipFill>
                <a:blip r:embed="rId125"/>
                <a:stretch>
                  <a:fillRect/>
                </a:stretch>
              </p:blipFill>
              <p:spPr>
                <a:xfrm>
                  <a:off x="11106280" y="1627627"/>
                  <a:ext cx="1555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38" name="Freihand 237">
                  <a:extLst>
                    <a:ext uri="{FF2B5EF4-FFF2-40B4-BE49-F238E27FC236}">
                      <a16:creationId xmlns:a16="http://schemas.microsoft.com/office/drawing/2014/main" id="{5FA5FEDB-A08E-4121-87C7-5CFECCD66BAE}"/>
                    </a:ext>
                  </a:extLst>
                </p14:cNvPr>
                <p14:cNvContentPartPr/>
                <p14:nvPr/>
              </p14:nvContentPartPr>
              <p14:xfrm>
                <a:off x="11266480" y="1671187"/>
                <a:ext cx="3240" cy="8640"/>
              </p14:xfrm>
            </p:contentPart>
          </mc:Choice>
          <mc:Fallback xmlns="">
            <p:pic>
              <p:nvPicPr>
                <p:cNvPr id="238" name="Freihand 237">
                  <a:extLst>
                    <a:ext uri="{FF2B5EF4-FFF2-40B4-BE49-F238E27FC236}">
                      <a16:creationId xmlns:a16="http://schemas.microsoft.com/office/drawing/2014/main" id="{5FA5FEDB-A08E-4121-87C7-5CFECCD66BAE}"/>
                    </a:ext>
                  </a:extLst>
                </p:cNvPr>
                <p:cNvPicPr/>
                <p:nvPr/>
              </p:nvPicPr>
              <p:blipFill>
                <a:blip r:embed="rId26"/>
                <a:stretch>
                  <a:fillRect/>
                </a:stretch>
              </p:blipFill>
              <p:spPr>
                <a:xfrm>
                  <a:off x="11262160" y="1666867"/>
                  <a:ext cx="118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40" name="Freihand 239">
                  <a:extLst>
                    <a:ext uri="{FF2B5EF4-FFF2-40B4-BE49-F238E27FC236}">
                      <a16:creationId xmlns:a16="http://schemas.microsoft.com/office/drawing/2014/main" id="{62F2C514-1C65-47FB-90CC-8DA8AF134D36}"/>
                    </a:ext>
                  </a:extLst>
                </p14:cNvPr>
                <p14:cNvContentPartPr/>
                <p14:nvPr/>
              </p14:nvContentPartPr>
              <p14:xfrm>
                <a:off x="11078920" y="1663987"/>
                <a:ext cx="92880" cy="156240"/>
              </p14:xfrm>
            </p:contentPart>
          </mc:Choice>
          <mc:Fallback xmlns="">
            <p:pic>
              <p:nvPicPr>
                <p:cNvPr id="240" name="Freihand 239">
                  <a:extLst>
                    <a:ext uri="{FF2B5EF4-FFF2-40B4-BE49-F238E27FC236}">
                      <a16:creationId xmlns:a16="http://schemas.microsoft.com/office/drawing/2014/main" id="{62F2C514-1C65-47FB-90CC-8DA8AF134D36}"/>
                    </a:ext>
                  </a:extLst>
                </p:cNvPr>
                <p:cNvPicPr/>
                <p:nvPr/>
              </p:nvPicPr>
              <p:blipFill>
                <a:blip r:embed="rId128"/>
                <a:stretch>
                  <a:fillRect/>
                </a:stretch>
              </p:blipFill>
              <p:spPr>
                <a:xfrm>
                  <a:off x="11074600" y="1659667"/>
                  <a:ext cx="1015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41" name="Freihand 240">
                  <a:extLst>
                    <a:ext uri="{FF2B5EF4-FFF2-40B4-BE49-F238E27FC236}">
                      <a16:creationId xmlns:a16="http://schemas.microsoft.com/office/drawing/2014/main" id="{13595DC4-2C84-4C96-A92D-B9ED549272D6}"/>
                    </a:ext>
                  </a:extLst>
                </p14:cNvPr>
                <p14:cNvContentPartPr/>
                <p14:nvPr/>
              </p14:nvContentPartPr>
              <p14:xfrm>
                <a:off x="11275840" y="1629067"/>
                <a:ext cx="376560" cy="178560"/>
              </p14:xfrm>
            </p:contentPart>
          </mc:Choice>
          <mc:Fallback xmlns="">
            <p:pic>
              <p:nvPicPr>
                <p:cNvPr id="241" name="Freihand 240">
                  <a:extLst>
                    <a:ext uri="{FF2B5EF4-FFF2-40B4-BE49-F238E27FC236}">
                      <a16:creationId xmlns:a16="http://schemas.microsoft.com/office/drawing/2014/main" id="{13595DC4-2C84-4C96-A92D-B9ED549272D6}"/>
                    </a:ext>
                  </a:extLst>
                </p:cNvPr>
                <p:cNvPicPr/>
                <p:nvPr/>
              </p:nvPicPr>
              <p:blipFill>
                <a:blip r:embed="rId130"/>
                <a:stretch>
                  <a:fillRect/>
                </a:stretch>
              </p:blipFill>
              <p:spPr>
                <a:xfrm>
                  <a:off x="11271520" y="1624747"/>
                  <a:ext cx="3852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42" name="Freihand 241">
                  <a:extLst>
                    <a:ext uri="{FF2B5EF4-FFF2-40B4-BE49-F238E27FC236}">
                      <a16:creationId xmlns:a16="http://schemas.microsoft.com/office/drawing/2014/main" id="{EF4E71F5-37A7-406E-A6A2-7F1AB4F98EEB}"/>
                    </a:ext>
                  </a:extLst>
                </p14:cNvPr>
                <p14:cNvContentPartPr/>
                <p14:nvPr/>
              </p14:nvContentPartPr>
              <p14:xfrm>
                <a:off x="11689840" y="1646707"/>
                <a:ext cx="32400" cy="59040"/>
              </p14:xfrm>
            </p:contentPart>
          </mc:Choice>
          <mc:Fallback xmlns="">
            <p:pic>
              <p:nvPicPr>
                <p:cNvPr id="242" name="Freihand 241">
                  <a:extLst>
                    <a:ext uri="{FF2B5EF4-FFF2-40B4-BE49-F238E27FC236}">
                      <a16:creationId xmlns:a16="http://schemas.microsoft.com/office/drawing/2014/main" id="{EF4E71F5-37A7-406E-A6A2-7F1AB4F98EEB}"/>
                    </a:ext>
                  </a:extLst>
                </p:cNvPr>
                <p:cNvPicPr/>
                <p:nvPr/>
              </p:nvPicPr>
              <p:blipFill>
                <a:blip r:embed="rId132"/>
                <a:stretch>
                  <a:fillRect/>
                </a:stretch>
              </p:blipFill>
              <p:spPr>
                <a:xfrm>
                  <a:off x="11685520" y="1642387"/>
                  <a:ext cx="410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43" name="Freihand 242">
                  <a:extLst>
                    <a:ext uri="{FF2B5EF4-FFF2-40B4-BE49-F238E27FC236}">
                      <a16:creationId xmlns:a16="http://schemas.microsoft.com/office/drawing/2014/main" id="{25C4E2CF-D235-42C3-BA05-D0CA356FBA19}"/>
                    </a:ext>
                  </a:extLst>
                </p14:cNvPr>
                <p14:cNvContentPartPr/>
                <p14:nvPr/>
              </p14:nvContentPartPr>
              <p14:xfrm>
                <a:off x="11754640" y="1630867"/>
                <a:ext cx="62280" cy="79560"/>
              </p14:xfrm>
            </p:contentPart>
          </mc:Choice>
          <mc:Fallback xmlns="">
            <p:pic>
              <p:nvPicPr>
                <p:cNvPr id="243" name="Freihand 242">
                  <a:extLst>
                    <a:ext uri="{FF2B5EF4-FFF2-40B4-BE49-F238E27FC236}">
                      <a16:creationId xmlns:a16="http://schemas.microsoft.com/office/drawing/2014/main" id="{25C4E2CF-D235-42C3-BA05-D0CA356FBA19}"/>
                    </a:ext>
                  </a:extLst>
                </p:cNvPr>
                <p:cNvPicPr/>
                <p:nvPr/>
              </p:nvPicPr>
              <p:blipFill>
                <a:blip r:embed="rId134"/>
                <a:stretch>
                  <a:fillRect/>
                </a:stretch>
              </p:blipFill>
              <p:spPr>
                <a:xfrm>
                  <a:off x="11750320" y="1626547"/>
                  <a:ext cx="709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44" name="Freihand 243">
                  <a:extLst>
                    <a:ext uri="{FF2B5EF4-FFF2-40B4-BE49-F238E27FC236}">
                      <a16:creationId xmlns:a16="http://schemas.microsoft.com/office/drawing/2014/main" id="{EC55F2E0-2574-4E46-A85A-F54F16BE80F9}"/>
                    </a:ext>
                  </a:extLst>
                </p14:cNvPr>
                <p14:cNvContentPartPr/>
                <p14:nvPr/>
              </p14:nvContentPartPr>
              <p14:xfrm>
                <a:off x="11867680" y="1616467"/>
                <a:ext cx="100440" cy="81360"/>
              </p14:xfrm>
            </p:contentPart>
          </mc:Choice>
          <mc:Fallback xmlns="">
            <p:pic>
              <p:nvPicPr>
                <p:cNvPr id="244" name="Freihand 243">
                  <a:extLst>
                    <a:ext uri="{FF2B5EF4-FFF2-40B4-BE49-F238E27FC236}">
                      <a16:creationId xmlns:a16="http://schemas.microsoft.com/office/drawing/2014/main" id="{EC55F2E0-2574-4E46-A85A-F54F16BE80F9}"/>
                    </a:ext>
                  </a:extLst>
                </p:cNvPr>
                <p:cNvPicPr/>
                <p:nvPr/>
              </p:nvPicPr>
              <p:blipFill>
                <a:blip r:embed="rId136"/>
                <a:stretch>
                  <a:fillRect/>
                </a:stretch>
              </p:blipFill>
              <p:spPr>
                <a:xfrm>
                  <a:off x="11863360" y="1612147"/>
                  <a:ext cx="1090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75" name="Freihand 274">
                  <a:extLst>
                    <a:ext uri="{FF2B5EF4-FFF2-40B4-BE49-F238E27FC236}">
                      <a16:creationId xmlns:a16="http://schemas.microsoft.com/office/drawing/2014/main" id="{E4537370-C4A3-43DC-9E43-0D62078000C1}"/>
                    </a:ext>
                  </a:extLst>
                </p14:cNvPr>
                <p14:cNvContentPartPr/>
                <p14:nvPr/>
              </p14:nvContentPartPr>
              <p14:xfrm>
                <a:off x="9565120" y="2875387"/>
                <a:ext cx="1120320" cy="275040"/>
              </p14:xfrm>
            </p:contentPart>
          </mc:Choice>
          <mc:Fallback xmlns="">
            <p:pic>
              <p:nvPicPr>
                <p:cNvPr id="275" name="Freihand 274">
                  <a:extLst>
                    <a:ext uri="{FF2B5EF4-FFF2-40B4-BE49-F238E27FC236}">
                      <a16:creationId xmlns:a16="http://schemas.microsoft.com/office/drawing/2014/main" id="{E4537370-C4A3-43DC-9E43-0D62078000C1}"/>
                    </a:ext>
                  </a:extLst>
                </p:cNvPr>
                <p:cNvPicPr/>
                <p:nvPr/>
              </p:nvPicPr>
              <p:blipFill>
                <a:blip r:embed="rId138"/>
                <a:stretch>
                  <a:fillRect/>
                </a:stretch>
              </p:blipFill>
              <p:spPr>
                <a:xfrm>
                  <a:off x="9560800" y="2871067"/>
                  <a:ext cx="112896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76" name="Freihand 275">
                  <a:extLst>
                    <a:ext uri="{FF2B5EF4-FFF2-40B4-BE49-F238E27FC236}">
                      <a16:creationId xmlns:a16="http://schemas.microsoft.com/office/drawing/2014/main" id="{ED6AF96B-036C-41C0-8636-DB2E12325264}"/>
                    </a:ext>
                  </a:extLst>
                </p14:cNvPr>
                <p14:cNvContentPartPr/>
                <p14:nvPr/>
              </p14:nvContentPartPr>
              <p14:xfrm>
                <a:off x="10538560" y="2810227"/>
                <a:ext cx="174960" cy="181440"/>
              </p14:xfrm>
            </p:contentPart>
          </mc:Choice>
          <mc:Fallback xmlns="">
            <p:pic>
              <p:nvPicPr>
                <p:cNvPr id="276" name="Freihand 275">
                  <a:extLst>
                    <a:ext uri="{FF2B5EF4-FFF2-40B4-BE49-F238E27FC236}">
                      <a16:creationId xmlns:a16="http://schemas.microsoft.com/office/drawing/2014/main" id="{ED6AF96B-036C-41C0-8636-DB2E12325264}"/>
                    </a:ext>
                  </a:extLst>
                </p:cNvPr>
                <p:cNvPicPr/>
                <p:nvPr/>
              </p:nvPicPr>
              <p:blipFill>
                <a:blip r:embed="rId140"/>
                <a:stretch>
                  <a:fillRect/>
                </a:stretch>
              </p:blipFill>
              <p:spPr>
                <a:xfrm>
                  <a:off x="10534240" y="2805907"/>
                  <a:ext cx="1836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78" name="Freihand 277">
                  <a:extLst>
                    <a:ext uri="{FF2B5EF4-FFF2-40B4-BE49-F238E27FC236}">
                      <a16:creationId xmlns:a16="http://schemas.microsoft.com/office/drawing/2014/main" id="{1BAFDDCF-53FD-4EB7-A738-A7D1E7D5035F}"/>
                    </a:ext>
                  </a:extLst>
                </p14:cNvPr>
                <p14:cNvContentPartPr/>
                <p14:nvPr/>
              </p14:nvContentPartPr>
              <p14:xfrm>
                <a:off x="8411320" y="2896627"/>
                <a:ext cx="122040" cy="167400"/>
              </p14:xfrm>
            </p:contentPart>
          </mc:Choice>
          <mc:Fallback xmlns="">
            <p:pic>
              <p:nvPicPr>
                <p:cNvPr id="278" name="Freihand 277">
                  <a:extLst>
                    <a:ext uri="{FF2B5EF4-FFF2-40B4-BE49-F238E27FC236}">
                      <a16:creationId xmlns:a16="http://schemas.microsoft.com/office/drawing/2014/main" id="{1BAFDDCF-53FD-4EB7-A738-A7D1E7D5035F}"/>
                    </a:ext>
                  </a:extLst>
                </p:cNvPr>
                <p:cNvPicPr/>
                <p:nvPr/>
              </p:nvPicPr>
              <p:blipFill>
                <a:blip r:embed="rId142"/>
                <a:stretch>
                  <a:fillRect/>
                </a:stretch>
              </p:blipFill>
              <p:spPr>
                <a:xfrm>
                  <a:off x="8407000" y="2892307"/>
                  <a:ext cx="1306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79" name="Freihand 278">
                  <a:extLst>
                    <a:ext uri="{FF2B5EF4-FFF2-40B4-BE49-F238E27FC236}">
                      <a16:creationId xmlns:a16="http://schemas.microsoft.com/office/drawing/2014/main" id="{CB270B0C-295B-4A29-9417-C4E79877AD42}"/>
                    </a:ext>
                  </a:extLst>
                </p14:cNvPr>
                <p14:cNvContentPartPr/>
                <p14:nvPr/>
              </p14:nvContentPartPr>
              <p14:xfrm>
                <a:off x="8458120" y="2967547"/>
                <a:ext cx="102960" cy="18360"/>
              </p14:xfrm>
            </p:contentPart>
          </mc:Choice>
          <mc:Fallback xmlns="">
            <p:pic>
              <p:nvPicPr>
                <p:cNvPr id="279" name="Freihand 278">
                  <a:extLst>
                    <a:ext uri="{FF2B5EF4-FFF2-40B4-BE49-F238E27FC236}">
                      <a16:creationId xmlns:a16="http://schemas.microsoft.com/office/drawing/2014/main" id="{CB270B0C-295B-4A29-9417-C4E79877AD42}"/>
                    </a:ext>
                  </a:extLst>
                </p:cNvPr>
                <p:cNvPicPr/>
                <p:nvPr/>
              </p:nvPicPr>
              <p:blipFill>
                <a:blip r:embed="rId144"/>
                <a:stretch>
                  <a:fillRect/>
                </a:stretch>
              </p:blipFill>
              <p:spPr>
                <a:xfrm>
                  <a:off x="8453800" y="2963227"/>
                  <a:ext cx="1116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80" name="Freihand 279">
                  <a:extLst>
                    <a:ext uri="{FF2B5EF4-FFF2-40B4-BE49-F238E27FC236}">
                      <a16:creationId xmlns:a16="http://schemas.microsoft.com/office/drawing/2014/main" id="{5452F098-6158-4E2E-A7DB-0E17858D6595}"/>
                    </a:ext>
                  </a:extLst>
                </p14:cNvPr>
                <p14:cNvContentPartPr/>
                <p14:nvPr/>
              </p14:nvContentPartPr>
              <p14:xfrm>
                <a:off x="8580160" y="2938747"/>
                <a:ext cx="74880" cy="104040"/>
              </p14:xfrm>
            </p:contentPart>
          </mc:Choice>
          <mc:Fallback xmlns="">
            <p:pic>
              <p:nvPicPr>
                <p:cNvPr id="280" name="Freihand 279">
                  <a:extLst>
                    <a:ext uri="{FF2B5EF4-FFF2-40B4-BE49-F238E27FC236}">
                      <a16:creationId xmlns:a16="http://schemas.microsoft.com/office/drawing/2014/main" id="{5452F098-6158-4E2E-A7DB-0E17858D6595}"/>
                    </a:ext>
                  </a:extLst>
                </p:cNvPr>
                <p:cNvPicPr/>
                <p:nvPr/>
              </p:nvPicPr>
              <p:blipFill>
                <a:blip r:embed="rId146"/>
                <a:stretch>
                  <a:fillRect/>
                </a:stretch>
              </p:blipFill>
              <p:spPr>
                <a:xfrm>
                  <a:off x="8575840" y="2934427"/>
                  <a:ext cx="835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81" name="Freihand 280">
                  <a:extLst>
                    <a:ext uri="{FF2B5EF4-FFF2-40B4-BE49-F238E27FC236}">
                      <a16:creationId xmlns:a16="http://schemas.microsoft.com/office/drawing/2014/main" id="{02DA3DE5-4099-4D01-B093-837901F9514A}"/>
                    </a:ext>
                  </a:extLst>
                </p14:cNvPr>
                <p14:cNvContentPartPr/>
                <p14:nvPr/>
              </p14:nvContentPartPr>
              <p14:xfrm>
                <a:off x="8700760" y="2948467"/>
                <a:ext cx="360" cy="360"/>
              </p14:xfrm>
            </p:contentPart>
          </mc:Choice>
          <mc:Fallback xmlns="">
            <p:pic>
              <p:nvPicPr>
                <p:cNvPr id="281" name="Freihand 280">
                  <a:extLst>
                    <a:ext uri="{FF2B5EF4-FFF2-40B4-BE49-F238E27FC236}">
                      <a16:creationId xmlns:a16="http://schemas.microsoft.com/office/drawing/2014/main" id="{02DA3DE5-4099-4D01-B093-837901F9514A}"/>
                    </a:ext>
                  </a:extLst>
                </p:cNvPr>
                <p:cNvPicPr/>
                <p:nvPr/>
              </p:nvPicPr>
              <p:blipFill>
                <a:blip r:embed="rId12"/>
                <a:stretch>
                  <a:fillRect/>
                </a:stretch>
              </p:blipFill>
              <p:spPr>
                <a:xfrm>
                  <a:off x="8696440" y="2944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82" name="Freihand 281">
                  <a:extLst>
                    <a:ext uri="{FF2B5EF4-FFF2-40B4-BE49-F238E27FC236}">
                      <a16:creationId xmlns:a16="http://schemas.microsoft.com/office/drawing/2014/main" id="{CBBEE1B5-03D2-4031-BE5D-A650A63756D0}"/>
                    </a:ext>
                  </a:extLst>
                </p14:cNvPr>
                <p14:cNvContentPartPr/>
                <p14:nvPr/>
              </p14:nvContentPartPr>
              <p14:xfrm>
                <a:off x="8560720" y="2957827"/>
                <a:ext cx="81360" cy="173520"/>
              </p14:xfrm>
            </p:contentPart>
          </mc:Choice>
          <mc:Fallback xmlns="">
            <p:pic>
              <p:nvPicPr>
                <p:cNvPr id="282" name="Freihand 281">
                  <a:extLst>
                    <a:ext uri="{FF2B5EF4-FFF2-40B4-BE49-F238E27FC236}">
                      <a16:creationId xmlns:a16="http://schemas.microsoft.com/office/drawing/2014/main" id="{CBBEE1B5-03D2-4031-BE5D-A650A63756D0}"/>
                    </a:ext>
                  </a:extLst>
                </p:cNvPr>
                <p:cNvPicPr/>
                <p:nvPr/>
              </p:nvPicPr>
              <p:blipFill>
                <a:blip r:embed="rId149"/>
                <a:stretch>
                  <a:fillRect/>
                </a:stretch>
              </p:blipFill>
              <p:spPr>
                <a:xfrm>
                  <a:off x="8556400" y="2953507"/>
                  <a:ext cx="900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83" name="Freihand 282">
                  <a:extLst>
                    <a:ext uri="{FF2B5EF4-FFF2-40B4-BE49-F238E27FC236}">
                      <a16:creationId xmlns:a16="http://schemas.microsoft.com/office/drawing/2014/main" id="{2F55DB65-AFB1-40A7-825A-6D1FE6650693}"/>
                    </a:ext>
                  </a:extLst>
                </p14:cNvPr>
                <p14:cNvContentPartPr/>
                <p14:nvPr/>
              </p14:nvContentPartPr>
              <p14:xfrm>
                <a:off x="8667640" y="2925427"/>
                <a:ext cx="214200" cy="174960"/>
              </p14:xfrm>
            </p:contentPart>
          </mc:Choice>
          <mc:Fallback xmlns="">
            <p:pic>
              <p:nvPicPr>
                <p:cNvPr id="283" name="Freihand 282">
                  <a:extLst>
                    <a:ext uri="{FF2B5EF4-FFF2-40B4-BE49-F238E27FC236}">
                      <a16:creationId xmlns:a16="http://schemas.microsoft.com/office/drawing/2014/main" id="{2F55DB65-AFB1-40A7-825A-6D1FE6650693}"/>
                    </a:ext>
                  </a:extLst>
                </p:cNvPr>
                <p:cNvPicPr/>
                <p:nvPr/>
              </p:nvPicPr>
              <p:blipFill>
                <a:blip r:embed="rId151"/>
                <a:stretch>
                  <a:fillRect/>
                </a:stretch>
              </p:blipFill>
              <p:spPr>
                <a:xfrm>
                  <a:off x="8663320" y="2921107"/>
                  <a:ext cx="2228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84" name="Freihand 283">
                  <a:extLst>
                    <a:ext uri="{FF2B5EF4-FFF2-40B4-BE49-F238E27FC236}">
                      <a16:creationId xmlns:a16="http://schemas.microsoft.com/office/drawing/2014/main" id="{9AFBEF00-AA3F-4271-A0A0-8CB3C85C762D}"/>
                    </a:ext>
                  </a:extLst>
                </p14:cNvPr>
                <p14:cNvContentPartPr/>
                <p14:nvPr/>
              </p14:nvContentPartPr>
              <p14:xfrm>
                <a:off x="8863480" y="2922547"/>
                <a:ext cx="80280" cy="176400"/>
              </p14:xfrm>
            </p:contentPart>
          </mc:Choice>
          <mc:Fallback xmlns="">
            <p:pic>
              <p:nvPicPr>
                <p:cNvPr id="284" name="Freihand 283">
                  <a:extLst>
                    <a:ext uri="{FF2B5EF4-FFF2-40B4-BE49-F238E27FC236}">
                      <a16:creationId xmlns:a16="http://schemas.microsoft.com/office/drawing/2014/main" id="{9AFBEF00-AA3F-4271-A0A0-8CB3C85C762D}"/>
                    </a:ext>
                  </a:extLst>
                </p:cNvPr>
                <p:cNvPicPr/>
                <p:nvPr/>
              </p:nvPicPr>
              <p:blipFill>
                <a:blip r:embed="rId153"/>
                <a:stretch>
                  <a:fillRect/>
                </a:stretch>
              </p:blipFill>
              <p:spPr>
                <a:xfrm>
                  <a:off x="8859160" y="2918227"/>
                  <a:ext cx="889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85" name="Freihand 284">
                  <a:extLst>
                    <a:ext uri="{FF2B5EF4-FFF2-40B4-BE49-F238E27FC236}">
                      <a16:creationId xmlns:a16="http://schemas.microsoft.com/office/drawing/2014/main" id="{DDC155B2-75EC-4030-8522-52F0AF27A3EF}"/>
                    </a:ext>
                  </a:extLst>
                </p14:cNvPr>
                <p14:cNvContentPartPr/>
                <p14:nvPr/>
              </p14:nvContentPartPr>
              <p14:xfrm>
                <a:off x="8974720" y="2839387"/>
                <a:ext cx="133920" cy="153720"/>
              </p14:xfrm>
            </p:contentPart>
          </mc:Choice>
          <mc:Fallback xmlns="">
            <p:pic>
              <p:nvPicPr>
                <p:cNvPr id="285" name="Freihand 284">
                  <a:extLst>
                    <a:ext uri="{FF2B5EF4-FFF2-40B4-BE49-F238E27FC236}">
                      <a16:creationId xmlns:a16="http://schemas.microsoft.com/office/drawing/2014/main" id="{DDC155B2-75EC-4030-8522-52F0AF27A3EF}"/>
                    </a:ext>
                  </a:extLst>
                </p:cNvPr>
                <p:cNvPicPr/>
                <p:nvPr/>
              </p:nvPicPr>
              <p:blipFill>
                <a:blip r:embed="rId155"/>
                <a:stretch>
                  <a:fillRect/>
                </a:stretch>
              </p:blipFill>
              <p:spPr>
                <a:xfrm>
                  <a:off x="8970400" y="2835067"/>
                  <a:ext cx="142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87" name="Freihand 286">
                  <a:extLst>
                    <a:ext uri="{FF2B5EF4-FFF2-40B4-BE49-F238E27FC236}">
                      <a16:creationId xmlns:a16="http://schemas.microsoft.com/office/drawing/2014/main" id="{C6A2A8AB-0C12-4114-8A0A-B7524EB4A9E6}"/>
                    </a:ext>
                  </a:extLst>
                </p14:cNvPr>
                <p14:cNvContentPartPr/>
                <p14:nvPr/>
              </p14:nvContentPartPr>
              <p14:xfrm>
                <a:off x="8287120" y="3132427"/>
                <a:ext cx="127080" cy="155880"/>
              </p14:xfrm>
            </p:contentPart>
          </mc:Choice>
          <mc:Fallback xmlns="">
            <p:pic>
              <p:nvPicPr>
                <p:cNvPr id="287" name="Freihand 286">
                  <a:extLst>
                    <a:ext uri="{FF2B5EF4-FFF2-40B4-BE49-F238E27FC236}">
                      <a16:creationId xmlns:a16="http://schemas.microsoft.com/office/drawing/2014/main" id="{C6A2A8AB-0C12-4114-8A0A-B7524EB4A9E6}"/>
                    </a:ext>
                  </a:extLst>
                </p:cNvPr>
                <p:cNvPicPr/>
                <p:nvPr/>
              </p:nvPicPr>
              <p:blipFill>
                <a:blip r:embed="rId157"/>
                <a:stretch>
                  <a:fillRect/>
                </a:stretch>
              </p:blipFill>
              <p:spPr>
                <a:xfrm>
                  <a:off x="8282800" y="3128107"/>
                  <a:ext cx="1357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88" name="Freihand 287">
                  <a:extLst>
                    <a:ext uri="{FF2B5EF4-FFF2-40B4-BE49-F238E27FC236}">
                      <a16:creationId xmlns:a16="http://schemas.microsoft.com/office/drawing/2014/main" id="{CEC78385-ABB2-403A-9EE0-443602B18116}"/>
                    </a:ext>
                  </a:extLst>
                </p14:cNvPr>
                <p14:cNvContentPartPr/>
                <p14:nvPr/>
              </p14:nvContentPartPr>
              <p14:xfrm>
                <a:off x="8455240" y="3202627"/>
                <a:ext cx="20880" cy="47160"/>
              </p14:xfrm>
            </p:contentPart>
          </mc:Choice>
          <mc:Fallback xmlns="">
            <p:pic>
              <p:nvPicPr>
                <p:cNvPr id="288" name="Freihand 287">
                  <a:extLst>
                    <a:ext uri="{FF2B5EF4-FFF2-40B4-BE49-F238E27FC236}">
                      <a16:creationId xmlns:a16="http://schemas.microsoft.com/office/drawing/2014/main" id="{CEC78385-ABB2-403A-9EE0-443602B18116}"/>
                    </a:ext>
                  </a:extLst>
                </p:cNvPr>
                <p:cNvPicPr/>
                <p:nvPr/>
              </p:nvPicPr>
              <p:blipFill>
                <a:blip r:embed="rId159"/>
                <a:stretch>
                  <a:fillRect/>
                </a:stretch>
              </p:blipFill>
              <p:spPr>
                <a:xfrm>
                  <a:off x="8450920" y="3198307"/>
                  <a:ext cx="295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89" name="Freihand 288">
                  <a:extLst>
                    <a:ext uri="{FF2B5EF4-FFF2-40B4-BE49-F238E27FC236}">
                      <a16:creationId xmlns:a16="http://schemas.microsoft.com/office/drawing/2014/main" id="{97C63165-9B3A-4A2E-92C3-5CDB1A0A4906}"/>
                    </a:ext>
                  </a:extLst>
                </p14:cNvPr>
                <p14:cNvContentPartPr/>
                <p14:nvPr/>
              </p14:nvContentPartPr>
              <p14:xfrm>
                <a:off x="8493040" y="3119827"/>
                <a:ext cx="122400" cy="146520"/>
              </p14:xfrm>
            </p:contentPart>
          </mc:Choice>
          <mc:Fallback xmlns="">
            <p:pic>
              <p:nvPicPr>
                <p:cNvPr id="289" name="Freihand 288">
                  <a:extLst>
                    <a:ext uri="{FF2B5EF4-FFF2-40B4-BE49-F238E27FC236}">
                      <a16:creationId xmlns:a16="http://schemas.microsoft.com/office/drawing/2014/main" id="{97C63165-9B3A-4A2E-92C3-5CDB1A0A4906}"/>
                    </a:ext>
                  </a:extLst>
                </p:cNvPr>
                <p:cNvPicPr/>
                <p:nvPr/>
              </p:nvPicPr>
              <p:blipFill>
                <a:blip r:embed="rId161"/>
                <a:stretch>
                  <a:fillRect/>
                </a:stretch>
              </p:blipFill>
              <p:spPr>
                <a:xfrm>
                  <a:off x="8488720" y="3115507"/>
                  <a:ext cx="1310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90" name="Freihand 289">
                  <a:extLst>
                    <a:ext uri="{FF2B5EF4-FFF2-40B4-BE49-F238E27FC236}">
                      <a16:creationId xmlns:a16="http://schemas.microsoft.com/office/drawing/2014/main" id="{2089CFE5-6882-48F1-AE0B-B86255832070}"/>
                    </a:ext>
                  </a:extLst>
                </p14:cNvPr>
                <p14:cNvContentPartPr/>
                <p14:nvPr/>
              </p14:nvContentPartPr>
              <p14:xfrm>
                <a:off x="8631640" y="3191467"/>
                <a:ext cx="36360" cy="69480"/>
              </p14:xfrm>
            </p:contentPart>
          </mc:Choice>
          <mc:Fallback xmlns="">
            <p:pic>
              <p:nvPicPr>
                <p:cNvPr id="290" name="Freihand 289">
                  <a:extLst>
                    <a:ext uri="{FF2B5EF4-FFF2-40B4-BE49-F238E27FC236}">
                      <a16:creationId xmlns:a16="http://schemas.microsoft.com/office/drawing/2014/main" id="{2089CFE5-6882-48F1-AE0B-B86255832070}"/>
                    </a:ext>
                  </a:extLst>
                </p:cNvPr>
                <p:cNvPicPr/>
                <p:nvPr/>
              </p:nvPicPr>
              <p:blipFill>
                <a:blip r:embed="rId163"/>
                <a:stretch>
                  <a:fillRect/>
                </a:stretch>
              </p:blipFill>
              <p:spPr>
                <a:xfrm>
                  <a:off x="8627320" y="3187147"/>
                  <a:ext cx="45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91" name="Freihand 290">
                  <a:extLst>
                    <a:ext uri="{FF2B5EF4-FFF2-40B4-BE49-F238E27FC236}">
                      <a16:creationId xmlns:a16="http://schemas.microsoft.com/office/drawing/2014/main" id="{B5AA94E1-B53D-49AD-8935-EE6D324DD331}"/>
                    </a:ext>
                  </a:extLst>
                </p14:cNvPr>
                <p14:cNvContentPartPr/>
                <p14:nvPr/>
              </p14:nvContentPartPr>
              <p14:xfrm>
                <a:off x="8638120" y="3192187"/>
                <a:ext cx="60480" cy="55800"/>
              </p14:xfrm>
            </p:contentPart>
          </mc:Choice>
          <mc:Fallback xmlns="">
            <p:pic>
              <p:nvPicPr>
                <p:cNvPr id="291" name="Freihand 290">
                  <a:extLst>
                    <a:ext uri="{FF2B5EF4-FFF2-40B4-BE49-F238E27FC236}">
                      <a16:creationId xmlns:a16="http://schemas.microsoft.com/office/drawing/2014/main" id="{B5AA94E1-B53D-49AD-8935-EE6D324DD331}"/>
                    </a:ext>
                  </a:extLst>
                </p:cNvPr>
                <p:cNvPicPr/>
                <p:nvPr/>
              </p:nvPicPr>
              <p:blipFill>
                <a:blip r:embed="rId165"/>
                <a:stretch>
                  <a:fillRect/>
                </a:stretch>
              </p:blipFill>
              <p:spPr>
                <a:xfrm>
                  <a:off x="8633800" y="3187867"/>
                  <a:ext cx="691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92" name="Freihand 291">
                  <a:extLst>
                    <a:ext uri="{FF2B5EF4-FFF2-40B4-BE49-F238E27FC236}">
                      <a16:creationId xmlns:a16="http://schemas.microsoft.com/office/drawing/2014/main" id="{B3F2E202-07BE-4E93-902D-DEEA69F98258}"/>
                    </a:ext>
                  </a:extLst>
                </p14:cNvPr>
                <p14:cNvContentPartPr/>
                <p14:nvPr/>
              </p14:nvContentPartPr>
              <p14:xfrm>
                <a:off x="8733520" y="3100747"/>
                <a:ext cx="140400" cy="149040"/>
              </p14:xfrm>
            </p:contentPart>
          </mc:Choice>
          <mc:Fallback xmlns="">
            <p:pic>
              <p:nvPicPr>
                <p:cNvPr id="292" name="Freihand 291">
                  <a:extLst>
                    <a:ext uri="{FF2B5EF4-FFF2-40B4-BE49-F238E27FC236}">
                      <a16:creationId xmlns:a16="http://schemas.microsoft.com/office/drawing/2014/main" id="{B3F2E202-07BE-4E93-902D-DEEA69F98258}"/>
                    </a:ext>
                  </a:extLst>
                </p:cNvPr>
                <p:cNvPicPr/>
                <p:nvPr/>
              </p:nvPicPr>
              <p:blipFill>
                <a:blip r:embed="rId167"/>
                <a:stretch>
                  <a:fillRect/>
                </a:stretch>
              </p:blipFill>
              <p:spPr>
                <a:xfrm>
                  <a:off x="8729200" y="3096427"/>
                  <a:ext cx="1490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93" name="Freihand 292">
                  <a:extLst>
                    <a:ext uri="{FF2B5EF4-FFF2-40B4-BE49-F238E27FC236}">
                      <a16:creationId xmlns:a16="http://schemas.microsoft.com/office/drawing/2014/main" id="{FB2F66CD-697F-47FA-9A6A-F8F8C460EAA3}"/>
                    </a:ext>
                  </a:extLst>
                </p14:cNvPr>
                <p14:cNvContentPartPr/>
                <p14:nvPr/>
              </p14:nvContentPartPr>
              <p14:xfrm>
                <a:off x="8876440" y="3161587"/>
                <a:ext cx="215640" cy="136440"/>
              </p14:xfrm>
            </p:contentPart>
          </mc:Choice>
          <mc:Fallback xmlns="">
            <p:pic>
              <p:nvPicPr>
                <p:cNvPr id="293" name="Freihand 292">
                  <a:extLst>
                    <a:ext uri="{FF2B5EF4-FFF2-40B4-BE49-F238E27FC236}">
                      <a16:creationId xmlns:a16="http://schemas.microsoft.com/office/drawing/2014/main" id="{FB2F66CD-697F-47FA-9A6A-F8F8C460EAA3}"/>
                    </a:ext>
                  </a:extLst>
                </p:cNvPr>
                <p:cNvPicPr/>
                <p:nvPr/>
              </p:nvPicPr>
              <p:blipFill>
                <a:blip r:embed="rId169"/>
                <a:stretch>
                  <a:fillRect/>
                </a:stretch>
              </p:blipFill>
              <p:spPr>
                <a:xfrm>
                  <a:off x="8872120" y="3157267"/>
                  <a:ext cx="224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94" name="Freihand 293">
                  <a:extLst>
                    <a:ext uri="{FF2B5EF4-FFF2-40B4-BE49-F238E27FC236}">
                      <a16:creationId xmlns:a16="http://schemas.microsoft.com/office/drawing/2014/main" id="{9A9396BD-2770-4B58-9962-9569ED786F20}"/>
                    </a:ext>
                  </a:extLst>
                </p14:cNvPr>
                <p14:cNvContentPartPr/>
                <p14:nvPr/>
              </p14:nvContentPartPr>
              <p14:xfrm>
                <a:off x="9135640" y="3139987"/>
                <a:ext cx="360" cy="360"/>
              </p14:xfrm>
            </p:contentPart>
          </mc:Choice>
          <mc:Fallback xmlns="">
            <p:pic>
              <p:nvPicPr>
                <p:cNvPr id="294" name="Freihand 293">
                  <a:extLst>
                    <a:ext uri="{FF2B5EF4-FFF2-40B4-BE49-F238E27FC236}">
                      <a16:creationId xmlns:a16="http://schemas.microsoft.com/office/drawing/2014/main" id="{9A9396BD-2770-4B58-9962-9569ED786F20}"/>
                    </a:ext>
                  </a:extLst>
                </p:cNvPr>
                <p:cNvPicPr/>
                <p:nvPr/>
              </p:nvPicPr>
              <p:blipFill>
                <a:blip r:embed="rId12"/>
                <a:stretch>
                  <a:fillRect/>
                </a:stretch>
              </p:blipFill>
              <p:spPr>
                <a:xfrm>
                  <a:off x="9131320" y="3135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96" name="Freihand 295">
                  <a:extLst>
                    <a:ext uri="{FF2B5EF4-FFF2-40B4-BE49-F238E27FC236}">
                      <a16:creationId xmlns:a16="http://schemas.microsoft.com/office/drawing/2014/main" id="{1E01C5E5-B303-4E07-87BB-B3236367771F}"/>
                    </a:ext>
                  </a:extLst>
                </p14:cNvPr>
                <p14:cNvContentPartPr/>
                <p14:nvPr/>
              </p14:nvContentPartPr>
              <p14:xfrm>
                <a:off x="9003880" y="3141787"/>
                <a:ext cx="119160" cy="204120"/>
              </p14:xfrm>
            </p:contentPart>
          </mc:Choice>
          <mc:Fallback xmlns="">
            <p:pic>
              <p:nvPicPr>
                <p:cNvPr id="296" name="Freihand 295">
                  <a:extLst>
                    <a:ext uri="{FF2B5EF4-FFF2-40B4-BE49-F238E27FC236}">
                      <a16:creationId xmlns:a16="http://schemas.microsoft.com/office/drawing/2014/main" id="{1E01C5E5-B303-4E07-87BB-B3236367771F}"/>
                    </a:ext>
                  </a:extLst>
                </p:cNvPr>
                <p:cNvPicPr/>
                <p:nvPr/>
              </p:nvPicPr>
              <p:blipFill>
                <a:blip r:embed="rId172"/>
                <a:stretch>
                  <a:fillRect/>
                </a:stretch>
              </p:blipFill>
              <p:spPr>
                <a:xfrm>
                  <a:off x="8999560" y="3137467"/>
                  <a:ext cx="1278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97" name="Freihand 296">
                  <a:extLst>
                    <a:ext uri="{FF2B5EF4-FFF2-40B4-BE49-F238E27FC236}">
                      <a16:creationId xmlns:a16="http://schemas.microsoft.com/office/drawing/2014/main" id="{D5AD9448-88BA-4083-94EE-55F954B79EC7}"/>
                    </a:ext>
                  </a:extLst>
                </p14:cNvPr>
                <p14:cNvContentPartPr/>
                <p14:nvPr/>
              </p14:nvContentPartPr>
              <p14:xfrm>
                <a:off x="9143920" y="3134227"/>
                <a:ext cx="134640" cy="172080"/>
              </p14:xfrm>
            </p:contentPart>
          </mc:Choice>
          <mc:Fallback xmlns="">
            <p:pic>
              <p:nvPicPr>
                <p:cNvPr id="297" name="Freihand 296">
                  <a:extLst>
                    <a:ext uri="{FF2B5EF4-FFF2-40B4-BE49-F238E27FC236}">
                      <a16:creationId xmlns:a16="http://schemas.microsoft.com/office/drawing/2014/main" id="{D5AD9448-88BA-4083-94EE-55F954B79EC7}"/>
                    </a:ext>
                  </a:extLst>
                </p:cNvPr>
                <p:cNvPicPr/>
                <p:nvPr/>
              </p:nvPicPr>
              <p:blipFill>
                <a:blip r:embed="rId174"/>
                <a:stretch>
                  <a:fillRect/>
                </a:stretch>
              </p:blipFill>
              <p:spPr>
                <a:xfrm>
                  <a:off x="9139600" y="3129907"/>
                  <a:ext cx="1432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98" name="Freihand 297">
                  <a:extLst>
                    <a:ext uri="{FF2B5EF4-FFF2-40B4-BE49-F238E27FC236}">
                      <a16:creationId xmlns:a16="http://schemas.microsoft.com/office/drawing/2014/main" id="{2E8B629A-D1A6-4D9C-9219-F7944ADE7F13}"/>
                    </a:ext>
                  </a:extLst>
                </p14:cNvPr>
                <p14:cNvContentPartPr/>
                <p14:nvPr/>
              </p14:nvContentPartPr>
              <p14:xfrm>
                <a:off x="8487280" y="3337267"/>
                <a:ext cx="77400" cy="133920"/>
              </p14:xfrm>
            </p:contentPart>
          </mc:Choice>
          <mc:Fallback xmlns="">
            <p:pic>
              <p:nvPicPr>
                <p:cNvPr id="298" name="Freihand 297">
                  <a:extLst>
                    <a:ext uri="{FF2B5EF4-FFF2-40B4-BE49-F238E27FC236}">
                      <a16:creationId xmlns:a16="http://schemas.microsoft.com/office/drawing/2014/main" id="{2E8B629A-D1A6-4D9C-9219-F7944ADE7F13}"/>
                    </a:ext>
                  </a:extLst>
                </p:cNvPr>
                <p:cNvPicPr/>
                <p:nvPr/>
              </p:nvPicPr>
              <p:blipFill>
                <a:blip r:embed="rId176"/>
                <a:stretch>
                  <a:fillRect/>
                </a:stretch>
              </p:blipFill>
              <p:spPr>
                <a:xfrm>
                  <a:off x="8482960" y="3332947"/>
                  <a:ext cx="860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99" name="Freihand 298">
                  <a:extLst>
                    <a:ext uri="{FF2B5EF4-FFF2-40B4-BE49-F238E27FC236}">
                      <a16:creationId xmlns:a16="http://schemas.microsoft.com/office/drawing/2014/main" id="{91BEFC1E-68C6-4CE6-99A0-56753A006B54}"/>
                    </a:ext>
                  </a:extLst>
                </p14:cNvPr>
                <p14:cNvContentPartPr/>
                <p14:nvPr/>
              </p14:nvContentPartPr>
              <p14:xfrm>
                <a:off x="8583040" y="3345907"/>
                <a:ext cx="330840" cy="125280"/>
              </p14:xfrm>
            </p:contentPart>
          </mc:Choice>
          <mc:Fallback xmlns="">
            <p:pic>
              <p:nvPicPr>
                <p:cNvPr id="299" name="Freihand 298">
                  <a:extLst>
                    <a:ext uri="{FF2B5EF4-FFF2-40B4-BE49-F238E27FC236}">
                      <a16:creationId xmlns:a16="http://schemas.microsoft.com/office/drawing/2014/main" id="{91BEFC1E-68C6-4CE6-99A0-56753A006B54}"/>
                    </a:ext>
                  </a:extLst>
                </p:cNvPr>
                <p:cNvPicPr/>
                <p:nvPr/>
              </p:nvPicPr>
              <p:blipFill>
                <a:blip r:embed="rId178"/>
                <a:stretch>
                  <a:fillRect/>
                </a:stretch>
              </p:blipFill>
              <p:spPr>
                <a:xfrm>
                  <a:off x="8578720" y="3341587"/>
                  <a:ext cx="3394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00" name="Freihand 299">
                  <a:extLst>
                    <a:ext uri="{FF2B5EF4-FFF2-40B4-BE49-F238E27FC236}">
                      <a16:creationId xmlns:a16="http://schemas.microsoft.com/office/drawing/2014/main" id="{8BB5109B-62A7-4DB2-8E97-1E57B75FE00A}"/>
                    </a:ext>
                  </a:extLst>
                </p14:cNvPr>
                <p14:cNvContentPartPr/>
                <p14:nvPr/>
              </p14:nvContentPartPr>
              <p14:xfrm>
                <a:off x="8935120" y="3296227"/>
                <a:ext cx="26640" cy="147600"/>
              </p14:xfrm>
            </p:contentPart>
          </mc:Choice>
          <mc:Fallback xmlns="">
            <p:pic>
              <p:nvPicPr>
                <p:cNvPr id="300" name="Freihand 299">
                  <a:extLst>
                    <a:ext uri="{FF2B5EF4-FFF2-40B4-BE49-F238E27FC236}">
                      <a16:creationId xmlns:a16="http://schemas.microsoft.com/office/drawing/2014/main" id="{8BB5109B-62A7-4DB2-8E97-1E57B75FE00A}"/>
                    </a:ext>
                  </a:extLst>
                </p:cNvPr>
                <p:cNvPicPr/>
                <p:nvPr/>
              </p:nvPicPr>
              <p:blipFill>
                <a:blip r:embed="rId180"/>
                <a:stretch>
                  <a:fillRect/>
                </a:stretch>
              </p:blipFill>
              <p:spPr>
                <a:xfrm>
                  <a:off x="8930800" y="3291907"/>
                  <a:ext cx="352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01" name="Freihand 300">
                  <a:extLst>
                    <a:ext uri="{FF2B5EF4-FFF2-40B4-BE49-F238E27FC236}">
                      <a16:creationId xmlns:a16="http://schemas.microsoft.com/office/drawing/2014/main" id="{3DCAA3F4-AC70-4F88-B6A4-30C812E20188}"/>
                    </a:ext>
                  </a:extLst>
                </p14:cNvPr>
                <p14:cNvContentPartPr/>
                <p14:nvPr/>
              </p14:nvContentPartPr>
              <p14:xfrm>
                <a:off x="8894440" y="2539147"/>
                <a:ext cx="73080" cy="228960"/>
              </p14:xfrm>
            </p:contentPart>
          </mc:Choice>
          <mc:Fallback xmlns="">
            <p:pic>
              <p:nvPicPr>
                <p:cNvPr id="301" name="Freihand 300">
                  <a:extLst>
                    <a:ext uri="{FF2B5EF4-FFF2-40B4-BE49-F238E27FC236}">
                      <a16:creationId xmlns:a16="http://schemas.microsoft.com/office/drawing/2014/main" id="{3DCAA3F4-AC70-4F88-B6A4-30C812E20188}"/>
                    </a:ext>
                  </a:extLst>
                </p:cNvPr>
                <p:cNvPicPr/>
                <p:nvPr/>
              </p:nvPicPr>
              <p:blipFill>
                <a:blip r:embed="rId182"/>
                <a:stretch>
                  <a:fillRect/>
                </a:stretch>
              </p:blipFill>
              <p:spPr>
                <a:xfrm>
                  <a:off x="8890120" y="2534827"/>
                  <a:ext cx="817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02" name="Freihand 301">
                  <a:extLst>
                    <a:ext uri="{FF2B5EF4-FFF2-40B4-BE49-F238E27FC236}">
                      <a16:creationId xmlns:a16="http://schemas.microsoft.com/office/drawing/2014/main" id="{C5931391-258B-48E2-AD3A-946AAB78EA7B}"/>
                    </a:ext>
                  </a:extLst>
                </p14:cNvPr>
                <p14:cNvContentPartPr/>
                <p14:nvPr/>
              </p14:nvContentPartPr>
              <p14:xfrm>
                <a:off x="8871760" y="2691787"/>
                <a:ext cx="135720" cy="77400"/>
              </p14:xfrm>
            </p:contentPart>
          </mc:Choice>
          <mc:Fallback xmlns="">
            <p:pic>
              <p:nvPicPr>
                <p:cNvPr id="302" name="Freihand 301">
                  <a:extLst>
                    <a:ext uri="{FF2B5EF4-FFF2-40B4-BE49-F238E27FC236}">
                      <a16:creationId xmlns:a16="http://schemas.microsoft.com/office/drawing/2014/main" id="{C5931391-258B-48E2-AD3A-946AAB78EA7B}"/>
                    </a:ext>
                  </a:extLst>
                </p:cNvPr>
                <p:cNvPicPr/>
                <p:nvPr/>
              </p:nvPicPr>
              <p:blipFill>
                <a:blip r:embed="rId184"/>
                <a:stretch>
                  <a:fillRect/>
                </a:stretch>
              </p:blipFill>
              <p:spPr>
                <a:xfrm>
                  <a:off x="8867440" y="2687467"/>
                  <a:ext cx="1443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05" name="Freihand 304">
                  <a:extLst>
                    <a:ext uri="{FF2B5EF4-FFF2-40B4-BE49-F238E27FC236}">
                      <a16:creationId xmlns:a16="http://schemas.microsoft.com/office/drawing/2014/main" id="{F770386E-F2A6-42D8-858F-E2BD3699759E}"/>
                    </a:ext>
                  </a:extLst>
                </p14:cNvPr>
                <p14:cNvContentPartPr/>
                <p14:nvPr/>
              </p14:nvContentPartPr>
              <p14:xfrm>
                <a:off x="8748640" y="1968907"/>
                <a:ext cx="79560" cy="238680"/>
              </p14:xfrm>
            </p:contentPart>
          </mc:Choice>
          <mc:Fallback xmlns="">
            <p:pic>
              <p:nvPicPr>
                <p:cNvPr id="305" name="Freihand 304">
                  <a:extLst>
                    <a:ext uri="{FF2B5EF4-FFF2-40B4-BE49-F238E27FC236}">
                      <a16:creationId xmlns:a16="http://schemas.microsoft.com/office/drawing/2014/main" id="{F770386E-F2A6-42D8-858F-E2BD3699759E}"/>
                    </a:ext>
                  </a:extLst>
                </p:cNvPr>
                <p:cNvPicPr/>
                <p:nvPr/>
              </p:nvPicPr>
              <p:blipFill>
                <a:blip r:embed="rId186"/>
                <a:stretch>
                  <a:fillRect/>
                </a:stretch>
              </p:blipFill>
              <p:spPr>
                <a:xfrm>
                  <a:off x="8744320" y="1964587"/>
                  <a:ext cx="882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06" name="Freihand 305">
                  <a:extLst>
                    <a:ext uri="{FF2B5EF4-FFF2-40B4-BE49-F238E27FC236}">
                      <a16:creationId xmlns:a16="http://schemas.microsoft.com/office/drawing/2014/main" id="{525648BD-2E83-4078-8E12-23B50EDC8432}"/>
                    </a:ext>
                  </a:extLst>
                </p14:cNvPr>
                <p14:cNvContentPartPr/>
                <p14:nvPr/>
              </p14:nvContentPartPr>
              <p14:xfrm>
                <a:off x="8840080" y="1935787"/>
                <a:ext cx="144000" cy="106200"/>
              </p14:xfrm>
            </p:contentPart>
          </mc:Choice>
          <mc:Fallback xmlns="">
            <p:pic>
              <p:nvPicPr>
                <p:cNvPr id="306" name="Freihand 305">
                  <a:extLst>
                    <a:ext uri="{FF2B5EF4-FFF2-40B4-BE49-F238E27FC236}">
                      <a16:creationId xmlns:a16="http://schemas.microsoft.com/office/drawing/2014/main" id="{525648BD-2E83-4078-8E12-23B50EDC8432}"/>
                    </a:ext>
                  </a:extLst>
                </p:cNvPr>
                <p:cNvPicPr/>
                <p:nvPr/>
              </p:nvPicPr>
              <p:blipFill>
                <a:blip r:embed="rId188"/>
                <a:stretch>
                  <a:fillRect/>
                </a:stretch>
              </p:blipFill>
              <p:spPr>
                <a:xfrm>
                  <a:off x="8835760" y="1931467"/>
                  <a:ext cx="1526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07" name="Freihand 306">
                  <a:extLst>
                    <a:ext uri="{FF2B5EF4-FFF2-40B4-BE49-F238E27FC236}">
                      <a16:creationId xmlns:a16="http://schemas.microsoft.com/office/drawing/2014/main" id="{C7A4D805-1CA6-4A3C-B293-4DDB5321FD87}"/>
                    </a:ext>
                  </a:extLst>
                </p14:cNvPr>
                <p14:cNvContentPartPr/>
                <p14:nvPr/>
              </p14:nvContentPartPr>
              <p14:xfrm>
                <a:off x="9025120" y="1843267"/>
                <a:ext cx="92160" cy="194400"/>
              </p14:xfrm>
            </p:contentPart>
          </mc:Choice>
          <mc:Fallback xmlns="">
            <p:pic>
              <p:nvPicPr>
                <p:cNvPr id="307" name="Freihand 306">
                  <a:extLst>
                    <a:ext uri="{FF2B5EF4-FFF2-40B4-BE49-F238E27FC236}">
                      <a16:creationId xmlns:a16="http://schemas.microsoft.com/office/drawing/2014/main" id="{C7A4D805-1CA6-4A3C-B293-4DDB5321FD87}"/>
                    </a:ext>
                  </a:extLst>
                </p:cNvPr>
                <p:cNvPicPr/>
                <p:nvPr/>
              </p:nvPicPr>
              <p:blipFill>
                <a:blip r:embed="rId190"/>
                <a:stretch>
                  <a:fillRect/>
                </a:stretch>
              </p:blipFill>
              <p:spPr>
                <a:xfrm>
                  <a:off x="9020800" y="1838947"/>
                  <a:ext cx="1008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08" name="Freihand 307">
                  <a:extLst>
                    <a:ext uri="{FF2B5EF4-FFF2-40B4-BE49-F238E27FC236}">
                      <a16:creationId xmlns:a16="http://schemas.microsoft.com/office/drawing/2014/main" id="{FF27C5F8-F3CA-4CA5-BD80-8A705C4D0113}"/>
                    </a:ext>
                  </a:extLst>
                </p14:cNvPr>
                <p14:cNvContentPartPr/>
                <p14:nvPr/>
              </p14:nvContentPartPr>
              <p14:xfrm>
                <a:off x="9132400" y="1845787"/>
                <a:ext cx="360" cy="360"/>
              </p14:xfrm>
            </p:contentPart>
          </mc:Choice>
          <mc:Fallback xmlns="">
            <p:pic>
              <p:nvPicPr>
                <p:cNvPr id="308" name="Freihand 307">
                  <a:extLst>
                    <a:ext uri="{FF2B5EF4-FFF2-40B4-BE49-F238E27FC236}">
                      <a16:creationId xmlns:a16="http://schemas.microsoft.com/office/drawing/2014/main" id="{FF27C5F8-F3CA-4CA5-BD80-8A705C4D0113}"/>
                    </a:ext>
                  </a:extLst>
                </p:cNvPr>
                <p:cNvPicPr/>
                <p:nvPr/>
              </p:nvPicPr>
              <p:blipFill>
                <a:blip r:embed="rId12"/>
                <a:stretch>
                  <a:fillRect/>
                </a:stretch>
              </p:blipFill>
              <p:spPr>
                <a:xfrm>
                  <a:off x="9128080" y="1841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09" name="Freihand 308">
                  <a:extLst>
                    <a:ext uri="{FF2B5EF4-FFF2-40B4-BE49-F238E27FC236}">
                      <a16:creationId xmlns:a16="http://schemas.microsoft.com/office/drawing/2014/main" id="{AF725145-B5EB-4B62-8742-B4A99593F0E2}"/>
                    </a:ext>
                  </a:extLst>
                </p14:cNvPr>
                <p14:cNvContentPartPr/>
                <p14:nvPr/>
              </p14:nvContentPartPr>
              <p14:xfrm>
                <a:off x="9173440" y="1888267"/>
                <a:ext cx="104040" cy="102960"/>
              </p14:xfrm>
            </p:contentPart>
          </mc:Choice>
          <mc:Fallback xmlns="">
            <p:pic>
              <p:nvPicPr>
                <p:cNvPr id="309" name="Freihand 308">
                  <a:extLst>
                    <a:ext uri="{FF2B5EF4-FFF2-40B4-BE49-F238E27FC236}">
                      <a16:creationId xmlns:a16="http://schemas.microsoft.com/office/drawing/2014/main" id="{AF725145-B5EB-4B62-8742-B4A99593F0E2}"/>
                    </a:ext>
                  </a:extLst>
                </p:cNvPr>
                <p:cNvPicPr/>
                <p:nvPr/>
              </p:nvPicPr>
              <p:blipFill>
                <a:blip r:embed="rId193"/>
                <a:stretch>
                  <a:fillRect/>
                </a:stretch>
              </p:blipFill>
              <p:spPr>
                <a:xfrm>
                  <a:off x="9169120" y="1883947"/>
                  <a:ext cx="1126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11" name="Freihand 310">
                  <a:extLst>
                    <a:ext uri="{FF2B5EF4-FFF2-40B4-BE49-F238E27FC236}">
                      <a16:creationId xmlns:a16="http://schemas.microsoft.com/office/drawing/2014/main" id="{0A3D8EAA-239D-4801-8C55-FB789A6F09B2}"/>
                    </a:ext>
                  </a:extLst>
                </p14:cNvPr>
                <p14:cNvContentPartPr/>
                <p14:nvPr/>
              </p14:nvContentPartPr>
              <p14:xfrm>
                <a:off x="9167320" y="1770907"/>
                <a:ext cx="127800" cy="239040"/>
              </p14:xfrm>
            </p:contentPart>
          </mc:Choice>
          <mc:Fallback xmlns="">
            <p:pic>
              <p:nvPicPr>
                <p:cNvPr id="311" name="Freihand 310">
                  <a:extLst>
                    <a:ext uri="{FF2B5EF4-FFF2-40B4-BE49-F238E27FC236}">
                      <a16:creationId xmlns:a16="http://schemas.microsoft.com/office/drawing/2014/main" id="{0A3D8EAA-239D-4801-8C55-FB789A6F09B2}"/>
                    </a:ext>
                  </a:extLst>
                </p:cNvPr>
                <p:cNvPicPr/>
                <p:nvPr/>
              </p:nvPicPr>
              <p:blipFill>
                <a:blip r:embed="rId195"/>
                <a:stretch>
                  <a:fillRect/>
                </a:stretch>
              </p:blipFill>
              <p:spPr>
                <a:xfrm>
                  <a:off x="9163000" y="1766587"/>
                  <a:ext cx="13644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13" name="Freihand 312">
                  <a:extLst>
                    <a:ext uri="{FF2B5EF4-FFF2-40B4-BE49-F238E27FC236}">
                      <a16:creationId xmlns:a16="http://schemas.microsoft.com/office/drawing/2014/main" id="{D18AFC42-3477-4019-9540-D4E9DFD3A7ED}"/>
                    </a:ext>
                  </a:extLst>
                </p14:cNvPr>
                <p14:cNvContentPartPr/>
                <p14:nvPr/>
              </p14:nvContentPartPr>
              <p14:xfrm>
                <a:off x="8901640" y="2198587"/>
                <a:ext cx="154080" cy="110880"/>
              </p14:xfrm>
            </p:contentPart>
          </mc:Choice>
          <mc:Fallback xmlns="">
            <p:pic>
              <p:nvPicPr>
                <p:cNvPr id="313" name="Freihand 312">
                  <a:extLst>
                    <a:ext uri="{FF2B5EF4-FFF2-40B4-BE49-F238E27FC236}">
                      <a16:creationId xmlns:a16="http://schemas.microsoft.com/office/drawing/2014/main" id="{D18AFC42-3477-4019-9540-D4E9DFD3A7ED}"/>
                    </a:ext>
                  </a:extLst>
                </p:cNvPr>
                <p:cNvPicPr/>
                <p:nvPr/>
              </p:nvPicPr>
              <p:blipFill>
                <a:blip r:embed="rId197"/>
                <a:stretch>
                  <a:fillRect/>
                </a:stretch>
              </p:blipFill>
              <p:spPr>
                <a:xfrm>
                  <a:off x="8897320" y="2194267"/>
                  <a:ext cx="1627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14" name="Freihand 313">
                  <a:extLst>
                    <a:ext uri="{FF2B5EF4-FFF2-40B4-BE49-F238E27FC236}">
                      <a16:creationId xmlns:a16="http://schemas.microsoft.com/office/drawing/2014/main" id="{476F0685-185D-4D7C-8E0A-574AC95BA8E0}"/>
                    </a:ext>
                  </a:extLst>
                </p14:cNvPr>
                <p14:cNvContentPartPr/>
                <p14:nvPr/>
              </p14:nvContentPartPr>
              <p14:xfrm>
                <a:off x="9071560" y="2148187"/>
                <a:ext cx="93600" cy="108720"/>
              </p14:xfrm>
            </p:contentPart>
          </mc:Choice>
          <mc:Fallback xmlns="">
            <p:pic>
              <p:nvPicPr>
                <p:cNvPr id="314" name="Freihand 313">
                  <a:extLst>
                    <a:ext uri="{FF2B5EF4-FFF2-40B4-BE49-F238E27FC236}">
                      <a16:creationId xmlns:a16="http://schemas.microsoft.com/office/drawing/2014/main" id="{476F0685-185D-4D7C-8E0A-574AC95BA8E0}"/>
                    </a:ext>
                  </a:extLst>
                </p:cNvPr>
                <p:cNvPicPr/>
                <p:nvPr/>
              </p:nvPicPr>
              <p:blipFill>
                <a:blip r:embed="rId199"/>
                <a:stretch>
                  <a:fillRect/>
                </a:stretch>
              </p:blipFill>
              <p:spPr>
                <a:xfrm>
                  <a:off x="9067240" y="2143867"/>
                  <a:ext cx="1022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315" name="Freihand 314">
                  <a:extLst>
                    <a:ext uri="{FF2B5EF4-FFF2-40B4-BE49-F238E27FC236}">
                      <a16:creationId xmlns:a16="http://schemas.microsoft.com/office/drawing/2014/main" id="{E5AE9E44-A46B-4EEF-9258-B6B420CCCE6B}"/>
                    </a:ext>
                  </a:extLst>
                </p14:cNvPr>
                <p14:cNvContentPartPr/>
                <p14:nvPr/>
              </p14:nvContentPartPr>
              <p14:xfrm>
                <a:off x="9179920" y="2134507"/>
                <a:ext cx="32040" cy="128160"/>
              </p14:xfrm>
            </p:contentPart>
          </mc:Choice>
          <mc:Fallback xmlns="">
            <p:pic>
              <p:nvPicPr>
                <p:cNvPr id="315" name="Freihand 314">
                  <a:extLst>
                    <a:ext uri="{FF2B5EF4-FFF2-40B4-BE49-F238E27FC236}">
                      <a16:creationId xmlns:a16="http://schemas.microsoft.com/office/drawing/2014/main" id="{E5AE9E44-A46B-4EEF-9258-B6B420CCCE6B}"/>
                    </a:ext>
                  </a:extLst>
                </p:cNvPr>
                <p:cNvPicPr/>
                <p:nvPr/>
              </p:nvPicPr>
              <p:blipFill>
                <a:blip r:embed="rId201"/>
                <a:stretch>
                  <a:fillRect/>
                </a:stretch>
              </p:blipFill>
              <p:spPr>
                <a:xfrm>
                  <a:off x="9175600" y="2130187"/>
                  <a:ext cx="406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316" name="Freihand 315">
                  <a:extLst>
                    <a:ext uri="{FF2B5EF4-FFF2-40B4-BE49-F238E27FC236}">
                      <a16:creationId xmlns:a16="http://schemas.microsoft.com/office/drawing/2014/main" id="{527980B6-5190-407A-B3CA-356B18C231B5}"/>
                    </a:ext>
                  </a:extLst>
                </p14:cNvPr>
                <p14:cNvContentPartPr/>
                <p14:nvPr/>
              </p14:nvContentPartPr>
              <p14:xfrm>
                <a:off x="9177040" y="2125507"/>
                <a:ext cx="103680" cy="100800"/>
              </p14:xfrm>
            </p:contentPart>
          </mc:Choice>
          <mc:Fallback xmlns="">
            <p:pic>
              <p:nvPicPr>
                <p:cNvPr id="316" name="Freihand 315">
                  <a:extLst>
                    <a:ext uri="{FF2B5EF4-FFF2-40B4-BE49-F238E27FC236}">
                      <a16:creationId xmlns:a16="http://schemas.microsoft.com/office/drawing/2014/main" id="{527980B6-5190-407A-B3CA-356B18C231B5}"/>
                    </a:ext>
                  </a:extLst>
                </p:cNvPr>
                <p:cNvPicPr/>
                <p:nvPr/>
              </p:nvPicPr>
              <p:blipFill>
                <a:blip r:embed="rId203"/>
                <a:stretch>
                  <a:fillRect/>
                </a:stretch>
              </p:blipFill>
              <p:spPr>
                <a:xfrm>
                  <a:off x="9172720" y="2121187"/>
                  <a:ext cx="1123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317" name="Freihand 316">
                  <a:extLst>
                    <a:ext uri="{FF2B5EF4-FFF2-40B4-BE49-F238E27FC236}">
                      <a16:creationId xmlns:a16="http://schemas.microsoft.com/office/drawing/2014/main" id="{2ADE991F-5ADE-4C8D-BCE2-DE28D65BF2F2}"/>
                    </a:ext>
                  </a:extLst>
                </p14:cNvPr>
                <p14:cNvContentPartPr/>
                <p14:nvPr/>
              </p14:nvContentPartPr>
              <p14:xfrm>
                <a:off x="9309160" y="2103907"/>
                <a:ext cx="132480" cy="91440"/>
              </p14:xfrm>
            </p:contentPart>
          </mc:Choice>
          <mc:Fallback xmlns="">
            <p:pic>
              <p:nvPicPr>
                <p:cNvPr id="317" name="Freihand 316">
                  <a:extLst>
                    <a:ext uri="{FF2B5EF4-FFF2-40B4-BE49-F238E27FC236}">
                      <a16:creationId xmlns:a16="http://schemas.microsoft.com/office/drawing/2014/main" id="{2ADE991F-5ADE-4C8D-BCE2-DE28D65BF2F2}"/>
                    </a:ext>
                  </a:extLst>
                </p:cNvPr>
                <p:cNvPicPr/>
                <p:nvPr/>
              </p:nvPicPr>
              <p:blipFill>
                <a:blip r:embed="rId205"/>
                <a:stretch>
                  <a:fillRect/>
                </a:stretch>
              </p:blipFill>
              <p:spPr>
                <a:xfrm>
                  <a:off x="9304840" y="2099587"/>
                  <a:ext cx="141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318" name="Freihand 317">
                  <a:extLst>
                    <a:ext uri="{FF2B5EF4-FFF2-40B4-BE49-F238E27FC236}">
                      <a16:creationId xmlns:a16="http://schemas.microsoft.com/office/drawing/2014/main" id="{BAD476C0-68EF-4A42-AFC5-22F593F1906F}"/>
                    </a:ext>
                  </a:extLst>
                </p14:cNvPr>
                <p14:cNvContentPartPr/>
                <p14:nvPr/>
              </p14:nvContentPartPr>
              <p14:xfrm>
                <a:off x="9462160" y="2068627"/>
                <a:ext cx="9360" cy="87840"/>
              </p14:xfrm>
            </p:contentPart>
          </mc:Choice>
          <mc:Fallback xmlns="">
            <p:pic>
              <p:nvPicPr>
                <p:cNvPr id="318" name="Freihand 317">
                  <a:extLst>
                    <a:ext uri="{FF2B5EF4-FFF2-40B4-BE49-F238E27FC236}">
                      <a16:creationId xmlns:a16="http://schemas.microsoft.com/office/drawing/2014/main" id="{BAD476C0-68EF-4A42-AFC5-22F593F1906F}"/>
                    </a:ext>
                  </a:extLst>
                </p:cNvPr>
                <p:cNvPicPr/>
                <p:nvPr/>
              </p:nvPicPr>
              <p:blipFill>
                <a:blip r:embed="rId207"/>
                <a:stretch>
                  <a:fillRect/>
                </a:stretch>
              </p:blipFill>
              <p:spPr>
                <a:xfrm>
                  <a:off x="9457840" y="2064307"/>
                  <a:ext cx="180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320" name="Freihand 319">
                  <a:extLst>
                    <a:ext uri="{FF2B5EF4-FFF2-40B4-BE49-F238E27FC236}">
                      <a16:creationId xmlns:a16="http://schemas.microsoft.com/office/drawing/2014/main" id="{D044C14C-865C-4135-9349-BD0C24069D69}"/>
                    </a:ext>
                  </a:extLst>
                </p14:cNvPr>
                <p14:cNvContentPartPr/>
                <p14:nvPr/>
              </p14:nvContentPartPr>
              <p14:xfrm>
                <a:off x="9520480" y="2028307"/>
                <a:ext cx="90000" cy="102960"/>
              </p14:xfrm>
            </p:contentPart>
          </mc:Choice>
          <mc:Fallback xmlns="">
            <p:pic>
              <p:nvPicPr>
                <p:cNvPr id="320" name="Freihand 319">
                  <a:extLst>
                    <a:ext uri="{FF2B5EF4-FFF2-40B4-BE49-F238E27FC236}">
                      <a16:creationId xmlns:a16="http://schemas.microsoft.com/office/drawing/2014/main" id="{D044C14C-865C-4135-9349-BD0C24069D69}"/>
                    </a:ext>
                  </a:extLst>
                </p:cNvPr>
                <p:cNvPicPr/>
                <p:nvPr/>
              </p:nvPicPr>
              <p:blipFill>
                <a:blip r:embed="rId209"/>
                <a:stretch>
                  <a:fillRect/>
                </a:stretch>
              </p:blipFill>
              <p:spPr>
                <a:xfrm>
                  <a:off x="9516160" y="2023987"/>
                  <a:ext cx="986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321" name="Freihand 320">
                  <a:extLst>
                    <a:ext uri="{FF2B5EF4-FFF2-40B4-BE49-F238E27FC236}">
                      <a16:creationId xmlns:a16="http://schemas.microsoft.com/office/drawing/2014/main" id="{66757DA0-D725-48D9-94C7-E9FAAD46E1EF}"/>
                    </a:ext>
                  </a:extLst>
                </p14:cNvPr>
                <p14:cNvContentPartPr/>
                <p14:nvPr/>
              </p14:nvContentPartPr>
              <p14:xfrm>
                <a:off x="9552880" y="2056387"/>
                <a:ext cx="65520" cy="21600"/>
              </p14:xfrm>
            </p:contentPart>
          </mc:Choice>
          <mc:Fallback xmlns="">
            <p:pic>
              <p:nvPicPr>
                <p:cNvPr id="321" name="Freihand 320">
                  <a:extLst>
                    <a:ext uri="{FF2B5EF4-FFF2-40B4-BE49-F238E27FC236}">
                      <a16:creationId xmlns:a16="http://schemas.microsoft.com/office/drawing/2014/main" id="{66757DA0-D725-48D9-94C7-E9FAAD46E1EF}"/>
                    </a:ext>
                  </a:extLst>
                </p:cNvPr>
                <p:cNvPicPr/>
                <p:nvPr/>
              </p:nvPicPr>
              <p:blipFill>
                <a:blip r:embed="rId211"/>
                <a:stretch>
                  <a:fillRect/>
                </a:stretch>
              </p:blipFill>
              <p:spPr>
                <a:xfrm>
                  <a:off x="9548560" y="2052067"/>
                  <a:ext cx="741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322" name="Freihand 321">
                  <a:extLst>
                    <a:ext uri="{FF2B5EF4-FFF2-40B4-BE49-F238E27FC236}">
                      <a16:creationId xmlns:a16="http://schemas.microsoft.com/office/drawing/2014/main" id="{78EF88D9-E680-4236-9803-659245A8A1AF}"/>
                    </a:ext>
                  </a:extLst>
                </p14:cNvPr>
                <p14:cNvContentPartPr/>
                <p14:nvPr/>
              </p14:nvContentPartPr>
              <p14:xfrm>
                <a:off x="9614800" y="1895827"/>
                <a:ext cx="244440" cy="218520"/>
              </p14:xfrm>
            </p:contentPart>
          </mc:Choice>
          <mc:Fallback xmlns="">
            <p:pic>
              <p:nvPicPr>
                <p:cNvPr id="322" name="Freihand 321">
                  <a:extLst>
                    <a:ext uri="{FF2B5EF4-FFF2-40B4-BE49-F238E27FC236}">
                      <a16:creationId xmlns:a16="http://schemas.microsoft.com/office/drawing/2014/main" id="{78EF88D9-E680-4236-9803-659245A8A1AF}"/>
                    </a:ext>
                  </a:extLst>
                </p:cNvPr>
                <p:cNvPicPr/>
                <p:nvPr/>
              </p:nvPicPr>
              <p:blipFill>
                <a:blip r:embed="rId213"/>
                <a:stretch>
                  <a:fillRect/>
                </a:stretch>
              </p:blipFill>
              <p:spPr>
                <a:xfrm>
                  <a:off x="9610480" y="1891507"/>
                  <a:ext cx="2530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323" name="Freihand 322">
                  <a:extLst>
                    <a:ext uri="{FF2B5EF4-FFF2-40B4-BE49-F238E27FC236}">
                      <a16:creationId xmlns:a16="http://schemas.microsoft.com/office/drawing/2014/main" id="{626068CB-90BF-4C82-88F4-B2AB6ED65A88}"/>
                    </a:ext>
                  </a:extLst>
                </p14:cNvPr>
                <p14:cNvContentPartPr/>
                <p14:nvPr/>
              </p14:nvContentPartPr>
              <p14:xfrm>
                <a:off x="9844120" y="1883947"/>
                <a:ext cx="18000" cy="70200"/>
              </p14:xfrm>
            </p:contentPart>
          </mc:Choice>
          <mc:Fallback xmlns="">
            <p:pic>
              <p:nvPicPr>
                <p:cNvPr id="323" name="Freihand 322">
                  <a:extLst>
                    <a:ext uri="{FF2B5EF4-FFF2-40B4-BE49-F238E27FC236}">
                      <a16:creationId xmlns:a16="http://schemas.microsoft.com/office/drawing/2014/main" id="{626068CB-90BF-4C82-88F4-B2AB6ED65A88}"/>
                    </a:ext>
                  </a:extLst>
                </p:cNvPr>
                <p:cNvPicPr/>
                <p:nvPr/>
              </p:nvPicPr>
              <p:blipFill>
                <a:blip r:embed="rId215"/>
                <a:stretch>
                  <a:fillRect/>
                </a:stretch>
              </p:blipFill>
              <p:spPr>
                <a:xfrm>
                  <a:off x="9839800" y="1879627"/>
                  <a:ext cx="266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324" name="Freihand 323">
                  <a:extLst>
                    <a:ext uri="{FF2B5EF4-FFF2-40B4-BE49-F238E27FC236}">
                      <a16:creationId xmlns:a16="http://schemas.microsoft.com/office/drawing/2014/main" id="{C61CD5F6-B61B-4EE2-A30B-EA243F705A79}"/>
                    </a:ext>
                  </a:extLst>
                </p14:cNvPr>
                <p14:cNvContentPartPr/>
                <p14:nvPr/>
              </p14:nvContentPartPr>
              <p14:xfrm>
                <a:off x="9916840" y="1957027"/>
                <a:ext cx="140040" cy="68040"/>
              </p14:xfrm>
            </p:contentPart>
          </mc:Choice>
          <mc:Fallback xmlns="">
            <p:pic>
              <p:nvPicPr>
                <p:cNvPr id="324" name="Freihand 323">
                  <a:extLst>
                    <a:ext uri="{FF2B5EF4-FFF2-40B4-BE49-F238E27FC236}">
                      <a16:creationId xmlns:a16="http://schemas.microsoft.com/office/drawing/2014/main" id="{C61CD5F6-B61B-4EE2-A30B-EA243F705A79}"/>
                    </a:ext>
                  </a:extLst>
                </p:cNvPr>
                <p:cNvPicPr/>
                <p:nvPr/>
              </p:nvPicPr>
              <p:blipFill>
                <a:blip r:embed="rId217"/>
                <a:stretch>
                  <a:fillRect/>
                </a:stretch>
              </p:blipFill>
              <p:spPr>
                <a:xfrm>
                  <a:off x="9912520" y="1952707"/>
                  <a:ext cx="148680" cy="76680"/>
                </a:xfrm>
                <a:prstGeom prst="rect">
                  <a:avLst/>
                </a:prstGeom>
              </p:spPr>
            </p:pic>
          </mc:Fallback>
        </mc:AlternateContent>
      </p:grpSp>
      <p:grpSp>
        <p:nvGrpSpPr>
          <p:cNvPr id="412" name="Gruppieren 411">
            <a:extLst>
              <a:ext uri="{FF2B5EF4-FFF2-40B4-BE49-F238E27FC236}">
                <a16:creationId xmlns:a16="http://schemas.microsoft.com/office/drawing/2014/main" id="{686C7AF1-DA11-463D-929D-4940DDDC98C1}"/>
              </a:ext>
            </a:extLst>
          </p:cNvPr>
          <p:cNvGrpSpPr/>
          <p:nvPr/>
        </p:nvGrpSpPr>
        <p:grpSpPr>
          <a:xfrm>
            <a:off x="253720" y="4897147"/>
            <a:ext cx="8354160" cy="1793520"/>
            <a:chOff x="253720" y="4897147"/>
            <a:chExt cx="8354160" cy="1793520"/>
          </a:xfrm>
        </p:grpSpPr>
        <mc:AlternateContent xmlns:mc="http://schemas.openxmlformats.org/markup-compatibility/2006" xmlns:p14="http://schemas.microsoft.com/office/powerpoint/2010/main">
          <mc:Choice Requires="p14">
            <p:contentPart p14:bwMode="auto" r:id="rId218">
              <p14:nvContentPartPr>
                <p14:cNvPr id="25" name="Freihand 24">
                  <a:extLst>
                    <a:ext uri="{FF2B5EF4-FFF2-40B4-BE49-F238E27FC236}">
                      <a16:creationId xmlns:a16="http://schemas.microsoft.com/office/drawing/2014/main" id="{D0311241-07FE-43F0-923D-8E56F222A15E}"/>
                    </a:ext>
                  </a:extLst>
                </p14:cNvPr>
                <p14:cNvContentPartPr/>
                <p14:nvPr/>
              </p14:nvContentPartPr>
              <p14:xfrm>
                <a:off x="1417600" y="4938547"/>
                <a:ext cx="5760" cy="107280"/>
              </p14:xfrm>
            </p:contentPart>
          </mc:Choice>
          <mc:Fallback xmlns="">
            <p:pic>
              <p:nvPicPr>
                <p:cNvPr id="25" name="Freihand 24">
                  <a:extLst>
                    <a:ext uri="{FF2B5EF4-FFF2-40B4-BE49-F238E27FC236}">
                      <a16:creationId xmlns:a16="http://schemas.microsoft.com/office/drawing/2014/main" id="{D0311241-07FE-43F0-923D-8E56F222A15E}"/>
                    </a:ext>
                  </a:extLst>
                </p:cNvPr>
                <p:cNvPicPr/>
                <p:nvPr/>
              </p:nvPicPr>
              <p:blipFill>
                <a:blip r:embed="rId219"/>
                <a:stretch>
                  <a:fillRect/>
                </a:stretch>
              </p:blipFill>
              <p:spPr>
                <a:xfrm>
                  <a:off x="1413280" y="4934227"/>
                  <a:ext cx="14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6" name="Freihand 25">
                  <a:extLst>
                    <a:ext uri="{FF2B5EF4-FFF2-40B4-BE49-F238E27FC236}">
                      <a16:creationId xmlns:a16="http://schemas.microsoft.com/office/drawing/2014/main" id="{8374DFAD-7784-4FAF-838F-3605C00C3483}"/>
                    </a:ext>
                  </a:extLst>
                </p14:cNvPr>
                <p14:cNvContentPartPr/>
                <p14:nvPr/>
              </p14:nvContentPartPr>
              <p14:xfrm>
                <a:off x="1405720" y="4925227"/>
                <a:ext cx="124920" cy="24120"/>
              </p14:xfrm>
            </p:contentPart>
          </mc:Choice>
          <mc:Fallback xmlns="">
            <p:pic>
              <p:nvPicPr>
                <p:cNvPr id="26" name="Freihand 25">
                  <a:extLst>
                    <a:ext uri="{FF2B5EF4-FFF2-40B4-BE49-F238E27FC236}">
                      <a16:creationId xmlns:a16="http://schemas.microsoft.com/office/drawing/2014/main" id="{8374DFAD-7784-4FAF-838F-3605C00C3483}"/>
                    </a:ext>
                  </a:extLst>
                </p:cNvPr>
                <p:cNvPicPr/>
                <p:nvPr/>
              </p:nvPicPr>
              <p:blipFill>
                <a:blip r:embed="rId221"/>
                <a:stretch>
                  <a:fillRect/>
                </a:stretch>
              </p:blipFill>
              <p:spPr>
                <a:xfrm>
                  <a:off x="1401400" y="4920907"/>
                  <a:ext cx="1335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7" name="Freihand 26">
                  <a:extLst>
                    <a:ext uri="{FF2B5EF4-FFF2-40B4-BE49-F238E27FC236}">
                      <a16:creationId xmlns:a16="http://schemas.microsoft.com/office/drawing/2014/main" id="{055448DA-2BF4-4024-9E2D-631E4D74F048}"/>
                    </a:ext>
                  </a:extLst>
                </p14:cNvPr>
                <p14:cNvContentPartPr/>
                <p14:nvPr/>
              </p14:nvContentPartPr>
              <p14:xfrm>
                <a:off x="1421200" y="4981747"/>
                <a:ext cx="105480" cy="64080"/>
              </p14:xfrm>
            </p:contentPart>
          </mc:Choice>
          <mc:Fallback xmlns="">
            <p:pic>
              <p:nvPicPr>
                <p:cNvPr id="27" name="Freihand 26">
                  <a:extLst>
                    <a:ext uri="{FF2B5EF4-FFF2-40B4-BE49-F238E27FC236}">
                      <a16:creationId xmlns:a16="http://schemas.microsoft.com/office/drawing/2014/main" id="{055448DA-2BF4-4024-9E2D-631E4D74F048}"/>
                    </a:ext>
                  </a:extLst>
                </p:cNvPr>
                <p:cNvPicPr/>
                <p:nvPr/>
              </p:nvPicPr>
              <p:blipFill>
                <a:blip r:embed="rId223"/>
                <a:stretch>
                  <a:fillRect/>
                </a:stretch>
              </p:blipFill>
              <p:spPr>
                <a:xfrm>
                  <a:off x="1416880" y="4977427"/>
                  <a:ext cx="1141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8" name="Freihand 27">
                  <a:extLst>
                    <a:ext uri="{FF2B5EF4-FFF2-40B4-BE49-F238E27FC236}">
                      <a16:creationId xmlns:a16="http://schemas.microsoft.com/office/drawing/2014/main" id="{055534F1-078C-4A95-B084-139C84A940B9}"/>
                    </a:ext>
                  </a:extLst>
                </p14:cNvPr>
                <p14:cNvContentPartPr/>
                <p14:nvPr/>
              </p14:nvContentPartPr>
              <p14:xfrm>
                <a:off x="1554400" y="4969147"/>
                <a:ext cx="101880" cy="82080"/>
              </p14:xfrm>
            </p:contentPart>
          </mc:Choice>
          <mc:Fallback xmlns="">
            <p:pic>
              <p:nvPicPr>
                <p:cNvPr id="28" name="Freihand 27">
                  <a:extLst>
                    <a:ext uri="{FF2B5EF4-FFF2-40B4-BE49-F238E27FC236}">
                      <a16:creationId xmlns:a16="http://schemas.microsoft.com/office/drawing/2014/main" id="{055534F1-078C-4A95-B084-139C84A940B9}"/>
                    </a:ext>
                  </a:extLst>
                </p:cNvPr>
                <p:cNvPicPr/>
                <p:nvPr/>
              </p:nvPicPr>
              <p:blipFill>
                <a:blip r:embed="rId225"/>
                <a:stretch>
                  <a:fillRect/>
                </a:stretch>
              </p:blipFill>
              <p:spPr>
                <a:xfrm>
                  <a:off x="1550080" y="4964827"/>
                  <a:ext cx="1105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9" name="Freihand 28">
                  <a:extLst>
                    <a:ext uri="{FF2B5EF4-FFF2-40B4-BE49-F238E27FC236}">
                      <a16:creationId xmlns:a16="http://schemas.microsoft.com/office/drawing/2014/main" id="{873F5DA3-3D4D-40D6-A141-187A36DDF267}"/>
                    </a:ext>
                  </a:extLst>
                </p14:cNvPr>
                <p14:cNvContentPartPr/>
                <p14:nvPr/>
              </p14:nvContentPartPr>
              <p14:xfrm>
                <a:off x="1667800" y="4978867"/>
                <a:ext cx="53640" cy="110880"/>
              </p14:xfrm>
            </p:contentPart>
          </mc:Choice>
          <mc:Fallback xmlns="">
            <p:pic>
              <p:nvPicPr>
                <p:cNvPr id="29" name="Freihand 28">
                  <a:extLst>
                    <a:ext uri="{FF2B5EF4-FFF2-40B4-BE49-F238E27FC236}">
                      <a16:creationId xmlns:a16="http://schemas.microsoft.com/office/drawing/2014/main" id="{873F5DA3-3D4D-40D6-A141-187A36DDF267}"/>
                    </a:ext>
                  </a:extLst>
                </p:cNvPr>
                <p:cNvPicPr/>
                <p:nvPr/>
              </p:nvPicPr>
              <p:blipFill>
                <a:blip r:embed="rId227"/>
                <a:stretch>
                  <a:fillRect/>
                </a:stretch>
              </p:blipFill>
              <p:spPr>
                <a:xfrm>
                  <a:off x="1663480" y="4974547"/>
                  <a:ext cx="622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30" name="Freihand 29">
                  <a:extLst>
                    <a:ext uri="{FF2B5EF4-FFF2-40B4-BE49-F238E27FC236}">
                      <a16:creationId xmlns:a16="http://schemas.microsoft.com/office/drawing/2014/main" id="{4041F65B-0C3D-4ADF-9F84-684E4598215F}"/>
                    </a:ext>
                  </a:extLst>
                </p14:cNvPr>
                <p14:cNvContentPartPr/>
                <p14:nvPr/>
              </p14:nvContentPartPr>
              <p14:xfrm>
                <a:off x="1748440" y="4979227"/>
                <a:ext cx="142200" cy="55800"/>
              </p14:xfrm>
            </p:contentPart>
          </mc:Choice>
          <mc:Fallback xmlns="">
            <p:pic>
              <p:nvPicPr>
                <p:cNvPr id="30" name="Freihand 29">
                  <a:extLst>
                    <a:ext uri="{FF2B5EF4-FFF2-40B4-BE49-F238E27FC236}">
                      <a16:creationId xmlns:a16="http://schemas.microsoft.com/office/drawing/2014/main" id="{4041F65B-0C3D-4ADF-9F84-684E4598215F}"/>
                    </a:ext>
                  </a:extLst>
                </p:cNvPr>
                <p:cNvPicPr/>
                <p:nvPr/>
              </p:nvPicPr>
              <p:blipFill>
                <a:blip r:embed="rId229"/>
                <a:stretch>
                  <a:fillRect/>
                </a:stretch>
              </p:blipFill>
              <p:spPr>
                <a:xfrm>
                  <a:off x="1744120" y="4974907"/>
                  <a:ext cx="1508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1" name="Freihand 30">
                  <a:extLst>
                    <a:ext uri="{FF2B5EF4-FFF2-40B4-BE49-F238E27FC236}">
                      <a16:creationId xmlns:a16="http://schemas.microsoft.com/office/drawing/2014/main" id="{3706A26D-31E2-4B02-9EB7-7CA4C4CAF945}"/>
                    </a:ext>
                  </a:extLst>
                </p14:cNvPr>
                <p14:cNvContentPartPr/>
                <p14:nvPr/>
              </p14:nvContentPartPr>
              <p14:xfrm>
                <a:off x="1893160" y="4952947"/>
                <a:ext cx="145800" cy="77040"/>
              </p14:xfrm>
            </p:contentPart>
          </mc:Choice>
          <mc:Fallback xmlns="">
            <p:pic>
              <p:nvPicPr>
                <p:cNvPr id="31" name="Freihand 30">
                  <a:extLst>
                    <a:ext uri="{FF2B5EF4-FFF2-40B4-BE49-F238E27FC236}">
                      <a16:creationId xmlns:a16="http://schemas.microsoft.com/office/drawing/2014/main" id="{3706A26D-31E2-4B02-9EB7-7CA4C4CAF945}"/>
                    </a:ext>
                  </a:extLst>
                </p:cNvPr>
                <p:cNvPicPr/>
                <p:nvPr/>
              </p:nvPicPr>
              <p:blipFill>
                <a:blip r:embed="rId231"/>
                <a:stretch>
                  <a:fillRect/>
                </a:stretch>
              </p:blipFill>
              <p:spPr>
                <a:xfrm>
                  <a:off x="1888840" y="4948627"/>
                  <a:ext cx="1544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2" name="Freihand 31">
                  <a:extLst>
                    <a:ext uri="{FF2B5EF4-FFF2-40B4-BE49-F238E27FC236}">
                      <a16:creationId xmlns:a16="http://schemas.microsoft.com/office/drawing/2014/main" id="{2889AFC1-8717-4FA5-B74D-61AA38ACA212}"/>
                    </a:ext>
                  </a:extLst>
                </p14:cNvPr>
                <p14:cNvContentPartPr/>
                <p14:nvPr/>
              </p14:nvContentPartPr>
              <p14:xfrm>
                <a:off x="2071360" y="4928827"/>
                <a:ext cx="109080" cy="100440"/>
              </p14:xfrm>
            </p:contentPart>
          </mc:Choice>
          <mc:Fallback xmlns="">
            <p:pic>
              <p:nvPicPr>
                <p:cNvPr id="32" name="Freihand 31">
                  <a:extLst>
                    <a:ext uri="{FF2B5EF4-FFF2-40B4-BE49-F238E27FC236}">
                      <a16:creationId xmlns:a16="http://schemas.microsoft.com/office/drawing/2014/main" id="{2889AFC1-8717-4FA5-B74D-61AA38ACA212}"/>
                    </a:ext>
                  </a:extLst>
                </p:cNvPr>
                <p:cNvPicPr/>
                <p:nvPr/>
              </p:nvPicPr>
              <p:blipFill>
                <a:blip r:embed="rId233"/>
                <a:stretch>
                  <a:fillRect/>
                </a:stretch>
              </p:blipFill>
              <p:spPr>
                <a:xfrm>
                  <a:off x="2067040" y="4924507"/>
                  <a:ext cx="1177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33" name="Freihand 32">
                  <a:extLst>
                    <a:ext uri="{FF2B5EF4-FFF2-40B4-BE49-F238E27FC236}">
                      <a16:creationId xmlns:a16="http://schemas.microsoft.com/office/drawing/2014/main" id="{333E9D97-5980-46EA-A83A-68628C3A83F4}"/>
                    </a:ext>
                  </a:extLst>
                </p14:cNvPr>
                <p14:cNvContentPartPr/>
                <p14:nvPr/>
              </p14:nvContentPartPr>
              <p14:xfrm>
                <a:off x="2026000" y="4903627"/>
                <a:ext cx="5760" cy="10080"/>
              </p14:xfrm>
            </p:contentPart>
          </mc:Choice>
          <mc:Fallback xmlns="">
            <p:pic>
              <p:nvPicPr>
                <p:cNvPr id="33" name="Freihand 32">
                  <a:extLst>
                    <a:ext uri="{FF2B5EF4-FFF2-40B4-BE49-F238E27FC236}">
                      <a16:creationId xmlns:a16="http://schemas.microsoft.com/office/drawing/2014/main" id="{333E9D97-5980-46EA-A83A-68628C3A83F4}"/>
                    </a:ext>
                  </a:extLst>
                </p:cNvPr>
                <p:cNvPicPr/>
                <p:nvPr/>
              </p:nvPicPr>
              <p:blipFill>
                <a:blip r:embed="rId235"/>
                <a:stretch>
                  <a:fillRect/>
                </a:stretch>
              </p:blipFill>
              <p:spPr>
                <a:xfrm>
                  <a:off x="2021680" y="4899307"/>
                  <a:ext cx="144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5" name="Freihand 34">
                  <a:extLst>
                    <a:ext uri="{FF2B5EF4-FFF2-40B4-BE49-F238E27FC236}">
                      <a16:creationId xmlns:a16="http://schemas.microsoft.com/office/drawing/2014/main" id="{FBCA37DD-E585-415F-9DBC-FEF6E8AD4BFC}"/>
                    </a:ext>
                  </a:extLst>
                </p14:cNvPr>
                <p14:cNvContentPartPr/>
                <p14:nvPr/>
              </p14:nvContentPartPr>
              <p14:xfrm>
                <a:off x="2222200" y="4961947"/>
                <a:ext cx="114480" cy="69840"/>
              </p14:xfrm>
            </p:contentPart>
          </mc:Choice>
          <mc:Fallback xmlns="">
            <p:pic>
              <p:nvPicPr>
                <p:cNvPr id="35" name="Freihand 34">
                  <a:extLst>
                    <a:ext uri="{FF2B5EF4-FFF2-40B4-BE49-F238E27FC236}">
                      <a16:creationId xmlns:a16="http://schemas.microsoft.com/office/drawing/2014/main" id="{FBCA37DD-E585-415F-9DBC-FEF6E8AD4BFC}"/>
                    </a:ext>
                  </a:extLst>
                </p:cNvPr>
                <p:cNvPicPr/>
                <p:nvPr/>
              </p:nvPicPr>
              <p:blipFill>
                <a:blip r:embed="rId237"/>
                <a:stretch>
                  <a:fillRect/>
                </a:stretch>
              </p:blipFill>
              <p:spPr>
                <a:xfrm>
                  <a:off x="2217880" y="4957627"/>
                  <a:ext cx="1231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6" name="Freihand 35">
                  <a:extLst>
                    <a:ext uri="{FF2B5EF4-FFF2-40B4-BE49-F238E27FC236}">
                      <a16:creationId xmlns:a16="http://schemas.microsoft.com/office/drawing/2014/main" id="{A69B754A-23E3-40BA-9B53-5C352286642A}"/>
                    </a:ext>
                  </a:extLst>
                </p14:cNvPr>
                <p14:cNvContentPartPr/>
                <p14:nvPr/>
              </p14:nvContentPartPr>
              <p14:xfrm>
                <a:off x="2398600" y="4948987"/>
                <a:ext cx="74880" cy="63000"/>
              </p14:xfrm>
            </p:contentPart>
          </mc:Choice>
          <mc:Fallback xmlns="">
            <p:pic>
              <p:nvPicPr>
                <p:cNvPr id="36" name="Freihand 35">
                  <a:extLst>
                    <a:ext uri="{FF2B5EF4-FFF2-40B4-BE49-F238E27FC236}">
                      <a16:creationId xmlns:a16="http://schemas.microsoft.com/office/drawing/2014/main" id="{A69B754A-23E3-40BA-9B53-5C352286642A}"/>
                    </a:ext>
                  </a:extLst>
                </p:cNvPr>
                <p:cNvPicPr/>
                <p:nvPr/>
              </p:nvPicPr>
              <p:blipFill>
                <a:blip r:embed="rId239"/>
                <a:stretch>
                  <a:fillRect/>
                </a:stretch>
              </p:blipFill>
              <p:spPr>
                <a:xfrm>
                  <a:off x="2394280" y="4944667"/>
                  <a:ext cx="835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37" name="Freihand 36">
                  <a:extLst>
                    <a:ext uri="{FF2B5EF4-FFF2-40B4-BE49-F238E27FC236}">
                      <a16:creationId xmlns:a16="http://schemas.microsoft.com/office/drawing/2014/main" id="{0BA28E99-FE88-439E-A16C-F5E517BB4CCF}"/>
                    </a:ext>
                  </a:extLst>
                </p14:cNvPr>
                <p14:cNvContentPartPr/>
                <p14:nvPr/>
              </p14:nvContentPartPr>
              <p14:xfrm>
                <a:off x="2501200" y="4941427"/>
                <a:ext cx="82080" cy="131400"/>
              </p14:xfrm>
            </p:contentPart>
          </mc:Choice>
          <mc:Fallback xmlns="">
            <p:pic>
              <p:nvPicPr>
                <p:cNvPr id="37" name="Freihand 36">
                  <a:extLst>
                    <a:ext uri="{FF2B5EF4-FFF2-40B4-BE49-F238E27FC236}">
                      <a16:creationId xmlns:a16="http://schemas.microsoft.com/office/drawing/2014/main" id="{0BA28E99-FE88-439E-A16C-F5E517BB4CCF}"/>
                    </a:ext>
                  </a:extLst>
                </p:cNvPr>
                <p:cNvPicPr/>
                <p:nvPr/>
              </p:nvPicPr>
              <p:blipFill>
                <a:blip r:embed="rId241"/>
                <a:stretch>
                  <a:fillRect/>
                </a:stretch>
              </p:blipFill>
              <p:spPr>
                <a:xfrm>
                  <a:off x="2496880" y="4937107"/>
                  <a:ext cx="907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38" name="Freihand 37">
                  <a:extLst>
                    <a:ext uri="{FF2B5EF4-FFF2-40B4-BE49-F238E27FC236}">
                      <a16:creationId xmlns:a16="http://schemas.microsoft.com/office/drawing/2014/main" id="{8EC50118-43E0-41B2-93E0-43C0E807983F}"/>
                    </a:ext>
                  </a:extLst>
                </p14:cNvPr>
                <p14:cNvContentPartPr/>
                <p14:nvPr/>
              </p14:nvContentPartPr>
              <p14:xfrm>
                <a:off x="2562760" y="4935667"/>
                <a:ext cx="85680" cy="133200"/>
              </p14:xfrm>
            </p:contentPart>
          </mc:Choice>
          <mc:Fallback xmlns="">
            <p:pic>
              <p:nvPicPr>
                <p:cNvPr id="38" name="Freihand 37">
                  <a:extLst>
                    <a:ext uri="{FF2B5EF4-FFF2-40B4-BE49-F238E27FC236}">
                      <a16:creationId xmlns:a16="http://schemas.microsoft.com/office/drawing/2014/main" id="{8EC50118-43E0-41B2-93E0-43C0E807983F}"/>
                    </a:ext>
                  </a:extLst>
                </p:cNvPr>
                <p:cNvPicPr/>
                <p:nvPr/>
              </p:nvPicPr>
              <p:blipFill>
                <a:blip r:embed="rId243"/>
                <a:stretch>
                  <a:fillRect/>
                </a:stretch>
              </p:blipFill>
              <p:spPr>
                <a:xfrm>
                  <a:off x="2558440" y="4931347"/>
                  <a:ext cx="943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39" name="Freihand 38">
                  <a:extLst>
                    <a:ext uri="{FF2B5EF4-FFF2-40B4-BE49-F238E27FC236}">
                      <a16:creationId xmlns:a16="http://schemas.microsoft.com/office/drawing/2014/main" id="{09F573FE-BC47-4A5C-9546-A1545D1BBE69}"/>
                    </a:ext>
                  </a:extLst>
                </p14:cNvPr>
                <p14:cNvContentPartPr/>
                <p14:nvPr/>
              </p14:nvContentPartPr>
              <p14:xfrm>
                <a:off x="2661760" y="4937827"/>
                <a:ext cx="78120" cy="59040"/>
              </p14:xfrm>
            </p:contentPart>
          </mc:Choice>
          <mc:Fallback xmlns="">
            <p:pic>
              <p:nvPicPr>
                <p:cNvPr id="39" name="Freihand 38">
                  <a:extLst>
                    <a:ext uri="{FF2B5EF4-FFF2-40B4-BE49-F238E27FC236}">
                      <a16:creationId xmlns:a16="http://schemas.microsoft.com/office/drawing/2014/main" id="{09F573FE-BC47-4A5C-9546-A1545D1BBE69}"/>
                    </a:ext>
                  </a:extLst>
                </p:cNvPr>
                <p:cNvPicPr/>
                <p:nvPr/>
              </p:nvPicPr>
              <p:blipFill>
                <a:blip r:embed="rId245"/>
                <a:stretch>
                  <a:fillRect/>
                </a:stretch>
              </p:blipFill>
              <p:spPr>
                <a:xfrm>
                  <a:off x="2657440" y="4933507"/>
                  <a:ext cx="867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0" name="Freihand 39">
                  <a:extLst>
                    <a:ext uri="{FF2B5EF4-FFF2-40B4-BE49-F238E27FC236}">
                      <a16:creationId xmlns:a16="http://schemas.microsoft.com/office/drawing/2014/main" id="{641FDB31-78EA-4D7A-A437-DA61E50B4431}"/>
                    </a:ext>
                  </a:extLst>
                </p14:cNvPr>
                <p14:cNvContentPartPr/>
                <p14:nvPr/>
              </p14:nvContentPartPr>
              <p14:xfrm>
                <a:off x="2737000" y="4938547"/>
                <a:ext cx="42120" cy="54360"/>
              </p14:xfrm>
            </p:contentPart>
          </mc:Choice>
          <mc:Fallback xmlns="">
            <p:pic>
              <p:nvPicPr>
                <p:cNvPr id="40" name="Freihand 39">
                  <a:extLst>
                    <a:ext uri="{FF2B5EF4-FFF2-40B4-BE49-F238E27FC236}">
                      <a16:creationId xmlns:a16="http://schemas.microsoft.com/office/drawing/2014/main" id="{641FDB31-78EA-4D7A-A437-DA61E50B4431}"/>
                    </a:ext>
                  </a:extLst>
                </p:cNvPr>
                <p:cNvPicPr/>
                <p:nvPr/>
              </p:nvPicPr>
              <p:blipFill>
                <a:blip r:embed="rId247"/>
                <a:stretch>
                  <a:fillRect/>
                </a:stretch>
              </p:blipFill>
              <p:spPr>
                <a:xfrm>
                  <a:off x="2732680" y="4934227"/>
                  <a:ext cx="507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1" name="Freihand 40">
                  <a:extLst>
                    <a:ext uri="{FF2B5EF4-FFF2-40B4-BE49-F238E27FC236}">
                      <a16:creationId xmlns:a16="http://schemas.microsoft.com/office/drawing/2014/main" id="{92779227-0441-4A3D-B9F9-889347753EA6}"/>
                    </a:ext>
                  </a:extLst>
                </p14:cNvPr>
                <p14:cNvContentPartPr/>
                <p14:nvPr/>
              </p14:nvContentPartPr>
              <p14:xfrm>
                <a:off x="2796040" y="4957267"/>
                <a:ext cx="85320" cy="55080"/>
              </p14:xfrm>
            </p:contentPart>
          </mc:Choice>
          <mc:Fallback xmlns="">
            <p:pic>
              <p:nvPicPr>
                <p:cNvPr id="41" name="Freihand 40">
                  <a:extLst>
                    <a:ext uri="{FF2B5EF4-FFF2-40B4-BE49-F238E27FC236}">
                      <a16:creationId xmlns:a16="http://schemas.microsoft.com/office/drawing/2014/main" id="{92779227-0441-4A3D-B9F9-889347753EA6}"/>
                    </a:ext>
                  </a:extLst>
                </p:cNvPr>
                <p:cNvPicPr/>
                <p:nvPr/>
              </p:nvPicPr>
              <p:blipFill>
                <a:blip r:embed="rId249"/>
                <a:stretch>
                  <a:fillRect/>
                </a:stretch>
              </p:blipFill>
              <p:spPr>
                <a:xfrm>
                  <a:off x="2791720" y="4952947"/>
                  <a:ext cx="939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2" name="Freihand 41">
                  <a:extLst>
                    <a:ext uri="{FF2B5EF4-FFF2-40B4-BE49-F238E27FC236}">
                      <a16:creationId xmlns:a16="http://schemas.microsoft.com/office/drawing/2014/main" id="{803662A5-E7BF-4896-A017-ED78777F5A28}"/>
                    </a:ext>
                  </a:extLst>
                </p14:cNvPr>
                <p14:cNvContentPartPr/>
                <p14:nvPr/>
              </p14:nvContentPartPr>
              <p14:xfrm>
                <a:off x="2873800" y="4942147"/>
                <a:ext cx="47520" cy="41400"/>
              </p14:xfrm>
            </p:contentPart>
          </mc:Choice>
          <mc:Fallback xmlns="">
            <p:pic>
              <p:nvPicPr>
                <p:cNvPr id="42" name="Freihand 41">
                  <a:extLst>
                    <a:ext uri="{FF2B5EF4-FFF2-40B4-BE49-F238E27FC236}">
                      <a16:creationId xmlns:a16="http://schemas.microsoft.com/office/drawing/2014/main" id="{803662A5-E7BF-4896-A017-ED78777F5A28}"/>
                    </a:ext>
                  </a:extLst>
                </p:cNvPr>
                <p:cNvPicPr/>
                <p:nvPr/>
              </p:nvPicPr>
              <p:blipFill>
                <a:blip r:embed="rId251"/>
                <a:stretch>
                  <a:fillRect/>
                </a:stretch>
              </p:blipFill>
              <p:spPr>
                <a:xfrm>
                  <a:off x="2869480" y="4937827"/>
                  <a:ext cx="561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3" name="Freihand 42">
                  <a:extLst>
                    <a:ext uri="{FF2B5EF4-FFF2-40B4-BE49-F238E27FC236}">
                      <a16:creationId xmlns:a16="http://schemas.microsoft.com/office/drawing/2014/main" id="{FA90A63E-782C-414E-A502-D8E378780791}"/>
                    </a:ext>
                  </a:extLst>
                </p14:cNvPr>
                <p14:cNvContentPartPr/>
                <p14:nvPr/>
              </p14:nvContentPartPr>
              <p14:xfrm>
                <a:off x="2863000" y="4977787"/>
                <a:ext cx="59040" cy="27000"/>
              </p14:xfrm>
            </p:contentPart>
          </mc:Choice>
          <mc:Fallback xmlns="">
            <p:pic>
              <p:nvPicPr>
                <p:cNvPr id="43" name="Freihand 42">
                  <a:extLst>
                    <a:ext uri="{FF2B5EF4-FFF2-40B4-BE49-F238E27FC236}">
                      <a16:creationId xmlns:a16="http://schemas.microsoft.com/office/drawing/2014/main" id="{FA90A63E-782C-414E-A502-D8E378780791}"/>
                    </a:ext>
                  </a:extLst>
                </p:cNvPr>
                <p:cNvPicPr/>
                <p:nvPr/>
              </p:nvPicPr>
              <p:blipFill>
                <a:blip r:embed="rId253"/>
                <a:stretch>
                  <a:fillRect/>
                </a:stretch>
              </p:blipFill>
              <p:spPr>
                <a:xfrm>
                  <a:off x="2858680" y="4973467"/>
                  <a:ext cx="676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4" name="Freihand 43">
                  <a:extLst>
                    <a:ext uri="{FF2B5EF4-FFF2-40B4-BE49-F238E27FC236}">
                      <a16:creationId xmlns:a16="http://schemas.microsoft.com/office/drawing/2014/main" id="{FEB52452-67E9-490C-8294-6C6B194D8826}"/>
                    </a:ext>
                  </a:extLst>
                </p14:cNvPr>
                <p14:cNvContentPartPr/>
                <p14:nvPr/>
              </p14:nvContentPartPr>
              <p14:xfrm>
                <a:off x="2948680" y="4897147"/>
                <a:ext cx="79560" cy="99720"/>
              </p14:xfrm>
            </p:contentPart>
          </mc:Choice>
          <mc:Fallback xmlns="">
            <p:pic>
              <p:nvPicPr>
                <p:cNvPr id="44" name="Freihand 43">
                  <a:extLst>
                    <a:ext uri="{FF2B5EF4-FFF2-40B4-BE49-F238E27FC236}">
                      <a16:creationId xmlns:a16="http://schemas.microsoft.com/office/drawing/2014/main" id="{FEB52452-67E9-490C-8294-6C6B194D8826}"/>
                    </a:ext>
                  </a:extLst>
                </p:cNvPr>
                <p:cNvPicPr/>
                <p:nvPr/>
              </p:nvPicPr>
              <p:blipFill>
                <a:blip r:embed="rId255"/>
                <a:stretch>
                  <a:fillRect/>
                </a:stretch>
              </p:blipFill>
              <p:spPr>
                <a:xfrm>
                  <a:off x="2944360" y="4892827"/>
                  <a:ext cx="88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8" name="Freihand 7">
                  <a:extLst>
                    <a:ext uri="{FF2B5EF4-FFF2-40B4-BE49-F238E27FC236}">
                      <a16:creationId xmlns:a16="http://schemas.microsoft.com/office/drawing/2014/main" id="{3ECD491B-FB68-4B6E-95C8-73060C667974}"/>
                    </a:ext>
                  </a:extLst>
                </p14:cNvPr>
                <p14:cNvContentPartPr/>
                <p14:nvPr/>
              </p14:nvContentPartPr>
              <p14:xfrm>
                <a:off x="253720" y="5299267"/>
                <a:ext cx="122400" cy="109440"/>
              </p14:xfrm>
            </p:contentPart>
          </mc:Choice>
          <mc:Fallback xmlns="">
            <p:pic>
              <p:nvPicPr>
                <p:cNvPr id="8" name="Freihand 7">
                  <a:extLst>
                    <a:ext uri="{FF2B5EF4-FFF2-40B4-BE49-F238E27FC236}">
                      <a16:creationId xmlns:a16="http://schemas.microsoft.com/office/drawing/2014/main" id="{3ECD491B-FB68-4B6E-95C8-73060C667974}"/>
                    </a:ext>
                  </a:extLst>
                </p:cNvPr>
                <p:cNvPicPr/>
                <p:nvPr/>
              </p:nvPicPr>
              <p:blipFill>
                <a:blip r:embed="rId257"/>
                <a:stretch>
                  <a:fillRect/>
                </a:stretch>
              </p:blipFill>
              <p:spPr>
                <a:xfrm>
                  <a:off x="249400" y="5294947"/>
                  <a:ext cx="1310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9" name="Freihand 8">
                  <a:extLst>
                    <a:ext uri="{FF2B5EF4-FFF2-40B4-BE49-F238E27FC236}">
                      <a16:creationId xmlns:a16="http://schemas.microsoft.com/office/drawing/2014/main" id="{0777717D-5FD6-4D90-B523-C834106B6BD2}"/>
                    </a:ext>
                  </a:extLst>
                </p14:cNvPr>
                <p14:cNvContentPartPr/>
                <p14:nvPr/>
              </p14:nvContentPartPr>
              <p14:xfrm>
                <a:off x="408880" y="5315107"/>
                <a:ext cx="248040" cy="66240"/>
              </p14:xfrm>
            </p:contentPart>
          </mc:Choice>
          <mc:Fallback xmlns="">
            <p:pic>
              <p:nvPicPr>
                <p:cNvPr id="9" name="Freihand 8">
                  <a:extLst>
                    <a:ext uri="{FF2B5EF4-FFF2-40B4-BE49-F238E27FC236}">
                      <a16:creationId xmlns:a16="http://schemas.microsoft.com/office/drawing/2014/main" id="{0777717D-5FD6-4D90-B523-C834106B6BD2}"/>
                    </a:ext>
                  </a:extLst>
                </p:cNvPr>
                <p:cNvPicPr/>
                <p:nvPr/>
              </p:nvPicPr>
              <p:blipFill>
                <a:blip r:embed="rId259"/>
                <a:stretch>
                  <a:fillRect/>
                </a:stretch>
              </p:blipFill>
              <p:spPr>
                <a:xfrm>
                  <a:off x="404560" y="5310787"/>
                  <a:ext cx="256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0" name="Freihand 9">
                  <a:extLst>
                    <a:ext uri="{FF2B5EF4-FFF2-40B4-BE49-F238E27FC236}">
                      <a16:creationId xmlns:a16="http://schemas.microsoft.com/office/drawing/2014/main" id="{FFD9BCB0-7817-4975-A915-A11CEC14F39C}"/>
                    </a:ext>
                  </a:extLst>
                </p14:cNvPr>
                <p14:cNvContentPartPr/>
                <p14:nvPr/>
              </p14:nvContentPartPr>
              <p14:xfrm>
                <a:off x="691840" y="5314747"/>
                <a:ext cx="125280" cy="52200"/>
              </p14:xfrm>
            </p:contentPart>
          </mc:Choice>
          <mc:Fallback xmlns="">
            <p:pic>
              <p:nvPicPr>
                <p:cNvPr id="10" name="Freihand 9">
                  <a:extLst>
                    <a:ext uri="{FF2B5EF4-FFF2-40B4-BE49-F238E27FC236}">
                      <a16:creationId xmlns:a16="http://schemas.microsoft.com/office/drawing/2014/main" id="{FFD9BCB0-7817-4975-A915-A11CEC14F39C}"/>
                    </a:ext>
                  </a:extLst>
                </p:cNvPr>
                <p:cNvPicPr/>
                <p:nvPr/>
              </p:nvPicPr>
              <p:blipFill>
                <a:blip r:embed="rId261"/>
                <a:stretch>
                  <a:fillRect/>
                </a:stretch>
              </p:blipFill>
              <p:spPr>
                <a:xfrm>
                  <a:off x="687520" y="5310427"/>
                  <a:ext cx="1339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1" name="Freihand 10">
                  <a:extLst>
                    <a:ext uri="{FF2B5EF4-FFF2-40B4-BE49-F238E27FC236}">
                      <a16:creationId xmlns:a16="http://schemas.microsoft.com/office/drawing/2014/main" id="{4DF188C8-1284-4C0E-867E-55944FCFAB5E}"/>
                    </a:ext>
                  </a:extLst>
                </p14:cNvPr>
                <p14:cNvContentPartPr/>
                <p14:nvPr/>
              </p14:nvContentPartPr>
              <p14:xfrm>
                <a:off x="806320" y="5271547"/>
                <a:ext cx="31320" cy="18720"/>
              </p14:xfrm>
            </p:contentPart>
          </mc:Choice>
          <mc:Fallback xmlns="">
            <p:pic>
              <p:nvPicPr>
                <p:cNvPr id="11" name="Freihand 10">
                  <a:extLst>
                    <a:ext uri="{FF2B5EF4-FFF2-40B4-BE49-F238E27FC236}">
                      <a16:creationId xmlns:a16="http://schemas.microsoft.com/office/drawing/2014/main" id="{4DF188C8-1284-4C0E-867E-55944FCFAB5E}"/>
                    </a:ext>
                  </a:extLst>
                </p:cNvPr>
                <p:cNvPicPr/>
                <p:nvPr/>
              </p:nvPicPr>
              <p:blipFill>
                <a:blip r:embed="rId263"/>
                <a:stretch>
                  <a:fillRect/>
                </a:stretch>
              </p:blipFill>
              <p:spPr>
                <a:xfrm>
                  <a:off x="802000" y="5267227"/>
                  <a:ext cx="39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2" name="Freihand 11">
                  <a:extLst>
                    <a:ext uri="{FF2B5EF4-FFF2-40B4-BE49-F238E27FC236}">
                      <a16:creationId xmlns:a16="http://schemas.microsoft.com/office/drawing/2014/main" id="{E64438CB-6702-4539-95CA-6BA98EEB396E}"/>
                    </a:ext>
                  </a:extLst>
                </p14:cNvPr>
                <p14:cNvContentPartPr/>
                <p14:nvPr/>
              </p14:nvContentPartPr>
              <p14:xfrm>
                <a:off x="851320" y="5307547"/>
                <a:ext cx="92520" cy="69840"/>
              </p14:xfrm>
            </p:contentPart>
          </mc:Choice>
          <mc:Fallback xmlns="">
            <p:pic>
              <p:nvPicPr>
                <p:cNvPr id="12" name="Freihand 11">
                  <a:extLst>
                    <a:ext uri="{FF2B5EF4-FFF2-40B4-BE49-F238E27FC236}">
                      <a16:creationId xmlns:a16="http://schemas.microsoft.com/office/drawing/2014/main" id="{E64438CB-6702-4539-95CA-6BA98EEB396E}"/>
                    </a:ext>
                  </a:extLst>
                </p:cNvPr>
                <p:cNvPicPr/>
                <p:nvPr/>
              </p:nvPicPr>
              <p:blipFill>
                <a:blip r:embed="rId265"/>
                <a:stretch>
                  <a:fillRect/>
                </a:stretch>
              </p:blipFill>
              <p:spPr>
                <a:xfrm>
                  <a:off x="847000" y="5303227"/>
                  <a:ext cx="1011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3" name="Freihand 12">
                  <a:extLst>
                    <a:ext uri="{FF2B5EF4-FFF2-40B4-BE49-F238E27FC236}">
                      <a16:creationId xmlns:a16="http://schemas.microsoft.com/office/drawing/2014/main" id="{828117B1-7C00-47C7-ADA9-B3905E36B8B5}"/>
                    </a:ext>
                  </a:extLst>
                </p14:cNvPr>
                <p14:cNvContentPartPr/>
                <p14:nvPr/>
              </p14:nvContentPartPr>
              <p14:xfrm>
                <a:off x="958960" y="5259307"/>
                <a:ext cx="109080" cy="114480"/>
              </p14:xfrm>
            </p:contentPart>
          </mc:Choice>
          <mc:Fallback xmlns="">
            <p:pic>
              <p:nvPicPr>
                <p:cNvPr id="13" name="Freihand 12">
                  <a:extLst>
                    <a:ext uri="{FF2B5EF4-FFF2-40B4-BE49-F238E27FC236}">
                      <a16:creationId xmlns:a16="http://schemas.microsoft.com/office/drawing/2014/main" id="{828117B1-7C00-47C7-ADA9-B3905E36B8B5}"/>
                    </a:ext>
                  </a:extLst>
                </p:cNvPr>
                <p:cNvPicPr/>
                <p:nvPr/>
              </p:nvPicPr>
              <p:blipFill>
                <a:blip r:embed="rId267"/>
                <a:stretch>
                  <a:fillRect/>
                </a:stretch>
              </p:blipFill>
              <p:spPr>
                <a:xfrm>
                  <a:off x="954640" y="5254987"/>
                  <a:ext cx="1177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 name="Freihand 14">
                  <a:extLst>
                    <a:ext uri="{FF2B5EF4-FFF2-40B4-BE49-F238E27FC236}">
                      <a16:creationId xmlns:a16="http://schemas.microsoft.com/office/drawing/2014/main" id="{2CA759D5-55D5-4119-9081-9CED87B22E42}"/>
                    </a:ext>
                  </a:extLst>
                </p14:cNvPr>
                <p14:cNvContentPartPr/>
                <p14:nvPr/>
              </p14:nvContentPartPr>
              <p14:xfrm>
                <a:off x="947800" y="5236267"/>
                <a:ext cx="162000" cy="140040"/>
              </p14:xfrm>
            </p:contentPart>
          </mc:Choice>
          <mc:Fallback xmlns="">
            <p:pic>
              <p:nvPicPr>
                <p:cNvPr id="15" name="Freihand 14">
                  <a:extLst>
                    <a:ext uri="{FF2B5EF4-FFF2-40B4-BE49-F238E27FC236}">
                      <a16:creationId xmlns:a16="http://schemas.microsoft.com/office/drawing/2014/main" id="{2CA759D5-55D5-4119-9081-9CED87B22E42}"/>
                    </a:ext>
                  </a:extLst>
                </p:cNvPr>
                <p:cNvPicPr/>
                <p:nvPr/>
              </p:nvPicPr>
              <p:blipFill>
                <a:blip r:embed="rId269"/>
                <a:stretch>
                  <a:fillRect/>
                </a:stretch>
              </p:blipFill>
              <p:spPr>
                <a:xfrm>
                  <a:off x="943480" y="5231947"/>
                  <a:ext cx="1706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 name="Freihand 15">
                  <a:extLst>
                    <a:ext uri="{FF2B5EF4-FFF2-40B4-BE49-F238E27FC236}">
                      <a16:creationId xmlns:a16="http://schemas.microsoft.com/office/drawing/2014/main" id="{8CEBB093-89A8-41C8-958E-D533DBED3B21}"/>
                    </a:ext>
                  </a:extLst>
                </p14:cNvPr>
                <p14:cNvContentPartPr/>
                <p14:nvPr/>
              </p14:nvContentPartPr>
              <p14:xfrm>
                <a:off x="1238320" y="5233387"/>
                <a:ext cx="160200" cy="153000"/>
              </p14:xfrm>
            </p:contentPart>
          </mc:Choice>
          <mc:Fallback xmlns="">
            <p:pic>
              <p:nvPicPr>
                <p:cNvPr id="16" name="Freihand 15">
                  <a:extLst>
                    <a:ext uri="{FF2B5EF4-FFF2-40B4-BE49-F238E27FC236}">
                      <a16:creationId xmlns:a16="http://schemas.microsoft.com/office/drawing/2014/main" id="{8CEBB093-89A8-41C8-958E-D533DBED3B21}"/>
                    </a:ext>
                  </a:extLst>
                </p:cNvPr>
                <p:cNvPicPr/>
                <p:nvPr/>
              </p:nvPicPr>
              <p:blipFill>
                <a:blip r:embed="rId271"/>
                <a:stretch>
                  <a:fillRect/>
                </a:stretch>
              </p:blipFill>
              <p:spPr>
                <a:xfrm>
                  <a:off x="1234000" y="5229067"/>
                  <a:ext cx="1688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 name="Freihand 16">
                  <a:extLst>
                    <a:ext uri="{FF2B5EF4-FFF2-40B4-BE49-F238E27FC236}">
                      <a16:creationId xmlns:a16="http://schemas.microsoft.com/office/drawing/2014/main" id="{0700B981-D96C-428D-9C0D-44E44A9A6169}"/>
                    </a:ext>
                  </a:extLst>
                </p14:cNvPr>
                <p14:cNvContentPartPr/>
                <p14:nvPr/>
              </p14:nvContentPartPr>
              <p14:xfrm>
                <a:off x="1502560" y="5250667"/>
                <a:ext cx="30600" cy="121320"/>
              </p14:xfrm>
            </p:contentPart>
          </mc:Choice>
          <mc:Fallback xmlns="">
            <p:pic>
              <p:nvPicPr>
                <p:cNvPr id="17" name="Freihand 16">
                  <a:extLst>
                    <a:ext uri="{FF2B5EF4-FFF2-40B4-BE49-F238E27FC236}">
                      <a16:creationId xmlns:a16="http://schemas.microsoft.com/office/drawing/2014/main" id="{0700B981-D96C-428D-9C0D-44E44A9A6169}"/>
                    </a:ext>
                  </a:extLst>
                </p:cNvPr>
                <p:cNvPicPr/>
                <p:nvPr/>
              </p:nvPicPr>
              <p:blipFill>
                <a:blip r:embed="rId273"/>
                <a:stretch>
                  <a:fillRect/>
                </a:stretch>
              </p:blipFill>
              <p:spPr>
                <a:xfrm>
                  <a:off x="1498240" y="5246347"/>
                  <a:ext cx="392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8" name="Freihand 17">
                  <a:extLst>
                    <a:ext uri="{FF2B5EF4-FFF2-40B4-BE49-F238E27FC236}">
                      <a16:creationId xmlns:a16="http://schemas.microsoft.com/office/drawing/2014/main" id="{BA6D0B07-4001-4FFA-9326-4F3F68F26223}"/>
                    </a:ext>
                  </a:extLst>
                </p14:cNvPr>
                <p14:cNvContentPartPr/>
                <p14:nvPr/>
              </p14:nvContentPartPr>
              <p14:xfrm>
                <a:off x="1432000" y="5252107"/>
                <a:ext cx="133560" cy="136440"/>
              </p14:xfrm>
            </p:contentPart>
          </mc:Choice>
          <mc:Fallback xmlns="">
            <p:pic>
              <p:nvPicPr>
                <p:cNvPr id="18" name="Freihand 17">
                  <a:extLst>
                    <a:ext uri="{FF2B5EF4-FFF2-40B4-BE49-F238E27FC236}">
                      <a16:creationId xmlns:a16="http://schemas.microsoft.com/office/drawing/2014/main" id="{BA6D0B07-4001-4FFA-9326-4F3F68F26223}"/>
                    </a:ext>
                  </a:extLst>
                </p:cNvPr>
                <p:cNvPicPr/>
                <p:nvPr/>
              </p:nvPicPr>
              <p:blipFill>
                <a:blip r:embed="rId275"/>
                <a:stretch>
                  <a:fillRect/>
                </a:stretch>
              </p:blipFill>
              <p:spPr>
                <a:xfrm>
                  <a:off x="1427680" y="5247787"/>
                  <a:ext cx="1422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 name="Freihand 18">
                  <a:extLst>
                    <a:ext uri="{FF2B5EF4-FFF2-40B4-BE49-F238E27FC236}">
                      <a16:creationId xmlns:a16="http://schemas.microsoft.com/office/drawing/2014/main" id="{17A35D69-50D6-4AF1-A7F7-52C0053AE07A}"/>
                    </a:ext>
                  </a:extLst>
                </p14:cNvPr>
                <p14:cNvContentPartPr/>
                <p14:nvPr/>
              </p14:nvContentPartPr>
              <p14:xfrm>
                <a:off x="1711000" y="5264347"/>
                <a:ext cx="17280" cy="114840"/>
              </p14:xfrm>
            </p:contentPart>
          </mc:Choice>
          <mc:Fallback xmlns="">
            <p:pic>
              <p:nvPicPr>
                <p:cNvPr id="19" name="Freihand 18">
                  <a:extLst>
                    <a:ext uri="{FF2B5EF4-FFF2-40B4-BE49-F238E27FC236}">
                      <a16:creationId xmlns:a16="http://schemas.microsoft.com/office/drawing/2014/main" id="{17A35D69-50D6-4AF1-A7F7-52C0053AE07A}"/>
                    </a:ext>
                  </a:extLst>
                </p:cNvPr>
                <p:cNvPicPr/>
                <p:nvPr/>
              </p:nvPicPr>
              <p:blipFill>
                <a:blip r:embed="rId277"/>
                <a:stretch>
                  <a:fillRect/>
                </a:stretch>
              </p:blipFill>
              <p:spPr>
                <a:xfrm>
                  <a:off x="1706680" y="5260027"/>
                  <a:ext cx="259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0" name="Freihand 19">
                  <a:extLst>
                    <a:ext uri="{FF2B5EF4-FFF2-40B4-BE49-F238E27FC236}">
                      <a16:creationId xmlns:a16="http://schemas.microsoft.com/office/drawing/2014/main" id="{018A7304-2ED6-40C9-A1D3-E0E29D78215F}"/>
                    </a:ext>
                  </a:extLst>
                </p14:cNvPr>
                <p14:cNvContentPartPr/>
                <p14:nvPr/>
              </p14:nvContentPartPr>
              <p14:xfrm>
                <a:off x="1644040" y="5242027"/>
                <a:ext cx="140760" cy="64080"/>
              </p14:xfrm>
            </p:contentPart>
          </mc:Choice>
          <mc:Fallback xmlns="">
            <p:pic>
              <p:nvPicPr>
                <p:cNvPr id="20" name="Freihand 19">
                  <a:extLst>
                    <a:ext uri="{FF2B5EF4-FFF2-40B4-BE49-F238E27FC236}">
                      <a16:creationId xmlns:a16="http://schemas.microsoft.com/office/drawing/2014/main" id="{018A7304-2ED6-40C9-A1D3-E0E29D78215F}"/>
                    </a:ext>
                  </a:extLst>
                </p:cNvPr>
                <p:cNvPicPr/>
                <p:nvPr/>
              </p:nvPicPr>
              <p:blipFill>
                <a:blip r:embed="rId279"/>
                <a:stretch>
                  <a:fillRect/>
                </a:stretch>
              </p:blipFill>
              <p:spPr>
                <a:xfrm>
                  <a:off x="1639720" y="5237707"/>
                  <a:ext cx="1494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1" name="Freihand 20">
                  <a:extLst>
                    <a:ext uri="{FF2B5EF4-FFF2-40B4-BE49-F238E27FC236}">
                      <a16:creationId xmlns:a16="http://schemas.microsoft.com/office/drawing/2014/main" id="{FF80D9BE-2F7A-4CE7-A043-29403BB17AB0}"/>
                    </a:ext>
                  </a:extLst>
                </p14:cNvPr>
                <p14:cNvContentPartPr/>
                <p14:nvPr/>
              </p14:nvContentPartPr>
              <p14:xfrm>
                <a:off x="2004400" y="5304667"/>
                <a:ext cx="174600" cy="9720"/>
              </p14:xfrm>
            </p:contentPart>
          </mc:Choice>
          <mc:Fallback xmlns="">
            <p:pic>
              <p:nvPicPr>
                <p:cNvPr id="21" name="Freihand 20">
                  <a:extLst>
                    <a:ext uri="{FF2B5EF4-FFF2-40B4-BE49-F238E27FC236}">
                      <a16:creationId xmlns:a16="http://schemas.microsoft.com/office/drawing/2014/main" id="{FF80D9BE-2F7A-4CE7-A043-29403BB17AB0}"/>
                    </a:ext>
                  </a:extLst>
                </p:cNvPr>
                <p:cNvPicPr/>
                <p:nvPr/>
              </p:nvPicPr>
              <p:blipFill>
                <a:blip r:embed="rId281"/>
                <a:stretch>
                  <a:fillRect/>
                </a:stretch>
              </p:blipFill>
              <p:spPr>
                <a:xfrm>
                  <a:off x="2000080" y="5300347"/>
                  <a:ext cx="1832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2" name="Freihand 21">
                  <a:extLst>
                    <a:ext uri="{FF2B5EF4-FFF2-40B4-BE49-F238E27FC236}">
                      <a16:creationId xmlns:a16="http://schemas.microsoft.com/office/drawing/2014/main" id="{44F5855D-7515-4AF7-85E5-8D821755CA27}"/>
                    </a:ext>
                  </a:extLst>
                </p14:cNvPr>
                <p14:cNvContentPartPr/>
                <p14:nvPr/>
              </p14:nvContentPartPr>
              <p14:xfrm>
                <a:off x="2055160" y="5341747"/>
                <a:ext cx="126720" cy="18000"/>
              </p14:xfrm>
            </p:contentPart>
          </mc:Choice>
          <mc:Fallback xmlns="">
            <p:pic>
              <p:nvPicPr>
                <p:cNvPr id="22" name="Freihand 21">
                  <a:extLst>
                    <a:ext uri="{FF2B5EF4-FFF2-40B4-BE49-F238E27FC236}">
                      <a16:creationId xmlns:a16="http://schemas.microsoft.com/office/drawing/2014/main" id="{44F5855D-7515-4AF7-85E5-8D821755CA27}"/>
                    </a:ext>
                  </a:extLst>
                </p:cNvPr>
                <p:cNvPicPr/>
                <p:nvPr/>
              </p:nvPicPr>
              <p:blipFill>
                <a:blip r:embed="rId283"/>
                <a:stretch>
                  <a:fillRect/>
                </a:stretch>
              </p:blipFill>
              <p:spPr>
                <a:xfrm>
                  <a:off x="2050840" y="5337427"/>
                  <a:ext cx="1353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46" name="Freihand 45">
                  <a:extLst>
                    <a:ext uri="{FF2B5EF4-FFF2-40B4-BE49-F238E27FC236}">
                      <a16:creationId xmlns:a16="http://schemas.microsoft.com/office/drawing/2014/main" id="{01495D1E-0BBF-4075-9D3D-7D15A806DBF2}"/>
                    </a:ext>
                  </a:extLst>
                </p14:cNvPr>
                <p14:cNvContentPartPr/>
                <p14:nvPr/>
              </p14:nvContentPartPr>
              <p14:xfrm>
                <a:off x="2324080" y="5244907"/>
                <a:ext cx="100080" cy="177120"/>
              </p14:xfrm>
            </p:contentPart>
          </mc:Choice>
          <mc:Fallback xmlns="">
            <p:pic>
              <p:nvPicPr>
                <p:cNvPr id="46" name="Freihand 45">
                  <a:extLst>
                    <a:ext uri="{FF2B5EF4-FFF2-40B4-BE49-F238E27FC236}">
                      <a16:creationId xmlns:a16="http://schemas.microsoft.com/office/drawing/2014/main" id="{01495D1E-0BBF-4075-9D3D-7D15A806DBF2}"/>
                    </a:ext>
                  </a:extLst>
                </p:cNvPr>
                <p:cNvPicPr/>
                <p:nvPr/>
              </p:nvPicPr>
              <p:blipFill>
                <a:blip r:embed="rId285"/>
                <a:stretch>
                  <a:fillRect/>
                </a:stretch>
              </p:blipFill>
              <p:spPr>
                <a:xfrm>
                  <a:off x="2319760" y="5240587"/>
                  <a:ext cx="1087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47" name="Freihand 46">
                  <a:extLst>
                    <a:ext uri="{FF2B5EF4-FFF2-40B4-BE49-F238E27FC236}">
                      <a16:creationId xmlns:a16="http://schemas.microsoft.com/office/drawing/2014/main" id="{315A0BD5-8119-4045-BC13-1A4B5A7302A8}"/>
                    </a:ext>
                  </a:extLst>
                </p14:cNvPr>
                <p14:cNvContentPartPr/>
                <p14:nvPr/>
              </p14:nvContentPartPr>
              <p14:xfrm>
                <a:off x="2442520" y="5326627"/>
                <a:ext cx="13320" cy="86760"/>
              </p14:xfrm>
            </p:contentPart>
          </mc:Choice>
          <mc:Fallback xmlns="">
            <p:pic>
              <p:nvPicPr>
                <p:cNvPr id="47" name="Freihand 46">
                  <a:extLst>
                    <a:ext uri="{FF2B5EF4-FFF2-40B4-BE49-F238E27FC236}">
                      <a16:creationId xmlns:a16="http://schemas.microsoft.com/office/drawing/2014/main" id="{315A0BD5-8119-4045-BC13-1A4B5A7302A8}"/>
                    </a:ext>
                  </a:extLst>
                </p:cNvPr>
                <p:cNvPicPr/>
                <p:nvPr/>
              </p:nvPicPr>
              <p:blipFill>
                <a:blip r:embed="rId287"/>
                <a:stretch>
                  <a:fillRect/>
                </a:stretch>
              </p:blipFill>
              <p:spPr>
                <a:xfrm>
                  <a:off x="2438200" y="5322307"/>
                  <a:ext cx="219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48" name="Freihand 47">
                  <a:extLst>
                    <a:ext uri="{FF2B5EF4-FFF2-40B4-BE49-F238E27FC236}">
                      <a16:creationId xmlns:a16="http://schemas.microsoft.com/office/drawing/2014/main" id="{F1C025D2-D9BD-4ED6-8B78-58A35BBB095D}"/>
                    </a:ext>
                  </a:extLst>
                </p14:cNvPr>
                <p14:cNvContentPartPr/>
                <p14:nvPr/>
              </p14:nvContentPartPr>
              <p14:xfrm>
                <a:off x="2422720" y="5320147"/>
                <a:ext cx="63000" cy="38160"/>
              </p14:xfrm>
            </p:contentPart>
          </mc:Choice>
          <mc:Fallback xmlns="">
            <p:pic>
              <p:nvPicPr>
                <p:cNvPr id="48" name="Freihand 47">
                  <a:extLst>
                    <a:ext uri="{FF2B5EF4-FFF2-40B4-BE49-F238E27FC236}">
                      <a16:creationId xmlns:a16="http://schemas.microsoft.com/office/drawing/2014/main" id="{F1C025D2-D9BD-4ED6-8B78-58A35BBB095D}"/>
                    </a:ext>
                  </a:extLst>
                </p:cNvPr>
                <p:cNvPicPr/>
                <p:nvPr/>
              </p:nvPicPr>
              <p:blipFill>
                <a:blip r:embed="rId289"/>
                <a:stretch>
                  <a:fillRect/>
                </a:stretch>
              </p:blipFill>
              <p:spPr>
                <a:xfrm>
                  <a:off x="2418400" y="5315827"/>
                  <a:ext cx="716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49" name="Freihand 48">
                  <a:extLst>
                    <a:ext uri="{FF2B5EF4-FFF2-40B4-BE49-F238E27FC236}">
                      <a16:creationId xmlns:a16="http://schemas.microsoft.com/office/drawing/2014/main" id="{17205529-6FBC-483D-BD0B-FF64D41B1A70}"/>
                    </a:ext>
                  </a:extLst>
                </p14:cNvPr>
                <p14:cNvContentPartPr/>
                <p14:nvPr/>
              </p14:nvContentPartPr>
              <p14:xfrm>
                <a:off x="2478160" y="5360107"/>
                <a:ext cx="91440" cy="62280"/>
              </p14:xfrm>
            </p:contentPart>
          </mc:Choice>
          <mc:Fallback xmlns="">
            <p:pic>
              <p:nvPicPr>
                <p:cNvPr id="49" name="Freihand 48">
                  <a:extLst>
                    <a:ext uri="{FF2B5EF4-FFF2-40B4-BE49-F238E27FC236}">
                      <a16:creationId xmlns:a16="http://schemas.microsoft.com/office/drawing/2014/main" id="{17205529-6FBC-483D-BD0B-FF64D41B1A70}"/>
                    </a:ext>
                  </a:extLst>
                </p:cNvPr>
                <p:cNvPicPr/>
                <p:nvPr/>
              </p:nvPicPr>
              <p:blipFill>
                <a:blip r:embed="rId291"/>
                <a:stretch>
                  <a:fillRect/>
                </a:stretch>
              </p:blipFill>
              <p:spPr>
                <a:xfrm>
                  <a:off x="2473840" y="5355787"/>
                  <a:ext cx="1000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51" name="Freihand 50">
                  <a:extLst>
                    <a:ext uri="{FF2B5EF4-FFF2-40B4-BE49-F238E27FC236}">
                      <a16:creationId xmlns:a16="http://schemas.microsoft.com/office/drawing/2014/main" id="{0C8D9D18-15FC-4215-9209-9E7CDD5FA419}"/>
                    </a:ext>
                  </a:extLst>
                </p14:cNvPr>
                <p14:cNvContentPartPr/>
                <p14:nvPr/>
              </p14:nvContentPartPr>
              <p14:xfrm>
                <a:off x="2622880" y="5289187"/>
                <a:ext cx="22680" cy="5760"/>
              </p14:xfrm>
            </p:contentPart>
          </mc:Choice>
          <mc:Fallback xmlns="">
            <p:pic>
              <p:nvPicPr>
                <p:cNvPr id="51" name="Freihand 50">
                  <a:extLst>
                    <a:ext uri="{FF2B5EF4-FFF2-40B4-BE49-F238E27FC236}">
                      <a16:creationId xmlns:a16="http://schemas.microsoft.com/office/drawing/2014/main" id="{0C8D9D18-15FC-4215-9209-9E7CDD5FA419}"/>
                    </a:ext>
                  </a:extLst>
                </p:cNvPr>
                <p:cNvPicPr/>
                <p:nvPr/>
              </p:nvPicPr>
              <p:blipFill>
                <a:blip r:embed="rId293"/>
                <a:stretch>
                  <a:fillRect/>
                </a:stretch>
              </p:blipFill>
              <p:spPr>
                <a:xfrm>
                  <a:off x="2618560" y="5284867"/>
                  <a:ext cx="313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52" name="Freihand 51">
                  <a:extLst>
                    <a:ext uri="{FF2B5EF4-FFF2-40B4-BE49-F238E27FC236}">
                      <a16:creationId xmlns:a16="http://schemas.microsoft.com/office/drawing/2014/main" id="{9AEE2FF5-54F5-486F-B5AB-1A7996CAED85}"/>
                    </a:ext>
                  </a:extLst>
                </p14:cNvPr>
                <p14:cNvContentPartPr/>
                <p14:nvPr/>
              </p14:nvContentPartPr>
              <p14:xfrm>
                <a:off x="2709280" y="5203867"/>
                <a:ext cx="81720" cy="148680"/>
              </p14:xfrm>
            </p:contentPart>
          </mc:Choice>
          <mc:Fallback xmlns="">
            <p:pic>
              <p:nvPicPr>
                <p:cNvPr id="52" name="Freihand 51">
                  <a:extLst>
                    <a:ext uri="{FF2B5EF4-FFF2-40B4-BE49-F238E27FC236}">
                      <a16:creationId xmlns:a16="http://schemas.microsoft.com/office/drawing/2014/main" id="{9AEE2FF5-54F5-486F-B5AB-1A7996CAED85}"/>
                    </a:ext>
                  </a:extLst>
                </p:cNvPr>
                <p:cNvPicPr/>
                <p:nvPr/>
              </p:nvPicPr>
              <p:blipFill>
                <a:blip r:embed="rId295"/>
                <a:stretch>
                  <a:fillRect/>
                </a:stretch>
              </p:blipFill>
              <p:spPr>
                <a:xfrm>
                  <a:off x="2704960" y="5199547"/>
                  <a:ext cx="903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53" name="Freihand 52">
                  <a:extLst>
                    <a:ext uri="{FF2B5EF4-FFF2-40B4-BE49-F238E27FC236}">
                      <a16:creationId xmlns:a16="http://schemas.microsoft.com/office/drawing/2014/main" id="{0763B6C4-AEE4-4B49-A2E6-8CD97A5B5D04}"/>
                    </a:ext>
                  </a:extLst>
                </p14:cNvPr>
                <p14:cNvContentPartPr/>
                <p14:nvPr/>
              </p14:nvContentPartPr>
              <p14:xfrm>
                <a:off x="2694520" y="5188387"/>
                <a:ext cx="114840" cy="148680"/>
              </p14:xfrm>
            </p:contentPart>
          </mc:Choice>
          <mc:Fallback xmlns="">
            <p:pic>
              <p:nvPicPr>
                <p:cNvPr id="53" name="Freihand 52">
                  <a:extLst>
                    <a:ext uri="{FF2B5EF4-FFF2-40B4-BE49-F238E27FC236}">
                      <a16:creationId xmlns:a16="http://schemas.microsoft.com/office/drawing/2014/main" id="{0763B6C4-AEE4-4B49-A2E6-8CD97A5B5D04}"/>
                    </a:ext>
                  </a:extLst>
                </p:cNvPr>
                <p:cNvPicPr/>
                <p:nvPr/>
              </p:nvPicPr>
              <p:blipFill>
                <a:blip r:embed="rId297"/>
                <a:stretch>
                  <a:fillRect/>
                </a:stretch>
              </p:blipFill>
              <p:spPr>
                <a:xfrm>
                  <a:off x="2690200" y="5184067"/>
                  <a:ext cx="1234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55" name="Freihand 54">
                  <a:extLst>
                    <a:ext uri="{FF2B5EF4-FFF2-40B4-BE49-F238E27FC236}">
                      <a16:creationId xmlns:a16="http://schemas.microsoft.com/office/drawing/2014/main" id="{59968AB9-3AC3-42F3-8984-20AC32F75B51}"/>
                    </a:ext>
                  </a:extLst>
                </p14:cNvPr>
                <p14:cNvContentPartPr/>
                <p14:nvPr/>
              </p14:nvContentPartPr>
              <p14:xfrm>
                <a:off x="2839600" y="5327347"/>
                <a:ext cx="6120" cy="81720"/>
              </p14:xfrm>
            </p:contentPart>
          </mc:Choice>
          <mc:Fallback xmlns="">
            <p:pic>
              <p:nvPicPr>
                <p:cNvPr id="55" name="Freihand 54">
                  <a:extLst>
                    <a:ext uri="{FF2B5EF4-FFF2-40B4-BE49-F238E27FC236}">
                      <a16:creationId xmlns:a16="http://schemas.microsoft.com/office/drawing/2014/main" id="{59968AB9-3AC3-42F3-8984-20AC32F75B51}"/>
                    </a:ext>
                  </a:extLst>
                </p:cNvPr>
                <p:cNvPicPr/>
                <p:nvPr/>
              </p:nvPicPr>
              <p:blipFill>
                <a:blip r:embed="rId299"/>
                <a:stretch>
                  <a:fillRect/>
                </a:stretch>
              </p:blipFill>
              <p:spPr>
                <a:xfrm>
                  <a:off x="2835280" y="5323027"/>
                  <a:ext cx="147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56" name="Freihand 55">
                  <a:extLst>
                    <a:ext uri="{FF2B5EF4-FFF2-40B4-BE49-F238E27FC236}">
                      <a16:creationId xmlns:a16="http://schemas.microsoft.com/office/drawing/2014/main" id="{1700795E-5FD8-4CBD-BF01-6AAC56A52C3C}"/>
                    </a:ext>
                  </a:extLst>
                </p14:cNvPr>
                <p14:cNvContentPartPr/>
                <p14:nvPr/>
              </p14:nvContentPartPr>
              <p14:xfrm>
                <a:off x="2811160" y="5308267"/>
                <a:ext cx="70200" cy="44640"/>
              </p14:xfrm>
            </p:contentPart>
          </mc:Choice>
          <mc:Fallback xmlns="">
            <p:pic>
              <p:nvPicPr>
                <p:cNvPr id="56" name="Freihand 55">
                  <a:extLst>
                    <a:ext uri="{FF2B5EF4-FFF2-40B4-BE49-F238E27FC236}">
                      <a16:creationId xmlns:a16="http://schemas.microsoft.com/office/drawing/2014/main" id="{1700795E-5FD8-4CBD-BF01-6AAC56A52C3C}"/>
                    </a:ext>
                  </a:extLst>
                </p:cNvPr>
                <p:cNvPicPr/>
                <p:nvPr/>
              </p:nvPicPr>
              <p:blipFill>
                <a:blip r:embed="rId301"/>
                <a:stretch>
                  <a:fillRect/>
                </a:stretch>
              </p:blipFill>
              <p:spPr>
                <a:xfrm>
                  <a:off x="2806840" y="5303947"/>
                  <a:ext cx="788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57" name="Freihand 56">
                  <a:extLst>
                    <a:ext uri="{FF2B5EF4-FFF2-40B4-BE49-F238E27FC236}">
                      <a16:creationId xmlns:a16="http://schemas.microsoft.com/office/drawing/2014/main" id="{5E60650B-3427-48ED-9D07-8F6449A46447}"/>
                    </a:ext>
                  </a:extLst>
                </p14:cNvPr>
                <p14:cNvContentPartPr/>
                <p14:nvPr/>
              </p14:nvContentPartPr>
              <p14:xfrm>
                <a:off x="2897200" y="5320867"/>
                <a:ext cx="69840" cy="74880"/>
              </p14:xfrm>
            </p:contentPart>
          </mc:Choice>
          <mc:Fallback xmlns="">
            <p:pic>
              <p:nvPicPr>
                <p:cNvPr id="57" name="Freihand 56">
                  <a:extLst>
                    <a:ext uri="{FF2B5EF4-FFF2-40B4-BE49-F238E27FC236}">
                      <a16:creationId xmlns:a16="http://schemas.microsoft.com/office/drawing/2014/main" id="{5E60650B-3427-48ED-9D07-8F6449A46447}"/>
                    </a:ext>
                  </a:extLst>
                </p:cNvPr>
                <p:cNvPicPr/>
                <p:nvPr/>
              </p:nvPicPr>
              <p:blipFill>
                <a:blip r:embed="rId303"/>
                <a:stretch>
                  <a:fillRect/>
                </a:stretch>
              </p:blipFill>
              <p:spPr>
                <a:xfrm>
                  <a:off x="2892880" y="5316547"/>
                  <a:ext cx="784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59" name="Freihand 58">
                  <a:extLst>
                    <a:ext uri="{FF2B5EF4-FFF2-40B4-BE49-F238E27FC236}">
                      <a16:creationId xmlns:a16="http://schemas.microsoft.com/office/drawing/2014/main" id="{B09B15DE-31D3-4A00-8764-E2C80BB8963E}"/>
                    </a:ext>
                  </a:extLst>
                </p14:cNvPr>
                <p14:cNvContentPartPr/>
                <p14:nvPr/>
              </p14:nvContentPartPr>
              <p14:xfrm>
                <a:off x="3079360" y="5254627"/>
                <a:ext cx="19800" cy="74160"/>
              </p14:xfrm>
            </p:contentPart>
          </mc:Choice>
          <mc:Fallback xmlns="">
            <p:pic>
              <p:nvPicPr>
                <p:cNvPr id="59" name="Freihand 58">
                  <a:extLst>
                    <a:ext uri="{FF2B5EF4-FFF2-40B4-BE49-F238E27FC236}">
                      <a16:creationId xmlns:a16="http://schemas.microsoft.com/office/drawing/2014/main" id="{B09B15DE-31D3-4A00-8764-E2C80BB8963E}"/>
                    </a:ext>
                  </a:extLst>
                </p:cNvPr>
                <p:cNvPicPr/>
                <p:nvPr/>
              </p:nvPicPr>
              <p:blipFill>
                <a:blip r:embed="rId305"/>
                <a:stretch>
                  <a:fillRect/>
                </a:stretch>
              </p:blipFill>
              <p:spPr>
                <a:xfrm>
                  <a:off x="3075040" y="5250307"/>
                  <a:ext cx="28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60" name="Freihand 59">
                  <a:extLst>
                    <a:ext uri="{FF2B5EF4-FFF2-40B4-BE49-F238E27FC236}">
                      <a16:creationId xmlns:a16="http://schemas.microsoft.com/office/drawing/2014/main" id="{45B5B7BB-7B9E-4937-A178-083B93AD9E40}"/>
                    </a:ext>
                  </a:extLst>
                </p14:cNvPr>
                <p14:cNvContentPartPr/>
                <p14:nvPr/>
              </p14:nvContentPartPr>
              <p14:xfrm>
                <a:off x="3058480" y="5261107"/>
                <a:ext cx="92520" cy="24120"/>
              </p14:xfrm>
            </p:contentPart>
          </mc:Choice>
          <mc:Fallback xmlns="">
            <p:pic>
              <p:nvPicPr>
                <p:cNvPr id="60" name="Freihand 59">
                  <a:extLst>
                    <a:ext uri="{FF2B5EF4-FFF2-40B4-BE49-F238E27FC236}">
                      <a16:creationId xmlns:a16="http://schemas.microsoft.com/office/drawing/2014/main" id="{45B5B7BB-7B9E-4937-A178-083B93AD9E40}"/>
                    </a:ext>
                  </a:extLst>
                </p:cNvPr>
                <p:cNvPicPr/>
                <p:nvPr/>
              </p:nvPicPr>
              <p:blipFill>
                <a:blip r:embed="rId307"/>
                <a:stretch>
                  <a:fillRect/>
                </a:stretch>
              </p:blipFill>
              <p:spPr>
                <a:xfrm>
                  <a:off x="3054160" y="5256787"/>
                  <a:ext cx="1011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61" name="Freihand 60">
                  <a:extLst>
                    <a:ext uri="{FF2B5EF4-FFF2-40B4-BE49-F238E27FC236}">
                      <a16:creationId xmlns:a16="http://schemas.microsoft.com/office/drawing/2014/main" id="{F6A54C0E-8912-48C6-8C58-626AEC4EECDD}"/>
                    </a:ext>
                  </a:extLst>
                </p14:cNvPr>
                <p14:cNvContentPartPr/>
                <p14:nvPr/>
              </p14:nvContentPartPr>
              <p14:xfrm>
                <a:off x="3289960" y="5225467"/>
                <a:ext cx="93600" cy="174960"/>
              </p14:xfrm>
            </p:contentPart>
          </mc:Choice>
          <mc:Fallback xmlns="">
            <p:pic>
              <p:nvPicPr>
                <p:cNvPr id="61" name="Freihand 60">
                  <a:extLst>
                    <a:ext uri="{FF2B5EF4-FFF2-40B4-BE49-F238E27FC236}">
                      <a16:creationId xmlns:a16="http://schemas.microsoft.com/office/drawing/2014/main" id="{F6A54C0E-8912-48C6-8C58-626AEC4EECDD}"/>
                    </a:ext>
                  </a:extLst>
                </p:cNvPr>
                <p:cNvPicPr/>
                <p:nvPr/>
              </p:nvPicPr>
              <p:blipFill>
                <a:blip r:embed="rId309"/>
                <a:stretch>
                  <a:fillRect/>
                </a:stretch>
              </p:blipFill>
              <p:spPr>
                <a:xfrm>
                  <a:off x="3285640" y="5221147"/>
                  <a:ext cx="1022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63" name="Freihand 62">
                  <a:extLst>
                    <a:ext uri="{FF2B5EF4-FFF2-40B4-BE49-F238E27FC236}">
                      <a16:creationId xmlns:a16="http://schemas.microsoft.com/office/drawing/2014/main" id="{C3E595EB-CE2F-4250-9261-23A9A8356E6E}"/>
                    </a:ext>
                  </a:extLst>
                </p14:cNvPr>
                <p14:cNvContentPartPr/>
                <p14:nvPr/>
              </p14:nvContentPartPr>
              <p14:xfrm>
                <a:off x="3378160" y="5302867"/>
                <a:ext cx="57960" cy="82800"/>
              </p14:xfrm>
            </p:contentPart>
          </mc:Choice>
          <mc:Fallback xmlns="">
            <p:pic>
              <p:nvPicPr>
                <p:cNvPr id="63" name="Freihand 62">
                  <a:extLst>
                    <a:ext uri="{FF2B5EF4-FFF2-40B4-BE49-F238E27FC236}">
                      <a16:creationId xmlns:a16="http://schemas.microsoft.com/office/drawing/2014/main" id="{C3E595EB-CE2F-4250-9261-23A9A8356E6E}"/>
                    </a:ext>
                  </a:extLst>
                </p:cNvPr>
                <p:cNvPicPr/>
                <p:nvPr/>
              </p:nvPicPr>
              <p:blipFill>
                <a:blip r:embed="rId311"/>
                <a:stretch>
                  <a:fillRect/>
                </a:stretch>
              </p:blipFill>
              <p:spPr>
                <a:xfrm>
                  <a:off x="3373840" y="5298547"/>
                  <a:ext cx="666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64" name="Freihand 63">
                  <a:extLst>
                    <a:ext uri="{FF2B5EF4-FFF2-40B4-BE49-F238E27FC236}">
                      <a16:creationId xmlns:a16="http://schemas.microsoft.com/office/drawing/2014/main" id="{A5D5F7E2-8C08-4F17-8977-D8EF3B315F16}"/>
                    </a:ext>
                  </a:extLst>
                </p14:cNvPr>
                <p14:cNvContentPartPr/>
                <p14:nvPr/>
              </p14:nvContentPartPr>
              <p14:xfrm>
                <a:off x="3471040" y="5312587"/>
                <a:ext cx="64080" cy="56520"/>
              </p14:xfrm>
            </p:contentPart>
          </mc:Choice>
          <mc:Fallback xmlns="">
            <p:pic>
              <p:nvPicPr>
                <p:cNvPr id="64" name="Freihand 63">
                  <a:extLst>
                    <a:ext uri="{FF2B5EF4-FFF2-40B4-BE49-F238E27FC236}">
                      <a16:creationId xmlns:a16="http://schemas.microsoft.com/office/drawing/2014/main" id="{A5D5F7E2-8C08-4F17-8977-D8EF3B315F16}"/>
                    </a:ext>
                  </a:extLst>
                </p:cNvPr>
                <p:cNvPicPr/>
                <p:nvPr/>
              </p:nvPicPr>
              <p:blipFill>
                <a:blip r:embed="rId313"/>
                <a:stretch>
                  <a:fillRect/>
                </a:stretch>
              </p:blipFill>
              <p:spPr>
                <a:xfrm>
                  <a:off x="3466720" y="5308267"/>
                  <a:ext cx="727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66" name="Freihand 65">
                  <a:extLst>
                    <a:ext uri="{FF2B5EF4-FFF2-40B4-BE49-F238E27FC236}">
                      <a16:creationId xmlns:a16="http://schemas.microsoft.com/office/drawing/2014/main" id="{0C88DC95-C76F-4561-8206-8805CD5D8527}"/>
                    </a:ext>
                  </a:extLst>
                </p14:cNvPr>
                <p14:cNvContentPartPr/>
                <p14:nvPr/>
              </p14:nvContentPartPr>
              <p14:xfrm>
                <a:off x="3617200" y="5231587"/>
                <a:ext cx="7920" cy="86760"/>
              </p14:xfrm>
            </p:contentPart>
          </mc:Choice>
          <mc:Fallback xmlns="">
            <p:pic>
              <p:nvPicPr>
                <p:cNvPr id="66" name="Freihand 65">
                  <a:extLst>
                    <a:ext uri="{FF2B5EF4-FFF2-40B4-BE49-F238E27FC236}">
                      <a16:creationId xmlns:a16="http://schemas.microsoft.com/office/drawing/2014/main" id="{0C88DC95-C76F-4561-8206-8805CD5D8527}"/>
                    </a:ext>
                  </a:extLst>
                </p:cNvPr>
                <p:cNvPicPr/>
                <p:nvPr/>
              </p:nvPicPr>
              <p:blipFill>
                <a:blip r:embed="rId315"/>
                <a:stretch>
                  <a:fillRect/>
                </a:stretch>
              </p:blipFill>
              <p:spPr>
                <a:xfrm>
                  <a:off x="3612880" y="5227267"/>
                  <a:ext cx="165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67" name="Freihand 66">
                  <a:extLst>
                    <a:ext uri="{FF2B5EF4-FFF2-40B4-BE49-F238E27FC236}">
                      <a16:creationId xmlns:a16="http://schemas.microsoft.com/office/drawing/2014/main" id="{A11C25DF-6676-4D78-9418-EDADE0450F17}"/>
                    </a:ext>
                  </a:extLst>
                </p14:cNvPr>
                <p14:cNvContentPartPr/>
                <p14:nvPr/>
              </p14:nvContentPartPr>
              <p14:xfrm>
                <a:off x="3575440" y="5260747"/>
                <a:ext cx="99720" cy="8280"/>
              </p14:xfrm>
            </p:contentPart>
          </mc:Choice>
          <mc:Fallback xmlns="">
            <p:pic>
              <p:nvPicPr>
                <p:cNvPr id="67" name="Freihand 66">
                  <a:extLst>
                    <a:ext uri="{FF2B5EF4-FFF2-40B4-BE49-F238E27FC236}">
                      <a16:creationId xmlns:a16="http://schemas.microsoft.com/office/drawing/2014/main" id="{A11C25DF-6676-4D78-9418-EDADE0450F17}"/>
                    </a:ext>
                  </a:extLst>
                </p:cNvPr>
                <p:cNvPicPr/>
                <p:nvPr/>
              </p:nvPicPr>
              <p:blipFill>
                <a:blip r:embed="rId317"/>
                <a:stretch>
                  <a:fillRect/>
                </a:stretch>
              </p:blipFill>
              <p:spPr>
                <a:xfrm>
                  <a:off x="3571120" y="5256427"/>
                  <a:ext cx="1083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68" name="Freihand 67">
                  <a:extLst>
                    <a:ext uri="{FF2B5EF4-FFF2-40B4-BE49-F238E27FC236}">
                      <a16:creationId xmlns:a16="http://schemas.microsoft.com/office/drawing/2014/main" id="{B2F97FCB-4E0E-408C-AD45-704277887943}"/>
                    </a:ext>
                  </a:extLst>
                </p14:cNvPr>
                <p14:cNvContentPartPr/>
                <p14:nvPr/>
              </p14:nvContentPartPr>
              <p14:xfrm>
                <a:off x="3767320" y="5181187"/>
                <a:ext cx="55080" cy="114120"/>
              </p14:xfrm>
            </p:contentPart>
          </mc:Choice>
          <mc:Fallback xmlns="">
            <p:pic>
              <p:nvPicPr>
                <p:cNvPr id="68" name="Freihand 67">
                  <a:extLst>
                    <a:ext uri="{FF2B5EF4-FFF2-40B4-BE49-F238E27FC236}">
                      <a16:creationId xmlns:a16="http://schemas.microsoft.com/office/drawing/2014/main" id="{B2F97FCB-4E0E-408C-AD45-704277887943}"/>
                    </a:ext>
                  </a:extLst>
                </p:cNvPr>
                <p:cNvPicPr/>
                <p:nvPr/>
              </p:nvPicPr>
              <p:blipFill>
                <a:blip r:embed="rId319"/>
                <a:stretch>
                  <a:fillRect/>
                </a:stretch>
              </p:blipFill>
              <p:spPr>
                <a:xfrm>
                  <a:off x="3763000" y="5176867"/>
                  <a:ext cx="637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69" name="Freihand 68">
                  <a:extLst>
                    <a:ext uri="{FF2B5EF4-FFF2-40B4-BE49-F238E27FC236}">
                      <a16:creationId xmlns:a16="http://schemas.microsoft.com/office/drawing/2014/main" id="{8F3E3CF8-E8C0-4F07-9CF7-0D2C43CBC1CF}"/>
                    </a:ext>
                  </a:extLst>
                </p14:cNvPr>
                <p14:cNvContentPartPr/>
                <p14:nvPr/>
              </p14:nvContentPartPr>
              <p14:xfrm>
                <a:off x="3740320" y="5175067"/>
                <a:ext cx="113040" cy="105840"/>
              </p14:xfrm>
            </p:contentPart>
          </mc:Choice>
          <mc:Fallback xmlns="">
            <p:pic>
              <p:nvPicPr>
                <p:cNvPr id="69" name="Freihand 68">
                  <a:extLst>
                    <a:ext uri="{FF2B5EF4-FFF2-40B4-BE49-F238E27FC236}">
                      <a16:creationId xmlns:a16="http://schemas.microsoft.com/office/drawing/2014/main" id="{8F3E3CF8-E8C0-4F07-9CF7-0D2C43CBC1CF}"/>
                    </a:ext>
                  </a:extLst>
                </p:cNvPr>
                <p:cNvPicPr/>
                <p:nvPr/>
              </p:nvPicPr>
              <p:blipFill>
                <a:blip r:embed="rId321"/>
                <a:stretch>
                  <a:fillRect/>
                </a:stretch>
              </p:blipFill>
              <p:spPr>
                <a:xfrm>
                  <a:off x="3736000" y="5170747"/>
                  <a:ext cx="1216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71" name="Freihand 70">
                  <a:extLst>
                    <a:ext uri="{FF2B5EF4-FFF2-40B4-BE49-F238E27FC236}">
                      <a16:creationId xmlns:a16="http://schemas.microsoft.com/office/drawing/2014/main" id="{D477CC98-BDB5-4E5E-B0D2-4041F672DB45}"/>
                    </a:ext>
                  </a:extLst>
                </p14:cNvPr>
                <p14:cNvContentPartPr/>
                <p14:nvPr/>
              </p14:nvContentPartPr>
              <p14:xfrm>
                <a:off x="3590200" y="5239147"/>
                <a:ext cx="64800" cy="57240"/>
              </p14:xfrm>
            </p:contentPart>
          </mc:Choice>
          <mc:Fallback xmlns="">
            <p:pic>
              <p:nvPicPr>
                <p:cNvPr id="71" name="Freihand 70">
                  <a:extLst>
                    <a:ext uri="{FF2B5EF4-FFF2-40B4-BE49-F238E27FC236}">
                      <a16:creationId xmlns:a16="http://schemas.microsoft.com/office/drawing/2014/main" id="{D477CC98-BDB5-4E5E-B0D2-4041F672DB45}"/>
                    </a:ext>
                  </a:extLst>
                </p:cNvPr>
                <p:cNvPicPr/>
                <p:nvPr/>
              </p:nvPicPr>
              <p:blipFill>
                <a:blip r:embed="rId323"/>
                <a:stretch>
                  <a:fillRect/>
                </a:stretch>
              </p:blipFill>
              <p:spPr>
                <a:xfrm>
                  <a:off x="3585880" y="5234827"/>
                  <a:ext cx="734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73" name="Freihand 72">
                  <a:extLst>
                    <a:ext uri="{FF2B5EF4-FFF2-40B4-BE49-F238E27FC236}">
                      <a16:creationId xmlns:a16="http://schemas.microsoft.com/office/drawing/2014/main" id="{DD2F2D31-6F3A-475C-B6BD-0E1AA700947A}"/>
                    </a:ext>
                  </a:extLst>
                </p14:cNvPr>
                <p14:cNvContentPartPr/>
                <p14:nvPr/>
              </p14:nvContentPartPr>
              <p14:xfrm>
                <a:off x="3849400" y="5267587"/>
                <a:ext cx="90000" cy="106920"/>
              </p14:xfrm>
            </p:contentPart>
          </mc:Choice>
          <mc:Fallback xmlns="">
            <p:pic>
              <p:nvPicPr>
                <p:cNvPr id="73" name="Freihand 72">
                  <a:extLst>
                    <a:ext uri="{FF2B5EF4-FFF2-40B4-BE49-F238E27FC236}">
                      <a16:creationId xmlns:a16="http://schemas.microsoft.com/office/drawing/2014/main" id="{DD2F2D31-6F3A-475C-B6BD-0E1AA700947A}"/>
                    </a:ext>
                  </a:extLst>
                </p:cNvPr>
                <p:cNvPicPr/>
                <p:nvPr/>
              </p:nvPicPr>
              <p:blipFill>
                <a:blip r:embed="rId325"/>
                <a:stretch>
                  <a:fillRect/>
                </a:stretch>
              </p:blipFill>
              <p:spPr>
                <a:xfrm>
                  <a:off x="3845080" y="5263267"/>
                  <a:ext cx="986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74" name="Freihand 73">
                  <a:extLst>
                    <a:ext uri="{FF2B5EF4-FFF2-40B4-BE49-F238E27FC236}">
                      <a16:creationId xmlns:a16="http://schemas.microsoft.com/office/drawing/2014/main" id="{B58ADC9A-9EED-4721-901B-6BDDBF44328C}"/>
                    </a:ext>
                  </a:extLst>
                </p14:cNvPr>
                <p14:cNvContentPartPr/>
                <p14:nvPr/>
              </p14:nvContentPartPr>
              <p14:xfrm>
                <a:off x="3949840" y="5290987"/>
                <a:ext cx="78120" cy="71640"/>
              </p14:xfrm>
            </p:contentPart>
          </mc:Choice>
          <mc:Fallback xmlns="">
            <p:pic>
              <p:nvPicPr>
                <p:cNvPr id="74" name="Freihand 73">
                  <a:extLst>
                    <a:ext uri="{FF2B5EF4-FFF2-40B4-BE49-F238E27FC236}">
                      <a16:creationId xmlns:a16="http://schemas.microsoft.com/office/drawing/2014/main" id="{B58ADC9A-9EED-4721-901B-6BDDBF44328C}"/>
                    </a:ext>
                  </a:extLst>
                </p:cNvPr>
                <p:cNvPicPr/>
                <p:nvPr/>
              </p:nvPicPr>
              <p:blipFill>
                <a:blip r:embed="rId327"/>
                <a:stretch>
                  <a:fillRect/>
                </a:stretch>
              </p:blipFill>
              <p:spPr>
                <a:xfrm>
                  <a:off x="3945520" y="5286667"/>
                  <a:ext cx="867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76" name="Freihand 75">
                  <a:extLst>
                    <a:ext uri="{FF2B5EF4-FFF2-40B4-BE49-F238E27FC236}">
                      <a16:creationId xmlns:a16="http://schemas.microsoft.com/office/drawing/2014/main" id="{367EE7EC-8CB3-4EF1-9F34-6627408F9DE0}"/>
                    </a:ext>
                  </a:extLst>
                </p14:cNvPr>
                <p14:cNvContentPartPr/>
                <p14:nvPr/>
              </p14:nvContentPartPr>
              <p14:xfrm>
                <a:off x="4105000" y="5217187"/>
                <a:ext cx="6120" cy="82800"/>
              </p14:xfrm>
            </p:contentPart>
          </mc:Choice>
          <mc:Fallback xmlns="">
            <p:pic>
              <p:nvPicPr>
                <p:cNvPr id="76" name="Freihand 75">
                  <a:extLst>
                    <a:ext uri="{FF2B5EF4-FFF2-40B4-BE49-F238E27FC236}">
                      <a16:creationId xmlns:a16="http://schemas.microsoft.com/office/drawing/2014/main" id="{367EE7EC-8CB3-4EF1-9F34-6627408F9DE0}"/>
                    </a:ext>
                  </a:extLst>
                </p:cNvPr>
                <p:cNvPicPr/>
                <p:nvPr/>
              </p:nvPicPr>
              <p:blipFill>
                <a:blip r:embed="rId329"/>
                <a:stretch>
                  <a:fillRect/>
                </a:stretch>
              </p:blipFill>
              <p:spPr>
                <a:xfrm>
                  <a:off x="4100680" y="5212867"/>
                  <a:ext cx="147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77" name="Freihand 76">
                  <a:extLst>
                    <a:ext uri="{FF2B5EF4-FFF2-40B4-BE49-F238E27FC236}">
                      <a16:creationId xmlns:a16="http://schemas.microsoft.com/office/drawing/2014/main" id="{F5B6E440-B2CC-43FB-888E-257309059D50}"/>
                    </a:ext>
                  </a:extLst>
                </p14:cNvPr>
                <p14:cNvContentPartPr/>
                <p14:nvPr/>
              </p14:nvContentPartPr>
              <p14:xfrm>
                <a:off x="4053520" y="5232667"/>
                <a:ext cx="114840" cy="2160"/>
              </p14:xfrm>
            </p:contentPart>
          </mc:Choice>
          <mc:Fallback xmlns="">
            <p:pic>
              <p:nvPicPr>
                <p:cNvPr id="77" name="Freihand 76">
                  <a:extLst>
                    <a:ext uri="{FF2B5EF4-FFF2-40B4-BE49-F238E27FC236}">
                      <a16:creationId xmlns:a16="http://schemas.microsoft.com/office/drawing/2014/main" id="{F5B6E440-B2CC-43FB-888E-257309059D50}"/>
                    </a:ext>
                  </a:extLst>
                </p:cNvPr>
                <p:cNvPicPr/>
                <p:nvPr/>
              </p:nvPicPr>
              <p:blipFill>
                <a:blip r:embed="rId331"/>
                <a:stretch>
                  <a:fillRect/>
                </a:stretch>
              </p:blipFill>
              <p:spPr>
                <a:xfrm>
                  <a:off x="4049200" y="5228347"/>
                  <a:ext cx="1234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78" name="Freihand 77">
                  <a:extLst>
                    <a:ext uri="{FF2B5EF4-FFF2-40B4-BE49-F238E27FC236}">
                      <a16:creationId xmlns:a16="http://schemas.microsoft.com/office/drawing/2014/main" id="{1517ACD7-FF83-46DB-91DA-3EBE994058A4}"/>
                    </a:ext>
                  </a:extLst>
                </p14:cNvPr>
                <p14:cNvContentPartPr/>
                <p14:nvPr/>
              </p14:nvContentPartPr>
              <p14:xfrm>
                <a:off x="4231360" y="5198107"/>
                <a:ext cx="83520" cy="162000"/>
              </p14:xfrm>
            </p:contentPart>
          </mc:Choice>
          <mc:Fallback xmlns="">
            <p:pic>
              <p:nvPicPr>
                <p:cNvPr id="78" name="Freihand 77">
                  <a:extLst>
                    <a:ext uri="{FF2B5EF4-FFF2-40B4-BE49-F238E27FC236}">
                      <a16:creationId xmlns:a16="http://schemas.microsoft.com/office/drawing/2014/main" id="{1517ACD7-FF83-46DB-91DA-3EBE994058A4}"/>
                    </a:ext>
                  </a:extLst>
                </p:cNvPr>
                <p:cNvPicPr/>
                <p:nvPr/>
              </p:nvPicPr>
              <p:blipFill>
                <a:blip r:embed="rId333"/>
                <a:stretch>
                  <a:fillRect/>
                </a:stretch>
              </p:blipFill>
              <p:spPr>
                <a:xfrm>
                  <a:off x="4227040" y="5193787"/>
                  <a:ext cx="921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79" name="Freihand 78">
                  <a:extLst>
                    <a:ext uri="{FF2B5EF4-FFF2-40B4-BE49-F238E27FC236}">
                      <a16:creationId xmlns:a16="http://schemas.microsoft.com/office/drawing/2014/main" id="{48F7AE9D-2605-448E-9F33-CCDD69502919}"/>
                    </a:ext>
                  </a:extLst>
                </p14:cNvPr>
                <p14:cNvContentPartPr/>
                <p14:nvPr/>
              </p14:nvContentPartPr>
              <p14:xfrm>
                <a:off x="4388320" y="5272267"/>
                <a:ext cx="5760" cy="78120"/>
              </p14:xfrm>
            </p:contentPart>
          </mc:Choice>
          <mc:Fallback xmlns="">
            <p:pic>
              <p:nvPicPr>
                <p:cNvPr id="79" name="Freihand 78">
                  <a:extLst>
                    <a:ext uri="{FF2B5EF4-FFF2-40B4-BE49-F238E27FC236}">
                      <a16:creationId xmlns:a16="http://schemas.microsoft.com/office/drawing/2014/main" id="{48F7AE9D-2605-448E-9F33-CCDD69502919}"/>
                    </a:ext>
                  </a:extLst>
                </p:cNvPr>
                <p:cNvPicPr/>
                <p:nvPr/>
              </p:nvPicPr>
              <p:blipFill>
                <a:blip r:embed="rId329"/>
                <a:stretch>
                  <a:fillRect/>
                </a:stretch>
              </p:blipFill>
              <p:spPr>
                <a:xfrm>
                  <a:off x="4384000" y="5267947"/>
                  <a:ext cx="14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80" name="Freihand 79">
                  <a:extLst>
                    <a:ext uri="{FF2B5EF4-FFF2-40B4-BE49-F238E27FC236}">
                      <a16:creationId xmlns:a16="http://schemas.microsoft.com/office/drawing/2014/main" id="{6D9B07D5-D119-40DD-8722-AEA4650A38B1}"/>
                    </a:ext>
                  </a:extLst>
                </p14:cNvPr>
                <p14:cNvContentPartPr/>
                <p14:nvPr/>
              </p14:nvContentPartPr>
              <p14:xfrm>
                <a:off x="4340440" y="5319787"/>
                <a:ext cx="96480" cy="32760"/>
              </p14:xfrm>
            </p:contentPart>
          </mc:Choice>
          <mc:Fallback xmlns="">
            <p:pic>
              <p:nvPicPr>
                <p:cNvPr id="80" name="Freihand 79">
                  <a:extLst>
                    <a:ext uri="{FF2B5EF4-FFF2-40B4-BE49-F238E27FC236}">
                      <a16:creationId xmlns:a16="http://schemas.microsoft.com/office/drawing/2014/main" id="{6D9B07D5-D119-40DD-8722-AEA4650A38B1}"/>
                    </a:ext>
                  </a:extLst>
                </p:cNvPr>
                <p:cNvPicPr/>
                <p:nvPr/>
              </p:nvPicPr>
              <p:blipFill>
                <a:blip r:embed="rId336"/>
                <a:stretch>
                  <a:fillRect/>
                </a:stretch>
              </p:blipFill>
              <p:spPr>
                <a:xfrm>
                  <a:off x="4336120" y="5315467"/>
                  <a:ext cx="1051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81" name="Freihand 80">
                  <a:extLst>
                    <a:ext uri="{FF2B5EF4-FFF2-40B4-BE49-F238E27FC236}">
                      <a16:creationId xmlns:a16="http://schemas.microsoft.com/office/drawing/2014/main" id="{BEB7B564-D071-4144-801D-3830E2612DCD}"/>
                    </a:ext>
                  </a:extLst>
                </p14:cNvPr>
                <p14:cNvContentPartPr/>
                <p14:nvPr/>
              </p14:nvContentPartPr>
              <p14:xfrm>
                <a:off x="4331080" y="5240227"/>
                <a:ext cx="126000" cy="17280"/>
              </p14:xfrm>
            </p:contentPart>
          </mc:Choice>
          <mc:Fallback xmlns="">
            <p:pic>
              <p:nvPicPr>
                <p:cNvPr id="81" name="Freihand 80">
                  <a:extLst>
                    <a:ext uri="{FF2B5EF4-FFF2-40B4-BE49-F238E27FC236}">
                      <a16:creationId xmlns:a16="http://schemas.microsoft.com/office/drawing/2014/main" id="{BEB7B564-D071-4144-801D-3830E2612DCD}"/>
                    </a:ext>
                  </a:extLst>
                </p:cNvPr>
                <p:cNvPicPr/>
                <p:nvPr/>
              </p:nvPicPr>
              <p:blipFill>
                <a:blip r:embed="rId338"/>
                <a:stretch>
                  <a:fillRect/>
                </a:stretch>
              </p:blipFill>
              <p:spPr>
                <a:xfrm>
                  <a:off x="4326760" y="5235907"/>
                  <a:ext cx="1346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83" name="Freihand 82">
                  <a:extLst>
                    <a:ext uri="{FF2B5EF4-FFF2-40B4-BE49-F238E27FC236}">
                      <a16:creationId xmlns:a16="http://schemas.microsoft.com/office/drawing/2014/main" id="{5050DBA4-4427-4F6D-BE23-40CA4E0388E7}"/>
                    </a:ext>
                  </a:extLst>
                </p14:cNvPr>
                <p14:cNvContentPartPr/>
                <p14:nvPr/>
              </p14:nvContentPartPr>
              <p14:xfrm>
                <a:off x="4548160" y="5219707"/>
                <a:ext cx="15480" cy="21600"/>
              </p14:xfrm>
            </p:contentPart>
          </mc:Choice>
          <mc:Fallback xmlns="">
            <p:pic>
              <p:nvPicPr>
                <p:cNvPr id="83" name="Freihand 82">
                  <a:extLst>
                    <a:ext uri="{FF2B5EF4-FFF2-40B4-BE49-F238E27FC236}">
                      <a16:creationId xmlns:a16="http://schemas.microsoft.com/office/drawing/2014/main" id="{5050DBA4-4427-4F6D-BE23-40CA4E0388E7}"/>
                    </a:ext>
                  </a:extLst>
                </p:cNvPr>
                <p:cNvPicPr/>
                <p:nvPr/>
              </p:nvPicPr>
              <p:blipFill>
                <a:blip r:embed="rId340"/>
                <a:stretch>
                  <a:fillRect/>
                </a:stretch>
              </p:blipFill>
              <p:spPr>
                <a:xfrm>
                  <a:off x="4543840" y="5215387"/>
                  <a:ext cx="241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84" name="Freihand 83">
                  <a:extLst>
                    <a:ext uri="{FF2B5EF4-FFF2-40B4-BE49-F238E27FC236}">
                      <a16:creationId xmlns:a16="http://schemas.microsoft.com/office/drawing/2014/main" id="{98361284-4005-4C79-8AA0-B12287855AC8}"/>
                    </a:ext>
                  </a:extLst>
                </p14:cNvPr>
                <p14:cNvContentPartPr/>
                <p14:nvPr/>
              </p14:nvContentPartPr>
              <p14:xfrm>
                <a:off x="4631680" y="5149147"/>
                <a:ext cx="87120" cy="139320"/>
              </p14:xfrm>
            </p:contentPart>
          </mc:Choice>
          <mc:Fallback xmlns="">
            <p:pic>
              <p:nvPicPr>
                <p:cNvPr id="84" name="Freihand 83">
                  <a:extLst>
                    <a:ext uri="{FF2B5EF4-FFF2-40B4-BE49-F238E27FC236}">
                      <a16:creationId xmlns:a16="http://schemas.microsoft.com/office/drawing/2014/main" id="{98361284-4005-4C79-8AA0-B12287855AC8}"/>
                    </a:ext>
                  </a:extLst>
                </p:cNvPr>
                <p:cNvPicPr/>
                <p:nvPr/>
              </p:nvPicPr>
              <p:blipFill>
                <a:blip r:embed="rId342"/>
                <a:stretch>
                  <a:fillRect/>
                </a:stretch>
              </p:blipFill>
              <p:spPr>
                <a:xfrm>
                  <a:off x="4627360" y="5144827"/>
                  <a:ext cx="957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85" name="Freihand 84">
                  <a:extLst>
                    <a:ext uri="{FF2B5EF4-FFF2-40B4-BE49-F238E27FC236}">
                      <a16:creationId xmlns:a16="http://schemas.microsoft.com/office/drawing/2014/main" id="{C4AF5A52-12B3-47AD-98DC-DD08D16EEE4F}"/>
                    </a:ext>
                  </a:extLst>
                </p14:cNvPr>
                <p14:cNvContentPartPr/>
                <p14:nvPr/>
              </p14:nvContentPartPr>
              <p14:xfrm>
                <a:off x="4601800" y="5153107"/>
                <a:ext cx="154080" cy="119160"/>
              </p14:xfrm>
            </p:contentPart>
          </mc:Choice>
          <mc:Fallback xmlns="">
            <p:pic>
              <p:nvPicPr>
                <p:cNvPr id="85" name="Freihand 84">
                  <a:extLst>
                    <a:ext uri="{FF2B5EF4-FFF2-40B4-BE49-F238E27FC236}">
                      <a16:creationId xmlns:a16="http://schemas.microsoft.com/office/drawing/2014/main" id="{C4AF5A52-12B3-47AD-98DC-DD08D16EEE4F}"/>
                    </a:ext>
                  </a:extLst>
                </p:cNvPr>
                <p:cNvPicPr/>
                <p:nvPr/>
              </p:nvPicPr>
              <p:blipFill>
                <a:blip r:embed="rId344"/>
                <a:stretch>
                  <a:fillRect/>
                </a:stretch>
              </p:blipFill>
              <p:spPr>
                <a:xfrm>
                  <a:off x="4597480" y="5148787"/>
                  <a:ext cx="1627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86" name="Freihand 85">
                  <a:extLst>
                    <a:ext uri="{FF2B5EF4-FFF2-40B4-BE49-F238E27FC236}">
                      <a16:creationId xmlns:a16="http://schemas.microsoft.com/office/drawing/2014/main" id="{3955B0E8-C3D4-47C9-8BA1-AB9F252C4805}"/>
                    </a:ext>
                  </a:extLst>
                </p14:cNvPr>
                <p14:cNvContentPartPr/>
                <p14:nvPr/>
              </p14:nvContentPartPr>
              <p14:xfrm>
                <a:off x="4804840" y="5240227"/>
                <a:ext cx="15120" cy="111240"/>
              </p14:xfrm>
            </p:contentPart>
          </mc:Choice>
          <mc:Fallback xmlns="">
            <p:pic>
              <p:nvPicPr>
                <p:cNvPr id="86" name="Freihand 85">
                  <a:extLst>
                    <a:ext uri="{FF2B5EF4-FFF2-40B4-BE49-F238E27FC236}">
                      <a16:creationId xmlns:a16="http://schemas.microsoft.com/office/drawing/2014/main" id="{3955B0E8-C3D4-47C9-8BA1-AB9F252C4805}"/>
                    </a:ext>
                  </a:extLst>
                </p:cNvPr>
                <p:cNvPicPr/>
                <p:nvPr/>
              </p:nvPicPr>
              <p:blipFill>
                <a:blip r:embed="rId346"/>
                <a:stretch>
                  <a:fillRect/>
                </a:stretch>
              </p:blipFill>
              <p:spPr>
                <a:xfrm>
                  <a:off x="4800520" y="5235907"/>
                  <a:ext cx="23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87" name="Freihand 86">
                  <a:extLst>
                    <a:ext uri="{FF2B5EF4-FFF2-40B4-BE49-F238E27FC236}">
                      <a16:creationId xmlns:a16="http://schemas.microsoft.com/office/drawing/2014/main" id="{8EFF8CA4-FE8D-4783-91F7-C672B5134F18}"/>
                    </a:ext>
                  </a:extLst>
                </p14:cNvPr>
                <p14:cNvContentPartPr/>
                <p14:nvPr/>
              </p14:nvContentPartPr>
              <p14:xfrm>
                <a:off x="4734280" y="5330227"/>
                <a:ext cx="137520" cy="32760"/>
              </p14:xfrm>
            </p:contentPart>
          </mc:Choice>
          <mc:Fallback xmlns="">
            <p:pic>
              <p:nvPicPr>
                <p:cNvPr id="87" name="Freihand 86">
                  <a:extLst>
                    <a:ext uri="{FF2B5EF4-FFF2-40B4-BE49-F238E27FC236}">
                      <a16:creationId xmlns:a16="http://schemas.microsoft.com/office/drawing/2014/main" id="{8EFF8CA4-FE8D-4783-91F7-C672B5134F18}"/>
                    </a:ext>
                  </a:extLst>
                </p:cNvPr>
                <p:cNvPicPr/>
                <p:nvPr/>
              </p:nvPicPr>
              <p:blipFill>
                <a:blip r:embed="rId348"/>
                <a:stretch>
                  <a:fillRect/>
                </a:stretch>
              </p:blipFill>
              <p:spPr>
                <a:xfrm>
                  <a:off x="4729960" y="5325907"/>
                  <a:ext cx="1461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88" name="Freihand 87">
                  <a:extLst>
                    <a:ext uri="{FF2B5EF4-FFF2-40B4-BE49-F238E27FC236}">
                      <a16:creationId xmlns:a16="http://schemas.microsoft.com/office/drawing/2014/main" id="{B76E4DE5-F78D-46B6-BEF8-D3E499C12A2B}"/>
                    </a:ext>
                  </a:extLst>
                </p14:cNvPr>
                <p14:cNvContentPartPr/>
                <p14:nvPr/>
              </p14:nvContentPartPr>
              <p14:xfrm>
                <a:off x="4760560" y="5219707"/>
                <a:ext cx="131040" cy="17280"/>
              </p14:xfrm>
            </p:contentPart>
          </mc:Choice>
          <mc:Fallback xmlns="">
            <p:pic>
              <p:nvPicPr>
                <p:cNvPr id="88" name="Freihand 87">
                  <a:extLst>
                    <a:ext uri="{FF2B5EF4-FFF2-40B4-BE49-F238E27FC236}">
                      <a16:creationId xmlns:a16="http://schemas.microsoft.com/office/drawing/2014/main" id="{B76E4DE5-F78D-46B6-BEF8-D3E499C12A2B}"/>
                    </a:ext>
                  </a:extLst>
                </p:cNvPr>
                <p:cNvPicPr/>
                <p:nvPr/>
              </p:nvPicPr>
              <p:blipFill>
                <a:blip r:embed="rId350"/>
                <a:stretch>
                  <a:fillRect/>
                </a:stretch>
              </p:blipFill>
              <p:spPr>
                <a:xfrm>
                  <a:off x="4756240" y="5215387"/>
                  <a:ext cx="1396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90" name="Freihand 89">
                  <a:extLst>
                    <a:ext uri="{FF2B5EF4-FFF2-40B4-BE49-F238E27FC236}">
                      <a16:creationId xmlns:a16="http://schemas.microsoft.com/office/drawing/2014/main" id="{F114F0DE-63FB-49F3-9F33-9A379A805A37}"/>
                    </a:ext>
                  </a:extLst>
                </p14:cNvPr>
                <p14:cNvContentPartPr/>
                <p14:nvPr/>
              </p14:nvContentPartPr>
              <p14:xfrm>
                <a:off x="5020480" y="5168947"/>
                <a:ext cx="17640" cy="107280"/>
              </p14:xfrm>
            </p:contentPart>
          </mc:Choice>
          <mc:Fallback xmlns="">
            <p:pic>
              <p:nvPicPr>
                <p:cNvPr id="90" name="Freihand 89">
                  <a:extLst>
                    <a:ext uri="{FF2B5EF4-FFF2-40B4-BE49-F238E27FC236}">
                      <a16:creationId xmlns:a16="http://schemas.microsoft.com/office/drawing/2014/main" id="{F114F0DE-63FB-49F3-9F33-9A379A805A37}"/>
                    </a:ext>
                  </a:extLst>
                </p:cNvPr>
                <p:cNvPicPr/>
                <p:nvPr/>
              </p:nvPicPr>
              <p:blipFill>
                <a:blip r:embed="rId352"/>
                <a:stretch>
                  <a:fillRect/>
                </a:stretch>
              </p:blipFill>
              <p:spPr>
                <a:xfrm>
                  <a:off x="5016160" y="5164627"/>
                  <a:ext cx="262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91" name="Freihand 90">
                  <a:extLst>
                    <a:ext uri="{FF2B5EF4-FFF2-40B4-BE49-F238E27FC236}">
                      <a16:creationId xmlns:a16="http://schemas.microsoft.com/office/drawing/2014/main" id="{D2ABE98F-CCA6-4321-82BF-5FC679E730AB}"/>
                    </a:ext>
                  </a:extLst>
                </p14:cNvPr>
                <p14:cNvContentPartPr/>
                <p14:nvPr/>
              </p14:nvContentPartPr>
              <p14:xfrm>
                <a:off x="4977280" y="5205307"/>
                <a:ext cx="102240" cy="11520"/>
              </p14:xfrm>
            </p:contentPart>
          </mc:Choice>
          <mc:Fallback xmlns="">
            <p:pic>
              <p:nvPicPr>
                <p:cNvPr id="91" name="Freihand 90">
                  <a:extLst>
                    <a:ext uri="{FF2B5EF4-FFF2-40B4-BE49-F238E27FC236}">
                      <a16:creationId xmlns:a16="http://schemas.microsoft.com/office/drawing/2014/main" id="{D2ABE98F-CCA6-4321-82BF-5FC679E730AB}"/>
                    </a:ext>
                  </a:extLst>
                </p:cNvPr>
                <p:cNvPicPr/>
                <p:nvPr/>
              </p:nvPicPr>
              <p:blipFill>
                <a:blip r:embed="rId354"/>
                <a:stretch>
                  <a:fillRect/>
                </a:stretch>
              </p:blipFill>
              <p:spPr>
                <a:xfrm>
                  <a:off x="4972960" y="5200987"/>
                  <a:ext cx="1108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92" name="Freihand 91">
                  <a:extLst>
                    <a:ext uri="{FF2B5EF4-FFF2-40B4-BE49-F238E27FC236}">
                      <a16:creationId xmlns:a16="http://schemas.microsoft.com/office/drawing/2014/main" id="{ABF26C12-9B26-43BD-843C-C66AD8AAC34A}"/>
                    </a:ext>
                  </a:extLst>
                </p14:cNvPr>
                <p14:cNvContentPartPr/>
                <p14:nvPr/>
              </p14:nvContentPartPr>
              <p14:xfrm>
                <a:off x="5205880" y="5134387"/>
                <a:ext cx="15120" cy="108360"/>
              </p14:xfrm>
            </p:contentPart>
          </mc:Choice>
          <mc:Fallback xmlns="">
            <p:pic>
              <p:nvPicPr>
                <p:cNvPr id="92" name="Freihand 91">
                  <a:extLst>
                    <a:ext uri="{FF2B5EF4-FFF2-40B4-BE49-F238E27FC236}">
                      <a16:creationId xmlns:a16="http://schemas.microsoft.com/office/drawing/2014/main" id="{ABF26C12-9B26-43BD-843C-C66AD8AAC34A}"/>
                    </a:ext>
                  </a:extLst>
                </p:cNvPr>
                <p:cNvPicPr/>
                <p:nvPr/>
              </p:nvPicPr>
              <p:blipFill>
                <a:blip r:embed="rId356"/>
                <a:stretch>
                  <a:fillRect/>
                </a:stretch>
              </p:blipFill>
              <p:spPr>
                <a:xfrm>
                  <a:off x="5201560" y="5130067"/>
                  <a:ext cx="237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93" name="Freihand 92">
                  <a:extLst>
                    <a:ext uri="{FF2B5EF4-FFF2-40B4-BE49-F238E27FC236}">
                      <a16:creationId xmlns:a16="http://schemas.microsoft.com/office/drawing/2014/main" id="{44548170-40E2-4DAC-A9F7-347975CD22F4}"/>
                    </a:ext>
                  </a:extLst>
                </p14:cNvPr>
                <p14:cNvContentPartPr/>
                <p14:nvPr/>
              </p14:nvContentPartPr>
              <p14:xfrm>
                <a:off x="5138200" y="5103787"/>
                <a:ext cx="133920" cy="70560"/>
              </p14:xfrm>
            </p:contentPart>
          </mc:Choice>
          <mc:Fallback xmlns="">
            <p:pic>
              <p:nvPicPr>
                <p:cNvPr id="93" name="Freihand 92">
                  <a:extLst>
                    <a:ext uri="{FF2B5EF4-FFF2-40B4-BE49-F238E27FC236}">
                      <a16:creationId xmlns:a16="http://schemas.microsoft.com/office/drawing/2014/main" id="{44548170-40E2-4DAC-A9F7-347975CD22F4}"/>
                    </a:ext>
                  </a:extLst>
                </p:cNvPr>
                <p:cNvPicPr/>
                <p:nvPr/>
              </p:nvPicPr>
              <p:blipFill>
                <a:blip r:embed="rId358"/>
                <a:stretch>
                  <a:fillRect/>
                </a:stretch>
              </p:blipFill>
              <p:spPr>
                <a:xfrm>
                  <a:off x="5133880" y="5099467"/>
                  <a:ext cx="1425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95" name="Freihand 94">
                  <a:extLst>
                    <a:ext uri="{FF2B5EF4-FFF2-40B4-BE49-F238E27FC236}">
                      <a16:creationId xmlns:a16="http://schemas.microsoft.com/office/drawing/2014/main" id="{FF18751C-D5C5-4DA2-AB5A-919D813A286F}"/>
                    </a:ext>
                  </a:extLst>
                </p14:cNvPr>
                <p14:cNvContentPartPr/>
                <p14:nvPr/>
              </p14:nvContentPartPr>
              <p14:xfrm>
                <a:off x="5248360" y="5239147"/>
                <a:ext cx="12600" cy="68400"/>
              </p14:xfrm>
            </p:contentPart>
          </mc:Choice>
          <mc:Fallback xmlns="">
            <p:pic>
              <p:nvPicPr>
                <p:cNvPr id="95" name="Freihand 94">
                  <a:extLst>
                    <a:ext uri="{FF2B5EF4-FFF2-40B4-BE49-F238E27FC236}">
                      <a16:creationId xmlns:a16="http://schemas.microsoft.com/office/drawing/2014/main" id="{FF18751C-D5C5-4DA2-AB5A-919D813A286F}"/>
                    </a:ext>
                  </a:extLst>
                </p:cNvPr>
                <p:cNvPicPr/>
                <p:nvPr/>
              </p:nvPicPr>
              <p:blipFill>
                <a:blip r:embed="rId360"/>
                <a:stretch>
                  <a:fillRect/>
                </a:stretch>
              </p:blipFill>
              <p:spPr>
                <a:xfrm>
                  <a:off x="5244040" y="5234827"/>
                  <a:ext cx="212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96" name="Freihand 95">
                  <a:extLst>
                    <a:ext uri="{FF2B5EF4-FFF2-40B4-BE49-F238E27FC236}">
                      <a16:creationId xmlns:a16="http://schemas.microsoft.com/office/drawing/2014/main" id="{482652E8-C85B-451B-9B68-A7741CA74768}"/>
                    </a:ext>
                  </a:extLst>
                </p14:cNvPr>
                <p14:cNvContentPartPr/>
                <p14:nvPr/>
              </p14:nvContentPartPr>
              <p14:xfrm>
                <a:off x="5247280" y="5220067"/>
                <a:ext cx="68400" cy="6120"/>
              </p14:xfrm>
            </p:contentPart>
          </mc:Choice>
          <mc:Fallback xmlns="">
            <p:pic>
              <p:nvPicPr>
                <p:cNvPr id="96" name="Freihand 95">
                  <a:extLst>
                    <a:ext uri="{FF2B5EF4-FFF2-40B4-BE49-F238E27FC236}">
                      <a16:creationId xmlns:a16="http://schemas.microsoft.com/office/drawing/2014/main" id="{482652E8-C85B-451B-9B68-A7741CA74768}"/>
                    </a:ext>
                  </a:extLst>
                </p:cNvPr>
                <p:cNvPicPr/>
                <p:nvPr/>
              </p:nvPicPr>
              <p:blipFill>
                <a:blip r:embed="rId362"/>
                <a:stretch>
                  <a:fillRect/>
                </a:stretch>
              </p:blipFill>
              <p:spPr>
                <a:xfrm>
                  <a:off x="5242960" y="5215747"/>
                  <a:ext cx="770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97" name="Freihand 96">
                  <a:extLst>
                    <a:ext uri="{FF2B5EF4-FFF2-40B4-BE49-F238E27FC236}">
                      <a16:creationId xmlns:a16="http://schemas.microsoft.com/office/drawing/2014/main" id="{A96445D2-FC8F-4958-8E87-9A654C9884D8}"/>
                    </a:ext>
                  </a:extLst>
                </p14:cNvPr>
                <p14:cNvContentPartPr/>
                <p14:nvPr/>
              </p14:nvContentPartPr>
              <p14:xfrm>
                <a:off x="5237920" y="5256067"/>
                <a:ext cx="75600" cy="50040"/>
              </p14:xfrm>
            </p:contentPart>
          </mc:Choice>
          <mc:Fallback xmlns="">
            <p:pic>
              <p:nvPicPr>
                <p:cNvPr id="97" name="Freihand 96">
                  <a:extLst>
                    <a:ext uri="{FF2B5EF4-FFF2-40B4-BE49-F238E27FC236}">
                      <a16:creationId xmlns:a16="http://schemas.microsoft.com/office/drawing/2014/main" id="{A96445D2-FC8F-4958-8E87-9A654C9884D8}"/>
                    </a:ext>
                  </a:extLst>
                </p:cNvPr>
                <p:cNvPicPr/>
                <p:nvPr/>
              </p:nvPicPr>
              <p:blipFill>
                <a:blip r:embed="rId364"/>
                <a:stretch>
                  <a:fillRect/>
                </a:stretch>
              </p:blipFill>
              <p:spPr>
                <a:xfrm>
                  <a:off x="5233600" y="5251747"/>
                  <a:ext cx="842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98" name="Freihand 97">
                  <a:extLst>
                    <a:ext uri="{FF2B5EF4-FFF2-40B4-BE49-F238E27FC236}">
                      <a16:creationId xmlns:a16="http://schemas.microsoft.com/office/drawing/2014/main" id="{044EB675-7871-4517-8F57-7DFA1D666928}"/>
                    </a:ext>
                  </a:extLst>
                </p14:cNvPr>
                <p14:cNvContentPartPr/>
                <p14:nvPr/>
              </p14:nvContentPartPr>
              <p14:xfrm>
                <a:off x="5320360" y="5252107"/>
                <a:ext cx="79560" cy="64080"/>
              </p14:xfrm>
            </p:contentPart>
          </mc:Choice>
          <mc:Fallback xmlns="">
            <p:pic>
              <p:nvPicPr>
                <p:cNvPr id="98" name="Freihand 97">
                  <a:extLst>
                    <a:ext uri="{FF2B5EF4-FFF2-40B4-BE49-F238E27FC236}">
                      <a16:creationId xmlns:a16="http://schemas.microsoft.com/office/drawing/2014/main" id="{044EB675-7871-4517-8F57-7DFA1D666928}"/>
                    </a:ext>
                  </a:extLst>
                </p:cNvPr>
                <p:cNvPicPr/>
                <p:nvPr/>
              </p:nvPicPr>
              <p:blipFill>
                <a:blip r:embed="rId366"/>
                <a:stretch>
                  <a:fillRect/>
                </a:stretch>
              </p:blipFill>
              <p:spPr>
                <a:xfrm>
                  <a:off x="5316040" y="5247787"/>
                  <a:ext cx="882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99" name="Freihand 98">
                  <a:extLst>
                    <a:ext uri="{FF2B5EF4-FFF2-40B4-BE49-F238E27FC236}">
                      <a16:creationId xmlns:a16="http://schemas.microsoft.com/office/drawing/2014/main" id="{ACA54E58-F068-4F7B-A554-81A4DB9D24CA}"/>
                    </a:ext>
                  </a:extLst>
                </p14:cNvPr>
                <p14:cNvContentPartPr/>
                <p14:nvPr/>
              </p14:nvContentPartPr>
              <p14:xfrm>
                <a:off x="5457880" y="5191267"/>
                <a:ext cx="5760" cy="1800"/>
              </p14:xfrm>
            </p:contentPart>
          </mc:Choice>
          <mc:Fallback xmlns="">
            <p:pic>
              <p:nvPicPr>
                <p:cNvPr id="99" name="Freihand 98">
                  <a:extLst>
                    <a:ext uri="{FF2B5EF4-FFF2-40B4-BE49-F238E27FC236}">
                      <a16:creationId xmlns:a16="http://schemas.microsoft.com/office/drawing/2014/main" id="{ACA54E58-F068-4F7B-A554-81A4DB9D24CA}"/>
                    </a:ext>
                  </a:extLst>
                </p:cNvPr>
                <p:cNvPicPr/>
                <p:nvPr/>
              </p:nvPicPr>
              <p:blipFill>
                <a:blip r:embed="rId368"/>
                <a:stretch>
                  <a:fillRect/>
                </a:stretch>
              </p:blipFill>
              <p:spPr>
                <a:xfrm>
                  <a:off x="5453560" y="5186947"/>
                  <a:ext cx="144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00" name="Freihand 99">
                  <a:extLst>
                    <a:ext uri="{FF2B5EF4-FFF2-40B4-BE49-F238E27FC236}">
                      <a16:creationId xmlns:a16="http://schemas.microsoft.com/office/drawing/2014/main" id="{BD643662-295F-484E-A810-4774B5BC7A69}"/>
                    </a:ext>
                  </a:extLst>
                </p14:cNvPr>
                <p14:cNvContentPartPr/>
                <p14:nvPr/>
              </p14:nvContentPartPr>
              <p14:xfrm>
                <a:off x="5500000" y="5103787"/>
                <a:ext cx="86400" cy="127080"/>
              </p14:xfrm>
            </p:contentPart>
          </mc:Choice>
          <mc:Fallback xmlns="">
            <p:pic>
              <p:nvPicPr>
                <p:cNvPr id="100" name="Freihand 99">
                  <a:extLst>
                    <a:ext uri="{FF2B5EF4-FFF2-40B4-BE49-F238E27FC236}">
                      <a16:creationId xmlns:a16="http://schemas.microsoft.com/office/drawing/2014/main" id="{BD643662-295F-484E-A810-4774B5BC7A69}"/>
                    </a:ext>
                  </a:extLst>
                </p:cNvPr>
                <p:cNvPicPr/>
                <p:nvPr/>
              </p:nvPicPr>
              <p:blipFill>
                <a:blip r:embed="rId370"/>
                <a:stretch>
                  <a:fillRect/>
                </a:stretch>
              </p:blipFill>
              <p:spPr>
                <a:xfrm>
                  <a:off x="5495680" y="5099467"/>
                  <a:ext cx="950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01" name="Freihand 100">
                  <a:extLst>
                    <a:ext uri="{FF2B5EF4-FFF2-40B4-BE49-F238E27FC236}">
                      <a16:creationId xmlns:a16="http://schemas.microsoft.com/office/drawing/2014/main" id="{7F10DFE2-4811-4842-A960-88D456431A67}"/>
                    </a:ext>
                  </a:extLst>
                </p14:cNvPr>
                <p14:cNvContentPartPr/>
                <p14:nvPr/>
              </p14:nvContentPartPr>
              <p14:xfrm>
                <a:off x="5492080" y="5121067"/>
                <a:ext cx="100800" cy="70200"/>
              </p14:xfrm>
            </p:contentPart>
          </mc:Choice>
          <mc:Fallback xmlns="">
            <p:pic>
              <p:nvPicPr>
                <p:cNvPr id="101" name="Freihand 100">
                  <a:extLst>
                    <a:ext uri="{FF2B5EF4-FFF2-40B4-BE49-F238E27FC236}">
                      <a16:creationId xmlns:a16="http://schemas.microsoft.com/office/drawing/2014/main" id="{7F10DFE2-4811-4842-A960-88D456431A67}"/>
                    </a:ext>
                  </a:extLst>
                </p:cNvPr>
                <p:cNvPicPr/>
                <p:nvPr/>
              </p:nvPicPr>
              <p:blipFill>
                <a:blip r:embed="rId372"/>
                <a:stretch>
                  <a:fillRect/>
                </a:stretch>
              </p:blipFill>
              <p:spPr>
                <a:xfrm>
                  <a:off x="5487760" y="5116747"/>
                  <a:ext cx="109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02" name="Freihand 101">
                  <a:extLst>
                    <a:ext uri="{FF2B5EF4-FFF2-40B4-BE49-F238E27FC236}">
                      <a16:creationId xmlns:a16="http://schemas.microsoft.com/office/drawing/2014/main" id="{017FBDDC-BF60-4714-B295-E6BC18598ECD}"/>
                    </a:ext>
                  </a:extLst>
                </p14:cNvPr>
                <p14:cNvContentPartPr/>
                <p14:nvPr/>
              </p14:nvContentPartPr>
              <p14:xfrm>
                <a:off x="5632120" y="5203867"/>
                <a:ext cx="4320" cy="73440"/>
              </p14:xfrm>
            </p:contentPart>
          </mc:Choice>
          <mc:Fallback xmlns="">
            <p:pic>
              <p:nvPicPr>
                <p:cNvPr id="102" name="Freihand 101">
                  <a:extLst>
                    <a:ext uri="{FF2B5EF4-FFF2-40B4-BE49-F238E27FC236}">
                      <a16:creationId xmlns:a16="http://schemas.microsoft.com/office/drawing/2014/main" id="{017FBDDC-BF60-4714-B295-E6BC18598ECD}"/>
                    </a:ext>
                  </a:extLst>
                </p:cNvPr>
                <p:cNvPicPr/>
                <p:nvPr/>
              </p:nvPicPr>
              <p:blipFill>
                <a:blip r:embed="rId374"/>
                <a:stretch>
                  <a:fillRect/>
                </a:stretch>
              </p:blipFill>
              <p:spPr>
                <a:xfrm>
                  <a:off x="5627800" y="5199547"/>
                  <a:ext cx="129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03" name="Freihand 102">
                  <a:extLst>
                    <a:ext uri="{FF2B5EF4-FFF2-40B4-BE49-F238E27FC236}">
                      <a16:creationId xmlns:a16="http://schemas.microsoft.com/office/drawing/2014/main" id="{E3A92B41-3066-4FBA-92D0-F59740A5A2DE}"/>
                    </a:ext>
                  </a:extLst>
                </p14:cNvPr>
                <p14:cNvContentPartPr/>
                <p14:nvPr/>
              </p14:nvContentPartPr>
              <p14:xfrm>
                <a:off x="5632120" y="5191627"/>
                <a:ext cx="69480" cy="6840"/>
              </p14:xfrm>
            </p:contentPart>
          </mc:Choice>
          <mc:Fallback xmlns="">
            <p:pic>
              <p:nvPicPr>
                <p:cNvPr id="103" name="Freihand 102">
                  <a:extLst>
                    <a:ext uri="{FF2B5EF4-FFF2-40B4-BE49-F238E27FC236}">
                      <a16:creationId xmlns:a16="http://schemas.microsoft.com/office/drawing/2014/main" id="{E3A92B41-3066-4FBA-92D0-F59740A5A2DE}"/>
                    </a:ext>
                  </a:extLst>
                </p:cNvPr>
                <p:cNvPicPr/>
                <p:nvPr/>
              </p:nvPicPr>
              <p:blipFill>
                <a:blip r:embed="rId376"/>
                <a:stretch>
                  <a:fillRect/>
                </a:stretch>
              </p:blipFill>
              <p:spPr>
                <a:xfrm>
                  <a:off x="5627800" y="5187307"/>
                  <a:ext cx="781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04" name="Freihand 103">
                  <a:extLst>
                    <a:ext uri="{FF2B5EF4-FFF2-40B4-BE49-F238E27FC236}">
                      <a16:creationId xmlns:a16="http://schemas.microsoft.com/office/drawing/2014/main" id="{710E7A25-FE05-4A9B-8179-4D7AC8B98949}"/>
                    </a:ext>
                  </a:extLst>
                </p14:cNvPr>
                <p14:cNvContentPartPr/>
                <p14:nvPr/>
              </p14:nvContentPartPr>
              <p14:xfrm>
                <a:off x="5633200" y="5230867"/>
                <a:ext cx="60480" cy="46440"/>
              </p14:xfrm>
            </p:contentPart>
          </mc:Choice>
          <mc:Fallback xmlns="">
            <p:pic>
              <p:nvPicPr>
                <p:cNvPr id="104" name="Freihand 103">
                  <a:extLst>
                    <a:ext uri="{FF2B5EF4-FFF2-40B4-BE49-F238E27FC236}">
                      <a16:creationId xmlns:a16="http://schemas.microsoft.com/office/drawing/2014/main" id="{710E7A25-FE05-4A9B-8179-4D7AC8B98949}"/>
                    </a:ext>
                  </a:extLst>
                </p:cNvPr>
                <p:cNvPicPr/>
                <p:nvPr/>
              </p:nvPicPr>
              <p:blipFill>
                <a:blip r:embed="rId378"/>
                <a:stretch>
                  <a:fillRect/>
                </a:stretch>
              </p:blipFill>
              <p:spPr>
                <a:xfrm>
                  <a:off x="5628880" y="5226547"/>
                  <a:ext cx="691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05" name="Freihand 104">
                  <a:extLst>
                    <a:ext uri="{FF2B5EF4-FFF2-40B4-BE49-F238E27FC236}">
                      <a16:creationId xmlns:a16="http://schemas.microsoft.com/office/drawing/2014/main" id="{007049C0-82ED-4964-87B0-A9C5A9453345}"/>
                    </a:ext>
                  </a:extLst>
                </p14:cNvPr>
                <p14:cNvContentPartPr/>
                <p14:nvPr/>
              </p14:nvContentPartPr>
              <p14:xfrm>
                <a:off x="5702320" y="5235187"/>
                <a:ext cx="80640" cy="52200"/>
              </p14:xfrm>
            </p:contentPart>
          </mc:Choice>
          <mc:Fallback xmlns="">
            <p:pic>
              <p:nvPicPr>
                <p:cNvPr id="105" name="Freihand 104">
                  <a:extLst>
                    <a:ext uri="{FF2B5EF4-FFF2-40B4-BE49-F238E27FC236}">
                      <a16:creationId xmlns:a16="http://schemas.microsoft.com/office/drawing/2014/main" id="{007049C0-82ED-4964-87B0-A9C5A9453345}"/>
                    </a:ext>
                  </a:extLst>
                </p:cNvPr>
                <p:cNvPicPr/>
                <p:nvPr/>
              </p:nvPicPr>
              <p:blipFill>
                <a:blip r:embed="rId380"/>
                <a:stretch>
                  <a:fillRect/>
                </a:stretch>
              </p:blipFill>
              <p:spPr>
                <a:xfrm>
                  <a:off x="5698000" y="5230867"/>
                  <a:ext cx="892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06" name="Freihand 105">
                  <a:extLst>
                    <a:ext uri="{FF2B5EF4-FFF2-40B4-BE49-F238E27FC236}">
                      <a16:creationId xmlns:a16="http://schemas.microsoft.com/office/drawing/2014/main" id="{D5010E5E-7344-41E9-85DB-04555AC5D2C2}"/>
                    </a:ext>
                  </a:extLst>
                </p14:cNvPr>
                <p14:cNvContentPartPr/>
                <p14:nvPr/>
              </p14:nvContentPartPr>
              <p14:xfrm>
                <a:off x="5890600" y="5175787"/>
                <a:ext cx="137520" cy="12960"/>
              </p14:xfrm>
            </p:contentPart>
          </mc:Choice>
          <mc:Fallback xmlns="">
            <p:pic>
              <p:nvPicPr>
                <p:cNvPr id="106" name="Freihand 105">
                  <a:extLst>
                    <a:ext uri="{FF2B5EF4-FFF2-40B4-BE49-F238E27FC236}">
                      <a16:creationId xmlns:a16="http://schemas.microsoft.com/office/drawing/2014/main" id="{D5010E5E-7344-41E9-85DB-04555AC5D2C2}"/>
                    </a:ext>
                  </a:extLst>
                </p:cNvPr>
                <p:cNvPicPr/>
                <p:nvPr/>
              </p:nvPicPr>
              <p:blipFill>
                <a:blip r:embed="rId382"/>
                <a:stretch>
                  <a:fillRect/>
                </a:stretch>
              </p:blipFill>
              <p:spPr>
                <a:xfrm>
                  <a:off x="5886280" y="5171467"/>
                  <a:ext cx="1461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07" name="Freihand 106">
                  <a:extLst>
                    <a:ext uri="{FF2B5EF4-FFF2-40B4-BE49-F238E27FC236}">
                      <a16:creationId xmlns:a16="http://schemas.microsoft.com/office/drawing/2014/main" id="{DDB4841F-159A-4590-8C8E-9D2A473B7D38}"/>
                    </a:ext>
                  </a:extLst>
                </p14:cNvPr>
                <p14:cNvContentPartPr/>
                <p14:nvPr/>
              </p14:nvContentPartPr>
              <p14:xfrm>
                <a:off x="6158440" y="5114587"/>
                <a:ext cx="13320" cy="131040"/>
              </p14:xfrm>
            </p:contentPart>
          </mc:Choice>
          <mc:Fallback xmlns="">
            <p:pic>
              <p:nvPicPr>
                <p:cNvPr id="107" name="Freihand 106">
                  <a:extLst>
                    <a:ext uri="{FF2B5EF4-FFF2-40B4-BE49-F238E27FC236}">
                      <a16:creationId xmlns:a16="http://schemas.microsoft.com/office/drawing/2014/main" id="{DDB4841F-159A-4590-8C8E-9D2A473B7D38}"/>
                    </a:ext>
                  </a:extLst>
                </p:cNvPr>
                <p:cNvPicPr/>
                <p:nvPr/>
              </p:nvPicPr>
              <p:blipFill>
                <a:blip r:embed="rId384"/>
                <a:stretch>
                  <a:fillRect/>
                </a:stretch>
              </p:blipFill>
              <p:spPr>
                <a:xfrm>
                  <a:off x="6154120" y="5110267"/>
                  <a:ext cx="219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08" name="Freihand 107">
                  <a:extLst>
                    <a:ext uri="{FF2B5EF4-FFF2-40B4-BE49-F238E27FC236}">
                      <a16:creationId xmlns:a16="http://schemas.microsoft.com/office/drawing/2014/main" id="{08A196ED-2B35-425C-96ED-E2E9B97EF3C8}"/>
                    </a:ext>
                  </a:extLst>
                </p14:cNvPr>
                <p14:cNvContentPartPr/>
                <p14:nvPr/>
              </p14:nvContentPartPr>
              <p14:xfrm>
                <a:off x="6061240" y="5071027"/>
                <a:ext cx="192600" cy="81360"/>
              </p14:xfrm>
            </p:contentPart>
          </mc:Choice>
          <mc:Fallback xmlns="">
            <p:pic>
              <p:nvPicPr>
                <p:cNvPr id="108" name="Freihand 107">
                  <a:extLst>
                    <a:ext uri="{FF2B5EF4-FFF2-40B4-BE49-F238E27FC236}">
                      <a16:creationId xmlns:a16="http://schemas.microsoft.com/office/drawing/2014/main" id="{08A196ED-2B35-425C-96ED-E2E9B97EF3C8}"/>
                    </a:ext>
                  </a:extLst>
                </p:cNvPr>
                <p:cNvPicPr/>
                <p:nvPr/>
              </p:nvPicPr>
              <p:blipFill>
                <a:blip r:embed="rId386"/>
                <a:stretch>
                  <a:fillRect/>
                </a:stretch>
              </p:blipFill>
              <p:spPr>
                <a:xfrm>
                  <a:off x="6056920" y="5066707"/>
                  <a:ext cx="2012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10" name="Freihand 109">
                  <a:extLst>
                    <a:ext uri="{FF2B5EF4-FFF2-40B4-BE49-F238E27FC236}">
                      <a16:creationId xmlns:a16="http://schemas.microsoft.com/office/drawing/2014/main" id="{41D8F88F-C436-4FEC-8173-0A8E1D1B9920}"/>
                    </a:ext>
                  </a:extLst>
                </p14:cNvPr>
                <p14:cNvContentPartPr/>
                <p14:nvPr/>
              </p14:nvContentPartPr>
              <p14:xfrm>
                <a:off x="6264280" y="5238427"/>
                <a:ext cx="8640" cy="68040"/>
              </p14:xfrm>
            </p:contentPart>
          </mc:Choice>
          <mc:Fallback xmlns="">
            <p:pic>
              <p:nvPicPr>
                <p:cNvPr id="110" name="Freihand 109">
                  <a:extLst>
                    <a:ext uri="{FF2B5EF4-FFF2-40B4-BE49-F238E27FC236}">
                      <a16:creationId xmlns:a16="http://schemas.microsoft.com/office/drawing/2014/main" id="{41D8F88F-C436-4FEC-8173-0A8E1D1B9920}"/>
                    </a:ext>
                  </a:extLst>
                </p:cNvPr>
                <p:cNvPicPr/>
                <p:nvPr/>
              </p:nvPicPr>
              <p:blipFill>
                <a:blip r:embed="rId388"/>
                <a:stretch>
                  <a:fillRect/>
                </a:stretch>
              </p:blipFill>
              <p:spPr>
                <a:xfrm>
                  <a:off x="6259960" y="5234107"/>
                  <a:ext cx="172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11" name="Freihand 110">
                  <a:extLst>
                    <a:ext uri="{FF2B5EF4-FFF2-40B4-BE49-F238E27FC236}">
                      <a16:creationId xmlns:a16="http://schemas.microsoft.com/office/drawing/2014/main" id="{107F6D17-9238-4355-8CBC-DACF0A913C6C}"/>
                    </a:ext>
                  </a:extLst>
                </p14:cNvPr>
                <p14:cNvContentPartPr/>
                <p14:nvPr/>
              </p14:nvContentPartPr>
              <p14:xfrm>
                <a:off x="6215680" y="5301787"/>
                <a:ext cx="97200" cy="19800"/>
              </p14:xfrm>
            </p:contentPart>
          </mc:Choice>
          <mc:Fallback xmlns="">
            <p:pic>
              <p:nvPicPr>
                <p:cNvPr id="111" name="Freihand 110">
                  <a:extLst>
                    <a:ext uri="{FF2B5EF4-FFF2-40B4-BE49-F238E27FC236}">
                      <a16:creationId xmlns:a16="http://schemas.microsoft.com/office/drawing/2014/main" id="{107F6D17-9238-4355-8CBC-DACF0A913C6C}"/>
                    </a:ext>
                  </a:extLst>
                </p:cNvPr>
                <p:cNvPicPr/>
                <p:nvPr/>
              </p:nvPicPr>
              <p:blipFill>
                <a:blip r:embed="rId390"/>
                <a:stretch>
                  <a:fillRect/>
                </a:stretch>
              </p:blipFill>
              <p:spPr>
                <a:xfrm>
                  <a:off x="6211360" y="5297467"/>
                  <a:ext cx="105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12" name="Freihand 111">
                  <a:extLst>
                    <a:ext uri="{FF2B5EF4-FFF2-40B4-BE49-F238E27FC236}">
                      <a16:creationId xmlns:a16="http://schemas.microsoft.com/office/drawing/2014/main" id="{15E07D91-9BEB-4011-A467-50929AB82E12}"/>
                    </a:ext>
                  </a:extLst>
                </p14:cNvPr>
                <p14:cNvContentPartPr/>
                <p14:nvPr/>
              </p14:nvContentPartPr>
              <p14:xfrm>
                <a:off x="6212800" y="5221867"/>
                <a:ext cx="114840" cy="18720"/>
              </p14:xfrm>
            </p:contentPart>
          </mc:Choice>
          <mc:Fallback xmlns="">
            <p:pic>
              <p:nvPicPr>
                <p:cNvPr id="112" name="Freihand 111">
                  <a:extLst>
                    <a:ext uri="{FF2B5EF4-FFF2-40B4-BE49-F238E27FC236}">
                      <a16:creationId xmlns:a16="http://schemas.microsoft.com/office/drawing/2014/main" id="{15E07D91-9BEB-4011-A467-50929AB82E12}"/>
                    </a:ext>
                  </a:extLst>
                </p:cNvPr>
                <p:cNvPicPr/>
                <p:nvPr/>
              </p:nvPicPr>
              <p:blipFill>
                <a:blip r:embed="rId392"/>
                <a:stretch>
                  <a:fillRect/>
                </a:stretch>
              </p:blipFill>
              <p:spPr>
                <a:xfrm>
                  <a:off x="6208480" y="5217547"/>
                  <a:ext cx="123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13" name="Freihand 112">
                  <a:extLst>
                    <a:ext uri="{FF2B5EF4-FFF2-40B4-BE49-F238E27FC236}">
                      <a16:creationId xmlns:a16="http://schemas.microsoft.com/office/drawing/2014/main" id="{B46C1861-8E7F-4AA8-A751-89B2A807F5FE}"/>
                    </a:ext>
                  </a:extLst>
                </p14:cNvPr>
                <p14:cNvContentPartPr/>
                <p14:nvPr/>
              </p14:nvContentPartPr>
              <p14:xfrm>
                <a:off x="6332680" y="5262187"/>
                <a:ext cx="78120" cy="42480"/>
              </p14:xfrm>
            </p:contentPart>
          </mc:Choice>
          <mc:Fallback xmlns="">
            <p:pic>
              <p:nvPicPr>
                <p:cNvPr id="113" name="Freihand 112">
                  <a:extLst>
                    <a:ext uri="{FF2B5EF4-FFF2-40B4-BE49-F238E27FC236}">
                      <a16:creationId xmlns:a16="http://schemas.microsoft.com/office/drawing/2014/main" id="{B46C1861-8E7F-4AA8-A751-89B2A807F5FE}"/>
                    </a:ext>
                  </a:extLst>
                </p:cNvPr>
                <p:cNvPicPr/>
                <p:nvPr/>
              </p:nvPicPr>
              <p:blipFill>
                <a:blip r:embed="rId394"/>
                <a:stretch>
                  <a:fillRect/>
                </a:stretch>
              </p:blipFill>
              <p:spPr>
                <a:xfrm>
                  <a:off x="6328360" y="5257867"/>
                  <a:ext cx="867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14" name="Freihand 113">
                  <a:extLst>
                    <a:ext uri="{FF2B5EF4-FFF2-40B4-BE49-F238E27FC236}">
                      <a16:creationId xmlns:a16="http://schemas.microsoft.com/office/drawing/2014/main" id="{1CB8DCA1-5E54-48A7-9D5A-3D73A0D50302}"/>
                    </a:ext>
                  </a:extLst>
                </p14:cNvPr>
                <p14:cNvContentPartPr/>
                <p14:nvPr/>
              </p14:nvContentPartPr>
              <p14:xfrm>
                <a:off x="6446080" y="5097307"/>
                <a:ext cx="100440" cy="146160"/>
              </p14:xfrm>
            </p:contentPart>
          </mc:Choice>
          <mc:Fallback xmlns="">
            <p:pic>
              <p:nvPicPr>
                <p:cNvPr id="114" name="Freihand 113">
                  <a:extLst>
                    <a:ext uri="{FF2B5EF4-FFF2-40B4-BE49-F238E27FC236}">
                      <a16:creationId xmlns:a16="http://schemas.microsoft.com/office/drawing/2014/main" id="{1CB8DCA1-5E54-48A7-9D5A-3D73A0D50302}"/>
                    </a:ext>
                  </a:extLst>
                </p:cNvPr>
                <p:cNvPicPr/>
                <p:nvPr/>
              </p:nvPicPr>
              <p:blipFill>
                <a:blip r:embed="rId396"/>
                <a:stretch>
                  <a:fillRect/>
                </a:stretch>
              </p:blipFill>
              <p:spPr>
                <a:xfrm>
                  <a:off x="6441760" y="5092987"/>
                  <a:ext cx="1090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15" name="Freihand 114">
                  <a:extLst>
                    <a:ext uri="{FF2B5EF4-FFF2-40B4-BE49-F238E27FC236}">
                      <a16:creationId xmlns:a16="http://schemas.microsoft.com/office/drawing/2014/main" id="{7D7CC548-3F32-4EA7-B159-00415AEB3335}"/>
                    </a:ext>
                  </a:extLst>
                </p14:cNvPr>
                <p14:cNvContentPartPr/>
                <p14:nvPr/>
              </p14:nvContentPartPr>
              <p14:xfrm>
                <a:off x="6419440" y="5126107"/>
                <a:ext cx="142560" cy="110160"/>
              </p14:xfrm>
            </p:contentPart>
          </mc:Choice>
          <mc:Fallback xmlns="">
            <p:pic>
              <p:nvPicPr>
                <p:cNvPr id="115" name="Freihand 114">
                  <a:extLst>
                    <a:ext uri="{FF2B5EF4-FFF2-40B4-BE49-F238E27FC236}">
                      <a16:creationId xmlns:a16="http://schemas.microsoft.com/office/drawing/2014/main" id="{7D7CC548-3F32-4EA7-B159-00415AEB3335}"/>
                    </a:ext>
                  </a:extLst>
                </p:cNvPr>
                <p:cNvPicPr/>
                <p:nvPr/>
              </p:nvPicPr>
              <p:blipFill>
                <a:blip r:embed="rId398"/>
                <a:stretch>
                  <a:fillRect/>
                </a:stretch>
              </p:blipFill>
              <p:spPr>
                <a:xfrm>
                  <a:off x="6415120" y="5121787"/>
                  <a:ext cx="1512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16" name="Freihand 115">
                  <a:extLst>
                    <a:ext uri="{FF2B5EF4-FFF2-40B4-BE49-F238E27FC236}">
                      <a16:creationId xmlns:a16="http://schemas.microsoft.com/office/drawing/2014/main" id="{219BAC7B-0DD9-49E2-B13B-6F13BE1F9F4B}"/>
                    </a:ext>
                  </a:extLst>
                </p14:cNvPr>
                <p14:cNvContentPartPr/>
                <p14:nvPr/>
              </p14:nvContentPartPr>
              <p14:xfrm>
                <a:off x="6596560" y="5213227"/>
                <a:ext cx="9000" cy="72720"/>
              </p14:xfrm>
            </p:contentPart>
          </mc:Choice>
          <mc:Fallback xmlns="">
            <p:pic>
              <p:nvPicPr>
                <p:cNvPr id="116" name="Freihand 115">
                  <a:extLst>
                    <a:ext uri="{FF2B5EF4-FFF2-40B4-BE49-F238E27FC236}">
                      <a16:creationId xmlns:a16="http://schemas.microsoft.com/office/drawing/2014/main" id="{219BAC7B-0DD9-49E2-B13B-6F13BE1F9F4B}"/>
                    </a:ext>
                  </a:extLst>
                </p:cNvPr>
                <p:cNvPicPr/>
                <p:nvPr/>
              </p:nvPicPr>
              <p:blipFill>
                <a:blip r:embed="rId400"/>
                <a:stretch>
                  <a:fillRect/>
                </a:stretch>
              </p:blipFill>
              <p:spPr>
                <a:xfrm>
                  <a:off x="6592240" y="5208907"/>
                  <a:ext cx="176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17" name="Freihand 116">
                  <a:extLst>
                    <a:ext uri="{FF2B5EF4-FFF2-40B4-BE49-F238E27FC236}">
                      <a16:creationId xmlns:a16="http://schemas.microsoft.com/office/drawing/2014/main" id="{30DD4D40-2203-466B-ACBA-C0166A77B172}"/>
                    </a:ext>
                  </a:extLst>
                </p14:cNvPr>
                <p14:cNvContentPartPr/>
                <p14:nvPr/>
              </p14:nvContentPartPr>
              <p14:xfrm>
                <a:off x="6542200" y="5272627"/>
                <a:ext cx="75960" cy="14400"/>
              </p14:xfrm>
            </p:contentPart>
          </mc:Choice>
          <mc:Fallback xmlns="">
            <p:pic>
              <p:nvPicPr>
                <p:cNvPr id="117" name="Freihand 116">
                  <a:extLst>
                    <a:ext uri="{FF2B5EF4-FFF2-40B4-BE49-F238E27FC236}">
                      <a16:creationId xmlns:a16="http://schemas.microsoft.com/office/drawing/2014/main" id="{30DD4D40-2203-466B-ACBA-C0166A77B172}"/>
                    </a:ext>
                  </a:extLst>
                </p:cNvPr>
                <p:cNvPicPr/>
                <p:nvPr/>
              </p:nvPicPr>
              <p:blipFill>
                <a:blip r:embed="rId402"/>
                <a:stretch>
                  <a:fillRect/>
                </a:stretch>
              </p:blipFill>
              <p:spPr>
                <a:xfrm>
                  <a:off x="6537880" y="5268307"/>
                  <a:ext cx="846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18" name="Freihand 117">
                  <a:extLst>
                    <a:ext uri="{FF2B5EF4-FFF2-40B4-BE49-F238E27FC236}">
                      <a16:creationId xmlns:a16="http://schemas.microsoft.com/office/drawing/2014/main" id="{A6C0CA95-A02F-47D8-85ED-C80DF347304D}"/>
                    </a:ext>
                  </a:extLst>
                </p14:cNvPr>
                <p14:cNvContentPartPr/>
                <p14:nvPr/>
              </p14:nvContentPartPr>
              <p14:xfrm>
                <a:off x="6544000" y="5204227"/>
                <a:ext cx="85680" cy="18000"/>
              </p14:xfrm>
            </p:contentPart>
          </mc:Choice>
          <mc:Fallback xmlns="">
            <p:pic>
              <p:nvPicPr>
                <p:cNvPr id="118" name="Freihand 117">
                  <a:extLst>
                    <a:ext uri="{FF2B5EF4-FFF2-40B4-BE49-F238E27FC236}">
                      <a16:creationId xmlns:a16="http://schemas.microsoft.com/office/drawing/2014/main" id="{A6C0CA95-A02F-47D8-85ED-C80DF347304D}"/>
                    </a:ext>
                  </a:extLst>
                </p:cNvPr>
                <p:cNvPicPr/>
                <p:nvPr/>
              </p:nvPicPr>
              <p:blipFill>
                <a:blip r:embed="rId404"/>
                <a:stretch>
                  <a:fillRect/>
                </a:stretch>
              </p:blipFill>
              <p:spPr>
                <a:xfrm>
                  <a:off x="6539680" y="5199907"/>
                  <a:ext cx="94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19" name="Freihand 118">
                  <a:extLst>
                    <a:ext uri="{FF2B5EF4-FFF2-40B4-BE49-F238E27FC236}">
                      <a16:creationId xmlns:a16="http://schemas.microsoft.com/office/drawing/2014/main" id="{C5D5F3C1-F657-4CFD-A3C7-2C422227D3E0}"/>
                    </a:ext>
                  </a:extLst>
                </p14:cNvPr>
                <p14:cNvContentPartPr/>
                <p14:nvPr/>
              </p14:nvContentPartPr>
              <p14:xfrm>
                <a:off x="6635440" y="5218987"/>
                <a:ext cx="108360" cy="76320"/>
              </p14:xfrm>
            </p:contentPart>
          </mc:Choice>
          <mc:Fallback xmlns="">
            <p:pic>
              <p:nvPicPr>
                <p:cNvPr id="119" name="Freihand 118">
                  <a:extLst>
                    <a:ext uri="{FF2B5EF4-FFF2-40B4-BE49-F238E27FC236}">
                      <a16:creationId xmlns:a16="http://schemas.microsoft.com/office/drawing/2014/main" id="{C5D5F3C1-F657-4CFD-A3C7-2C422227D3E0}"/>
                    </a:ext>
                  </a:extLst>
                </p:cNvPr>
                <p:cNvPicPr/>
                <p:nvPr/>
              </p:nvPicPr>
              <p:blipFill>
                <a:blip r:embed="rId406"/>
                <a:stretch>
                  <a:fillRect/>
                </a:stretch>
              </p:blipFill>
              <p:spPr>
                <a:xfrm>
                  <a:off x="6631120" y="5214667"/>
                  <a:ext cx="1170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21" name="Freihand 120">
                  <a:extLst>
                    <a:ext uri="{FF2B5EF4-FFF2-40B4-BE49-F238E27FC236}">
                      <a16:creationId xmlns:a16="http://schemas.microsoft.com/office/drawing/2014/main" id="{38D758AE-C582-426B-8FDF-B0ED26C0C0EA}"/>
                    </a:ext>
                  </a:extLst>
                </p14:cNvPr>
                <p14:cNvContentPartPr/>
                <p14:nvPr/>
              </p14:nvContentPartPr>
              <p14:xfrm>
                <a:off x="2366200" y="5508067"/>
                <a:ext cx="986040" cy="165240"/>
              </p14:xfrm>
            </p:contentPart>
          </mc:Choice>
          <mc:Fallback xmlns="">
            <p:pic>
              <p:nvPicPr>
                <p:cNvPr id="121" name="Freihand 120">
                  <a:extLst>
                    <a:ext uri="{FF2B5EF4-FFF2-40B4-BE49-F238E27FC236}">
                      <a16:creationId xmlns:a16="http://schemas.microsoft.com/office/drawing/2014/main" id="{38D758AE-C582-426B-8FDF-B0ED26C0C0EA}"/>
                    </a:ext>
                  </a:extLst>
                </p:cNvPr>
                <p:cNvPicPr/>
                <p:nvPr/>
              </p:nvPicPr>
              <p:blipFill>
                <a:blip r:embed="rId408"/>
                <a:stretch>
                  <a:fillRect/>
                </a:stretch>
              </p:blipFill>
              <p:spPr>
                <a:xfrm>
                  <a:off x="2361880" y="5503747"/>
                  <a:ext cx="9946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22" name="Freihand 121">
                  <a:extLst>
                    <a:ext uri="{FF2B5EF4-FFF2-40B4-BE49-F238E27FC236}">
                      <a16:creationId xmlns:a16="http://schemas.microsoft.com/office/drawing/2014/main" id="{2E356ED9-FE29-43EF-93BD-A85372E9683F}"/>
                    </a:ext>
                  </a:extLst>
                </p14:cNvPr>
                <p14:cNvContentPartPr/>
                <p14:nvPr/>
              </p14:nvContentPartPr>
              <p14:xfrm>
                <a:off x="3426040" y="5423467"/>
                <a:ext cx="886320" cy="212040"/>
              </p14:xfrm>
            </p:contentPart>
          </mc:Choice>
          <mc:Fallback xmlns="">
            <p:pic>
              <p:nvPicPr>
                <p:cNvPr id="122" name="Freihand 121">
                  <a:extLst>
                    <a:ext uri="{FF2B5EF4-FFF2-40B4-BE49-F238E27FC236}">
                      <a16:creationId xmlns:a16="http://schemas.microsoft.com/office/drawing/2014/main" id="{2E356ED9-FE29-43EF-93BD-A85372E9683F}"/>
                    </a:ext>
                  </a:extLst>
                </p:cNvPr>
                <p:cNvPicPr/>
                <p:nvPr/>
              </p:nvPicPr>
              <p:blipFill>
                <a:blip r:embed="rId410"/>
                <a:stretch>
                  <a:fillRect/>
                </a:stretch>
              </p:blipFill>
              <p:spPr>
                <a:xfrm>
                  <a:off x="3421720" y="5419147"/>
                  <a:ext cx="8949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23" name="Freihand 122">
                  <a:extLst>
                    <a:ext uri="{FF2B5EF4-FFF2-40B4-BE49-F238E27FC236}">
                      <a16:creationId xmlns:a16="http://schemas.microsoft.com/office/drawing/2014/main" id="{3107C52C-A3AE-47CE-B17F-25BDE6E140CD}"/>
                    </a:ext>
                  </a:extLst>
                </p14:cNvPr>
                <p14:cNvContentPartPr/>
                <p14:nvPr/>
              </p14:nvContentPartPr>
              <p14:xfrm>
                <a:off x="4301560" y="5398987"/>
                <a:ext cx="988200" cy="225000"/>
              </p14:xfrm>
            </p:contentPart>
          </mc:Choice>
          <mc:Fallback xmlns="">
            <p:pic>
              <p:nvPicPr>
                <p:cNvPr id="123" name="Freihand 122">
                  <a:extLst>
                    <a:ext uri="{FF2B5EF4-FFF2-40B4-BE49-F238E27FC236}">
                      <a16:creationId xmlns:a16="http://schemas.microsoft.com/office/drawing/2014/main" id="{3107C52C-A3AE-47CE-B17F-25BDE6E140CD}"/>
                    </a:ext>
                  </a:extLst>
                </p:cNvPr>
                <p:cNvPicPr/>
                <p:nvPr/>
              </p:nvPicPr>
              <p:blipFill>
                <a:blip r:embed="rId412"/>
                <a:stretch>
                  <a:fillRect/>
                </a:stretch>
              </p:blipFill>
              <p:spPr>
                <a:xfrm>
                  <a:off x="4297240" y="5394667"/>
                  <a:ext cx="9968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24" name="Freihand 123">
                  <a:extLst>
                    <a:ext uri="{FF2B5EF4-FFF2-40B4-BE49-F238E27FC236}">
                      <a16:creationId xmlns:a16="http://schemas.microsoft.com/office/drawing/2014/main" id="{EBA4B8A0-632F-4FB9-B195-14E7302CEFAF}"/>
                    </a:ext>
                  </a:extLst>
                </p14:cNvPr>
                <p14:cNvContentPartPr/>
                <p14:nvPr/>
              </p14:nvContentPartPr>
              <p14:xfrm>
                <a:off x="5306320" y="5406187"/>
                <a:ext cx="987120" cy="182160"/>
              </p14:xfrm>
            </p:contentPart>
          </mc:Choice>
          <mc:Fallback xmlns="">
            <p:pic>
              <p:nvPicPr>
                <p:cNvPr id="124" name="Freihand 123">
                  <a:extLst>
                    <a:ext uri="{FF2B5EF4-FFF2-40B4-BE49-F238E27FC236}">
                      <a16:creationId xmlns:a16="http://schemas.microsoft.com/office/drawing/2014/main" id="{EBA4B8A0-632F-4FB9-B195-14E7302CEFAF}"/>
                    </a:ext>
                  </a:extLst>
                </p:cNvPr>
                <p:cNvPicPr/>
                <p:nvPr/>
              </p:nvPicPr>
              <p:blipFill>
                <a:blip r:embed="rId414"/>
                <a:stretch>
                  <a:fillRect/>
                </a:stretch>
              </p:blipFill>
              <p:spPr>
                <a:xfrm>
                  <a:off x="5302000" y="5401867"/>
                  <a:ext cx="9957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26" name="Freihand 125">
                  <a:extLst>
                    <a:ext uri="{FF2B5EF4-FFF2-40B4-BE49-F238E27FC236}">
                      <a16:creationId xmlns:a16="http://schemas.microsoft.com/office/drawing/2014/main" id="{08889E4B-7139-485A-8485-F2D5DCFB916E}"/>
                    </a:ext>
                  </a:extLst>
                </p14:cNvPr>
                <p14:cNvContentPartPr/>
                <p14:nvPr/>
              </p14:nvContentPartPr>
              <p14:xfrm>
                <a:off x="2244520" y="5791027"/>
                <a:ext cx="15120" cy="120240"/>
              </p14:xfrm>
            </p:contentPart>
          </mc:Choice>
          <mc:Fallback xmlns="">
            <p:pic>
              <p:nvPicPr>
                <p:cNvPr id="126" name="Freihand 125">
                  <a:extLst>
                    <a:ext uri="{FF2B5EF4-FFF2-40B4-BE49-F238E27FC236}">
                      <a16:creationId xmlns:a16="http://schemas.microsoft.com/office/drawing/2014/main" id="{08889E4B-7139-485A-8485-F2D5DCFB916E}"/>
                    </a:ext>
                  </a:extLst>
                </p:cNvPr>
                <p:cNvPicPr/>
                <p:nvPr/>
              </p:nvPicPr>
              <p:blipFill>
                <a:blip r:embed="rId416"/>
                <a:stretch>
                  <a:fillRect/>
                </a:stretch>
              </p:blipFill>
              <p:spPr>
                <a:xfrm>
                  <a:off x="2240200" y="5786707"/>
                  <a:ext cx="23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27" name="Freihand 126">
                  <a:extLst>
                    <a:ext uri="{FF2B5EF4-FFF2-40B4-BE49-F238E27FC236}">
                      <a16:creationId xmlns:a16="http://schemas.microsoft.com/office/drawing/2014/main" id="{C277BBD5-227B-49AF-A7ED-D462E654E0B6}"/>
                    </a:ext>
                  </a:extLst>
                </p14:cNvPr>
                <p14:cNvContentPartPr/>
                <p14:nvPr/>
              </p14:nvContentPartPr>
              <p14:xfrm>
                <a:off x="2140840" y="5775187"/>
                <a:ext cx="157320" cy="22680"/>
              </p14:xfrm>
            </p:contentPart>
          </mc:Choice>
          <mc:Fallback xmlns="">
            <p:pic>
              <p:nvPicPr>
                <p:cNvPr id="127" name="Freihand 126">
                  <a:extLst>
                    <a:ext uri="{FF2B5EF4-FFF2-40B4-BE49-F238E27FC236}">
                      <a16:creationId xmlns:a16="http://schemas.microsoft.com/office/drawing/2014/main" id="{C277BBD5-227B-49AF-A7ED-D462E654E0B6}"/>
                    </a:ext>
                  </a:extLst>
                </p:cNvPr>
                <p:cNvPicPr/>
                <p:nvPr/>
              </p:nvPicPr>
              <p:blipFill>
                <a:blip r:embed="rId418"/>
                <a:stretch>
                  <a:fillRect/>
                </a:stretch>
              </p:blipFill>
              <p:spPr>
                <a:xfrm>
                  <a:off x="2136520" y="5770867"/>
                  <a:ext cx="1659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28" name="Freihand 127">
                  <a:extLst>
                    <a:ext uri="{FF2B5EF4-FFF2-40B4-BE49-F238E27FC236}">
                      <a16:creationId xmlns:a16="http://schemas.microsoft.com/office/drawing/2014/main" id="{717D5472-570B-438F-A217-B6DA5B1261E0}"/>
                    </a:ext>
                  </a:extLst>
                </p14:cNvPr>
                <p14:cNvContentPartPr/>
                <p14:nvPr/>
              </p14:nvContentPartPr>
              <p14:xfrm>
                <a:off x="2317600" y="5740987"/>
                <a:ext cx="75600" cy="140760"/>
              </p14:xfrm>
            </p:contentPart>
          </mc:Choice>
          <mc:Fallback xmlns="">
            <p:pic>
              <p:nvPicPr>
                <p:cNvPr id="128" name="Freihand 127">
                  <a:extLst>
                    <a:ext uri="{FF2B5EF4-FFF2-40B4-BE49-F238E27FC236}">
                      <a16:creationId xmlns:a16="http://schemas.microsoft.com/office/drawing/2014/main" id="{717D5472-570B-438F-A217-B6DA5B1261E0}"/>
                    </a:ext>
                  </a:extLst>
                </p:cNvPr>
                <p:cNvPicPr/>
                <p:nvPr/>
              </p:nvPicPr>
              <p:blipFill>
                <a:blip r:embed="rId420"/>
                <a:stretch>
                  <a:fillRect/>
                </a:stretch>
              </p:blipFill>
              <p:spPr>
                <a:xfrm>
                  <a:off x="2313280" y="5736667"/>
                  <a:ext cx="842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29" name="Freihand 128">
                  <a:extLst>
                    <a:ext uri="{FF2B5EF4-FFF2-40B4-BE49-F238E27FC236}">
                      <a16:creationId xmlns:a16="http://schemas.microsoft.com/office/drawing/2014/main" id="{5B361E46-2F5E-4FC1-B056-062FA9A792E1}"/>
                    </a:ext>
                  </a:extLst>
                </p14:cNvPr>
                <p14:cNvContentPartPr/>
                <p14:nvPr/>
              </p14:nvContentPartPr>
              <p14:xfrm>
                <a:off x="2435680" y="5797867"/>
                <a:ext cx="85680" cy="84960"/>
              </p14:xfrm>
            </p:contentPart>
          </mc:Choice>
          <mc:Fallback xmlns="">
            <p:pic>
              <p:nvPicPr>
                <p:cNvPr id="129" name="Freihand 128">
                  <a:extLst>
                    <a:ext uri="{FF2B5EF4-FFF2-40B4-BE49-F238E27FC236}">
                      <a16:creationId xmlns:a16="http://schemas.microsoft.com/office/drawing/2014/main" id="{5B361E46-2F5E-4FC1-B056-062FA9A792E1}"/>
                    </a:ext>
                  </a:extLst>
                </p:cNvPr>
                <p:cNvPicPr/>
                <p:nvPr/>
              </p:nvPicPr>
              <p:blipFill>
                <a:blip r:embed="rId422"/>
                <a:stretch>
                  <a:fillRect/>
                </a:stretch>
              </p:blipFill>
              <p:spPr>
                <a:xfrm>
                  <a:off x="2431360" y="5793547"/>
                  <a:ext cx="943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30" name="Freihand 129">
                  <a:extLst>
                    <a:ext uri="{FF2B5EF4-FFF2-40B4-BE49-F238E27FC236}">
                      <a16:creationId xmlns:a16="http://schemas.microsoft.com/office/drawing/2014/main" id="{C3ADBD6D-7A82-4452-8126-73C3B0F7CD94}"/>
                    </a:ext>
                  </a:extLst>
                </p14:cNvPr>
                <p14:cNvContentPartPr/>
                <p14:nvPr/>
              </p14:nvContentPartPr>
              <p14:xfrm>
                <a:off x="2724400" y="5807227"/>
                <a:ext cx="83880" cy="158400"/>
              </p14:xfrm>
            </p:contentPart>
          </mc:Choice>
          <mc:Fallback xmlns="">
            <p:pic>
              <p:nvPicPr>
                <p:cNvPr id="130" name="Freihand 129">
                  <a:extLst>
                    <a:ext uri="{FF2B5EF4-FFF2-40B4-BE49-F238E27FC236}">
                      <a16:creationId xmlns:a16="http://schemas.microsoft.com/office/drawing/2014/main" id="{C3ADBD6D-7A82-4452-8126-73C3B0F7CD94}"/>
                    </a:ext>
                  </a:extLst>
                </p:cNvPr>
                <p:cNvPicPr/>
                <p:nvPr/>
              </p:nvPicPr>
              <p:blipFill>
                <a:blip r:embed="rId424"/>
                <a:stretch>
                  <a:fillRect/>
                </a:stretch>
              </p:blipFill>
              <p:spPr>
                <a:xfrm>
                  <a:off x="2720080" y="5802907"/>
                  <a:ext cx="925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31" name="Freihand 130">
                  <a:extLst>
                    <a:ext uri="{FF2B5EF4-FFF2-40B4-BE49-F238E27FC236}">
                      <a16:creationId xmlns:a16="http://schemas.microsoft.com/office/drawing/2014/main" id="{CAC3F00D-5E22-4E75-8232-BC2187B8B6AF}"/>
                    </a:ext>
                  </a:extLst>
                </p14:cNvPr>
                <p14:cNvContentPartPr/>
                <p14:nvPr/>
              </p14:nvContentPartPr>
              <p14:xfrm>
                <a:off x="2845360" y="5802547"/>
                <a:ext cx="116280" cy="69120"/>
              </p14:xfrm>
            </p:contentPart>
          </mc:Choice>
          <mc:Fallback xmlns="">
            <p:pic>
              <p:nvPicPr>
                <p:cNvPr id="131" name="Freihand 130">
                  <a:extLst>
                    <a:ext uri="{FF2B5EF4-FFF2-40B4-BE49-F238E27FC236}">
                      <a16:creationId xmlns:a16="http://schemas.microsoft.com/office/drawing/2014/main" id="{CAC3F00D-5E22-4E75-8232-BC2187B8B6AF}"/>
                    </a:ext>
                  </a:extLst>
                </p:cNvPr>
                <p:cNvPicPr/>
                <p:nvPr/>
              </p:nvPicPr>
              <p:blipFill>
                <a:blip r:embed="rId426"/>
                <a:stretch>
                  <a:fillRect/>
                </a:stretch>
              </p:blipFill>
              <p:spPr>
                <a:xfrm>
                  <a:off x="2841040" y="5798227"/>
                  <a:ext cx="1249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32" name="Freihand 131">
                  <a:extLst>
                    <a:ext uri="{FF2B5EF4-FFF2-40B4-BE49-F238E27FC236}">
                      <a16:creationId xmlns:a16="http://schemas.microsoft.com/office/drawing/2014/main" id="{4D616AD1-4B39-4B57-8D4B-D2DE64B11AAB}"/>
                    </a:ext>
                  </a:extLst>
                </p14:cNvPr>
                <p14:cNvContentPartPr/>
                <p14:nvPr/>
              </p14:nvContentPartPr>
              <p14:xfrm>
                <a:off x="2911960" y="5794627"/>
                <a:ext cx="15480" cy="80640"/>
              </p14:xfrm>
            </p:contentPart>
          </mc:Choice>
          <mc:Fallback xmlns="">
            <p:pic>
              <p:nvPicPr>
                <p:cNvPr id="132" name="Freihand 131">
                  <a:extLst>
                    <a:ext uri="{FF2B5EF4-FFF2-40B4-BE49-F238E27FC236}">
                      <a16:creationId xmlns:a16="http://schemas.microsoft.com/office/drawing/2014/main" id="{4D616AD1-4B39-4B57-8D4B-D2DE64B11AAB}"/>
                    </a:ext>
                  </a:extLst>
                </p:cNvPr>
                <p:cNvPicPr/>
                <p:nvPr/>
              </p:nvPicPr>
              <p:blipFill>
                <a:blip r:embed="rId428"/>
                <a:stretch>
                  <a:fillRect/>
                </a:stretch>
              </p:blipFill>
              <p:spPr>
                <a:xfrm>
                  <a:off x="2907640" y="5790307"/>
                  <a:ext cx="241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33" name="Freihand 132">
                  <a:extLst>
                    <a:ext uri="{FF2B5EF4-FFF2-40B4-BE49-F238E27FC236}">
                      <a16:creationId xmlns:a16="http://schemas.microsoft.com/office/drawing/2014/main" id="{2B44D262-5BE4-4A7A-9C95-433EE1509657}"/>
                    </a:ext>
                  </a:extLst>
                </p14:cNvPr>
                <p14:cNvContentPartPr/>
                <p14:nvPr/>
              </p14:nvContentPartPr>
              <p14:xfrm>
                <a:off x="2933560" y="5746387"/>
                <a:ext cx="12600" cy="19440"/>
              </p14:xfrm>
            </p:contentPart>
          </mc:Choice>
          <mc:Fallback xmlns="">
            <p:pic>
              <p:nvPicPr>
                <p:cNvPr id="133" name="Freihand 132">
                  <a:extLst>
                    <a:ext uri="{FF2B5EF4-FFF2-40B4-BE49-F238E27FC236}">
                      <a16:creationId xmlns:a16="http://schemas.microsoft.com/office/drawing/2014/main" id="{2B44D262-5BE4-4A7A-9C95-433EE1509657}"/>
                    </a:ext>
                  </a:extLst>
                </p:cNvPr>
                <p:cNvPicPr/>
                <p:nvPr/>
              </p:nvPicPr>
              <p:blipFill>
                <a:blip r:embed="rId430"/>
                <a:stretch>
                  <a:fillRect/>
                </a:stretch>
              </p:blipFill>
              <p:spPr>
                <a:xfrm>
                  <a:off x="2929240" y="5742067"/>
                  <a:ext cx="212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34" name="Freihand 133">
                  <a:extLst>
                    <a:ext uri="{FF2B5EF4-FFF2-40B4-BE49-F238E27FC236}">
                      <a16:creationId xmlns:a16="http://schemas.microsoft.com/office/drawing/2014/main" id="{334EED68-D6A8-48F2-A088-4F50F0BB160C}"/>
                    </a:ext>
                  </a:extLst>
                </p14:cNvPr>
                <p14:cNvContentPartPr/>
                <p14:nvPr/>
              </p14:nvContentPartPr>
              <p14:xfrm>
                <a:off x="2991160" y="5796067"/>
                <a:ext cx="94320" cy="77040"/>
              </p14:xfrm>
            </p:contentPart>
          </mc:Choice>
          <mc:Fallback xmlns="">
            <p:pic>
              <p:nvPicPr>
                <p:cNvPr id="134" name="Freihand 133">
                  <a:extLst>
                    <a:ext uri="{FF2B5EF4-FFF2-40B4-BE49-F238E27FC236}">
                      <a16:creationId xmlns:a16="http://schemas.microsoft.com/office/drawing/2014/main" id="{334EED68-D6A8-48F2-A088-4F50F0BB160C}"/>
                    </a:ext>
                  </a:extLst>
                </p:cNvPr>
                <p:cNvPicPr/>
                <p:nvPr/>
              </p:nvPicPr>
              <p:blipFill>
                <a:blip r:embed="rId432"/>
                <a:stretch>
                  <a:fillRect/>
                </a:stretch>
              </p:blipFill>
              <p:spPr>
                <a:xfrm>
                  <a:off x="2986840" y="5791747"/>
                  <a:ext cx="102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35" name="Freihand 134">
                  <a:extLst>
                    <a:ext uri="{FF2B5EF4-FFF2-40B4-BE49-F238E27FC236}">
                      <a16:creationId xmlns:a16="http://schemas.microsoft.com/office/drawing/2014/main" id="{D1BDBE38-B582-4811-916E-D63F889AFB61}"/>
                    </a:ext>
                  </a:extLst>
                </p14:cNvPr>
                <p14:cNvContentPartPr/>
                <p14:nvPr/>
              </p14:nvContentPartPr>
              <p14:xfrm>
                <a:off x="3103480" y="5789227"/>
                <a:ext cx="77040" cy="77040"/>
              </p14:xfrm>
            </p:contentPart>
          </mc:Choice>
          <mc:Fallback xmlns="">
            <p:pic>
              <p:nvPicPr>
                <p:cNvPr id="135" name="Freihand 134">
                  <a:extLst>
                    <a:ext uri="{FF2B5EF4-FFF2-40B4-BE49-F238E27FC236}">
                      <a16:creationId xmlns:a16="http://schemas.microsoft.com/office/drawing/2014/main" id="{D1BDBE38-B582-4811-916E-D63F889AFB61}"/>
                    </a:ext>
                  </a:extLst>
                </p:cNvPr>
                <p:cNvPicPr/>
                <p:nvPr/>
              </p:nvPicPr>
              <p:blipFill>
                <a:blip r:embed="rId434"/>
                <a:stretch>
                  <a:fillRect/>
                </a:stretch>
              </p:blipFill>
              <p:spPr>
                <a:xfrm>
                  <a:off x="3099160" y="5784907"/>
                  <a:ext cx="856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36" name="Freihand 135">
                  <a:extLst>
                    <a:ext uri="{FF2B5EF4-FFF2-40B4-BE49-F238E27FC236}">
                      <a16:creationId xmlns:a16="http://schemas.microsoft.com/office/drawing/2014/main" id="{25AE43DD-FE47-4257-8D5D-A82B57F9A175}"/>
                    </a:ext>
                  </a:extLst>
                </p14:cNvPr>
                <p14:cNvContentPartPr/>
                <p14:nvPr/>
              </p14:nvContentPartPr>
              <p14:xfrm>
                <a:off x="3217960" y="5783467"/>
                <a:ext cx="69480" cy="76320"/>
              </p14:xfrm>
            </p:contentPart>
          </mc:Choice>
          <mc:Fallback xmlns="">
            <p:pic>
              <p:nvPicPr>
                <p:cNvPr id="136" name="Freihand 135">
                  <a:extLst>
                    <a:ext uri="{FF2B5EF4-FFF2-40B4-BE49-F238E27FC236}">
                      <a16:creationId xmlns:a16="http://schemas.microsoft.com/office/drawing/2014/main" id="{25AE43DD-FE47-4257-8D5D-A82B57F9A175}"/>
                    </a:ext>
                  </a:extLst>
                </p:cNvPr>
                <p:cNvPicPr/>
                <p:nvPr/>
              </p:nvPicPr>
              <p:blipFill>
                <a:blip r:embed="rId436"/>
                <a:stretch>
                  <a:fillRect/>
                </a:stretch>
              </p:blipFill>
              <p:spPr>
                <a:xfrm>
                  <a:off x="3213640" y="5779147"/>
                  <a:ext cx="781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37" name="Freihand 136">
                  <a:extLst>
                    <a:ext uri="{FF2B5EF4-FFF2-40B4-BE49-F238E27FC236}">
                      <a16:creationId xmlns:a16="http://schemas.microsoft.com/office/drawing/2014/main" id="{E1F5DF2C-5AC1-4EE4-881C-5B6431780F95}"/>
                    </a:ext>
                  </a:extLst>
                </p14:cNvPr>
                <p14:cNvContentPartPr/>
                <p14:nvPr/>
              </p14:nvContentPartPr>
              <p14:xfrm>
                <a:off x="3466720" y="5770507"/>
                <a:ext cx="169560" cy="55800"/>
              </p14:xfrm>
            </p:contentPart>
          </mc:Choice>
          <mc:Fallback xmlns="">
            <p:pic>
              <p:nvPicPr>
                <p:cNvPr id="137" name="Freihand 136">
                  <a:extLst>
                    <a:ext uri="{FF2B5EF4-FFF2-40B4-BE49-F238E27FC236}">
                      <a16:creationId xmlns:a16="http://schemas.microsoft.com/office/drawing/2014/main" id="{E1F5DF2C-5AC1-4EE4-881C-5B6431780F95}"/>
                    </a:ext>
                  </a:extLst>
                </p:cNvPr>
                <p:cNvPicPr/>
                <p:nvPr/>
              </p:nvPicPr>
              <p:blipFill>
                <a:blip r:embed="rId438"/>
                <a:stretch>
                  <a:fillRect/>
                </a:stretch>
              </p:blipFill>
              <p:spPr>
                <a:xfrm>
                  <a:off x="3462400" y="5766187"/>
                  <a:ext cx="1782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38" name="Freihand 137">
                  <a:extLst>
                    <a:ext uri="{FF2B5EF4-FFF2-40B4-BE49-F238E27FC236}">
                      <a16:creationId xmlns:a16="http://schemas.microsoft.com/office/drawing/2014/main" id="{96960DAF-B881-4A5F-B042-3C4E75AE5C6A}"/>
                    </a:ext>
                  </a:extLst>
                </p14:cNvPr>
                <p14:cNvContentPartPr/>
                <p14:nvPr/>
              </p14:nvContentPartPr>
              <p14:xfrm>
                <a:off x="3674080" y="5758987"/>
                <a:ext cx="81720" cy="63720"/>
              </p14:xfrm>
            </p:contentPart>
          </mc:Choice>
          <mc:Fallback xmlns="">
            <p:pic>
              <p:nvPicPr>
                <p:cNvPr id="138" name="Freihand 137">
                  <a:extLst>
                    <a:ext uri="{FF2B5EF4-FFF2-40B4-BE49-F238E27FC236}">
                      <a16:creationId xmlns:a16="http://schemas.microsoft.com/office/drawing/2014/main" id="{96960DAF-B881-4A5F-B042-3C4E75AE5C6A}"/>
                    </a:ext>
                  </a:extLst>
                </p:cNvPr>
                <p:cNvPicPr/>
                <p:nvPr/>
              </p:nvPicPr>
              <p:blipFill>
                <a:blip r:embed="rId440"/>
                <a:stretch>
                  <a:fillRect/>
                </a:stretch>
              </p:blipFill>
              <p:spPr>
                <a:xfrm>
                  <a:off x="3669760" y="5754667"/>
                  <a:ext cx="903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39" name="Freihand 138">
                  <a:extLst>
                    <a:ext uri="{FF2B5EF4-FFF2-40B4-BE49-F238E27FC236}">
                      <a16:creationId xmlns:a16="http://schemas.microsoft.com/office/drawing/2014/main" id="{D3110035-6EC5-42EE-A4E4-BA3437C48D6C}"/>
                    </a:ext>
                  </a:extLst>
                </p14:cNvPr>
                <p14:cNvContentPartPr/>
                <p14:nvPr/>
              </p14:nvContentPartPr>
              <p14:xfrm>
                <a:off x="3760120" y="5757547"/>
                <a:ext cx="141480" cy="59400"/>
              </p14:xfrm>
            </p:contentPart>
          </mc:Choice>
          <mc:Fallback xmlns="">
            <p:pic>
              <p:nvPicPr>
                <p:cNvPr id="139" name="Freihand 138">
                  <a:extLst>
                    <a:ext uri="{FF2B5EF4-FFF2-40B4-BE49-F238E27FC236}">
                      <a16:creationId xmlns:a16="http://schemas.microsoft.com/office/drawing/2014/main" id="{D3110035-6EC5-42EE-A4E4-BA3437C48D6C}"/>
                    </a:ext>
                  </a:extLst>
                </p:cNvPr>
                <p:cNvPicPr/>
                <p:nvPr/>
              </p:nvPicPr>
              <p:blipFill>
                <a:blip r:embed="rId442"/>
                <a:stretch>
                  <a:fillRect/>
                </a:stretch>
              </p:blipFill>
              <p:spPr>
                <a:xfrm>
                  <a:off x="3755800" y="5753227"/>
                  <a:ext cx="1501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40" name="Freihand 139">
                  <a:extLst>
                    <a:ext uri="{FF2B5EF4-FFF2-40B4-BE49-F238E27FC236}">
                      <a16:creationId xmlns:a16="http://schemas.microsoft.com/office/drawing/2014/main" id="{3DF2C0B0-B739-48C7-BB40-2B9ECAD69561}"/>
                    </a:ext>
                  </a:extLst>
                </p14:cNvPr>
                <p14:cNvContentPartPr/>
                <p14:nvPr/>
              </p14:nvContentPartPr>
              <p14:xfrm>
                <a:off x="3917080" y="5740987"/>
                <a:ext cx="79560" cy="86400"/>
              </p14:xfrm>
            </p:contentPart>
          </mc:Choice>
          <mc:Fallback xmlns="">
            <p:pic>
              <p:nvPicPr>
                <p:cNvPr id="140" name="Freihand 139">
                  <a:extLst>
                    <a:ext uri="{FF2B5EF4-FFF2-40B4-BE49-F238E27FC236}">
                      <a16:creationId xmlns:a16="http://schemas.microsoft.com/office/drawing/2014/main" id="{3DF2C0B0-B739-48C7-BB40-2B9ECAD69561}"/>
                    </a:ext>
                  </a:extLst>
                </p:cNvPr>
                <p:cNvPicPr/>
                <p:nvPr/>
              </p:nvPicPr>
              <p:blipFill>
                <a:blip r:embed="rId444"/>
                <a:stretch>
                  <a:fillRect/>
                </a:stretch>
              </p:blipFill>
              <p:spPr>
                <a:xfrm>
                  <a:off x="3912760" y="5736667"/>
                  <a:ext cx="88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41" name="Freihand 140">
                  <a:extLst>
                    <a:ext uri="{FF2B5EF4-FFF2-40B4-BE49-F238E27FC236}">
                      <a16:creationId xmlns:a16="http://schemas.microsoft.com/office/drawing/2014/main" id="{AE0FEF8D-436E-473C-8878-FE70160B4A4A}"/>
                    </a:ext>
                  </a:extLst>
                </p14:cNvPr>
                <p14:cNvContentPartPr/>
                <p14:nvPr/>
              </p14:nvContentPartPr>
              <p14:xfrm>
                <a:off x="4039840" y="5736667"/>
                <a:ext cx="279720" cy="78480"/>
              </p14:xfrm>
            </p:contentPart>
          </mc:Choice>
          <mc:Fallback xmlns="">
            <p:pic>
              <p:nvPicPr>
                <p:cNvPr id="141" name="Freihand 140">
                  <a:extLst>
                    <a:ext uri="{FF2B5EF4-FFF2-40B4-BE49-F238E27FC236}">
                      <a16:creationId xmlns:a16="http://schemas.microsoft.com/office/drawing/2014/main" id="{AE0FEF8D-436E-473C-8878-FE70160B4A4A}"/>
                    </a:ext>
                  </a:extLst>
                </p:cNvPr>
                <p:cNvPicPr/>
                <p:nvPr/>
              </p:nvPicPr>
              <p:blipFill>
                <a:blip r:embed="rId446"/>
                <a:stretch>
                  <a:fillRect/>
                </a:stretch>
              </p:blipFill>
              <p:spPr>
                <a:xfrm>
                  <a:off x="4035520" y="5732347"/>
                  <a:ext cx="2883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42" name="Freihand 141">
                  <a:extLst>
                    <a:ext uri="{FF2B5EF4-FFF2-40B4-BE49-F238E27FC236}">
                      <a16:creationId xmlns:a16="http://schemas.microsoft.com/office/drawing/2014/main" id="{2ED05720-E4CB-45EB-900D-8BC8CCFC4CA6}"/>
                    </a:ext>
                  </a:extLst>
                </p14:cNvPr>
                <p14:cNvContentPartPr/>
                <p14:nvPr/>
              </p14:nvContentPartPr>
              <p14:xfrm>
                <a:off x="4337920" y="5694187"/>
                <a:ext cx="125640" cy="97200"/>
              </p14:xfrm>
            </p:contentPart>
          </mc:Choice>
          <mc:Fallback xmlns="">
            <p:pic>
              <p:nvPicPr>
                <p:cNvPr id="142" name="Freihand 141">
                  <a:extLst>
                    <a:ext uri="{FF2B5EF4-FFF2-40B4-BE49-F238E27FC236}">
                      <a16:creationId xmlns:a16="http://schemas.microsoft.com/office/drawing/2014/main" id="{2ED05720-E4CB-45EB-900D-8BC8CCFC4CA6}"/>
                    </a:ext>
                  </a:extLst>
                </p:cNvPr>
                <p:cNvPicPr/>
                <p:nvPr/>
              </p:nvPicPr>
              <p:blipFill>
                <a:blip r:embed="rId448"/>
                <a:stretch>
                  <a:fillRect/>
                </a:stretch>
              </p:blipFill>
              <p:spPr>
                <a:xfrm>
                  <a:off x="4333600" y="5689867"/>
                  <a:ext cx="1342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43" name="Freihand 142">
                  <a:extLst>
                    <a:ext uri="{FF2B5EF4-FFF2-40B4-BE49-F238E27FC236}">
                      <a16:creationId xmlns:a16="http://schemas.microsoft.com/office/drawing/2014/main" id="{9B0EBEAB-96F6-48BB-A9AF-20B52E709FD9}"/>
                    </a:ext>
                  </a:extLst>
                </p14:cNvPr>
                <p14:cNvContentPartPr/>
                <p14:nvPr/>
              </p14:nvContentPartPr>
              <p14:xfrm>
                <a:off x="4635280" y="5736307"/>
                <a:ext cx="191880" cy="42840"/>
              </p14:xfrm>
            </p:contentPart>
          </mc:Choice>
          <mc:Fallback xmlns="">
            <p:pic>
              <p:nvPicPr>
                <p:cNvPr id="143" name="Freihand 142">
                  <a:extLst>
                    <a:ext uri="{FF2B5EF4-FFF2-40B4-BE49-F238E27FC236}">
                      <a16:creationId xmlns:a16="http://schemas.microsoft.com/office/drawing/2014/main" id="{9B0EBEAB-96F6-48BB-A9AF-20B52E709FD9}"/>
                    </a:ext>
                  </a:extLst>
                </p:cNvPr>
                <p:cNvPicPr/>
                <p:nvPr/>
              </p:nvPicPr>
              <p:blipFill>
                <a:blip r:embed="rId450"/>
                <a:stretch>
                  <a:fillRect/>
                </a:stretch>
              </p:blipFill>
              <p:spPr>
                <a:xfrm>
                  <a:off x="4630960" y="5731987"/>
                  <a:ext cx="2005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44" name="Freihand 143">
                  <a:extLst>
                    <a:ext uri="{FF2B5EF4-FFF2-40B4-BE49-F238E27FC236}">
                      <a16:creationId xmlns:a16="http://schemas.microsoft.com/office/drawing/2014/main" id="{01DEC40A-24AF-4E61-88F5-839020F397CF}"/>
                    </a:ext>
                  </a:extLst>
                </p14:cNvPr>
                <p14:cNvContentPartPr/>
                <p14:nvPr/>
              </p14:nvContentPartPr>
              <p14:xfrm>
                <a:off x="4803760" y="5661067"/>
                <a:ext cx="360" cy="360"/>
              </p14:xfrm>
            </p:contentPart>
          </mc:Choice>
          <mc:Fallback xmlns="">
            <p:pic>
              <p:nvPicPr>
                <p:cNvPr id="144" name="Freihand 143">
                  <a:extLst>
                    <a:ext uri="{FF2B5EF4-FFF2-40B4-BE49-F238E27FC236}">
                      <a16:creationId xmlns:a16="http://schemas.microsoft.com/office/drawing/2014/main" id="{01DEC40A-24AF-4E61-88F5-839020F397CF}"/>
                    </a:ext>
                  </a:extLst>
                </p:cNvPr>
                <p:cNvPicPr/>
                <p:nvPr/>
              </p:nvPicPr>
              <p:blipFill>
                <a:blip r:embed="rId12"/>
                <a:stretch>
                  <a:fillRect/>
                </a:stretch>
              </p:blipFill>
              <p:spPr>
                <a:xfrm>
                  <a:off x="4799440" y="56567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45" name="Freihand 144">
                  <a:extLst>
                    <a:ext uri="{FF2B5EF4-FFF2-40B4-BE49-F238E27FC236}">
                      <a16:creationId xmlns:a16="http://schemas.microsoft.com/office/drawing/2014/main" id="{309123DE-DFF8-4211-BAB5-4A621EF573A3}"/>
                    </a:ext>
                  </a:extLst>
                </p14:cNvPr>
                <p14:cNvContentPartPr/>
                <p14:nvPr/>
              </p14:nvContentPartPr>
              <p14:xfrm>
                <a:off x="5057560" y="5713627"/>
                <a:ext cx="187560" cy="49320"/>
              </p14:xfrm>
            </p:contentPart>
          </mc:Choice>
          <mc:Fallback xmlns="">
            <p:pic>
              <p:nvPicPr>
                <p:cNvPr id="145" name="Freihand 144">
                  <a:extLst>
                    <a:ext uri="{FF2B5EF4-FFF2-40B4-BE49-F238E27FC236}">
                      <a16:creationId xmlns:a16="http://schemas.microsoft.com/office/drawing/2014/main" id="{309123DE-DFF8-4211-BAB5-4A621EF573A3}"/>
                    </a:ext>
                  </a:extLst>
                </p:cNvPr>
                <p:cNvPicPr/>
                <p:nvPr/>
              </p:nvPicPr>
              <p:blipFill>
                <a:blip r:embed="rId453"/>
                <a:stretch>
                  <a:fillRect/>
                </a:stretch>
              </p:blipFill>
              <p:spPr>
                <a:xfrm>
                  <a:off x="5053240" y="5709307"/>
                  <a:ext cx="1962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46" name="Freihand 145">
                  <a:extLst>
                    <a:ext uri="{FF2B5EF4-FFF2-40B4-BE49-F238E27FC236}">
                      <a16:creationId xmlns:a16="http://schemas.microsoft.com/office/drawing/2014/main" id="{65A619C0-ED35-40CD-90B0-741ECE649BE1}"/>
                    </a:ext>
                  </a:extLst>
                </p14:cNvPr>
                <p14:cNvContentPartPr/>
                <p14:nvPr/>
              </p14:nvContentPartPr>
              <p14:xfrm>
                <a:off x="5263840" y="5707147"/>
                <a:ext cx="78480" cy="53640"/>
              </p14:xfrm>
            </p:contentPart>
          </mc:Choice>
          <mc:Fallback xmlns="">
            <p:pic>
              <p:nvPicPr>
                <p:cNvPr id="146" name="Freihand 145">
                  <a:extLst>
                    <a:ext uri="{FF2B5EF4-FFF2-40B4-BE49-F238E27FC236}">
                      <a16:creationId xmlns:a16="http://schemas.microsoft.com/office/drawing/2014/main" id="{65A619C0-ED35-40CD-90B0-741ECE649BE1}"/>
                    </a:ext>
                  </a:extLst>
                </p:cNvPr>
                <p:cNvPicPr/>
                <p:nvPr/>
              </p:nvPicPr>
              <p:blipFill>
                <a:blip r:embed="rId455"/>
                <a:stretch>
                  <a:fillRect/>
                </a:stretch>
              </p:blipFill>
              <p:spPr>
                <a:xfrm>
                  <a:off x="5259520" y="5702827"/>
                  <a:ext cx="871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47" name="Freihand 146">
                  <a:extLst>
                    <a:ext uri="{FF2B5EF4-FFF2-40B4-BE49-F238E27FC236}">
                      <a16:creationId xmlns:a16="http://schemas.microsoft.com/office/drawing/2014/main" id="{4268DCD7-535B-43CC-89AB-46EF5F22225E}"/>
                    </a:ext>
                  </a:extLst>
                </p14:cNvPr>
                <p14:cNvContentPartPr/>
                <p14:nvPr/>
              </p14:nvContentPartPr>
              <p14:xfrm>
                <a:off x="5379400" y="5706427"/>
                <a:ext cx="81360" cy="58320"/>
              </p14:xfrm>
            </p:contentPart>
          </mc:Choice>
          <mc:Fallback xmlns="">
            <p:pic>
              <p:nvPicPr>
                <p:cNvPr id="147" name="Freihand 146">
                  <a:extLst>
                    <a:ext uri="{FF2B5EF4-FFF2-40B4-BE49-F238E27FC236}">
                      <a16:creationId xmlns:a16="http://schemas.microsoft.com/office/drawing/2014/main" id="{4268DCD7-535B-43CC-89AB-46EF5F22225E}"/>
                    </a:ext>
                  </a:extLst>
                </p:cNvPr>
                <p:cNvPicPr/>
                <p:nvPr/>
              </p:nvPicPr>
              <p:blipFill>
                <a:blip r:embed="rId457"/>
                <a:stretch>
                  <a:fillRect/>
                </a:stretch>
              </p:blipFill>
              <p:spPr>
                <a:xfrm>
                  <a:off x="5375080" y="5702107"/>
                  <a:ext cx="900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48" name="Freihand 147">
                  <a:extLst>
                    <a:ext uri="{FF2B5EF4-FFF2-40B4-BE49-F238E27FC236}">
                      <a16:creationId xmlns:a16="http://schemas.microsoft.com/office/drawing/2014/main" id="{C577AFA8-8DAD-434F-9096-96EBFF059009}"/>
                    </a:ext>
                  </a:extLst>
                </p14:cNvPr>
                <p14:cNvContentPartPr/>
                <p14:nvPr/>
              </p14:nvContentPartPr>
              <p14:xfrm>
                <a:off x="5502160" y="5677267"/>
                <a:ext cx="277920" cy="197640"/>
              </p14:xfrm>
            </p:contentPart>
          </mc:Choice>
          <mc:Fallback xmlns="">
            <p:pic>
              <p:nvPicPr>
                <p:cNvPr id="148" name="Freihand 147">
                  <a:extLst>
                    <a:ext uri="{FF2B5EF4-FFF2-40B4-BE49-F238E27FC236}">
                      <a16:creationId xmlns:a16="http://schemas.microsoft.com/office/drawing/2014/main" id="{C577AFA8-8DAD-434F-9096-96EBFF059009}"/>
                    </a:ext>
                  </a:extLst>
                </p:cNvPr>
                <p:cNvPicPr/>
                <p:nvPr/>
              </p:nvPicPr>
              <p:blipFill>
                <a:blip r:embed="rId459"/>
                <a:stretch>
                  <a:fillRect/>
                </a:stretch>
              </p:blipFill>
              <p:spPr>
                <a:xfrm>
                  <a:off x="5497840" y="5672947"/>
                  <a:ext cx="2865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51" name="Freihand 150">
                  <a:extLst>
                    <a:ext uri="{FF2B5EF4-FFF2-40B4-BE49-F238E27FC236}">
                      <a16:creationId xmlns:a16="http://schemas.microsoft.com/office/drawing/2014/main" id="{37F8AC60-AAAC-405E-B5BF-C9AEA0B7C376}"/>
                    </a:ext>
                  </a:extLst>
                </p14:cNvPr>
                <p14:cNvContentPartPr/>
                <p14:nvPr/>
              </p14:nvContentPartPr>
              <p14:xfrm>
                <a:off x="5903560" y="5596987"/>
                <a:ext cx="87120" cy="151920"/>
              </p14:xfrm>
            </p:contentPart>
          </mc:Choice>
          <mc:Fallback xmlns="">
            <p:pic>
              <p:nvPicPr>
                <p:cNvPr id="151" name="Freihand 150">
                  <a:extLst>
                    <a:ext uri="{FF2B5EF4-FFF2-40B4-BE49-F238E27FC236}">
                      <a16:creationId xmlns:a16="http://schemas.microsoft.com/office/drawing/2014/main" id="{37F8AC60-AAAC-405E-B5BF-C9AEA0B7C376}"/>
                    </a:ext>
                  </a:extLst>
                </p:cNvPr>
                <p:cNvPicPr/>
                <p:nvPr/>
              </p:nvPicPr>
              <p:blipFill>
                <a:blip r:embed="rId461"/>
                <a:stretch>
                  <a:fillRect/>
                </a:stretch>
              </p:blipFill>
              <p:spPr>
                <a:xfrm>
                  <a:off x="5899240" y="5592667"/>
                  <a:ext cx="957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52" name="Freihand 151">
                  <a:extLst>
                    <a:ext uri="{FF2B5EF4-FFF2-40B4-BE49-F238E27FC236}">
                      <a16:creationId xmlns:a16="http://schemas.microsoft.com/office/drawing/2014/main" id="{1574ACEA-2DAE-44AF-B5C6-AE1EB4BB4E01}"/>
                    </a:ext>
                  </a:extLst>
                </p14:cNvPr>
                <p14:cNvContentPartPr/>
                <p14:nvPr/>
              </p14:nvContentPartPr>
              <p14:xfrm>
                <a:off x="6099400" y="5625427"/>
                <a:ext cx="127080" cy="77400"/>
              </p14:xfrm>
            </p:contentPart>
          </mc:Choice>
          <mc:Fallback xmlns="">
            <p:pic>
              <p:nvPicPr>
                <p:cNvPr id="152" name="Freihand 151">
                  <a:extLst>
                    <a:ext uri="{FF2B5EF4-FFF2-40B4-BE49-F238E27FC236}">
                      <a16:creationId xmlns:a16="http://schemas.microsoft.com/office/drawing/2014/main" id="{1574ACEA-2DAE-44AF-B5C6-AE1EB4BB4E01}"/>
                    </a:ext>
                  </a:extLst>
                </p:cNvPr>
                <p:cNvPicPr/>
                <p:nvPr/>
              </p:nvPicPr>
              <p:blipFill>
                <a:blip r:embed="rId463"/>
                <a:stretch>
                  <a:fillRect/>
                </a:stretch>
              </p:blipFill>
              <p:spPr>
                <a:xfrm>
                  <a:off x="6095080" y="5621107"/>
                  <a:ext cx="1357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53" name="Freihand 152">
                  <a:extLst>
                    <a:ext uri="{FF2B5EF4-FFF2-40B4-BE49-F238E27FC236}">
                      <a16:creationId xmlns:a16="http://schemas.microsoft.com/office/drawing/2014/main" id="{D6D52C93-7C56-4086-A687-AA75E982FC20}"/>
                    </a:ext>
                  </a:extLst>
                </p14:cNvPr>
                <p14:cNvContentPartPr/>
                <p14:nvPr/>
              </p14:nvContentPartPr>
              <p14:xfrm>
                <a:off x="6075280" y="5647027"/>
                <a:ext cx="140760" cy="14760"/>
              </p14:xfrm>
            </p:contentPart>
          </mc:Choice>
          <mc:Fallback xmlns="">
            <p:pic>
              <p:nvPicPr>
                <p:cNvPr id="153" name="Freihand 152">
                  <a:extLst>
                    <a:ext uri="{FF2B5EF4-FFF2-40B4-BE49-F238E27FC236}">
                      <a16:creationId xmlns:a16="http://schemas.microsoft.com/office/drawing/2014/main" id="{D6D52C93-7C56-4086-A687-AA75E982FC20}"/>
                    </a:ext>
                  </a:extLst>
                </p:cNvPr>
                <p:cNvPicPr/>
                <p:nvPr/>
              </p:nvPicPr>
              <p:blipFill>
                <a:blip r:embed="rId465"/>
                <a:stretch>
                  <a:fillRect/>
                </a:stretch>
              </p:blipFill>
              <p:spPr>
                <a:xfrm>
                  <a:off x="6070960" y="5642707"/>
                  <a:ext cx="1494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54" name="Freihand 153">
                  <a:extLst>
                    <a:ext uri="{FF2B5EF4-FFF2-40B4-BE49-F238E27FC236}">
                      <a16:creationId xmlns:a16="http://schemas.microsoft.com/office/drawing/2014/main" id="{8D96BEB8-5973-44D9-9EF9-3C6234200162}"/>
                    </a:ext>
                  </a:extLst>
                </p14:cNvPr>
                <p14:cNvContentPartPr/>
                <p14:nvPr/>
              </p14:nvContentPartPr>
              <p14:xfrm>
                <a:off x="6033160" y="5664307"/>
                <a:ext cx="182520" cy="29520"/>
              </p14:xfrm>
            </p:contentPart>
          </mc:Choice>
          <mc:Fallback xmlns="">
            <p:pic>
              <p:nvPicPr>
                <p:cNvPr id="154" name="Freihand 153">
                  <a:extLst>
                    <a:ext uri="{FF2B5EF4-FFF2-40B4-BE49-F238E27FC236}">
                      <a16:creationId xmlns:a16="http://schemas.microsoft.com/office/drawing/2014/main" id="{8D96BEB8-5973-44D9-9EF9-3C6234200162}"/>
                    </a:ext>
                  </a:extLst>
                </p:cNvPr>
                <p:cNvPicPr/>
                <p:nvPr/>
              </p:nvPicPr>
              <p:blipFill>
                <a:blip r:embed="rId467"/>
                <a:stretch>
                  <a:fillRect/>
                </a:stretch>
              </p:blipFill>
              <p:spPr>
                <a:xfrm>
                  <a:off x="6028840" y="5659987"/>
                  <a:ext cx="1911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55" name="Freihand 154">
                  <a:extLst>
                    <a:ext uri="{FF2B5EF4-FFF2-40B4-BE49-F238E27FC236}">
                      <a16:creationId xmlns:a16="http://schemas.microsoft.com/office/drawing/2014/main" id="{0EDB57FB-81AD-4F67-81C8-8C131BA9C0CE}"/>
                    </a:ext>
                  </a:extLst>
                </p14:cNvPr>
                <p14:cNvContentPartPr/>
                <p14:nvPr/>
              </p14:nvContentPartPr>
              <p14:xfrm>
                <a:off x="6217480" y="5586187"/>
                <a:ext cx="114480" cy="209880"/>
              </p14:xfrm>
            </p:contentPart>
          </mc:Choice>
          <mc:Fallback xmlns="">
            <p:pic>
              <p:nvPicPr>
                <p:cNvPr id="155" name="Freihand 154">
                  <a:extLst>
                    <a:ext uri="{FF2B5EF4-FFF2-40B4-BE49-F238E27FC236}">
                      <a16:creationId xmlns:a16="http://schemas.microsoft.com/office/drawing/2014/main" id="{0EDB57FB-81AD-4F67-81C8-8C131BA9C0CE}"/>
                    </a:ext>
                  </a:extLst>
                </p:cNvPr>
                <p:cNvPicPr/>
                <p:nvPr/>
              </p:nvPicPr>
              <p:blipFill>
                <a:blip r:embed="rId469"/>
                <a:stretch>
                  <a:fillRect/>
                </a:stretch>
              </p:blipFill>
              <p:spPr>
                <a:xfrm>
                  <a:off x="6213160" y="5581867"/>
                  <a:ext cx="1231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57" name="Freihand 156">
                  <a:extLst>
                    <a:ext uri="{FF2B5EF4-FFF2-40B4-BE49-F238E27FC236}">
                      <a16:creationId xmlns:a16="http://schemas.microsoft.com/office/drawing/2014/main" id="{40905826-A762-4810-9E2B-7C5A1E770948}"/>
                    </a:ext>
                  </a:extLst>
                </p14:cNvPr>
                <p14:cNvContentPartPr/>
                <p14:nvPr/>
              </p14:nvContentPartPr>
              <p14:xfrm>
                <a:off x="6514480" y="5613907"/>
                <a:ext cx="115560" cy="86400"/>
              </p14:xfrm>
            </p:contentPart>
          </mc:Choice>
          <mc:Fallback xmlns="">
            <p:pic>
              <p:nvPicPr>
                <p:cNvPr id="157" name="Freihand 156">
                  <a:extLst>
                    <a:ext uri="{FF2B5EF4-FFF2-40B4-BE49-F238E27FC236}">
                      <a16:creationId xmlns:a16="http://schemas.microsoft.com/office/drawing/2014/main" id="{40905826-A762-4810-9E2B-7C5A1E770948}"/>
                    </a:ext>
                  </a:extLst>
                </p:cNvPr>
                <p:cNvPicPr/>
                <p:nvPr/>
              </p:nvPicPr>
              <p:blipFill>
                <a:blip r:embed="rId471"/>
                <a:stretch>
                  <a:fillRect/>
                </a:stretch>
              </p:blipFill>
              <p:spPr>
                <a:xfrm>
                  <a:off x="6510160" y="5609587"/>
                  <a:ext cx="124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58" name="Freihand 157">
                  <a:extLst>
                    <a:ext uri="{FF2B5EF4-FFF2-40B4-BE49-F238E27FC236}">
                      <a16:creationId xmlns:a16="http://schemas.microsoft.com/office/drawing/2014/main" id="{EB5AB0F2-16B6-486D-9259-9C68371E2112}"/>
                    </a:ext>
                  </a:extLst>
                </p14:cNvPr>
                <p14:cNvContentPartPr/>
                <p14:nvPr/>
              </p14:nvContentPartPr>
              <p14:xfrm>
                <a:off x="6675760" y="5614987"/>
                <a:ext cx="194400" cy="79560"/>
              </p14:xfrm>
            </p:contentPart>
          </mc:Choice>
          <mc:Fallback xmlns="">
            <p:pic>
              <p:nvPicPr>
                <p:cNvPr id="158" name="Freihand 157">
                  <a:extLst>
                    <a:ext uri="{FF2B5EF4-FFF2-40B4-BE49-F238E27FC236}">
                      <a16:creationId xmlns:a16="http://schemas.microsoft.com/office/drawing/2014/main" id="{EB5AB0F2-16B6-486D-9259-9C68371E2112}"/>
                    </a:ext>
                  </a:extLst>
                </p:cNvPr>
                <p:cNvPicPr/>
                <p:nvPr/>
              </p:nvPicPr>
              <p:blipFill>
                <a:blip r:embed="rId473"/>
                <a:stretch>
                  <a:fillRect/>
                </a:stretch>
              </p:blipFill>
              <p:spPr>
                <a:xfrm>
                  <a:off x="6671440" y="5610667"/>
                  <a:ext cx="2030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59" name="Freihand 158">
                  <a:extLst>
                    <a:ext uri="{FF2B5EF4-FFF2-40B4-BE49-F238E27FC236}">
                      <a16:creationId xmlns:a16="http://schemas.microsoft.com/office/drawing/2014/main" id="{3A5F1B63-FFB4-4D32-92B8-FBA09E9C008A}"/>
                    </a:ext>
                  </a:extLst>
                </p14:cNvPr>
                <p14:cNvContentPartPr/>
                <p14:nvPr/>
              </p14:nvContentPartPr>
              <p14:xfrm>
                <a:off x="7051960" y="5548747"/>
                <a:ext cx="85680" cy="140040"/>
              </p14:xfrm>
            </p:contentPart>
          </mc:Choice>
          <mc:Fallback xmlns="">
            <p:pic>
              <p:nvPicPr>
                <p:cNvPr id="159" name="Freihand 158">
                  <a:extLst>
                    <a:ext uri="{FF2B5EF4-FFF2-40B4-BE49-F238E27FC236}">
                      <a16:creationId xmlns:a16="http://schemas.microsoft.com/office/drawing/2014/main" id="{3A5F1B63-FFB4-4D32-92B8-FBA09E9C008A}"/>
                    </a:ext>
                  </a:extLst>
                </p:cNvPr>
                <p:cNvPicPr/>
                <p:nvPr/>
              </p:nvPicPr>
              <p:blipFill>
                <a:blip r:embed="rId475"/>
                <a:stretch>
                  <a:fillRect/>
                </a:stretch>
              </p:blipFill>
              <p:spPr>
                <a:xfrm>
                  <a:off x="7047640" y="5544427"/>
                  <a:ext cx="943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60" name="Freihand 159">
                  <a:extLst>
                    <a:ext uri="{FF2B5EF4-FFF2-40B4-BE49-F238E27FC236}">
                      <a16:creationId xmlns:a16="http://schemas.microsoft.com/office/drawing/2014/main" id="{784DEA56-106A-41DC-BA25-4BC0E4B65B4F}"/>
                    </a:ext>
                  </a:extLst>
                </p14:cNvPr>
                <p14:cNvContentPartPr/>
                <p14:nvPr/>
              </p14:nvContentPartPr>
              <p14:xfrm>
                <a:off x="7203520" y="5601667"/>
                <a:ext cx="92160" cy="82800"/>
              </p14:xfrm>
            </p:contentPart>
          </mc:Choice>
          <mc:Fallback xmlns="">
            <p:pic>
              <p:nvPicPr>
                <p:cNvPr id="160" name="Freihand 159">
                  <a:extLst>
                    <a:ext uri="{FF2B5EF4-FFF2-40B4-BE49-F238E27FC236}">
                      <a16:creationId xmlns:a16="http://schemas.microsoft.com/office/drawing/2014/main" id="{784DEA56-106A-41DC-BA25-4BC0E4B65B4F}"/>
                    </a:ext>
                  </a:extLst>
                </p:cNvPr>
                <p:cNvPicPr/>
                <p:nvPr/>
              </p:nvPicPr>
              <p:blipFill>
                <a:blip r:embed="rId477"/>
                <a:stretch>
                  <a:fillRect/>
                </a:stretch>
              </p:blipFill>
              <p:spPr>
                <a:xfrm>
                  <a:off x="7199200" y="5597347"/>
                  <a:ext cx="1008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61" name="Freihand 160">
                  <a:extLst>
                    <a:ext uri="{FF2B5EF4-FFF2-40B4-BE49-F238E27FC236}">
                      <a16:creationId xmlns:a16="http://schemas.microsoft.com/office/drawing/2014/main" id="{0A24E207-E2B2-48B0-9A30-F8C73EC4F226}"/>
                    </a:ext>
                  </a:extLst>
                </p14:cNvPr>
                <p14:cNvContentPartPr/>
                <p14:nvPr/>
              </p14:nvContentPartPr>
              <p14:xfrm>
                <a:off x="7417000" y="5590507"/>
                <a:ext cx="172800" cy="71640"/>
              </p14:xfrm>
            </p:contentPart>
          </mc:Choice>
          <mc:Fallback xmlns="">
            <p:pic>
              <p:nvPicPr>
                <p:cNvPr id="161" name="Freihand 160">
                  <a:extLst>
                    <a:ext uri="{FF2B5EF4-FFF2-40B4-BE49-F238E27FC236}">
                      <a16:creationId xmlns:a16="http://schemas.microsoft.com/office/drawing/2014/main" id="{0A24E207-E2B2-48B0-9A30-F8C73EC4F226}"/>
                    </a:ext>
                  </a:extLst>
                </p:cNvPr>
                <p:cNvPicPr/>
                <p:nvPr/>
              </p:nvPicPr>
              <p:blipFill>
                <a:blip r:embed="rId479"/>
                <a:stretch>
                  <a:fillRect/>
                </a:stretch>
              </p:blipFill>
              <p:spPr>
                <a:xfrm>
                  <a:off x="7412680" y="5586187"/>
                  <a:ext cx="1814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162" name="Freihand 161">
                  <a:extLst>
                    <a:ext uri="{FF2B5EF4-FFF2-40B4-BE49-F238E27FC236}">
                      <a16:creationId xmlns:a16="http://schemas.microsoft.com/office/drawing/2014/main" id="{08B031B9-ED31-4298-ADCE-E28ED8E645A9}"/>
                    </a:ext>
                  </a:extLst>
                </p14:cNvPr>
                <p14:cNvContentPartPr/>
                <p14:nvPr/>
              </p14:nvContentPartPr>
              <p14:xfrm>
                <a:off x="7608880" y="5481427"/>
                <a:ext cx="182160" cy="186480"/>
              </p14:xfrm>
            </p:contentPart>
          </mc:Choice>
          <mc:Fallback xmlns="">
            <p:pic>
              <p:nvPicPr>
                <p:cNvPr id="162" name="Freihand 161">
                  <a:extLst>
                    <a:ext uri="{FF2B5EF4-FFF2-40B4-BE49-F238E27FC236}">
                      <a16:creationId xmlns:a16="http://schemas.microsoft.com/office/drawing/2014/main" id="{08B031B9-ED31-4298-ADCE-E28ED8E645A9}"/>
                    </a:ext>
                  </a:extLst>
                </p:cNvPr>
                <p:cNvPicPr/>
                <p:nvPr/>
              </p:nvPicPr>
              <p:blipFill>
                <a:blip r:embed="rId481"/>
                <a:stretch>
                  <a:fillRect/>
                </a:stretch>
              </p:blipFill>
              <p:spPr>
                <a:xfrm>
                  <a:off x="7604560" y="5477107"/>
                  <a:ext cx="1908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163" name="Freihand 162">
                  <a:extLst>
                    <a:ext uri="{FF2B5EF4-FFF2-40B4-BE49-F238E27FC236}">
                      <a16:creationId xmlns:a16="http://schemas.microsoft.com/office/drawing/2014/main" id="{D75DBDDC-850D-4346-90B8-AD66819FA064}"/>
                    </a:ext>
                  </a:extLst>
                </p14:cNvPr>
                <p14:cNvContentPartPr/>
                <p14:nvPr/>
              </p14:nvContentPartPr>
              <p14:xfrm>
                <a:off x="7779880" y="5545147"/>
                <a:ext cx="112320" cy="178200"/>
              </p14:xfrm>
            </p:contentPart>
          </mc:Choice>
          <mc:Fallback xmlns="">
            <p:pic>
              <p:nvPicPr>
                <p:cNvPr id="163" name="Freihand 162">
                  <a:extLst>
                    <a:ext uri="{FF2B5EF4-FFF2-40B4-BE49-F238E27FC236}">
                      <a16:creationId xmlns:a16="http://schemas.microsoft.com/office/drawing/2014/main" id="{D75DBDDC-850D-4346-90B8-AD66819FA064}"/>
                    </a:ext>
                  </a:extLst>
                </p:cNvPr>
                <p:cNvPicPr/>
                <p:nvPr/>
              </p:nvPicPr>
              <p:blipFill>
                <a:blip r:embed="rId483"/>
                <a:stretch>
                  <a:fillRect/>
                </a:stretch>
              </p:blipFill>
              <p:spPr>
                <a:xfrm>
                  <a:off x="7775560" y="5540827"/>
                  <a:ext cx="1209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64" name="Freihand 163">
                  <a:extLst>
                    <a:ext uri="{FF2B5EF4-FFF2-40B4-BE49-F238E27FC236}">
                      <a16:creationId xmlns:a16="http://schemas.microsoft.com/office/drawing/2014/main" id="{4A3A6CBF-AF90-4C36-A0E9-E8939FD3239E}"/>
                    </a:ext>
                  </a:extLst>
                </p14:cNvPr>
                <p14:cNvContentPartPr/>
                <p14:nvPr/>
              </p14:nvContentPartPr>
              <p14:xfrm>
                <a:off x="7909840" y="5554867"/>
                <a:ext cx="147960" cy="60480"/>
              </p14:xfrm>
            </p:contentPart>
          </mc:Choice>
          <mc:Fallback xmlns="">
            <p:pic>
              <p:nvPicPr>
                <p:cNvPr id="164" name="Freihand 163">
                  <a:extLst>
                    <a:ext uri="{FF2B5EF4-FFF2-40B4-BE49-F238E27FC236}">
                      <a16:creationId xmlns:a16="http://schemas.microsoft.com/office/drawing/2014/main" id="{4A3A6CBF-AF90-4C36-A0E9-E8939FD3239E}"/>
                    </a:ext>
                  </a:extLst>
                </p:cNvPr>
                <p:cNvPicPr/>
                <p:nvPr/>
              </p:nvPicPr>
              <p:blipFill>
                <a:blip r:embed="rId485"/>
                <a:stretch>
                  <a:fillRect/>
                </a:stretch>
              </p:blipFill>
              <p:spPr>
                <a:xfrm>
                  <a:off x="7905520" y="5550547"/>
                  <a:ext cx="156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65" name="Freihand 164">
                  <a:extLst>
                    <a:ext uri="{FF2B5EF4-FFF2-40B4-BE49-F238E27FC236}">
                      <a16:creationId xmlns:a16="http://schemas.microsoft.com/office/drawing/2014/main" id="{A2CC4CD2-2F63-47BC-9D22-42919CD16935}"/>
                    </a:ext>
                  </a:extLst>
                </p14:cNvPr>
                <p14:cNvContentPartPr/>
                <p14:nvPr/>
              </p14:nvContentPartPr>
              <p14:xfrm>
                <a:off x="8076880" y="5449387"/>
                <a:ext cx="139680" cy="172080"/>
              </p14:xfrm>
            </p:contentPart>
          </mc:Choice>
          <mc:Fallback xmlns="">
            <p:pic>
              <p:nvPicPr>
                <p:cNvPr id="165" name="Freihand 164">
                  <a:extLst>
                    <a:ext uri="{FF2B5EF4-FFF2-40B4-BE49-F238E27FC236}">
                      <a16:creationId xmlns:a16="http://schemas.microsoft.com/office/drawing/2014/main" id="{A2CC4CD2-2F63-47BC-9D22-42919CD16935}"/>
                    </a:ext>
                  </a:extLst>
                </p:cNvPr>
                <p:cNvPicPr/>
                <p:nvPr/>
              </p:nvPicPr>
              <p:blipFill>
                <a:blip r:embed="rId487"/>
                <a:stretch>
                  <a:fillRect/>
                </a:stretch>
              </p:blipFill>
              <p:spPr>
                <a:xfrm>
                  <a:off x="8072560" y="5445067"/>
                  <a:ext cx="1483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66" name="Freihand 165">
                  <a:extLst>
                    <a:ext uri="{FF2B5EF4-FFF2-40B4-BE49-F238E27FC236}">
                      <a16:creationId xmlns:a16="http://schemas.microsoft.com/office/drawing/2014/main" id="{2A3B2002-B2BB-4C64-80C8-0B9CD2EBCE89}"/>
                    </a:ext>
                  </a:extLst>
                </p14:cNvPr>
                <p14:cNvContentPartPr/>
                <p14:nvPr/>
              </p14:nvContentPartPr>
              <p14:xfrm>
                <a:off x="8225920" y="5483947"/>
                <a:ext cx="142200" cy="112680"/>
              </p14:xfrm>
            </p:contentPart>
          </mc:Choice>
          <mc:Fallback xmlns="">
            <p:pic>
              <p:nvPicPr>
                <p:cNvPr id="166" name="Freihand 165">
                  <a:extLst>
                    <a:ext uri="{FF2B5EF4-FFF2-40B4-BE49-F238E27FC236}">
                      <a16:creationId xmlns:a16="http://schemas.microsoft.com/office/drawing/2014/main" id="{2A3B2002-B2BB-4C64-80C8-0B9CD2EBCE89}"/>
                    </a:ext>
                  </a:extLst>
                </p:cNvPr>
                <p:cNvPicPr/>
                <p:nvPr/>
              </p:nvPicPr>
              <p:blipFill>
                <a:blip r:embed="rId489"/>
                <a:stretch>
                  <a:fillRect/>
                </a:stretch>
              </p:blipFill>
              <p:spPr>
                <a:xfrm>
                  <a:off x="8221600" y="5479627"/>
                  <a:ext cx="1508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169" name="Freihand 168">
                  <a:extLst>
                    <a:ext uri="{FF2B5EF4-FFF2-40B4-BE49-F238E27FC236}">
                      <a16:creationId xmlns:a16="http://schemas.microsoft.com/office/drawing/2014/main" id="{EBD73B26-B700-4269-8E04-795D54E32B67}"/>
                    </a:ext>
                  </a:extLst>
                </p14:cNvPr>
                <p14:cNvContentPartPr/>
                <p14:nvPr/>
              </p14:nvContentPartPr>
              <p14:xfrm>
                <a:off x="2214640" y="6069667"/>
                <a:ext cx="123120" cy="78840"/>
              </p14:xfrm>
            </p:contentPart>
          </mc:Choice>
          <mc:Fallback xmlns="">
            <p:pic>
              <p:nvPicPr>
                <p:cNvPr id="169" name="Freihand 168">
                  <a:extLst>
                    <a:ext uri="{FF2B5EF4-FFF2-40B4-BE49-F238E27FC236}">
                      <a16:creationId xmlns:a16="http://schemas.microsoft.com/office/drawing/2014/main" id="{EBD73B26-B700-4269-8E04-795D54E32B67}"/>
                    </a:ext>
                  </a:extLst>
                </p:cNvPr>
                <p:cNvPicPr/>
                <p:nvPr/>
              </p:nvPicPr>
              <p:blipFill>
                <a:blip r:embed="rId491"/>
                <a:stretch>
                  <a:fillRect/>
                </a:stretch>
              </p:blipFill>
              <p:spPr>
                <a:xfrm>
                  <a:off x="2210320" y="6065347"/>
                  <a:ext cx="1317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70" name="Freihand 169">
                  <a:extLst>
                    <a:ext uri="{FF2B5EF4-FFF2-40B4-BE49-F238E27FC236}">
                      <a16:creationId xmlns:a16="http://schemas.microsoft.com/office/drawing/2014/main" id="{0E045DB5-3A45-44A3-82D2-385817A5ADF6}"/>
                    </a:ext>
                  </a:extLst>
                </p14:cNvPr>
                <p14:cNvContentPartPr/>
                <p14:nvPr/>
              </p14:nvContentPartPr>
              <p14:xfrm>
                <a:off x="2355400" y="6055267"/>
                <a:ext cx="86040" cy="96120"/>
              </p14:xfrm>
            </p:contentPart>
          </mc:Choice>
          <mc:Fallback xmlns="">
            <p:pic>
              <p:nvPicPr>
                <p:cNvPr id="170" name="Freihand 169">
                  <a:extLst>
                    <a:ext uri="{FF2B5EF4-FFF2-40B4-BE49-F238E27FC236}">
                      <a16:creationId xmlns:a16="http://schemas.microsoft.com/office/drawing/2014/main" id="{0E045DB5-3A45-44A3-82D2-385817A5ADF6}"/>
                    </a:ext>
                  </a:extLst>
                </p:cNvPr>
                <p:cNvPicPr/>
                <p:nvPr/>
              </p:nvPicPr>
              <p:blipFill>
                <a:blip r:embed="rId493"/>
                <a:stretch>
                  <a:fillRect/>
                </a:stretch>
              </p:blipFill>
              <p:spPr>
                <a:xfrm>
                  <a:off x="2351080" y="6050947"/>
                  <a:ext cx="946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171" name="Freihand 170">
                  <a:extLst>
                    <a:ext uri="{FF2B5EF4-FFF2-40B4-BE49-F238E27FC236}">
                      <a16:creationId xmlns:a16="http://schemas.microsoft.com/office/drawing/2014/main" id="{A6206524-5184-4D24-8D81-EB787E27B402}"/>
                    </a:ext>
                  </a:extLst>
                </p14:cNvPr>
                <p14:cNvContentPartPr/>
                <p14:nvPr/>
              </p14:nvContentPartPr>
              <p14:xfrm>
                <a:off x="2615320" y="5990827"/>
                <a:ext cx="230400" cy="137160"/>
              </p14:xfrm>
            </p:contentPart>
          </mc:Choice>
          <mc:Fallback xmlns="">
            <p:pic>
              <p:nvPicPr>
                <p:cNvPr id="171" name="Freihand 170">
                  <a:extLst>
                    <a:ext uri="{FF2B5EF4-FFF2-40B4-BE49-F238E27FC236}">
                      <a16:creationId xmlns:a16="http://schemas.microsoft.com/office/drawing/2014/main" id="{A6206524-5184-4D24-8D81-EB787E27B402}"/>
                    </a:ext>
                  </a:extLst>
                </p:cNvPr>
                <p:cNvPicPr/>
                <p:nvPr/>
              </p:nvPicPr>
              <p:blipFill>
                <a:blip r:embed="rId495"/>
                <a:stretch>
                  <a:fillRect/>
                </a:stretch>
              </p:blipFill>
              <p:spPr>
                <a:xfrm>
                  <a:off x="2611000" y="5986507"/>
                  <a:ext cx="2390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180" name="Freihand 179">
                  <a:extLst>
                    <a:ext uri="{FF2B5EF4-FFF2-40B4-BE49-F238E27FC236}">
                      <a16:creationId xmlns:a16="http://schemas.microsoft.com/office/drawing/2014/main" id="{9FB74D8F-C1F5-4516-BA42-58D6C42D383B}"/>
                    </a:ext>
                  </a:extLst>
                </p14:cNvPr>
                <p14:cNvContentPartPr/>
                <p14:nvPr/>
              </p14:nvContentPartPr>
              <p14:xfrm>
                <a:off x="4413520" y="5910187"/>
                <a:ext cx="194760" cy="133920"/>
              </p14:xfrm>
            </p:contentPart>
          </mc:Choice>
          <mc:Fallback xmlns="">
            <p:pic>
              <p:nvPicPr>
                <p:cNvPr id="180" name="Freihand 179">
                  <a:extLst>
                    <a:ext uri="{FF2B5EF4-FFF2-40B4-BE49-F238E27FC236}">
                      <a16:creationId xmlns:a16="http://schemas.microsoft.com/office/drawing/2014/main" id="{9FB74D8F-C1F5-4516-BA42-58D6C42D383B}"/>
                    </a:ext>
                  </a:extLst>
                </p:cNvPr>
                <p:cNvPicPr/>
                <p:nvPr/>
              </p:nvPicPr>
              <p:blipFill>
                <a:blip r:embed="rId497"/>
                <a:stretch>
                  <a:fillRect/>
                </a:stretch>
              </p:blipFill>
              <p:spPr>
                <a:xfrm>
                  <a:off x="4409200" y="5905867"/>
                  <a:ext cx="2034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181" name="Freihand 180">
                  <a:extLst>
                    <a:ext uri="{FF2B5EF4-FFF2-40B4-BE49-F238E27FC236}">
                      <a16:creationId xmlns:a16="http://schemas.microsoft.com/office/drawing/2014/main" id="{93C5ECD5-7E59-4476-91A0-79398B83800C}"/>
                    </a:ext>
                  </a:extLst>
                </p14:cNvPr>
                <p14:cNvContentPartPr/>
                <p14:nvPr/>
              </p14:nvContentPartPr>
              <p14:xfrm>
                <a:off x="4634920" y="5969947"/>
                <a:ext cx="131040" cy="73080"/>
              </p14:xfrm>
            </p:contentPart>
          </mc:Choice>
          <mc:Fallback xmlns="">
            <p:pic>
              <p:nvPicPr>
                <p:cNvPr id="181" name="Freihand 180">
                  <a:extLst>
                    <a:ext uri="{FF2B5EF4-FFF2-40B4-BE49-F238E27FC236}">
                      <a16:creationId xmlns:a16="http://schemas.microsoft.com/office/drawing/2014/main" id="{93C5ECD5-7E59-4476-91A0-79398B83800C}"/>
                    </a:ext>
                  </a:extLst>
                </p:cNvPr>
                <p:cNvPicPr/>
                <p:nvPr/>
              </p:nvPicPr>
              <p:blipFill>
                <a:blip r:embed="rId499"/>
                <a:stretch>
                  <a:fillRect/>
                </a:stretch>
              </p:blipFill>
              <p:spPr>
                <a:xfrm>
                  <a:off x="4630600" y="5965627"/>
                  <a:ext cx="1396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182" name="Freihand 181">
                  <a:extLst>
                    <a:ext uri="{FF2B5EF4-FFF2-40B4-BE49-F238E27FC236}">
                      <a16:creationId xmlns:a16="http://schemas.microsoft.com/office/drawing/2014/main" id="{94715BE7-272C-41BF-9486-A89C0AE5A182}"/>
                    </a:ext>
                  </a:extLst>
                </p14:cNvPr>
                <p14:cNvContentPartPr/>
                <p14:nvPr/>
              </p14:nvContentPartPr>
              <p14:xfrm>
                <a:off x="4932640" y="5942227"/>
                <a:ext cx="197280" cy="96840"/>
              </p14:xfrm>
            </p:contentPart>
          </mc:Choice>
          <mc:Fallback xmlns="">
            <p:pic>
              <p:nvPicPr>
                <p:cNvPr id="182" name="Freihand 181">
                  <a:extLst>
                    <a:ext uri="{FF2B5EF4-FFF2-40B4-BE49-F238E27FC236}">
                      <a16:creationId xmlns:a16="http://schemas.microsoft.com/office/drawing/2014/main" id="{94715BE7-272C-41BF-9486-A89C0AE5A182}"/>
                    </a:ext>
                  </a:extLst>
                </p:cNvPr>
                <p:cNvPicPr/>
                <p:nvPr/>
              </p:nvPicPr>
              <p:blipFill>
                <a:blip r:embed="rId501"/>
                <a:stretch>
                  <a:fillRect/>
                </a:stretch>
              </p:blipFill>
              <p:spPr>
                <a:xfrm>
                  <a:off x="4928320" y="5937907"/>
                  <a:ext cx="2059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183" name="Freihand 182">
                  <a:extLst>
                    <a:ext uri="{FF2B5EF4-FFF2-40B4-BE49-F238E27FC236}">
                      <a16:creationId xmlns:a16="http://schemas.microsoft.com/office/drawing/2014/main" id="{4C6BDA4B-88C8-4F48-BCD0-F5F2B07D6FF6}"/>
                    </a:ext>
                  </a:extLst>
                </p14:cNvPr>
                <p14:cNvContentPartPr/>
                <p14:nvPr/>
              </p14:nvContentPartPr>
              <p14:xfrm>
                <a:off x="5155840" y="5907307"/>
                <a:ext cx="154800" cy="185040"/>
              </p14:xfrm>
            </p:contentPart>
          </mc:Choice>
          <mc:Fallback xmlns="">
            <p:pic>
              <p:nvPicPr>
                <p:cNvPr id="183" name="Freihand 182">
                  <a:extLst>
                    <a:ext uri="{FF2B5EF4-FFF2-40B4-BE49-F238E27FC236}">
                      <a16:creationId xmlns:a16="http://schemas.microsoft.com/office/drawing/2014/main" id="{4C6BDA4B-88C8-4F48-BCD0-F5F2B07D6FF6}"/>
                    </a:ext>
                  </a:extLst>
                </p:cNvPr>
                <p:cNvPicPr/>
                <p:nvPr/>
              </p:nvPicPr>
              <p:blipFill>
                <a:blip r:embed="rId503"/>
                <a:stretch>
                  <a:fillRect/>
                </a:stretch>
              </p:blipFill>
              <p:spPr>
                <a:xfrm>
                  <a:off x="5151520" y="5902987"/>
                  <a:ext cx="1634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84" name="Freihand 183">
                  <a:extLst>
                    <a:ext uri="{FF2B5EF4-FFF2-40B4-BE49-F238E27FC236}">
                      <a16:creationId xmlns:a16="http://schemas.microsoft.com/office/drawing/2014/main" id="{38845C92-F417-4542-8906-4704DA342900}"/>
                    </a:ext>
                  </a:extLst>
                </p14:cNvPr>
                <p14:cNvContentPartPr/>
                <p14:nvPr/>
              </p14:nvContentPartPr>
              <p14:xfrm>
                <a:off x="5308840" y="5949787"/>
                <a:ext cx="170640" cy="55080"/>
              </p14:xfrm>
            </p:contentPart>
          </mc:Choice>
          <mc:Fallback xmlns="">
            <p:pic>
              <p:nvPicPr>
                <p:cNvPr id="184" name="Freihand 183">
                  <a:extLst>
                    <a:ext uri="{FF2B5EF4-FFF2-40B4-BE49-F238E27FC236}">
                      <a16:creationId xmlns:a16="http://schemas.microsoft.com/office/drawing/2014/main" id="{38845C92-F417-4542-8906-4704DA342900}"/>
                    </a:ext>
                  </a:extLst>
                </p:cNvPr>
                <p:cNvPicPr/>
                <p:nvPr/>
              </p:nvPicPr>
              <p:blipFill>
                <a:blip r:embed="rId505"/>
                <a:stretch>
                  <a:fillRect/>
                </a:stretch>
              </p:blipFill>
              <p:spPr>
                <a:xfrm>
                  <a:off x="5304520" y="5945467"/>
                  <a:ext cx="1792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85" name="Freihand 184">
                  <a:extLst>
                    <a:ext uri="{FF2B5EF4-FFF2-40B4-BE49-F238E27FC236}">
                      <a16:creationId xmlns:a16="http://schemas.microsoft.com/office/drawing/2014/main" id="{6B99D09B-783F-464F-9404-14E04EF79E5C}"/>
                    </a:ext>
                  </a:extLst>
                </p14:cNvPr>
                <p14:cNvContentPartPr/>
                <p14:nvPr/>
              </p14:nvContentPartPr>
              <p14:xfrm>
                <a:off x="5516920" y="5945467"/>
                <a:ext cx="190440" cy="44640"/>
              </p14:xfrm>
            </p:contentPart>
          </mc:Choice>
          <mc:Fallback xmlns="">
            <p:pic>
              <p:nvPicPr>
                <p:cNvPr id="185" name="Freihand 184">
                  <a:extLst>
                    <a:ext uri="{FF2B5EF4-FFF2-40B4-BE49-F238E27FC236}">
                      <a16:creationId xmlns:a16="http://schemas.microsoft.com/office/drawing/2014/main" id="{6B99D09B-783F-464F-9404-14E04EF79E5C}"/>
                    </a:ext>
                  </a:extLst>
                </p:cNvPr>
                <p:cNvPicPr/>
                <p:nvPr/>
              </p:nvPicPr>
              <p:blipFill>
                <a:blip r:embed="rId507"/>
                <a:stretch>
                  <a:fillRect/>
                </a:stretch>
              </p:blipFill>
              <p:spPr>
                <a:xfrm>
                  <a:off x="5512600" y="5941147"/>
                  <a:ext cx="1990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86" name="Freihand 185">
                  <a:extLst>
                    <a:ext uri="{FF2B5EF4-FFF2-40B4-BE49-F238E27FC236}">
                      <a16:creationId xmlns:a16="http://schemas.microsoft.com/office/drawing/2014/main" id="{3B691E14-F07A-4E47-9630-7DBD8560065C}"/>
                    </a:ext>
                  </a:extLst>
                </p14:cNvPr>
                <p14:cNvContentPartPr/>
                <p14:nvPr/>
              </p14:nvContentPartPr>
              <p14:xfrm>
                <a:off x="5705200" y="5887147"/>
                <a:ext cx="123120" cy="109080"/>
              </p14:xfrm>
            </p:contentPart>
          </mc:Choice>
          <mc:Fallback xmlns="">
            <p:pic>
              <p:nvPicPr>
                <p:cNvPr id="186" name="Freihand 185">
                  <a:extLst>
                    <a:ext uri="{FF2B5EF4-FFF2-40B4-BE49-F238E27FC236}">
                      <a16:creationId xmlns:a16="http://schemas.microsoft.com/office/drawing/2014/main" id="{3B691E14-F07A-4E47-9630-7DBD8560065C}"/>
                    </a:ext>
                  </a:extLst>
                </p:cNvPr>
                <p:cNvPicPr/>
                <p:nvPr/>
              </p:nvPicPr>
              <p:blipFill>
                <a:blip r:embed="rId509"/>
                <a:stretch>
                  <a:fillRect/>
                </a:stretch>
              </p:blipFill>
              <p:spPr>
                <a:xfrm>
                  <a:off x="5700880" y="5882827"/>
                  <a:ext cx="131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87" name="Freihand 186">
                  <a:extLst>
                    <a:ext uri="{FF2B5EF4-FFF2-40B4-BE49-F238E27FC236}">
                      <a16:creationId xmlns:a16="http://schemas.microsoft.com/office/drawing/2014/main" id="{4951E342-64EE-46CB-AB46-2C00047D536F}"/>
                    </a:ext>
                  </a:extLst>
                </p14:cNvPr>
                <p14:cNvContentPartPr/>
                <p14:nvPr/>
              </p14:nvContentPartPr>
              <p14:xfrm>
                <a:off x="6007600" y="5917387"/>
                <a:ext cx="94680" cy="79920"/>
              </p14:xfrm>
            </p:contentPart>
          </mc:Choice>
          <mc:Fallback xmlns="">
            <p:pic>
              <p:nvPicPr>
                <p:cNvPr id="187" name="Freihand 186">
                  <a:extLst>
                    <a:ext uri="{FF2B5EF4-FFF2-40B4-BE49-F238E27FC236}">
                      <a16:creationId xmlns:a16="http://schemas.microsoft.com/office/drawing/2014/main" id="{4951E342-64EE-46CB-AB46-2C00047D536F}"/>
                    </a:ext>
                  </a:extLst>
                </p:cNvPr>
                <p:cNvPicPr/>
                <p:nvPr/>
              </p:nvPicPr>
              <p:blipFill>
                <a:blip r:embed="rId511"/>
                <a:stretch>
                  <a:fillRect/>
                </a:stretch>
              </p:blipFill>
              <p:spPr>
                <a:xfrm>
                  <a:off x="6003280" y="5913067"/>
                  <a:ext cx="1033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88" name="Freihand 187">
                  <a:extLst>
                    <a:ext uri="{FF2B5EF4-FFF2-40B4-BE49-F238E27FC236}">
                      <a16:creationId xmlns:a16="http://schemas.microsoft.com/office/drawing/2014/main" id="{5DCC765C-7DA3-4EAF-8A8A-1ABAAFE683D5}"/>
                    </a:ext>
                  </a:extLst>
                </p14:cNvPr>
                <p14:cNvContentPartPr/>
                <p14:nvPr/>
              </p14:nvContentPartPr>
              <p14:xfrm>
                <a:off x="6160960" y="5910547"/>
                <a:ext cx="91800" cy="70200"/>
              </p14:xfrm>
            </p:contentPart>
          </mc:Choice>
          <mc:Fallback xmlns="">
            <p:pic>
              <p:nvPicPr>
                <p:cNvPr id="188" name="Freihand 187">
                  <a:extLst>
                    <a:ext uri="{FF2B5EF4-FFF2-40B4-BE49-F238E27FC236}">
                      <a16:creationId xmlns:a16="http://schemas.microsoft.com/office/drawing/2014/main" id="{5DCC765C-7DA3-4EAF-8A8A-1ABAAFE683D5}"/>
                    </a:ext>
                  </a:extLst>
                </p:cNvPr>
                <p:cNvPicPr/>
                <p:nvPr/>
              </p:nvPicPr>
              <p:blipFill>
                <a:blip r:embed="rId513"/>
                <a:stretch>
                  <a:fillRect/>
                </a:stretch>
              </p:blipFill>
              <p:spPr>
                <a:xfrm>
                  <a:off x="6156640" y="5906227"/>
                  <a:ext cx="100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89" name="Freihand 188">
                  <a:extLst>
                    <a:ext uri="{FF2B5EF4-FFF2-40B4-BE49-F238E27FC236}">
                      <a16:creationId xmlns:a16="http://schemas.microsoft.com/office/drawing/2014/main" id="{BDDBD230-DC4B-44FF-93BB-1B0895BA94B9}"/>
                    </a:ext>
                  </a:extLst>
                </p14:cNvPr>
                <p14:cNvContentPartPr/>
                <p14:nvPr/>
              </p14:nvContentPartPr>
              <p14:xfrm>
                <a:off x="6307120" y="5925307"/>
                <a:ext cx="124200" cy="53280"/>
              </p14:xfrm>
            </p:contentPart>
          </mc:Choice>
          <mc:Fallback xmlns="">
            <p:pic>
              <p:nvPicPr>
                <p:cNvPr id="189" name="Freihand 188">
                  <a:extLst>
                    <a:ext uri="{FF2B5EF4-FFF2-40B4-BE49-F238E27FC236}">
                      <a16:creationId xmlns:a16="http://schemas.microsoft.com/office/drawing/2014/main" id="{BDDBD230-DC4B-44FF-93BB-1B0895BA94B9}"/>
                    </a:ext>
                  </a:extLst>
                </p:cNvPr>
                <p:cNvPicPr/>
                <p:nvPr/>
              </p:nvPicPr>
              <p:blipFill>
                <a:blip r:embed="rId515"/>
                <a:stretch>
                  <a:fillRect/>
                </a:stretch>
              </p:blipFill>
              <p:spPr>
                <a:xfrm>
                  <a:off x="6302800" y="5920987"/>
                  <a:ext cx="1328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190" name="Freihand 189">
                  <a:extLst>
                    <a:ext uri="{FF2B5EF4-FFF2-40B4-BE49-F238E27FC236}">
                      <a16:creationId xmlns:a16="http://schemas.microsoft.com/office/drawing/2014/main" id="{6B1F8628-80AA-4215-B232-4A36ABA16FBB}"/>
                    </a:ext>
                  </a:extLst>
                </p14:cNvPr>
                <p14:cNvContentPartPr/>
                <p14:nvPr/>
              </p14:nvContentPartPr>
              <p14:xfrm>
                <a:off x="6416920" y="5828827"/>
                <a:ext cx="148320" cy="159120"/>
              </p14:xfrm>
            </p:contentPart>
          </mc:Choice>
          <mc:Fallback xmlns="">
            <p:pic>
              <p:nvPicPr>
                <p:cNvPr id="190" name="Freihand 189">
                  <a:extLst>
                    <a:ext uri="{FF2B5EF4-FFF2-40B4-BE49-F238E27FC236}">
                      <a16:creationId xmlns:a16="http://schemas.microsoft.com/office/drawing/2014/main" id="{6B1F8628-80AA-4215-B232-4A36ABA16FBB}"/>
                    </a:ext>
                  </a:extLst>
                </p:cNvPr>
                <p:cNvPicPr/>
                <p:nvPr/>
              </p:nvPicPr>
              <p:blipFill>
                <a:blip r:embed="rId517"/>
                <a:stretch>
                  <a:fillRect/>
                </a:stretch>
              </p:blipFill>
              <p:spPr>
                <a:xfrm>
                  <a:off x="6412600" y="5824507"/>
                  <a:ext cx="1569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91" name="Freihand 190">
                  <a:extLst>
                    <a:ext uri="{FF2B5EF4-FFF2-40B4-BE49-F238E27FC236}">
                      <a16:creationId xmlns:a16="http://schemas.microsoft.com/office/drawing/2014/main" id="{B4413344-913C-468B-8EAF-0984DB648A16}"/>
                    </a:ext>
                  </a:extLst>
                </p14:cNvPr>
                <p14:cNvContentPartPr/>
                <p14:nvPr/>
              </p14:nvContentPartPr>
              <p14:xfrm>
                <a:off x="6511240" y="5907307"/>
                <a:ext cx="178200" cy="62280"/>
              </p14:xfrm>
            </p:contentPart>
          </mc:Choice>
          <mc:Fallback xmlns="">
            <p:pic>
              <p:nvPicPr>
                <p:cNvPr id="191" name="Freihand 190">
                  <a:extLst>
                    <a:ext uri="{FF2B5EF4-FFF2-40B4-BE49-F238E27FC236}">
                      <a16:creationId xmlns:a16="http://schemas.microsoft.com/office/drawing/2014/main" id="{B4413344-913C-468B-8EAF-0984DB648A16}"/>
                    </a:ext>
                  </a:extLst>
                </p:cNvPr>
                <p:cNvPicPr/>
                <p:nvPr/>
              </p:nvPicPr>
              <p:blipFill>
                <a:blip r:embed="rId519"/>
                <a:stretch>
                  <a:fillRect/>
                </a:stretch>
              </p:blipFill>
              <p:spPr>
                <a:xfrm>
                  <a:off x="6506920" y="5902987"/>
                  <a:ext cx="1868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192" name="Freihand 191">
                  <a:extLst>
                    <a:ext uri="{FF2B5EF4-FFF2-40B4-BE49-F238E27FC236}">
                      <a16:creationId xmlns:a16="http://schemas.microsoft.com/office/drawing/2014/main" id="{88ED1684-4A9E-41A9-9872-0A01443D46DA}"/>
                    </a:ext>
                  </a:extLst>
                </p14:cNvPr>
                <p14:cNvContentPartPr/>
                <p14:nvPr/>
              </p14:nvContentPartPr>
              <p14:xfrm>
                <a:off x="6686920" y="5887867"/>
                <a:ext cx="78480" cy="75600"/>
              </p14:xfrm>
            </p:contentPart>
          </mc:Choice>
          <mc:Fallback xmlns="">
            <p:pic>
              <p:nvPicPr>
                <p:cNvPr id="192" name="Freihand 191">
                  <a:extLst>
                    <a:ext uri="{FF2B5EF4-FFF2-40B4-BE49-F238E27FC236}">
                      <a16:creationId xmlns:a16="http://schemas.microsoft.com/office/drawing/2014/main" id="{88ED1684-4A9E-41A9-9872-0A01443D46DA}"/>
                    </a:ext>
                  </a:extLst>
                </p:cNvPr>
                <p:cNvPicPr/>
                <p:nvPr/>
              </p:nvPicPr>
              <p:blipFill>
                <a:blip r:embed="rId521"/>
                <a:stretch>
                  <a:fillRect/>
                </a:stretch>
              </p:blipFill>
              <p:spPr>
                <a:xfrm>
                  <a:off x="6682600" y="5883547"/>
                  <a:ext cx="871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93" name="Freihand 192">
                  <a:extLst>
                    <a:ext uri="{FF2B5EF4-FFF2-40B4-BE49-F238E27FC236}">
                      <a16:creationId xmlns:a16="http://schemas.microsoft.com/office/drawing/2014/main" id="{8BB65D1D-7448-4AF1-9C7B-52E49B8ECA01}"/>
                    </a:ext>
                  </a:extLst>
                </p14:cNvPr>
                <p14:cNvContentPartPr/>
                <p14:nvPr/>
              </p14:nvContentPartPr>
              <p14:xfrm>
                <a:off x="6855040" y="5805787"/>
                <a:ext cx="29880" cy="159840"/>
              </p14:xfrm>
            </p:contentPart>
          </mc:Choice>
          <mc:Fallback xmlns="">
            <p:pic>
              <p:nvPicPr>
                <p:cNvPr id="193" name="Freihand 192">
                  <a:extLst>
                    <a:ext uri="{FF2B5EF4-FFF2-40B4-BE49-F238E27FC236}">
                      <a16:creationId xmlns:a16="http://schemas.microsoft.com/office/drawing/2014/main" id="{8BB65D1D-7448-4AF1-9C7B-52E49B8ECA01}"/>
                    </a:ext>
                  </a:extLst>
                </p:cNvPr>
                <p:cNvPicPr/>
                <p:nvPr/>
              </p:nvPicPr>
              <p:blipFill>
                <a:blip r:embed="rId523"/>
                <a:stretch>
                  <a:fillRect/>
                </a:stretch>
              </p:blipFill>
              <p:spPr>
                <a:xfrm>
                  <a:off x="6850720" y="5801467"/>
                  <a:ext cx="385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73" name="Freihand 172">
                  <a:extLst>
                    <a:ext uri="{FF2B5EF4-FFF2-40B4-BE49-F238E27FC236}">
                      <a16:creationId xmlns:a16="http://schemas.microsoft.com/office/drawing/2014/main" id="{3082C793-1F8C-4690-AEFA-2E11332664C3}"/>
                    </a:ext>
                  </a:extLst>
                </p14:cNvPr>
                <p14:cNvContentPartPr/>
                <p14:nvPr/>
              </p14:nvContentPartPr>
              <p14:xfrm>
                <a:off x="2993680" y="6005227"/>
                <a:ext cx="340920" cy="104040"/>
              </p14:xfrm>
            </p:contentPart>
          </mc:Choice>
          <mc:Fallback xmlns="">
            <p:pic>
              <p:nvPicPr>
                <p:cNvPr id="173" name="Freihand 172">
                  <a:extLst>
                    <a:ext uri="{FF2B5EF4-FFF2-40B4-BE49-F238E27FC236}">
                      <a16:creationId xmlns:a16="http://schemas.microsoft.com/office/drawing/2014/main" id="{3082C793-1F8C-4690-AEFA-2E11332664C3}"/>
                    </a:ext>
                  </a:extLst>
                </p:cNvPr>
                <p:cNvPicPr/>
                <p:nvPr/>
              </p:nvPicPr>
              <p:blipFill>
                <a:blip r:embed="rId525"/>
                <a:stretch>
                  <a:fillRect/>
                </a:stretch>
              </p:blipFill>
              <p:spPr>
                <a:xfrm>
                  <a:off x="2989360" y="6000907"/>
                  <a:ext cx="3495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74" name="Freihand 173">
                  <a:extLst>
                    <a:ext uri="{FF2B5EF4-FFF2-40B4-BE49-F238E27FC236}">
                      <a16:creationId xmlns:a16="http://schemas.microsoft.com/office/drawing/2014/main" id="{CF5718F2-7548-4822-9EB0-DDB1720571EF}"/>
                    </a:ext>
                  </a:extLst>
                </p14:cNvPr>
                <p14:cNvContentPartPr/>
                <p14:nvPr/>
              </p14:nvContentPartPr>
              <p14:xfrm>
                <a:off x="3324160" y="5959867"/>
                <a:ext cx="11160" cy="20160"/>
              </p14:xfrm>
            </p:contentPart>
          </mc:Choice>
          <mc:Fallback xmlns="">
            <p:pic>
              <p:nvPicPr>
                <p:cNvPr id="174" name="Freihand 173">
                  <a:extLst>
                    <a:ext uri="{FF2B5EF4-FFF2-40B4-BE49-F238E27FC236}">
                      <a16:creationId xmlns:a16="http://schemas.microsoft.com/office/drawing/2014/main" id="{CF5718F2-7548-4822-9EB0-DDB1720571EF}"/>
                    </a:ext>
                  </a:extLst>
                </p:cNvPr>
                <p:cNvPicPr/>
                <p:nvPr/>
              </p:nvPicPr>
              <p:blipFill>
                <a:blip r:embed="rId527"/>
                <a:stretch>
                  <a:fillRect/>
                </a:stretch>
              </p:blipFill>
              <p:spPr>
                <a:xfrm>
                  <a:off x="3319840" y="5955547"/>
                  <a:ext cx="19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75" name="Freihand 174">
                  <a:extLst>
                    <a:ext uri="{FF2B5EF4-FFF2-40B4-BE49-F238E27FC236}">
                      <a16:creationId xmlns:a16="http://schemas.microsoft.com/office/drawing/2014/main" id="{8ECBDDCD-1A49-48F6-A6E4-1C990ED8405C}"/>
                    </a:ext>
                  </a:extLst>
                </p14:cNvPr>
                <p14:cNvContentPartPr/>
                <p14:nvPr/>
              </p14:nvContentPartPr>
              <p14:xfrm>
                <a:off x="3335320" y="6012787"/>
                <a:ext cx="72360" cy="201240"/>
              </p14:xfrm>
            </p:contentPart>
          </mc:Choice>
          <mc:Fallback xmlns="">
            <p:pic>
              <p:nvPicPr>
                <p:cNvPr id="175" name="Freihand 174">
                  <a:extLst>
                    <a:ext uri="{FF2B5EF4-FFF2-40B4-BE49-F238E27FC236}">
                      <a16:creationId xmlns:a16="http://schemas.microsoft.com/office/drawing/2014/main" id="{8ECBDDCD-1A49-48F6-A6E4-1C990ED8405C}"/>
                    </a:ext>
                  </a:extLst>
                </p:cNvPr>
                <p:cNvPicPr/>
                <p:nvPr/>
              </p:nvPicPr>
              <p:blipFill>
                <a:blip r:embed="rId529"/>
                <a:stretch>
                  <a:fillRect/>
                </a:stretch>
              </p:blipFill>
              <p:spPr>
                <a:xfrm>
                  <a:off x="3331000" y="6008467"/>
                  <a:ext cx="810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76" name="Freihand 175">
                  <a:extLst>
                    <a:ext uri="{FF2B5EF4-FFF2-40B4-BE49-F238E27FC236}">
                      <a16:creationId xmlns:a16="http://schemas.microsoft.com/office/drawing/2014/main" id="{4C763898-046D-4B9F-A684-926D8F78A15E}"/>
                    </a:ext>
                  </a:extLst>
                </p14:cNvPr>
                <p14:cNvContentPartPr/>
                <p14:nvPr/>
              </p14:nvContentPartPr>
              <p14:xfrm>
                <a:off x="3431440" y="5959867"/>
                <a:ext cx="99000" cy="100440"/>
              </p14:xfrm>
            </p:contentPart>
          </mc:Choice>
          <mc:Fallback xmlns="">
            <p:pic>
              <p:nvPicPr>
                <p:cNvPr id="176" name="Freihand 175">
                  <a:extLst>
                    <a:ext uri="{FF2B5EF4-FFF2-40B4-BE49-F238E27FC236}">
                      <a16:creationId xmlns:a16="http://schemas.microsoft.com/office/drawing/2014/main" id="{4C763898-046D-4B9F-A684-926D8F78A15E}"/>
                    </a:ext>
                  </a:extLst>
                </p:cNvPr>
                <p:cNvPicPr/>
                <p:nvPr/>
              </p:nvPicPr>
              <p:blipFill>
                <a:blip r:embed="rId531"/>
                <a:stretch>
                  <a:fillRect/>
                </a:stretch>
              </p:blipFill>
              <p:spPr>
                <a:xfrm>
                  <a:off x="3427120" y="5955547"/>
                  <a:ext cx="1076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77" name="Freihand 176">
                  <a:extLst>
                    <a:ext uri="{FF2B5EF4-FFF2-40B4-BE49-F238E27FC236}">
                      <a16:creationId xmlns:a16="http://schemas.microsoft.com/office/drawing/2014/main" id="{9CFEF4C3-9A4C-43E4-920E-6E901C08CB3A}"/>
                    </a:ext>
                  </a:extLst>
                </p14:cNvPr>
                <p14:cNvContentPartPr/>
                <p14:nvPr/>
              </p14:nvContentPartPr>
              <p14:xfrm>
                <a:off x="3531880" y="5940787"/>
                <a:ext cx="68760" cy="131760"/>
              </p14:xfrm>
            </p:contentPart>
          </mc:Choice>
          <mc:Fallback xmlns="">
            <p:pic>
              <p:nvPicPr>
                <p:cNvPr id="177" name="Freihand 176">
                  <a:extLst>
                    <a:ext uri="{FF2B5EF4-FFF2-40B4-BE49-F238E27FC236}">
                      <a16:creationId xmlns:a16="http://schemas.microsoft.com/office/drawing/2014/main" id="{9CFEF4C3-9A4C-43E4-920E-6E901C08CB3A}"/>
                    </a:ext>
                  </a:extLst>
                </p:cNvPr>
                <p:cNvPicPr/>
                <p:nvPr/>
              </p:nvPicPr>
              <p:blipFill>
                <a:blip r:embed="rId533"/>
                <a:stretch>
                  <a:fillRect/>
                </a:stretch>
              </p:blipFill>
              <p:spPr>
                <a:xfrm>
                  <a:off x="3527560" y="5936467"/>
                  <a:ext cx="77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178" name="Freihand 177">
                  <a:extLst>
                    <a:ext uri="{FF2B5EF4-FFF2-40B4-BE49-F238E27FC236}">
                      <a16:creationId xmlns:a16="http://schemas.microsoft.com/office/drawing/2014/main" id="{265563D7-0B3F-40CC-94E8-3585A6EE6091}"/>
                    </a:ext>
                  </a:extLst>
                </p14:cNvPr>
                <p14:cNvContentPartPr/>
                <p14:nvPr/>
              </p14:nvContentPartPr>
              <p14:xfrm>
                <a:off x="3634120" y="5995507"/>
                <a:ext cx="87840" cy="87120"/>
              </p14:xfrm>
            </p:contentPart>
          </mc:Choice>
          <mc:Fallback xmlns="">
            <p:pic>
              <p:nvPicPr>
                <p:cNvPr id="178" name="Freihand 177">
                  <a:extLst>
                    <a:ext uri="{FF2B5EF4-FFF2-40B4-BE49-F238E27FC236}">
                      <a16:creationId xmlns:a16="http://schemas.microsoft.com/office/drawing/2014/main" id="{265563D7-0B3F-40CC-94E8-3585A6EE6091}"/>
                    </a:ext>
                  </a:extLst>
                </p:cNvPr>
                <p:cNvPicPr/>
                <p:nvPr/>
              </p:nvPicPr>
              <p:blipFill>
                <a:blip r:embed="rId535"/>
                <a:stretch>
                  <a:fillRect/>
                </a:stretch>
              </p:blipFill>
              <p:spPr>
                <a:xfrm>
                  <a:off x="3629800" y="5991187"/>
                  <a:ext cx="96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179" name="Freihand 178">
                  <a:extLst>
                    <a:ext uri="{FF2B5EF4-FFF2-40B4-BE49-F238E27FC236}">
                      <a16:creationId xmlns:a16="http://schemas.microsoft.com/office/drawing/2014/main" id="{BC0C7F56-866A-4E1C-9FD5-E4D409256418}"/>
                    </a:ext>
                  </a:extLst>
                </p14:cNvPr>
                <p14:cNvContentPartPr/>
                <p14:nvPr/>
              </p14:nvContentPartPr>
              <p14:xfrm>
                <a:off x="3908800" y="5939707"/>
                <a:ext cx="251280" cy="215280"/>
              </p14:xfrm>
            </p:contentPart>
          </mc:Choice>
          <mc:Fallback xmlns="">
            <p:pic>
              <p:nvPicPr>
                <p:cNvPr id="179" name="Freihand 178">
                  <a:extLst>
                    <a:ext uri="{FF2B5EF4-FFF2-40B4-BE49-F238E27FC236}">
                      <a16:creationId xmlns:a16="http://schemas.microsoft.com/office/drawing/2014/main" id="{BC0C7F56-866A-4E1C-9FD5-E4D409256418}"/>
                    </a:ext>
                  </a:extLst>
                </p:cNvPr>
                <p:cNvPicPr/>
                <p:nvPr/>
              </p:nvPicPr>
              <p:blipFill>
                <a:blip r:embed="rId537"/>
                <a:stretch>
                  <a:fillRect/>
                </a:stretch>
              </p:blipFill>
              <p:spPr>
                <a:xfrm>
                  <a:off x="3904480" y="5935387"/>
                  <a:ext cx="2599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26" name="Freihand 325">
                  <a:extLst>
                    <a:ext uri="{FF2B5EF4-FFF2-40B4-BE49-F238E27FC236}">
                      <a16:creationId xmlns:a16="http://schemas.microsoft.com/office/drawing/2014/main" id="{E80C02EC-024A-411D-878E-30F214D953AB}"/>
                    </a:ext>
                  </a:extLst>
                </p14:cNvPr>
                <p14:cNvContentPartPr/>
                <p14:nvPr/>
              </p14:nvContentPartPr>
              <p14:xfrm>
                <a:off x="2212480" y="6317707"/>
                <a:ext cx="262440" cy="84240"/>
              </p14:xfrm>
            </p:contentPart>
          </mc:Choice>
          <mc:Fallback xmlns="">
            <p:pic>
              <p:nvPicPr>
                <p:cNvPr id="326" name="Freihand 325">
                  <a:extLst>
                    <a:ext uri="{FF2B5EF4-FFF2-40B4-BE49-F238E27FC236}">
                      <a16:creationId xmlns:a16="http://schemas.microsoft.com/office/drawing/2014/main" id="{E80C02EC-024A-411D-878E-30F214D953AB}"/>
                    </a:ext>
                  </a:extLst>
                </p:cNvPr>
                <p:cNvPicPr/>
                <p:nvPr/>
              </p:nvPicPr>
              <p:blipFill>
                <a:blip r:embed="rId539"/>
                <a:stretch>
                  <a:fillRect/>
                </a:stretch>
              </p:blipFill>
              <p:spPr>
                <a:xfrm>
                  <a:off x="2208160" y="6313387"/>
                  <a:ext cx="2710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27" name="Freihand 326">
                  <a:extLst>
                    <a:ext uri="{FF2B5EF4-FFF2-40B4-BE49-F238E27FC236}">
                      <a16:creationId xmlns:a16="http://schemas.microsoft.com/office/drawing/2014/main" id="{32CCA349-6EDA-47AF-BD1F-D5EADD7DB042}"/>
                    </a:ext>
                  </a:extLst>
                </p14:cNvPr>
                <p14:cNvContentPartPr/>
                <p14:nvPr/>
              </p14:nvContentPartPr>
              <p14:xfrm>
                <a:off x="2500120" y="6300787"/>
                <a:ext cx="153720" cy="86760"/>
              </p14:xfrm>
            </p:contentPart>
          </mc:Choice>
          <mc:Fallback xmlns="">
            <p:pic>
              <p:nvPicPr>
                <p:cNvPr id="327" name="Freihand 326">
                  <a:extLst>
                    <a:ext uri="{FF2B5EF4-FFF2-40B4-BE49-F238E27FC236}">
                      <a16:creationId xmlns:a16="http://schemas.microsoft.com/office/drawing/2014/main" id="{32CCA349-6EDA-47AF-BD1F-D5EADD7DB042}"/>
                    </a:ext>
                  </a:extLst>
                </p:cNvPr>
                <p:cNvPicPr/>
                <p:nvPr/>
              </p:nvPicPr>
              <p:blipFill>
                <a:blip r:embed="rId541"/>
                <a:stretch>
                  <a:fillRect/>
                </a:stretch>
              </p:blipFill>
              <p:spPr>
                <a:xfrm>
                  <a:off x="2495800" y="6296467"/>
                  <a:ext cx="1623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29" name="Freihand 328">
                  <a:extLst>
                    <a:ext uri="{FF2B5EF4-FFF2-40B4-BE49-F238E27FC236}">
                      <a16:creationId xmlns:a16="http://schemas.microsoft.com/office/drawing/2014/main" id="{1D71F193-8985-4DEF-82A3-EB04BD1A49BD}"/>
                    </a:ext>
                  </a:extLst>
                </p14:cNvPr>
                <p14:cNvContentPartPr/>
                <p14:nvPr/>
              </p14:nvContentPartPr>
              <p14:xfrm>
                <a:off x="2822320" y="6251467"/>
                <a:ext cx="189000" cy="125640"/>
              </p14:xfrm>
            </p:contentPart>
          </mc:Choice>
          <mc:Fallback xmlns="">
            <p:pic>
              <p:nvPicPr>
                <p:cNvPr id="329" name="Freihand 328">
                  <a:extLst>
                    <a:ext uri="{FF2B5EF4-FFF2-40B4-BE49-F238E27FC236}">
                      <a16:creationId xmlns:a16="http://schemas.microsoft.com/office/drawing/2014/main" id="{1D71F193-8985-4DEF-82A3-EB04BD1A49BD}"/>
                    </a:ext>
                  </a:extLst>
                </p:cNvPr>
                <p:cNvPicPr/>
                <p:nvPr/>
              </p:nvPicPr>
              <p:blipFill>
                <a:blip r:embed="rId543"/>
                <a:stretch>
                  <a:fillRect/>
                </a:stretch>
              </p:blipFill>
              <p:spPr>
                <a:xfrm>
                  <a:off x="2818000" y="6247147"/>
                  <a:ext cx="1976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30" name="Freihand 329">
                  <a:extLst>
                    <a:ext uri="{FF2B5EF4-FFF2-40B4-BE49-F238E27FC236}">
                      <a16:creationId xmlns:a16="http://schemas.microsoft.com/office/drawing/2014/main" id="{13C53644-771B-4D9A-989A-905B03B067F6}"/>
                    </a:ext>
                  </a:extLst>
                </p14:cNvPr>
                <p14:cNvContentPartPr/>
                <p14:nvPr/>
              </p14:nvContentPartPr>
              <p14:xfrm>
                <a:off x="3009520" y="6243187"/>
                <a:ext cx="360" cy="360"/>
              </p14:xfrm>
            </p:contentPart>
          </mc:Choice>
          <mc:Fallback xmlns="">
            <p:pic>
              <p:nvPicPr>
                <p:cNvPr id="330" name="Freihand 329">
                  <a:extLst>
                    <a:ext uri="{FF2B5EF4-FFF2-40B4-BE49-F238E27FC236}">
                      <a16:creationId xmlns:a16="http://schemas.microsoft.com/office/drawing/2014/main" id="{13C53644-771B-4D9A-989A-905B03B067F6}"/>
                    </a:ext>
                  </a:extLst>
                </p:cNvPr>
                <p:cNvPicPr/>
                <p:nvPr/>
              </p:nvPicPr>
              <p:blipFill>
                <a:blip r:embed="rId12"/>
                <a:stretch>
                  <a:fillRect/>
                </a:stretch>
              </p:blipFill>
              <p:spPr>
                <a:xfrm>
                  <a:off x="3005200" y="6238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31" name="Freihand 330">
                  <a:extLst>
                    <a:ext uri="{FF2B5EF4-FFF2-40B4-BE49-F238E27FC236}">
                      <a16:creationId xmlns:a16="http://schemas.microsoft.com/office/drawing/2014/main" id="{229A341A-3AFA-479E-A3DA-1E56AE6715AC}"/>
                    </a:ext>
                  </a:extLst>
                </p14:cNvPr>
                <p14:cNvContentPartPr/>
                <p14:nvPr/>
              </p14:nvContentPartPr>
              <p14:xfrm>
                <a:off x="2990080" y="6299707"/>
                <a:ext cx="146160" cy="72000"/>
              </p14:xfrm>
            </p:contentPart>
          </mc:Choice>
          <mc:Fallback xmlns="">
            <p:pic>
              <p:nvPicPr>
                <p:cNvPr id="331" name="Freihand 330">
                  <a:extLst>
                    <a:ext uri="{FF2B5EF4-FFF2-40B4-BE49-F238E27FC236}">
                      <a16:creationId xmlns:a16="http://schemas.microsoft.com/office/drawing/2014/main" id="{229A341A-3AFA-479E-A3DA-1E56AE6715AC}"/>
                    </a:ext>
                  </a:extLst>
                </p:cNvPr>
                <p:cNvPicPr/>
                <p:nvPr/>
              </p:nvPicPr>
              <p:blipFill>
                <a:blip r:embed="rId546"/>
                <a:stretch>
                  <a:fillRect/>
                </a:stretch>
              </p:blipFill>
              <p:spPr>
                <a:xfrm>
                  <a:off x="2985760" y="6295387"/>
                  <a:ext cx="154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32" name="Freihand 331">
                  <a:extLst>
                    <a:ext uri="{FF2B5EF4-FFF2-40B4-BE49-F238E27FC236}">
                      <a16:creationId xmlns:a16="http://schemas.microsoft.com/office/drawing/2014/main" id="{787ACDB5-FAD8-4D9A-BB96-F8D27FFA58BF}"/>
                    </a:ext>
                  </a:extLst>
                </p14:cNvPr>
                <p14:cNvContentPartPr/>
                <p14:nvPr/>
              </p14:nvContentPartPr>
              <p14:xfrm>
                <a:off x="3142360" y="6282427"/>
                <a:ext cx="75600" cy="74880"/>
              </p14:xfrm>
            </p:contentPart>
          </mc:Choice>
          <mc:Fallback xmlns="">
            <p:pic>
              <p:nvPicPr>
                <p:cNvPr id="332" name="Freihand 331">
                  <a:extLst>
                    <a:ext uri="{FF2B5EF4-FFF2-40B4-BE49-F238E27FC236}">
                      <a16:creationId xmlns:a16="http://schemas.microsoft.com/office/drawing/2014/main" id="{787ACDB5-FAD8-4D9A-BB96-F8D27FFA58BF}"/>
                    </a:ext>
                  </a:extLst>
                </p:cNvPr>
                <p:cNvPicPr/>
                <p:nvPr/>
              </p:nvPicPr>
              <p:blipFill>
                <a:blip r:embed="rId548"/>
                <a:stretch>
                  <a:fillRect/>
                </a:stretch>
              </p:blipFill>
              <p:spPr>
                <a:xfrm>
                  <a:off x="3138040" y="6278107"/>
                  <a:ext cx="842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33" name="Freihand 332">
                  <a:extLst>
                    <a:ext uri="{FF2B5EF4-FFF2-40B4-BE49-F238E27FC236}">
                      <a16:creationId xmlns:a16="http://schemas.microsoft.com/office/drawing/2014/main" id="{7A9BC12E-6D09-4B57-9D1E-3BC441F84AED}"/>
                    </a:ext>
                  </a:extLst>
                </p14:cNvPr>
                <p14:cNvContentPartPr/>
                <p14:nvPr/>
              </p14:nvContentPartPr>
              <p14:xfrm>
                <a:off x="3250000" y="6293227"/>
                <a:ext cx="105480" cy="67320"/>
              </p14:xfrm>
            </p:contentPart>
          </mc:Choice>
          <mc:Fallback xmlns="">
            <p:pic>
              <p:nvPicPr>
                <p:cNvPr id="333" name="Freihand 332">
                  <a:extLst>
                    <a:ext uri="{FF2B5EF4-FFF2-40B4-BE49-F238E27FC236}">
                      <a16:creationId xmlns:a16="http://schemas.microsoft.com/office/drawing/2014/main" id="{7A9BC12E-6D09-4B57-9D1E-3BC441F84AED}"/>
                    </a:ext>
                  </a:extLst>
                </p:cNvPr>
                <p:cNvPicPr/>
                <p:nvPr/>
              </p:nvPicPr>
              <p:blipFill>
                <a:blip r:embed="rId550"/>
                <a:stretch>
                  <a:fillRect/>
                </a:stretch>
              </p:blipFill>
              <p:spPr>
                <a:xfrm>
                  <a:off x="3245680" y="6288907"/>
                  <a:ext cx="1141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34" name="Freihand 333">
                  <a:extLst>
                    <a:ext uri="{FF2B5EF4-FFF2-40B4-BE49-F238E27FC236}">
                      <a16:creationId xmlns:a16="http://schemas.microsoft.com/office/drawing/2014/main" id="{1443501A-4785-4D43-B6FE-3F12F3E35F8A}"/>
                    </a:ext>
                  </a:extLst>
                </p14:cNvPr>
                <p14:cNvContentPartPr/>
                <p14:nvPr/>
              </p14:nvContentPartPr>
              <p14:xfrm>
                <a:off x="3557440" y="6264427"/>
                <a:ext cx="384120" cy="88920"/>
              </p14:xfrm>
            </p:contentPart>
          </mc:Choice>
          <mc:Fallback xmlns="">
            <p:pic>
              <p:nvPicPr>
                <p:cNvPr id="334" name="Freihand 333">
                  <a:extLst>
                    <a:ext uri="{FF2B5EF4-FFF2-40B4-BE49-F238E27FC236}">
                      <a16:creationId xmlns:a16="http://schemas.microsoft.com/office/drawing/2014/main" id="{1443501A-4785-4D43-B6FE-3F12F3E35F8A}"/>
                    </a:ext>
                  </a:extLst>
                </p:cNvPr>
                <p:cNvPicPr/>
                <p:nvPr/>
              </p:nvPicPr>
              <p:blipFill>
                <a:blip r:embed="rId552"/>
                <a:stretch>
                  <a:fillRect/>
                </a:stretch>
              </p:blipFill>
              <p:spPr>
                <a:xfrm>
                  <a:off x="3553120" y="6260107"/>
                  <a:ext cx="3927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35" name="Freihand 334">
                  <a:extLst>
                    <a:ext uri="{FF2B5EF4-FFF2-40B4-BE49-F238E27FC236}">
                      <a16:creationId xmlns:a16="http://schemas.microsoft.com/office/drawing/2014/main" id="{18DA11C3-30ED-46AE-A0FE-7D0FC6C52E92}"/>
                    </a:ext>
                  </a:extLst>
                </p14:cNvPr>
                <p14:cNvContentPartPr/>
                <p14:nvPr/>
              </p14:nvContentPartPr>
              <p14:xfrm>
                <a:off x="3934360" y="6218347"/>
                <a:ext cx="360" cy="360"/>
              </p14:xfrm>
            </p:contentPart>
          </mc:Choice>
          <mc:Fallback xmlns="">
            <p:pic>
              <p:nvPicPr>
                <p:cNvPr id="335" name="Freihand 334">
                  <a:extLst>
                    <a:ext uri="{FF2B5EF4-FFF2-40B4-BE49-F238E27FC236}">
                      <a16:creationId xmlns:a16="http://schemas.microsoft.com/office/drawing/2014/main" id="{18DA11C3-30ED-46AE-A0FE-7D0FC6C52E92}"/>
                    </a:ext>
                  </a:extLst>
                </p:cNvPr>
                <p:cNvPicPr/>
                <p:nvPr/>
              </p:nvPicPr>
              <p:blipFill>
                <a:blip r:embed="rId12"/>
                <a:stretch>
                  <a:fillRect/>
                </a:stretch>
              </p:blipFill>
              <p:spPr>
                <a:xfrm>
                  <a:off x="3930040" y="6214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36" name="Freihand 335">
                  <a:extLst>
                    <a:ext uri="{FF2B5EF4-FFF2-40B4-BE49-F238E27FC236}">
                      <a16:creationId xmlns:a16="http://schemas.microsoft.com/office/drawing/2014/main" id="{E6A83DDB-F630-4CDB-8CCD-53A9F2C8C877}"/>
                    </a:ext>
                  </a:extLst>
                </p14:cNvPr>
                <p14:cNvContentPartPr/>
                <p14:nvPr/>
              </p14:nvContentPartPr>
              <p14:xfrm>
                <a:off x="3970360" y="6262267"/>
                <a:ext cx="104400" cy="187200"/>
              </p14:xfrm>
            </p:contentPart>
          </mc:Choice>
          <mc:Fallback xmlns="">
            <p:pic>
              <p:nvPicPr>
                <p:cNvPr id="336" name="Freihand 335">
                  <a:extLst>
                    <a:ext uri="{FF2B5EF4-FFF2-40B4-BE49-F238E27FC236}">
                      <a16:creationId xmlns:a16="http://schemas.microsoft.com/office/drawing/2014/main" id="{E6A83DDB-F630-4CDB-8CCD-53A9F2C8C877}"/>
                    </a:ext>
                  </a:extLst>
                </p:cNvPr>
                <p:cNvPicPr/>
                <p:nvPr/>
              </p:nvPicPr>
              <p:blipFill>
                <a:blip r:embed="rId555"/>
                <a:stretch>
                  <a:fillRect/>
                </a:stretch>
              </p:blipFill>
              <p:spPr>
                <a:xfrm>
                  <a:off x="3966040" y="6257947"/>
                  <a:ext cx="1130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37" name="Freihand 336">
                  <a:extLst>
                    <a:ext uri="{FF2B5EF4-FFF2-40B4-BE49-F238E27FC236}">
                      <a16:creationId xmlns:a16="http://schemas.microsoft.com/office/drawing/2014/main" id="{0039506B-0E12-4CE7-A4F0-22C674699C30}"/>
                    </a:ext>
                  </a:extLst>
                </p14:cNvPr>
                <p14:cNvContentPartPr/>
                <p14:nvPr/>
              </p14:nvContentPartPr>
              <p14:xfrm>
                <a:off x="4093840" y="6202147"/>
                <a:ext cx="111600" cy="105840"/>
              </p14:xfrm>
            </p:contentPart>
          </mc:Choice>
          <mc:Fallback xmlns="">
            <p:pic>
              <p:nvPicPr>
                <p:cNvPr id="337" name="Freihand 336">
                  <a:extLst>
                    <a:ext uri="{FF2B5EF4-FFF2-40B4-BE49-F238E27FC236}">
                      <a16:creationId xmlns:a16="http://schemas.microsoft.com/office/drawing/2014/main" id="{0039506B-0E12-4CE7-A4F0-22C674699C30}"/>
                    </a:ext>
                  </a:extLst>
                </p:cNvPr>
                <p:cNvPicPr/>
                <p:nvPr/>
              </p:nvPicPr>
              <p:blipFill>
                <a:blip r:embed="rId557"/>
                <a:stretch>
                  <a:fillRect/>
                </a:stretch>
              </p:blipFill>
              <p:spPr>
                <a:xfrm>
                  <a:off x="4089520" y="6197827"/>
                  <a:ext cx="1202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38" name="Freihand 337">
                  <a:extLst>
                    <a:ext uri="{FF2B5EF4-FFF2-40B4-BE49-F238E27FC236}">
                      <a16:creationId xmlns:a16="http://schemas.microsoft.com/office/drawing/2014/main" id="{5D2286A1-4B72-46F3-A8FE-F664412DDD00}"/>
                    </a:ext>
                  </a:extLst>
                </p14:cNvPr>
                <p14:cNvContentPartPr/>
                <p14:nvPr/>
              </p14:nvContentPartPr>
              <p14:xfrm>
                <a:off x="4202200" y="6184147"/>
                <a:ext cx="105480" cy="141120"/>
              </p14:xfrm>
            </p:contentPart>
          </mc:Choice>
          <mc:Fallback xmlns="">
            <p:pic>
              <p:nvPicPr>
                <p:cNvPr id="338" name="Freihand 337">
                  <a:extLst>
                    <a:ext uri="{FF2B5EF4-FFF2-40B4-BE49-F238E27FC236}">
                      <a16:creationId xmlns:a16="http://schemas.microsoft.com/office/drawing/2014/main" id="{5D2286A1-4B72-46F3-A8FE-F664412DDD00}"/>
                    </a:ext>
                  </a:extLst>
                </p:cNvPr>
                <p:cNvPicPr/>
                <p:nvPr/>
              </p:nvPicPr>
              <p:blipFill>
                <a:blip r:embed="rId559"/>
                <a:stretch>
                  <a:fillRect/>
                </a:stretch>
              </p:blipFill>
              <p:spPr>
                <a:xfrm>
                  <a:off x="4197880" y="6179827"/>
                  <a:ext cx="1141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39" name="Freihand 338">
                  <a:extLst>
                    <a:ext uri="{FF2B5EF4-FFF2-40B4-BE49-F238E27FC236}">
                      <a16:creationId xmlns:a16="http://schemas.microsoft.com/office/drawing/2014/main" id="{658DF9A5-90BA-45DB-9CE1-AAF38737D579}"/>
                    </a:ext>
                  </a:extLst>
                </p14:cNvPr>
                <p14:cNvContentPartPr/>
                <p14:nvPr/>
              </p14:nvContentPartPr>
              <p14:xfrm>
                <a:off x="4283920" y="6242107"/>
                <a:ext cx="116640" cy="81360"/>
              </p14:xfrm>
            </p:contentPart>
          </mc:Choice>
          <mc:Fallback xmlns="">
            <p:pic>
              <p:nvPicPr>
                <p:cNvPr id="339" name="Freihand 338">
                  <a:extLst>
                    <a:ext uri="{FF2B5EF4-FFF2-40B4-BE49-F238E27FC236}">
                      <a16:creationId xmlns:a16="http://schemas.microsoft.com/office/drawing/2014/main" id="{658DF9A5-90BA-45DB-9CE1-AAF38737D579}"/>
                    </a:ext>
                  </a:extLst>
                </p:cNvPr>
                <p:cNvPicPr/>
                <p:nvPr/>
              </p:nvPicPr>
              <p:blipFill>
                <a:blip r:embed="rId561"/>
                <a:stretch>
                  <a:fillRect/>
                </a:stretch>
              </p:blipFill>
              <p:spPr>
                <a:xfrm>
                  <a:off x="4279600" y="6237787"/>
                  <a:ext cx="1252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40" name="Freihand 339">
                  <a:extLst>
                    <a:ext uri="{FF2B5EF4-FFF2-40B4-BE49-F238E27FC236}">
                      <a16:creationId xmlns:a16="http://schemas.microsoft.com/office/drawing/2014/main" id="{D34EA57B-06F2-444A-B13A-399572BD7847}"/>
                    </a:ext>
                  </a:extLst>
                </p14:cNvPr>
                <p14:cNvContentPartPr/>
                <p14:nvPr/>
              </p14:nvContentPartPr>
              <p14:xfrm>
                <a:off x="4555720" y="6239227"/>
                <a:ext cx="111600" cy="66240"/>
              </p14:xfrm>
            </p:contentPart>
          </mc:Choice>
          <mc:Fallback xmlns="">
            <p:pic>
              <p:nvPicPr>
                <p:cNvPr id="340" name="Freihand 339">
                  <a:extLst>
                    <a:ext uri="{FF2B5EF4-FFF2-40B4-BE49-F238E27FC236}">
                      <a16:creationId xmlns:a16="http://schemas.microsoft.com/office/drawing/2014/main" id="{D34EA57B-06F2-444A-B13A-399572BD7847}"/>
                    </a:ext>
                  </a:extLst>
                </p:cNvPr>
                <p:cNvPicPr/>
                <p:nvPr/>
              </p:nvPicPr>
              <p:blipFill>
                <a:blip r:embed="rId563"/>
                <a:stretch>
                  <a:fillRect/>
                </a:stretch>
              </p:blipFill>
              <p:spPr>
                <a:xfrm>
                  <a:off x="4551400" y="6234907"/>
                  <a:ext cx="1202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41" name="Freihand 340">
                  <a:extLst>
                    <a:ext uri="{FF2B5EF4-FFF2-40B4-BE49-F238E27FC236}">
                      <a16:creationId xmlns:a16="http://schemas.microsoft.com/office/drawing/2014/main" id="{3F45EC3E-2645-4E10-98A6-516E323DEA39}"/>
                    </a:ext>
                  </a:extLst>
                </p14:cNvPr>
                <p14:cNvContentPartPr/>
                <p14:nvPr/>
              </p14:nvContentPartPr>
              <p14:xfrm>
                <a:off x="4724200" y="6224467"/>
                <a:ext cx="375840" cy="58680"/>
              </p14:xfrm>
            </p:contentPart>
          </mc:Choice>
          <mc:Fallback xmlns="">
            <p:pic>
              <p:nvPicPr>
                <p:cNvPr id="341" name="Freihand 340">
                  <a:extLst>
                    <a:ext uri="{FF2B5EF4-FFF2-40B4-BE49-F238E27FC236}">
                      <a16:creationId xmlns:a16="http://schemas.microsoft.com/office/drawing/2014/main" id="{3F45EC3E-2645-4E10-98A6-516E323DEA39}"/>
                    </a:ext>
                  </a:extLst>
                </p:cNvPr>
                <p:cNvPicPr/>
                <p:nvPr/>
              </p:nvPicPr>
              <p:blipFill>
                <a:blip r:embed="rId565"/>
                <a:stretch>
                  <a:fillRect/>
                </a:stretch>
              </p:blipFill>
              <p:spPr>
                <a:xfrm>
                  <a:off x="4719880" y="6220147"/>
                  <a:ext cx="3844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42" name="Freihand 341">
                  <a:extLst>
                    <a:ext uri="{FF2B5EF4-FFF2-40B4-BE49-F238E27FC236}">
                      <a16:creationId xmlns:a16="http://schemas.microsoft.com/office/drawing/2014/main" id="{F0E79C1B-C20A-4DFA-8C46-D848EAD96108}"/>
                    </a:ext>
                  </a:extLst>
                </p14:cNvPr>
                <p14:cNvContentPartPr/>
                <p14:nvPr/>
              </p14:nvContentPartPr>
              <p14:xfrm>
                <a:off x="5135680" y="6222667"/>
                <a:ext cx="114840" cy="58680"/>
              </p14:xfrm>
            </p:contentPart>
          </mc:Choice>
          <mc:Fallback xmlns="">
            <p:pic>
              <p:nvPicPr>
                <p:cNvPr id="342" name="Freihand 341">
                  <a:extLst>
                    <a:ext uri="{FF2B5EF4-FFF2-40B4-BE49-F238E27FC236}">
                      <a16:creationId xmlns:a16="http://schemas.microsoft.com/office/drawing/2014/main" id="{F0E79C1B-C20A-4DFA-8C46-D848EAD96108}"/>
                    </a:ext>
                  </a:extLst>
                </p:cNvPr>
                <p:cNvPicPr/>
                <p:nvPr/>
              </p:nvPicPr>
              <p:blipFill>
                <a:blip r:embed="rId567"/>
                <a:stretch>
                  <a:fillRect/>
                </a:stretch>
              </p:blipFill>
              <p:spPr>
                <a:xfrm>
                  <a:off x="5131360" y="6218347"/>
                  <a:ext cx="1234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43" name="Freihand 342">
                  <a:extLst>
                    <a:ext uri="{FF2B5EF4-FFF2-40B4-BE49-F238E27FC236}">
                      <a16:creationId xmlns:a16="http://schemas.microsoft.com/office/drawing/2014/main" id="{259664F4-D389-4F13-A6AD-030C763C5F6E}"/>
                    </a:ext>
                  </a:extLst>
                </p14:cNvPr>
                <p14:cNvContentPartPr/>
                <p14:nvPr/>
              </p14:nvContentPartPr>
              <p14:xfrm>
                <a:off x="5392720" y="6127267"/>
                <a:ext cx="191880" cy="152640"/>
              </p14:xfrm>
            </p:contentPart>
          </mc:Choice>
          <mc:Fallback xmlns="">
            <p:pic>
              <p:nvPicPr>
                <p:cNvPr id="343" name="Freihand 342">
                  <a:extLst>
                    <a:ext uri="{FF2B5EF4-FFF2-40B4-BE49-F238E27FC236}">
                      <a16:creationId xmlns:a16="http://schemas.microsoft.com/office/drawing/2014/main" id="{259664F4-D389-4F13-A6AD-030C763C5F6E}"/>
                    </a:ext>
                  </a:extLst>
                </p:cNvPr>
                <p:cNvPicPr/>
                <p:nvPr/>
              </p:nvPicPr>
              <p:blipFill>
                <a:blip r:embed="rId569"/>
                <a:stretch>
                  <a:fillRect/>
                </a:stretch>
              </p:blipFill>
              <p:spPr>
                <a:xfrm>
                  <a:off x="5388400" y="6122947"/>
                  <a:ext cx="2005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44" name="Freihand 343">
                  <a:extLst>
                    <a:ext uri="{FF2B5EF4-FFF2-40B4-BE49-F238E27FC236}">
                      <a16:creationId xmlns:a16="http://schemas.microsoft.com/office/drawing/2014/main" id="{AB3C9232-337C-4D20-A799-D901EF27A23B}"/>
                    </a:ext>
                  </a:extLst>
                </p14:cNvPr>
                <p14:cNvContentPartPr/>
                <p14:nvPr/>
              </p14:nvContentPartPr>
              <p14:xfrm>
                <a:off x="5618440" y="6193867"/>
                <a:ext cx="213840" cy="45360"/>
              </p14:xfrm>
            </p:contentPart>
          </mc:Choice>
          <mc:Fallback xmlns="">
            <p:pic>
              <p:nvPicPr>
                <p:cNvPr id="344" name="Freihand 343">
                  <a:extLst>
                    <a:ext uri="{FF2B5EF4-FFF2-40B4-BE49-F238E27FC236}">
                      <a16:creationId xmlns:a16="http://schemas.microsoft.com/office/drawing/2014/main" id="{AB3C9232-337C-4D20-A799-D901EF27A23B}"/>
                    </a:ext>
                  </a:extLst>
                </p:cNvPr>
                <p:cNvPicPr/>
                <p:nvPr/>
              </p:nvPicPr>
              <p:blipFill>
                <a:blip r:embed="rId571"/>
                <a:stretch>
                  <a:fillRect/>
                </a:stretch>
              </p:blipFill>
              <p:spPr>
                <a:xfrm>
                  <a:off x="5614120" y="6189547"/>
                  <a:ext cx="2224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45" name="Freihand 344">
                  <a:extLst>
                    <a:ext uri="{FF2B5EF4-FFF2-40B4-BE49-F238E27FC236}">
                      <a16:creationId xmlns:a16="http://schemas.microsoft.com/office/drawing/2014/main" id="{421C4443-C8C3-4D41-93EF-DB30F597D119}"/>
                    </a:ext>
                  </a:extLst>
                </p14:cNvPr>
                <p14:cNvContentPartPr/>
                <p14:nvPr/>
              </p14:nvContentPartPr>
              <p14:xfrm>
                <a:off x="6013360" y="6137707"/>
                <a:ext cx="183960" cy="212040"/>
              </p14:xfrm>
            </p:contentPart>
          </mc:Choice>
          <mc:Fallback xmlns="">
            <p:pic>
              <p:nvPicPr>
                <p:cNvPr id="345" name="Freihand 344">
                  <a:extLst>
                    <a:ext uri="{FF2B5EF4-FFF2-40B4-BE49-F238E27FC236}">
                      <a16:creationId xmlns:a16="http://schemas.microsoft.com/office/drawing/2014/main" id="{421C4443-C8C3-4D41-93EF-DB30F597D119}"/>
                    </a:ext>
                  </a:extLst>
                </p:cNvPr>
                <p:cNvPicPr/>
                <p:nvPr/>
              </p:nvPicPr>
              <p:blipFill>
                <a:blip r:embed="rId573"/>
                <a:stretch>
                  <a:fillRect/>
                </a:stretch>
              </p:blipFill>
              <p:spPr>
                <a:xfrm>
                  <a:off x="6009040" y="6133387"/>
                  <a:ext cx="1926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46" name="Freihand 345">
                  <a:extLst>
                    <a:ext uri="{FF2B5EF4-FFF2-40B4-BE49-F238E27FC236}">
                      <a16:creationId xmlns:a16="http://schemas.microsoft.com/office/drawing/2014/main" id="{9B43A56A-0454-4A77-BA4A-3147125FC519}"/>
                    </a:ext>
                  </a:extLst>
                </p14:cNvPr>
                <p14:cNvContentPartPr/>
                <p14:nvPr/>
              </p14:nvContentPartPr>
              <p14:xfrm>
                <a:off x="6195520" y="6189547"/>
                <a:ext cx="318960" cy="42120"/>
              </p14:xfrm>
            </p:contentPart>
          </mc:Choice>
          <mc:Fallback xmlns="">
            <p:pic>
              <p:nvPicPr>
                <p:cNvPr id="346" name="Freihand 345">
                  <a:extLst>
                    <a:ext uri="{FF2B5EF4-FFF2-40B4-BE49-F238E27FC236}">
                      <a16:creationId xmlns:a16="http://schemas.microsoft.com/office/drawing/2014/main" id="{9B43A56A-0454-4A77-BA4A-3147125FC519}"/>
                    </a:ext>
                  </a:extLst>
                </p:cNvPr>
                <p:cNvPicPr/>
                <p:nvPr/>
              </p:nvPicPr>
              <p:blipFill>
                <a:blip r:embed="rId575"/>
                <a:stretch>
                  <a:fillRect/>
                </a:stretch>
              </p:blipFill>
              <p:spPr>
                <a:xfrm>
                  <a:off x="6191200" y="6185227"/>
                  <a:ext cx="3276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49" name="Freihand 348">
                  <a:extLst>
                    <a:ext uri="{FF2B5EF4-FFF2-40B4-BE49-F238E27FC236}">
                      <a16:creationId xmlns:a16="http://schemas.microsoft.com/office/drawing/2014/main" id="{9BFC989F-E21C-4C0C-8F08-EF4B1AD30A94}"/>
                    </a:ext>
                  </a:extLst>
                </p14:cNvPr>
                <p14:cNvContentPartPr/>
                <p14:nvPr/>
              </p14:nvContentPartPr>
              <p14:xfrm>
                <a:off x="6702040" y="6089827"/>
                <a:ext cx="185040" cy="135720"/>
              </p14:xfrm>
            </p:contentPart>
          </mc:Choice>
          <mc:Fallback xmlns="">
            <p:pic>
              <p:nvPicPr>
                <p:cNvPr id="349" name="Freihand 348">
                  <a:extLst>
                    <a:ext uri="{FF2B5EF4-FFF2-40B4-BE49-F238E27FC236}">
                      <a16:creationId xmlns:a16="http://schemas.microsoft.com/office/drawing/2014/main" id="{9BFC989F-E21C-4C0C-8F08-EF4B1AD30A94}"/>
                    </a:ext>
                  </a:extLst>
                </p:cNvPr>
                <p:cNvPicPr/>
                <p:nvPr/>
              </p:nvPicPr>
              <p:blipFill>
                <a:blip r:embed="rId577"/>
                <a:stretch>
                  <a:fillRect/>
                </a:stretch>
              </p:blipFill>
              <p:spPr>
                <a:xfrm>
                  <a:off x="6697720" y="6085507"/>
                  <a:ext cx="1936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50" name="Freihand 349">
                  <a:extLst>
                    <a:ext uri="{FF2B5EF4-FFF2-40B4-BE49-F238E27FC236}">
                      <a16:creationId xmlns:a16="http://schemas.microsoft.com/office/drawing/2014/main" id="{8B232453-A6AF-4B76-A90D-7485DF67629C}"/>
                    </a:ext>
                  </a:extLst>
                </p14:cNvPr>
                <p14:cNvContentPartPr/>
                <p14:nvPr/>
              </p14:nvContentPartPr>
              <p14:xfrm>
                <a:off x="6915520" y="6156427"/>
                <a:ext cx="92160" cy="73440"/>
              </p14:xfrm>
            </p:contentPart>
          </mc:Choice>
          <mc:Fallback xmlns="">
            <p:pic>
              <p:nvPicPr>
                <p:cNvPr id="350" name="Freihand 349">
                  <a:extLst>
                    <a:ext uri="{FF2B5EF4-FFF2-40B4-BE49-F238E27FC236}">
                      <a16:creationId xmlns:a16="http://schemas.microsoft.com/office/drawing/2014/main" id="{8B232453-A6AF-4B76-A90D-7485DF67629C}"/>
                    </a:ext>
                  </a:extLst>
                </p:cNvPr>
                <p:cNvPicPr/>
                <p:nvPr/>
              </p:nvPicPr>
              <p:blipFill>
                <a:blip r:embed="rId579"/>
                <a:stretch>
                  <a:fillRect/>
                </a:stretch>
              </p:blipFill>
              <p:spPr>
                <a:xfrm>
                  <a:off x="6911200" y="6152107"/>
                  <a:ext cx="1008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51" name="Freihand 350">
                  <a:extLst>
                    <a:ext uri="{FF2B5EF4-FFF2-40B4-BE49-F238E27FC236}">
                      <a16:creationId xmlns:a16="http://schemas.microsoft.com/office/drawing/2014/main" id="{29BC8957-39A2-4F72-BB7A-52F016CE23B0}"/>
                    </a:ext>
                  </a:extLst>
                </p14:cNvPr>
                <p14:cNvContentPartPr/>
                <p14:nvPr/>
              </p14:nvContentPartPr>
              <p14:xfrm>
                <a:off x="7179040" y="6135547"/>
                <a:ext cx="149400" cy="83520"/>
              </p14:xfrm>
            </p:contentPart>
          </mc:Choice>
          <mc:Fallback xmlns="">
            <p:pic>
              <p:nvPicPr>
                <p:cNvPr id="351" name="Freihand 350">
                  <a:extLst>
                    <a:ext uri="{FF2B5EF4-FFF2-40B4-BE49-F238E27FC236}">
                      <a16:creationId xmlns:a16="http://schemas.microsoft.com/office/drawing/2014/main" id="{29BC8957-39A2-4F72-BB7A-52F016CE23B0}"/>
                    </a:ext>
                  </a:extLst>
                </p:cNvPr>
                <p:cNvPicPr/>
                <p:nvPr/>
              </p:nvPicPr>
              <p:blipFill>
                <a:blip r:embed="rId581"/>
                <a:stretch>
                  <a:fillRect/>
                </a:stretch>
              </p:blipFill>
              <p:spPr>
                <a:xfrm>
                  <a:off x="7174720" y="6131227"/>
                  <a:ext cx="158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52" name="Freihand 351">
                  <a:extLst>
                    <a:ext uri="{FF2B5EF4-FFF2-40B4-BE49-F238E27FC236}">
                      <a16:creationId xmlns:a16="http://schemas.microsoft.com/office/drawing/2014/main" id="{CC0D9200-DD36-4EDF-AE08-65808C1C9D0D}"/>
                    </a:ext>
                  </a:extLst>
                </p14:cNvPr>
                <p14:cNvContentPartPr/>
                <p14:nvPr/>
              </p14:nvContentPartPr>
              <p14:xfrm>
                <a:off x="7332400" y="6130147"/>
                <a:ext cx="187560" cy="87120"/>
              </p14:xfrm>
            </p:contentPart>
          </mc:Choice>
          <mc:Fallback xmlns="">
            <p:pic>
              <p:nvPicPr>
                <p:cNvPr id="352" name="Freihand 351">
                  <a:extLst>
                    <a:ext uri="{FF2B5EF4-FFF2-40B4-BE49-F238E27FC236}">
                      <a16:creationId xmlns:a16="http://schemas.microsoft.com/office/drawing/2014/main" id="{CC0D9200-DD36-4EDF-AE08-65808C1C9D0D}"/>
                    </a:ext>
                  </a:extLst>
                </p:cNvPr>
                <p:cNvPicPr/>
                <p:nvPr/>
              </p:nvPicPr>
              <p:blipFill>
                <a:blip r:embed="rId583"/>
                <a:stretch>
                  <a:fillRect/>
                </a:stretch>
              </p:blipFill>
              <p:spPr>
                <a:xfrm>
                  <a:off x="7328080" y="6125827"/>
                  <a:ext cx="196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53" name="Freihand 352">
                  <a:extLst>
                    <a:ext uri="{FF2B5EF4-FFF2-40B4-BE49-F238E27FC236}">
                      <a16:creationId xmlns:a16="http://schemas.microsoft.com/office/drawing/2014/main" id="{3E434A27-1879-43B3-B0C3-9942F03A369F}"/>
                    </a:ext>
                  </a:extLst>
                </p14:cNvPr>
                <p14:cNvContentPartPr/>
                <p14:nvPr/>
              </p14:nvContentPartPr>
              <p14:xfrm>
                <a:off x="7555600" y="6045547"/>
                <a:ext cx="111600" cy="167760"/>
              </p14:xfrm>
            </p:contentPart>
          </mc:Choice>
          <mc:Fallback xmlns="">
            <p:pic>
              <p:nvPicPr>
                <p:cNvPr id="353" name="Freihand 352">
                  <a:extLst>
                    <a:ext uri="{FF2B5EF4-FFF2-40B4-BE49-F238E27FC236}">
                      <a16:creationId xmlns:a16="http://schemas.microsoft.com/office/drawing/2014/main" id="{3E434A27-1879-43B3-B0C3-9942F03A369F}"/>
                    </a:ext>
                  </a:extLst>
                </p:cNvPr>
                <p:cNvPicPr/>
                <p:nvPr/>
              </p:nvPicPr>
              <p:blipFill>
                <a:blip r:embed="rId585"/>
                <a:stretch>
                  <a:fillRect/>
                </a:stretch>
              </p:blipFill>
              <p:spPr>
                <a:xfrm>
                  <a:off x="7551280" y="6041227"/>
                  <a:ext cx="1202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54" name="Freihand 353">
                  <a:extLst>
                    <a:ext uri="{FF2B5EF4-FFF2-40B4-BE49-F238E27FC236}">
                      <a16:creationId xmlns:a16="http://schemas.microsoft.com/office/drawing/2014/main" id="{46F8A423-AF11-4E23-8B2D-055D60AF20E8}"/>
                    </a:ext>
                  </a:extLst>
                </p14:cNvPr>
                <p14:cNvContentPartPr/>
                <p14:nvPr/>
              </p14:nvContentPartPr>
              <p14:xfrm>
                <a:off x="7622920" y="6136627"/>
                <a:ext cx="35280" cy="63360"/>
              </p14:xfrm>
            </p:contentPart>
          </mc:Choice>
          <mc:Fallback xmlns="">
            <p:pic>
              <p:nvPicPr>
                <p:cNvPr id="354" name="Freihand 353">
                  <a:extLst>
                    <a:ext uri="{FF2B5EF4-FFF2-40B4-BE49-F238E27FC236}">
                      <a16:creationId xmlns:a16="http://schemas.microsoft.com/office/drawing/2014/main" id="{46F8A423-AF11-4E23-8B2D-055D60AF20E8}"/>
                    </a:ext>
                  </a:extLst>
                </p:cNvPr>
                <p:cNvPicPr/>
                <p:nvPr/>
              </p:nvPicPr>
              <p:blipFill>
                <a:blip r:embed="rId587"/>
                <a:stretch>
                  <a:fillRect/>
                </a:stretch>
              </p:blipFill>
              <p:spPr>
                <a:xfrm>
                  <a:off x="7618600" y="6132307"/>
                  <a:ext cx="43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55" name="Freihand 354">
                  <a:extLst>
                    <a:ext uri="{FF2B5EF4-FFF2-40B4-BE49-F238E27FC236}">
                      <a16:creationId xmlns:a16="http://schemas.microsoft.com/office/drawing/2014/main" id="{71263375-8898-45B6-BC01-9094574D84B2}"/>
                    </a:ext>
                  </a:extLst>
                </p14:cNvPr>
                <p14:cNvContentPartPr/>
                <p14:nvPr/>
              </p14:nvContentPartPr>
              <p14:xfrm>
                <a:off x="7653160" y="6103147"/>
                <a:ext cx="120240" cy="95400"/>
              </p14:xfrm>
            </p:contentPart>
          </mc:Choice>
          <mc:Fallback xmlns="">
            <p:pic>
              <p:nvPicPr>
                <p:cNvPr id="355" name="Freihand 354">
                  <a:extLst>
                    <a:ext uri="{FF2B5EF4-FFF2-40B4-BE49-F238E27FC236}">
                      <a16:creationId xmlns:a16="http://schemas.microsoft.com/office/drawing/2014/main" id="{71263375-8898-45B6-BC01-9094574D84B2}"/>
                    </a:ext>
                  </a:extLst>
                </p:cNvPr>
                <p:cNvPicPr/>
                <p:nvPr/>
              </p:nvPicPr>
              <p:blipFill>
                <a:blip r:embed="rId589"/>
                <a:stretch>
                  <a:fillRect/>
                </a:stretch>
              </p:blipFill>
              <p:spPr>
                <a:xfrm>
                  <a:off x="7648840" y="6098827"/>
                  <a:ext cx="1288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56" name="Freihand 355">
                  <a:extLst>
                    <a:ext uri="{FF2B5EF4-FFF2-40B4-BE49-F238E27FC236}">
                      <a16:creationId xmlns:a16="http://schemas.microsoft.com/office/drawing/2014/main" id="{44DAA6CE-B37C-4D20-8FAF-7AB07E1C92C4}"/>
                    </a:ext>
                  </a:extLst>
                </p14:cNvPr>
                <p14:cNvContentPartPr/>
                <p14:nvPr/>
              </p14:nvContentPartPr>
              <p14:xfrm>
                <a:off x="7763680" y="6020347"/>
                <a:ext cx="74160" cy="177480"/>
              </p14:xfrm>
            </p:contentPart>
          </mc:Choice>
          <mc:Fallback xmlns="">
            <p:pic>
              <p:nvPicPr>
                <p:cNvPr id="356" name="Freihand 355">
                  <a:extLst>
                    <a:ext uri="{FF2B5EF4-FFF2-40B4-BE49-F238E27FC236}">
                      <a16:creationId xmlns:a16="http://schemas.microsoft.com/office/drawing/2014/main" id="{44DAA6CE-B37C-4D20-8FAF-7AB07E1C92C4}"/>
                    </a:ext>
                  </a:extLst>
                </p:cNvPr>
                <p:cNvPicPr/>
                <p:nvPr/>
              </p:nvPicPr>
              <p:blipFill>
                <a:blip r:embed="rId591"/>
                <a:stretch>
                  <a:fillRect/>
                </a:stretch>
              </p:blipFill>
              <p:spPr>
                <a:xfrm>
                  <a:off x="7759360" y="6016027"/>
                  <a:ext cx="828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57" name="Freihand 356">
                  <a:extLst>
                    <a:ext uri="{FF2B5EF4-FFF2-40B4-BE49-F238E27FC236}">
                      <a16:creationId xmlns:a16="http://schemas.microsoft.com/office/drawing/2014/main" id="{112E777A-F1A2-40CC-8C93-18B65B4A1829}"/>
                    </a:ext>
                  </a:extLst>
                </p14:cNvPr>
                <p14:cNvContentPartPr/>
                <p14:nvPr/>
              </p14:nvContentPartPr>
              <p14:xfrm>
                <a:off x="7924240" y="6083707"/>
                <a:ext cx="98280" cy="159120"/>
              </p14:xfrm>
            </p:contentPart>
          </mc:Choice>
          <mc:Fallback xmlns="">
            <p:pic>
              <p:nvPicPr>
                <p:cNvPr id="357" name="Freihand 356">
                  <a:extLst>
                    <a:ext uri="{FF2B5EF4-FFF2-40B4-BE49-F238E27FC236}">
                      <a16:creationId xmlns:a16="http://schemas.microsoft.com/office/drawing/2014/main" id="{112E777A-F1A2-40CC-8C93-18B65B4A1829}"/>
                    </a:ext>
                  </a:extLst>
                </p:cNvPr>
                <p:cNvPicPr/>
                <p:nvPr/>
              </p:nvPicPr>
              <p:blipFill>
                <a:blip r:embed="rId593"/>
                <a:stretch>
                  <a:fillRect/>
                </a:stretch>
              </p:blipFill>
              <p:spPr>
                <a:xfrm>
                  <a:off x="7919920" y="6079387"/>
                  <a:ext cx="1069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58" name="Freihand 357">
                  <a:extLst>
                    <a:ext uri="{FF2B5EF4-FFF2-40B4-BE49-F238E27FC236}">
                      <a16:creationId xmlns:a16="http://schemas.microsoft.com/office/drawing/2014/main" id="{EF78D366-0313-4ABC-BB49-35564A85A07C}"/>
                    </a:ext>
                  </a:extLst>
                </p14:cNvPr>
                <p14:cNvContentPartPr/>
                <p14:nvPr/>
              </p14:nvContentPartPr>
              <p14:xfrm>
                <a:off x="8038000" y="6073987"/>
                <a:ext cx="115200" cy="78480"/>
              </p14:xfrm>
            </p:contentPart>
          </mc:Choice>
          <mc:Fallback xmlns="">
            <p:pic>
              <p:nvPicPr>
                <p:cNvPr id="358" name="Freihand 357">
                  <a:extLst>
                    <a:ext uri="{FF2B5EF4-FFF2-40B4-BE49-F238E27FC236}">
                      <a16:creationId xmlns:a16="http://schemas.microsoft.com/office/drawing/2014/main" id="{EF78D366-0313-4ABC-BB49-35564A85A07C}"/>
                    </a:ext>
                  </a:extLst>
                </p:cNvPr>
                <p:cNvPicPr/>
                <p:nvPr/>
              </p:nvPicPr>
              <p:blipFill>
                <a:blip r:embed="rId595"/>
                <a:stretch>
                  <a:fillRect/>
                </a:stretch>
              </p:blipFill>
              <p:spPr>
                <a:xfrm>
                  <a:off x="8033680" y="6069667"/>
                  <a:ext cx="1238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59" name="Freihand 358">
                  <a:extLst>
                    <a:ext uri="{FF2B5EF4-FFF2-40B4-BE49-F238E27FC236}">
                      <a16:creationId xmlns:a16="http://schemas.microsoft.com/office/drawing/2014/main" id="{827282A1-0045-48EC-9A72-991BF56750FB}"/>
                    </a:ext>
                  </a:extLst>
                </p14:cNvPr>
                <p14:cNvContentPartPr/>
                <p14:nvPr/>
              </p14:nvContentPartPr>
              <p14:xfrm>
                <a:off x="8163640" y="6016027"/>
                <a:ext cx="93600" cy="127440"/>
              </p14:xfrm>
            </p:contentPart>
          </mc:Choice>
          <mc:Fallback xmlns="">
            <p:pic>
              <p:nvPicPr>
                <p:cNvPr id="359" name="Freihand 358">
                  <a:extLst>
                    <a:ext uri="{FF2B5EF4-FFF2-40B4-BE49-F238E27FC236}">
                      <a16:creationId xmlns:a16="http://schemas.microsoft.com/office/drawing/2014/main" id="{827282A1-0045-48EC-9A72-991BF56750FB}"/>
                    </a:ext>
                  </a:extLst>
                </p:cNvPr>
                <p:cNvPicPr/>
                <p:nvPr/>
              </p:nvPicPr>
              <p:blipFill>
                <a:blip r:embed="rId597"/>
                <a:stretch>
                  <a:fillRect/>
                </a:stretch>
              </p:blipFill>
              <p:spPr>
                <a:xfrm>
                  <a:off x="8159320" y="6011707"/>
                  <a:ext cx="1022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60" name="Freihand 359">
                  <a:extLst>
                    <a:ext uri="{FF2B5EF4-FFF2-40B4-BE49-F238E27FC236}">
                      <a16:creationId xmlns:a16="http://schemas.microsoft.com/office/drawing/2014/main" id="{DD03E665-44C0-4084-9F26-34858F14720A}"/>
                    </a:ext>
                  </a:extLst>
                </p14:cNvPr>
                <p14:cNvContentPartPr/>
                <p14:nvPr/>
              </p14:nvContentPartPr>
              <p14:xfrm>
                <a:off x="8279920" y="6077587"/>
                <a:ext cx="25920" cy="7920"/>
              </p14:xfrm>
            </p:contentPart>
          </mc:Choice>
          <mc:Fallback xmlns="">
            <p:pic>
              <p:nvPicPr>
                <p:cNvPr id="360" name="Freihand 359">
                  <a:extLst>
                    <a:ext uri="{FF2B5EF4-FFF2-40B4-BE49-F238E27FC236}">
                      <a16:creationId xmlns:a16="http://schemas.microsoft.com/office/drawing/2014/main" id="{DD03E665-44C0-4084-9F26-34858F14720A}"/>
                    </a:ext>
                  </a:extLst>
                </p:cNvPr>
                <p:cNvPicPr/>
                <p:nvPr/>
              </p:nvPicPr>
              <p:blipFill>
                <a:blip r:embed="rId599"/>
                <a:stretch>
                  <a:fillRect/>
                </a:stretch>
              </p:blipFill>
              <p:spPr>
                <a:xfrm>
                  <a:off x="8275600" y="6073267"/>
                  <a:ext cx="345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61" name="Freihand 360">
                  <a:extLst>
                    <a:ext uri="{FF2B5EF4-FFF2-40B4-BE49-F238E27FC236}">
                      <a16:creationId xmlns:a16="http://schemas.microsoft.com/office/drawing/2014/main" id="{60FF130B-5D4E-4E9F-A689-87EA9D243129}"/>
                    </a:ext>
                  </a:extLst>
                </p14:cNvPr>
                <p14:cNvContentPartPr/>
                <p14:nvPr/>
              </p14:nvContentPartPr>
              <p14:xfrm>
                <a:off x="8266960" y="6053827"/>
                <a:ext cx="108720" cy="79200"/>
              </p14:xfrm>
            </p:contentPart>
          </mc:Choice>
          <mc:Fallback xmlns="">
            <p:pic>
              <p:nvPicPr>
                <p:cNvPr id="361" name="Freihand 360">
                  <a:extLst>
                    <a:ext uri="{FF2B5EF4-FFF2-40B4-BE49-F238E27FC236}">
                      <a16:creationId xmlns:a16="http://schemas.microsoft.com/office/drawing/2014/main" id="{60FF130B-5D4E-4E9F-A689-87EA9D243129}"/>
                    </a:ext>
                  </a:extLst>
                </p:cNvPr>
                <p:cNvPicPr/>
                <p:nvPr/>
              </p:nvPicPr>
              <p:blipFill>
                <a:blip r:embed="rId601"/>
                <a:stretch>
                  <a:fillRect/>
                </a:stretch>
              </p:blipFill>
              <p:spPr>
                <a:xfrm>
                  <a:off x="8262640" y="6049507"/>
                  <a:ext cx="1173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62" name="Freihand 361">
                  <a:extLst>
                    <a:ext uri="{FF2B5EF4-FFF2-40B4-BE49-F238E27FC236}">
                      <a16:creationId xmlns:a16="http://schemas.microsoft.com/office/drawing/2014/main" id="{92421470-56E8-4282-B13A-902F7627961C}"/>
                    </a:ext>
                  </a:extLst>
                </p14:cNvPr>
                <p14:cNvContentPartPr/>
                <p14:nvPr/>
              </p14:nvContentPartPr>
              <p14:xfrm>
                <a:off x="8372800" y="6057067"/>
                <a:ext cx="80640" cy="96120"/>
              </p14:xfrm>
            </p:contentPart>
          </mc:Choice>
          <mc:Fallback xmlns="">
            <p:pic>
              <p:nvPicPr>
                <p:cNvPr id="362" name="Freihand 361">
                  <a:extLst>
                    <a:ext uri="{FF2B5EF4-FFF2-40B4-BE49-F238E27FC236}">
                      <a16:creationId xmlns:a16="http://schemas.microsoft.com/office/drawing/2014/main" id="{92421470-56E8-4282-B13A-902F7627961C}"/>
                    </a:ext>
                  </a:extLst>
                </p:cNvPr>
                <p:cNvPicPr/>
                <p:nvPr/>
              </p:nvPicPr>
              <p:blipFill>
                <a:blip r:embed="rId603"/>
                <a:stretch>
                  <a:fillRect/>
                </a:stretch>
              </p:blipFill>
              <p:spPr>
                <a:xfrm>
                  <a:off x="8368480" y="6052747"/>
                  <a:ext cx="892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64" name="Freihand 363">
                  <a:extLst>
                    <a:ext uri="{FF2B5EF4-FFF2-40B4-BE49-F238E27FC236}">
                      <a16:creationId xmlns:a16="http://schemas.microsoft.com/office/drawing/2014/main" id="{D0B7EFD6-118C-496E-9218-9DEB49DE64E1}"/>
                    </a:ext>
                  </a:extLst>
                </p14:cNvPr>
                <p14:cNvContentPartPr/>
                <p14:nvPr/>
              </p14:nvContentPartPr>
              <p14:xfrm>
                <a:off x="545680" y="6549547"/>
                <a:ext cx="295200" cy="119880"/>
              </p14:xfrm>
            </p:contentPart>
          </mc:Choice>
          <mc:Fallback xmlns="">
            <p:pic>
              <p:nvPicPr>
                <p:cNvPr id="364" name="Freihand 363">
                  <a:extLst>
                    <a:ext uri="{FF2B5EF4-FFF2-40B4-BE49-F238E27FC236}">
                      <a16:creationId xmlns:a16="http://schemas.microsoft.com/office/drawing/2014/main" id="{D0B7EFD6-118C-496E-9218-9DEB49DE64E1}"/>
                    </a:ext>
                  </a:extLst>
                </p:cNvPr>
                <p:cNvPicPr/>
                <p:nvPr/>
              </p:nvPicPr>
              <p:blipFill>
                <a:blip r:embed="rId605"/>
                <a:stretch>
                  <a:fillRect/>
                </a:stretch>
              </p:blipFill>
              <p:spPr>
                <a:xfrm>
                  <a:off x="541360" y="6545227"/>
                  <a:ext cx="303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65" name="Freihand 364">
                  <a:extLst>
                    <a:ext uri="{FF2B5EF4-FFF2-40B4-BE49-F238E27FC236}">
                      <a16:creationId xmlns:a16="http://schemas.microsoft.com/office/drawing/2014/main" id="{D2F1A335-B760-4021-BACC-0890A4581045}"/>
                    </a:ext>
                  </a:extLst>
                </p14:cNvPr>
                <p14:cNvContentPartPr/>
                <p14:nvPr/>
              </p14:nvContentPartPr>
              <p14:xfrm>
                <a:off x="875800" y="6505627"/>
                <a:ext cx="190440" cy="126000"/>
              </p14:xfrm>
            </p:contentPart>
          </mc:Choice>
          <mc:Fallback xmlns="">
            <p:pic>
              <p:nvPicPr>
                <p:cNvPr id="365" name="Freihand 364">
                  <a:extLst>
                    <a:ext uri="{FF2B5EF4-FFF2-40B4-BE49-F238E27FC236}">
                      <a16:creationId xmlns:a16="http://schemas.microsoft.com/office/drawing/2014/main" id="{D2F1A335-B760-4021-BACC-0890A4581045}"/>
                    </a:ext>
                  </a:extLst>
                </p:cNvPr>
                <p:cNvPicPr/>
                <p:nvPr/>
              </p:nvPicPr>
              <p:blipFill>
                <a:blip r:embed="rId607"/>
                <a:stretch>
                  <a:fillRect/>
                </a:stretch>
              </p:blipFill>
              <p:spPr>
                <a:xfrm>
                  <a:off x="871480" y="6501307"/>
                  <a:ext cx="1990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66" name="Freihand 365">
                  <a:extLst>
                    <a:ext uri="{FF2B5EF4-FFF2-40B4-BE49-F238E27FC236}">
                      <a16:creationId xmlns:a16="http://schemas.microsoft.com/office/drawing/2014/main" id="{85F708C4-E4D0-4084-87E8-0DB661B4FCAC}"/>
                    </a:ext>
                  </a:extLst>
                </p14:cNvPr>
                <p14:cNvContentPartPr/>
                <p14:nvPr/>
              </p14:nvContentPartPr>
              <p14:xfrm>
                <a:off x="1135720" y="6466387"/>
                <a:ext cx="176400" cy="208440"/>
              </p14:xfrm>
            </p:contentPart>
          </mc:Choice>
          <mc:Fallback xmlns="">
            <p:pic>
              <p:nvPicPr>
                <p:cNvPr id="366" name="Freihand 365">
                  <a:extLst>
                    <a:ext uri="{FF2B5EF4-FFF2-40B4-BE49-F238E27FC236}">
                      <a16:creationId xmlns:a16="http://schemas.microsoft.com/office/drawing/2014/main" id="{85F708C4-E4D0-4084-87E8-0DB661B4FCAC}"/>
                    </a:ext>
                  </a:extLst>
                </p:cNvPr>
                <p:cNvPicPr/>
                <p:nvPr/>
              </p:nvPicPr>
              <p:blipFill>
                <a:blip r:embed="rId609"/>
                <a:stretch>
                  <a:fillRect/>
                </a:stretch>
              </p:blipFill>
              <p:spPr>
                <a:xfrm>
                  <a:off x="1131400" y="6462067"/>
                  <a:ext cx="1850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67" name="Freihand 366">
                  <a:extLst>
                    <a:ext uri="{FF2B5EF4-FFF2-40B4-BE49-F238E27FC236}">
                      <a16:creationId xmlns:a16="http://schemas.microsoft.com/office/drawing/2014/main" id="{42861DF9-01F0-48C4-AD72-94951EF806CC}"/>
                    </a:ext>
                  </a:extLst>
                </p14:cNvPr>
                <p14:cNvContentPartPr/>
                <p14:nvPr/>
              </p14:nvContentPartPr>
              <p14:xfrm>
                <a:off x="1360360" y="6559987"/>
                <a:ext cx="266040" cy="79920"/>
              </p14:xfrm>
            </p:contentPart>
          </mc:Choice>
          <mc:Fallback xmlns="">
            <p:pic>
              <p:nvPicPr>
                <p:cNvPr id="367" name="Freihand 366">
                  <a:extLst>
                    <a:ext uri="{FF2B5EF4-FFF2-40B4-BE49-F238E27FC236}">
                      <a16:creationId xmlns:a16="http://schemas.microsoft.com/office/drawing/2014/main" id="{42861DF9-01F0-48C4-AD72-94951EF806CC}"/>
                    </a:ext>
                  </a:extLst>
                </p:cNvPr>
                <p:cNvPicPr/>
                <p:nvPr/>
              </p:nvPicPr>
              <p:blipFill>
                <a:blip r:embed="rId611"/>
                <a:stretch>
                  <a:fillRect/>
                </a:stretch>
              </p:blipFill>
              <p:spPr>
                <a:xfrm>
                  <a:off x="1356040" y="6555667"/>
                  <a:ext cx="2746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68" name="Freihand 367">
                  <a:extLst>
                    <a:ext uri="{FF2B5EF4-FFF2-40B4-BE49-F238E27FC236}">
                      <a16:creationId xmlns:a16="http://schemas.microsoft.com/office/drawing/2014/main" id="{784BE637-861C-4015-BC10-BE9C2E5540A9}"/>
                    </a:ext>
                  </a:extLst>
                </p14:cNvPr>
                <p14:cNvContentPartPr/>
                <p14:nvPr/>
              </p14:nvContentPartPr>
              <p14:xfrm>
                <a:off x="1728280" y="6457747"/>
                <a:ext cx="325080" cy="196920"/>
              </p14:xfrm>
            </p:contentPart>
          </mc:Choice>
          <mc:Fallback xmlns="">
            <p:pic>
              <p:nvPicPr>
                <p:cNvPr id="368" name="Freihand 367">
                  <a:extLst>
                    <a:ext uri="{FF2B5EF4-FFF2-40B4-BE49-F238E27FC236}">
                      <a16:creationId xmlns:a16="http://schemas.microsoft.com/office/drawing/2014/main" id="{784BE637-861C-4015-BC10-BE9C2E5540A9}"/>
                    </a:ext>
                  </a:extLst>
                </p:cNvPr>
                <p:cNvPicPr/>
                <p:nvPr/>
              </p:nvPicPr>
              <p:blipFill>
                <a:blip r:embed="rId613"/>
                <a:stretch>
                  <a:fillRect/>
                </a:stretch>
              </p:blipFill>
              <p:spPr>
                <a:xfrm>
                  <a:off x="1723960" y="6453427"/>
                  <a:ext cx="3337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69" name="Freihand 368">
                  <a:extLst>
                    <a:ext uri="{FF2B5EF4-FFF2-40B4-BE49-F238E27FC236}">
                      <a16:creationId xmlns:a16="http://schemas.microsoft.com/office/drawing/2014/main" id="{3BC147D0-34F4-48D0-9C1C-D413E90962DD}"/>
                    </a:ext>
                  </a:extLst>
                </p14:cNvPr>
                <p14:cNvContentPartPr/>
                <p14:nvPr/>
              </p14:nvContentPartPr>
              <p14:xfrm>
                <a:off x="2213920" y="6541987"/>
                <a:ext cx="150120" cy="100440"/>
              </p14:xfrm>
            </p:contentPart>
          </mc:Choice>
          <mc:Fallback xmlns="">
            <p:pic>
              <p:nvPicPr>
                <p:cNvPr id="369" name="Freihand 368">
                  <a:extLst>
                    <a:ext uri="{FF2B5EF4-FFF2-40B4-BE49-F238E27FC236}">
                      <a16:creationId xmlns:a16="http://schemas.microsoft.com/office/drawing/2014/main" id="{3BC147D0-34F4-48D0-9C1C-D413E90962DD}"/>
                    </a:ext>
                  </a:extLst>
                </p:cNvPr>
                <p:cNvPicPr/>
                <p:nvPr/>
              </p:nvPicPr>
              <p:blipFill>
                <a:blip r:embed="rId615"/>
                <a:stretch>
                  <a:fillRect/>
                </a:stretch>
              </p:blipFill>
              <p:spPr>
                <a:xfrm>
                  <a:off x="2209600" y="6537667"/>
                  <a:ext cx="1587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70" name="Freihand 369">
                  <a:extLst>
                    <a:ext uri="{FF2B5EF4-FFF2-40B4-BE49-F238E27FC236}">
                      <a16:creationId xmlns:a16="http://schemas.microsoft.com/office/drawing/2014/main" id="{946E0561-0D0F-42A2-9464-45B08B488E2B}"/>
                    </a:ext>
                  </a:extLst>
                </p14:cNvPr>
                <p14:cNvContentPartPr/>
                <p14:nvPr/>
              </p14:nvContentPartPr>
              <p14:xfrm>
                <a:off x="2404360" y="6521107"/>
                <a:ext cx="62280" cy="146880"/>
              </p14:xfrm>
            </p:contentPart>
          </mc:Choice>
          <mc:Fallback xmlns="">
            <p:pic>
              <p:nvPicPr>
                <p:cNvPr id="370" name="Freihand 369">
                  <a:extLst>
                    <a:ext uri="{FF2B5EF4-FFF2-40B4-BE49-F238E27FC236}">
                      <a16:creationId xmlns:a16="http://schemas.microsoft.com/office/drawing/2014/main" id="{946E0561-0D0F-42A2-9464-45B08B488E2B}"/>
                    </a:ext>
                  </a:extLst>
                </p:cNvPr>
                <p:cNvPicPr/>
                <p:nvPr/>
              </p:nvPicPr>
              <p:blipFill>
                <a:blip r:embed="rId617"/>
                <a:stretch>
                  <a:fillRect/>
                </a:stretch>
              </p:blipFill>
              <p:spPr>
                <a:xfrm>
                  <a:off x="2400040" y="6516787"/>
                  <a:ext cx="709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71" name="Freihand 370">
                  <a:extLst>
                    <a:ext uri="{FF2B5EF4-FFF2-40B4-BE49-F238E27FC236}">
                      <a16:creationId xmlns:a16="http://schemas.microsoft.com/office/drawing/2014/main" id="{EFE18F04-F6C0-4F51-9FF4-9B4074A67EF1}"/>
                    </a:ext>
                  </a:extLst>
                </p14:cNvPr>
                <p14:cNvContentPartPr/>
                <p14:nvPr/>
              </p14:nvContentPartPr>
              <p14:xfrm>
                <a:off x="2517760" y="6527947"/>
                <a:ext cx="136080" cy="101520"/>
              </p14:xfrm>
            </p:contentPart>
          </mc:Choice>
          <mc:Fallback xmlns="">
            <p:pic>
              <p:nvPicPr>
                <p:cNvPr id="371" name="Freihand 370">
                  <a:extLst>
                    <a:ext uri="{FF2B5EF4-FFF2-40B4-BE49-F238E27FC236}">
                      <a16:creationId xmlns:a16="http://schemas.microsoft.com/office/drawing/2014/main" id="{EFE18F04-F6C0-4F51-9FF4-9B4074A67EF1}"/>
                    </a:ext>
                  </a:extLst>
                </p:cNvPr>
                <p:cNvPicPr/>
                <p:nvPr/>
              </p:nvPicPr>
              <p:blipFill>
                <a:blip r:embed="rId619"/>
                <a:stretch>
                  <a:fillRect/>
                </a:stretch>
              </p:blipFill>
              <p:spPr>
                <a:xfrm>
                  <a:off x="2513440" y="6523627"/>
                  <a:ext cx="1447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72" name="Freihand 371">
                  <a:extLst>
                    <a:ext uri="{FF2B5EF4-FFF2-40B4-BE49-F238E27FC236}">
                      <a16:creationId xmlns:a16="http://schemas.microsoft.com/office/drawing/2014/main" id="{291D06D8-1C71-49F1-BD54-61EF4917A3E8}"/>
                    </a:ext>
                  </a:extLst>
                </p14:cNvPr>
                <p14:cNvContentPartPr/>
                <p14:nvPr/>
              </p14:nvContentPartPr>
              <p14:xfrm>
                <a:off x="2672200" y="6527947"/>
                <a:ext cx="75600" cy="92160"/>
              </p14:xfrm>
            </p:contentPart>
          </mc:Choice>
          <mc:Fallback xmlns="">
            <p:pic>
              <p:nvPicPr>
                <p:cNvPr id="372" name="Freihand 371">
                  <a:extLst>
                    <a:ext uri="{FF2B5EF4-FFF2-40B4-BE49-F238E27FC236}">
                      <a16:creationId xmlns:a16="http://schemas.microsoft.com/office/drawing/2014/main" id="{291D06D8-1C71-49F1-BD54-61EF4917A3E8}"/>
                    </a:ext>
                  </a:extLst>
                </p:cNvPr>
                <p:cNvPicPr/>
                <p:nvPr/>
              </p:nvPicPr>
              <p:blipFill>
                <a:blip r:embed="rId621"/>
                <a:stretch>
                  <a:fillRect/>
                </a:stretch>
              </p:blipFill>
              <p:spPr>
                <a:xfrm>
                  <a:off x="2667880" y="6523627"/>
                  <a:ext cx="842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74" name="Freihand 373">
                  <a:extLst>
                    <a:ext uri="{FF2B5EF4-FFF2-40B4-BE49-F238E27FC236}">
                      <a16:creationId xmlns:a16="http://schemas.microsoft.com/office/drawing/2014/main" id="{15DDD15E-3B3F-4047-B473-518E6A8EDB95}"/>
                    </a:ext>
                  </a:extLst>
                </p14:cNvPr>
                <p14:cNvContentPartPr/>
                <p14:nvPr/>
              </p14:nvContentPartPr>
              <p14:xfrm>
                <a:off x="2760760" y="6455947"/>
                <a:ext cx="297360" cy="140040"/>
              </p14:xfrm>
            </p:contentPart>
          </mc:Choice>
          <mc:Fallback xmlns="">
            <p:pic>
              <p:nvPicPr>
                <p:cNvPr id="374" name="Freihand 373">
                  <a:extLst>
                    <a:ext uri="{FF2B5EF4-FFF2-40B4-BE49-F238E27FC236}">
                      <a16:creationId xmlns:a16="http://schemas.microsoft.com/office/drawing/2014/main" id="{15DDD15E-3B3F-4047-B473-518E6A8EDB95}"/>
                    </a:ext>
                  </a:extLst>
                </p:cNvPr>
                <p:cNvPicPr/>
                <p:nvPr/>
              </p:nvPicPr>
              <p:blipFill>
                <a:blip r:embed="rId623"/>
                <a:stretch>
                  <a:fillRect/>
                </a:stretch>
              </p:blipFill>
              <p:spPr>
                <a:xfrm>
                  <a:off x="2756440" y="6451627"/>
                  <a:ext cx="3060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76" name="Freihand 375">
                  <a:extLst>
                    <a:ext uri="{FF2B5EF4-FFF2-40B4-BE49-F238E27FC236}">
                      <a16:creationId xmlns:a16="http://schemas.microsoft.com/office/drawing/2014/main" id="{9C2FAB02-B2B1-43CE-A87E-672EAE8DD84F}"/>
                    </a:ext>
                  </a:extLst>
                </p14:cNvPr>
                <p14:cNvContentPartPr/>
                <p14:nvPr/>
              </p14:nvContentPartPr>
              <p14:xfrm>
                <a:off x="3225160" y="6523987"/>
                <a:ext cx="233280" cy="75960"/>
              </p14:xfrm>
            </p:contentPart>
          </mc:Choice>
          <mc:Fallback xmlns="">
            <p:pic>
              <p:nvPicPr>
                <p:cNvPr id="376" name="Freihand 375">
                  <a:extLst>
                    <a:ext uri="{FF2B5EF4-FFF2-40B4-BE49-F238E27FC236}">
                      <a16:creationId xmlns:a16="http://schemas.microsoft.com/office/drawing/2014/main" id="{9C2FAB02-B2B1-43CE-A87E-672EAE8DD84F}"/>
                    </a:ext>
                  </a:extLst>
                </p:cNvPr>
                <p:cNvPicPr/>
                <p:nvPr/>
              </p:nvPicPr>
              <p:blipFill>
                <a:blip r:embed="rId625"/>
                <a:stretch>
                  <a:fillRect/>
                </a:stretch>
              </p:blipFill>
              <p:spPr>
                <a:xfrm>
                  <a:off x="3220840" y="6519667"/>
                  <a:ext cx="2419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77" name="Freihand 376">
                  <a:extLst>
                    <a:ext uri="{FF2B5EF4-FFF2-40B4-BE49-F238E27FC236}">
                      <a16:creationId xmlns:a16="http://schemas.microsoft.com/office/drawing/2014/main" id="{093B70D7-6255-4D57-82E0-C264623BD99E}"/>
                    </a:ext>
                  </a:extLst>
                </p14:cNvPr>
                <p14:cNvContentPartPr/>
                <p14:nvPr/>
              </p14:nvContentPartPr>
              <p14:xfrm>
                <a:off x="3457000" y="6508507"/>
                <a:ext cx="153000" cy="75240"/>
              </p14:xfrm>
            </p:contentPart>
          </mc:Choice>
          <mc:Fallback xmlns="">
            <p:pic>
              <p:nvPicPr>
                <p:cNvPr id="377" name="Freihand 376">
                  <a:extLst>
                    <a:ext uri="{FF2B5EF4-FFF2-40B4-BE49-F238E27FC236}">
                      <a16:creationId xmlns:a16="http://schemas.microsoft.com/office/drawing/2014/main" id="{093B70D7-6255-4D57-82E0-C264623BD99E}"/>
                    </a:ext>
                  </a:extLst>
                </p:cNvPr>
                <p:cNvPicPr/>
                <p:nvPr/>
              </p:nvPicPr>
              <p:blipFill>
                <a:blip r:embed="rId627"/>
                <a:stretch>
                  <a:fillRect/>
                </a:stretch>
              </p:blipFill>
              <p:spPr>
                <a:xfrm>
                  <a:off x="3452680" y="6504187"/>
                  <a:ext cx="1616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78" name="Freihand 377">
                  <a:extLst>
                    <a:ext uri="{FF2B5EF4-FFF2-40B4-BE49-F238E27FC236}">
                      <a16:creationId xmlns:a16="http://schemas.microsoft.com/office/drawing/2014/main" id="{AF97D3BA-7286-46E2-857A-7E13002EE5A6}"/>
                    </a:ext>
                  </a:extLst>
                </p14:cNvPr>
                <p14:cNvContentPartPr/>
                <p14:nvPr/>
              </p14:nvContentPartPr>
              <p14:xfrm>
                <a:off x="3755080" y="6509227"/>
                <a:ext cx="78480" cy="129240"/>
              </p14:xfrm>
            </p:contentPart>
          </mc:Choice>
          <mc:Fallback xmlns="">
            <p:pic>
              <p:nvPicPr>
                <p:cNvPr id="378" name="Freihand 377">
                  <a:extLst>
                    <a:ext uri="{FF2B5EF4-FFF2-40B4-BE49-F238E27FC236}">
                      <a16:creationId xmlns:a16="http://schemas.microsoft.com/office/drawing/2014/main" id="{AF97D3BA-7286-46E2-857A-7E13002EE5A6}"/>
                    </a:ext>
                  </a:extLst>
                </p:cNvPr>
                <p:cNvPicPr/>
                <p:nvPr/>
              </p:nvPicPr>
              <p:blipFill>
                <a:blip r:embed="rId629"/>
                <a:stretch>
                  <a:fillRect/>
                </a:stretch>
              </p:blipFill>
              <p:spPr>
                <a:xfrm>
                  <a:off x="3750760" y="6504907"/>
                  <a:ext cx="87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79" name="Freihand 378">
                  <a:extLst>
                    <a:ext uri="{FF2B5EF4-FFF2-40B4-BE49-F238E27FC236}">
                      <a16:creationId xmlns:a16="http://schemas.microsoft.com/office/drawing/2014/main" id="{FA2B5903-7331-4F8F-A573-4E358B26B004}"/>
                    </a:ext>
                  </a:extLst>
                </p14:cNvPr>
                <p14:cNvContentPartPr/>
                <p14:nvPr/>
              </p14:nvContentPartPr>
              <p14:xfrm>
                <a:off x="3885040" y="6496267"/>
                <a:ext cx="148320" cy="82080"/>
              </p14:xfrm>
            </p:contentPart>
          </mc:Choice>
          <mc:Fallback xmlns="">
            <p:pic>
              <p:nvPicPr>
                <p:cNvPr id="379" name="Freihand 378">
                  <a:extLst>
                    <a:ext uri="{FF2B5EF4-FFF2-40B4-BE49-F238E27FC236}">
                      <a16:creationId xmlns:a16="http://schemas.microsoft.com/office/drawing/2014/main" id="{FA2B5903-7331-4F8F-A573-4E358B26B004}"/>
                    </a:ext>
                  </a:extLst>
                </p:cNvPr>
                <p:cNvPicPr/>
                <p:nvPr/>
              </p:nvPicPr>
              <p:blipFill>
                <a:blip r:embed="rId631"/>
                <a:stretch>
                  <a:fillRect/>
                </a:stretch>
              </p:blipFill>
              <p:spPr>
                <a:xfrm>
                  <a:off x="3880720" y="6491947"/>
                  <a:ext cx="1569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80" name="Freihand 379">
                  <a:extLst>
                    <a:ext uri="{FF2B5EF4-FFF2-40B4-BE49-F238E27FC236}">
                      <a16:creationId xmlns:a16="http://schemas.microsoft.com/office/drawing/2014/main" id="{357F74D0-42D7-4999-BD72-14E0DDD8C7DD}"/>
                    </a:ext>
                  </a:extLst>
                </p14:cNvPr>
                <p14:cNvContentPartPr/>
                <p14:nvPr/>
              </p14:nvContentPartPr>
              <p14:xfrm>
                <a:off x="4103920" y="6441907"/>
                <a:ext cx="366480" cy="176760"/>
              </p14:xfrm>
            </p:contentPart>
          </mc:Choice>
          <mc:Fallback xmlns="">
            <p:pic>
              <p:nvPicPr>
                <p:cNvPr id="380" name="Freihand 379">
                  <a:extLst>
                    <a:ext uri="{FF2B5EF4-FFF2-40B4-BE49-F238E27FC236}">
                      <a16:creationId xmlns:a16="http://schemas.microsoft.com/office/drawing/2014/main" id="{357F74D0-42D7-4999-BD72-14E0DDD8C7DD}"/>
                    </a:ext>
                  </a:extLst>
                </p:cNvPr>
                <p:cNvPicPr/>
                <p:nvPr/>
              </p:nvPicPr>
              <p:blipFill>
                <a:blip r:embed="rId633"/>
                <a:stretch>
                  <a:fillRect/>
                </a:stretch>
              </p:blipFill>
              <p:spPr>
                <a:xfrm>
                  <a:off x="4099600" y="6437587"/>
                  <a:ext cx="3751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81" name="Freihand 380">
                  <a:extLst>
                    <a:ext uri="{FF2B5EF4-FFF2-40B4-BE49-F238E27FC236}">
                      <a16:creationId xmlns:a16="http://schemas.microsoft.com/office/drawing/2014/main" id="{279BA237-6EEF-4239-BAEA-98A259B2CDBA}"/>
                    </a:ext>
                  </a:extLst>
                </p14:cNvPr>
                <p14:cNvContentPartPr/>
                <p14:nvPr/>
              </p14:nvContentPartPr>
              <p14:xfrm>
                <a:off x="4551760" y="6504547"/>
                <a:ext cx="85680" cy="72360"/>
              </p14:xfrm>
            </p:contentPart>
          </mc:Choice>
          <mc:Fallback xmlns="">
            <p:pic>
              <p:nvPicPr>
                <p:cNvPr id="381" name="Freihand 380">
                  <a:extLst>
                    <a:ext uri="{FF2B5EF4-FFF2-40B4-BE49-F238E27FC236}">
                      <a16:creationId xmlns:a16="http://schemas.microsoft.com/office/drawing/2014/main" id="{279BA237-6EEF-4239-BAEA-98A259B2CDBA}"/>
                    </a:ext>
                  </a:extLst>
                </p:cNvPr>
                <p:cNvPicPr/>
                <p:nvPr/>
              </p:nvPicPr>
              <p:blipFill>
                <a:blip r:embed="rId635"/>
                <a:stretch>
                  <a:fillRect/>
                </a:stretch>
              </p:blipFill>
              <p:spPr>
                <a:xfrm>
                  <a:off x="4547440" y="6500227"/>
                  <a:ext cx="943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82" name="Freihand 381">
                  <a:extLst>
                    <a:ext uri="{FF2B5EF4-FFF2-40B4-BE49-F238E27FC236}">
                      <a16:creationId xmlns:a16="http://schemas.microsoft.com/office/drawing/2014/main" id="{E3509083-19B6-4C2D-B549-2B320D369AC7}"/>
                    </a:ext>
                  </a:extLst>
                </p14:cNvPr>
                <p14:cNvContentPartPr/>
                <p14:nvPr/>
              </p14:nvContentPartPr>
              <p14:xfrm>
                <a:off x="4642480" y="6484027"/>
                <a:ext cx="124200" cy="80640"/>
              </p14:xfrm>
            </p:contentPart>
          </mc:Choice>
          <mc:Fallback xmlns="">
            <p:pic>
              <p:nvPicPr>
                <p:cNvPr id="382" name="Freihand 381">
                  <a:extLst>
                    <a:ext uri="{FF2B5EF4-FFF2-40B4-BE49-F238E27FC236}">
                      <a16:creationId xmlns:a16="http://schemas.microsoft.com/office/drawing/2014/main" id="{E3509083-19B6-4C2D-B549-2B320D369AC7}"/>
                    </a:ext>
                  </a:extLst>
                </p:cNvPr>
                <p:cNvPicPr/>
                <p:nvPr/>
              </p:nvPicPr>
              <p:blipFill>
                <a:blip r:embed="rId637"/>
                <a:stretch>
                  <a:fillRect/>
                </a:stretch>
              </p:blipFill>
              <p:spPr>
                <a:xfrm>
                  <a:off x="4638160" y="6479707"/>
                  <a:ext cx="1328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83" name="Freihand 382">
                  <a:extLst>
                    <a:ext uri="{FF2B5EF4-FFF2-40B4-BE49-F238E27FC236}">
                      <a16:creationId xmlns:a16="http://schemas.microsoft.com/office/drawing/2014/main" id="{C92C27B0-ECD8-4FC1-A2B2-9CE85B67C976}"/>
                    </a:ext>
                  </a:extLst>
                </p14:cNvPr>
                <p14:cNvContentPartPr/>
                <p14:nvPr/>
              </p14:nvContentPartPr>
              <p14:xfrm>
                <a:off x="4819960" y="6487627"/>
                <a:ext cx="82080" cy="72720"/>
              </p14:xfrm>
            </p:contentPart>
          </mc:Choice>
          <mc:Fallback xmlns="">
            <p:pic>
              <p:nvPicPr>
                <p:cNvPr id="383" name="Freihand 382">
                  <a:extLst>
                    <a:ext uri="{FF2B5EF4-FFF2-40B4-BE49-F238E27FC236}">
                      <a16:creationId xmlns:a16="http://schemas.microsoft.com/office/drawing/2014/main" id="{C92C27B0-ECD8-4FC1-A2B2-9CE85B67C976}"/>
                    </a:ext>
                  </a:extLst>
                </p:cNvPr>
                <p:cNvPicPr/>
                <p:nvPr/>
              </p:nvPicPr>
              <p:blipFill>
                <a:blip r:embed="rId639"/>
                <a:stretch>
                  <a:fillRect/>
                </a:stretch>
              </p:blipFill>
              <p:spPr>
                <a:xfrm>
                  <a:off x="4815640" y="6483307"/>
                  <a:ext cx="907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85" name="Freihand 384">
                  <a:extLst>
                    <a:ext uri="{FF2B5EF4-FFF2-40B4-BE49-F238E27FC236}">
                      <a16:creationId xmlns:a16="http://schemas.microsoft.com/office/drawing/2014/main" id="{5BB2DCFE-1EDA-47F9-9B79-5A7B30745308}"/>
                    </a:ext>
                  </a:extLst>
                </p14:cNvPr>
                <p14:cNvContentPartPr/>
                <p14:nvPr/>
              </p14:nvContentPartPr>
              <p14:xfrm>
                <a:off x="5073040" y="6489067"/>
                <a:ext cx="294480" cy="76320"/>
              </p14:xfrm>
            </p:contentPart>
          </mc:Choice>
          <mc:Fallback xmlns="">
            <p:pic>
              <p:nvPicPr>
                <p:cNvPr id="385" name="Freihand 384">
                  <a:extLst>
                    <a:ext uri="{FF2B5EF4-FFF2-40B4-BE49-F238E27FC236}">
                      <a16:creationId xmlns:a16="http://schemas.microsoft.com/office/drawing/2014/main" id="{5BB2DCFE-1EDA-47F9-9B79-5A7B30745308}"/>
                    </a:ext>
                  </a:extLst>
                </p:cNvPr>
                <p:cNvPicPr/>
                <p:nvPr/>
              </p:nvPicPr>
              <p:blipFill>
                <a:blip r:embed="rId641"/>
                <a:stretch>
                  <a:fillRect/>
                </a:stretch>
              </p:blipFill>
              <p:spPr>
                <a:xfrm>
                  <a:off x="5068720" y="6484747"/>
                  <a:ext cx="3031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86" name="Freihand 385">
                  <a:extLst>
                    <a:ext uri="{FF2B5EF4-FFF2-40B4-BE49-F238E27FC236}">
                      <a16:creationId xmlns:a16="http://schemas.microsoft.com/office/drawing/2014/main" id="{BF79E9EB-58EF-4921-8C96-9BCB320712C8}"/>
                    </a:ext>
                  </a:extLst>
                </p14:cNvPr>
                <p14:cNvContentPartPr/>
                <p14:nvPr/>
              </p14:nvContentPartPr>
              <p14:xfrm>
                <a:off x="5363200" y="6449467"/>
                <a:ext cx="155520" cy="106920"/>
              </p14:xfrm>
            </p:contentPart>
          </mc:Choice>
          <mc:Fallback xmlns="">
            <p:pic>
              <p:nvPicPr>
                <p:cNvPr id="386" name="Freihand 385">
                  <a:extLst>
                    <a:ext uri="{FF2B5EF4-FFF2-40B4-BE49-F238E27FC236}">
                      <a16:creationId xmlns:a16="http://schemas.microsoft.com/office/drawing/2014/main" id="{BF79E9EB-58EF-4921-8C96-9BCB320712C8}"/>
                    </a:ext>
                  </a:extLst>
                </p:cNvPr>
                <p:cNvPicPr/>
                <p:nvPr/>
              </p:nvPicPr>
              <p:blipFill>
                <a:blip r:embed="rId643"/>
                <a:stretch>
                  <a:fillRect/>
                </a:stretch>
              </p:blipFill>
              <p:spPr>
                <a:xfrm>
                  <a:off x="5358880" y="6445147"/>
                  <a:ext cx="1641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88" name="Freihand 387">
                  <a:extLst>
                    <a:ext uri="{FF2B5EF4-FFF2-40B4-BE49-F238E27FC236}">
                      <a16:creationId xmlns:a16="http://schemas.microsoft.com/office/drawing/2014/main" id="{3938D357-AABB-4724-91F9-9649E1F2E1F8}"/>
                    </a:ext>
                  </a:extLst>
                </p14:cNvPr>
                <p14:cNvContentPartPr/>
                <p14:nvPr/>
              </p14:nvContentPartPr>
              <p14:xfrm>
                <a:off x="5709160" y="6440827"/>
                <a:ext cx="132480" cy="150480"/>
              </p14:xfrm>
            </p:contentPart>
          </mc:Choice>
          <mc:Fallback xmlns="">
            <p:pic>
              <p:nvPicPr>
                <p:cNvPr id="388" name="Freihand 387">
                  <a:extLst>
                    <a:ext uri="{FF2B5EF4-FFF2-40B4-BE49-F238E27FC236}">
                      <a16:creationId xmlns:a16="http://schemas.microsoft.com/office/drawing/2014/main" id="{3938D357-AABB-4724-91F9-9649E1F2E1F8}"/>
                    </a:ext>
                  </a:extLst>
                </p:cNvPr>
                <p:cNvPicPr/>
                <p:nvPr/>
              </p:nvPicPr>
              <p:blipFill>
                <a:blip r:embed="rId645"/>
                <a:stretch>
                  <a:fillRect/>
                </a:stretch>
              </p:blipFill>
              <p:spPr>
                <a:xfrm>
                  <a:off x="5704840" y="6436507"/>
                  <a:ext cx="1411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89" name="Freihand 388">
                  <a:extLst>
                    <a:ext uri="{FF2B5EF4-FFF2-40B4-BE49-F238E27FC236}">
                      <a16:creationId xmlns:a16="http://schemas.microsoft.com/office/drawing/2014/main" id="{CDBACCB3-A3F6-4553-A7DF-7FB6D88A8C6A}"/>
                    </a:ext>
                  </a:extLst>
                </p14:cNvPr>
                <p14:cNvContentPartPr/>
                <p14:nvPr/>
              </p14:nvContentPartPr>
              <p14:xfrm>
                <a:off x="5863240" y="6488347"/>
                <a:ext cx="97200" cy="85320"/>
              </p14:xfrm>
            </p:contentPart>
          </mc:Choice>
          <mc:Fallback xmlns="">
            <p:pic>
              <p:nvPicPr>
                <p:cNvPr id="389" name="Freihand 388">
                  <a:extLst>
                    <a:ext uri="{FF2B5EF4-FFF2-40B4-BE49-F238E27FC236}">
                      <a16:creationId xmlns:a16="http://schemas.microsoft.com/office/drawing/2014/main" id="{CDBACCB3-A3F6-4553-A7DF-7FB6D88A8C6A}"/>
                    </a:ext>
                  </a:extLst>
                </p:cNvPr>
                <p:cNvPicPr/>
                <p:nvPr/>
              </p:nvPicPr>
              <p:blipFill>
                <a:blip r:embed="rId647"/>
                <a:stretch>
                  <a:fillRect/>
                </a:stretch>
              </p:blipFill>
              <p:spPr>
                <a:xfrm>
                  <a:off x="5858920" y="6484027"/>
                  <a:ext cx="1058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91" name="Freihand 390">
                  <a:extLst>
                    <a:ext uri="{FF2B5EF4-FFF2-40B4-BE49-F238E27FC236}">
                      <a16:creationId xmlns:a16="http://schemas.microsoft.com/office/drawing/2014/main" id="{81E48D1C-7821-4E88-9FCB-31A83EA4B18C}"/>
                    </a:ext>
                  </a:extLst>
                </p14:cNvPr>
                <p14:cNvContentPartPr/>
                <p14:nvPr/>
              </p14:nvContentPartPr>
              <p14:xfrm>
                <a:off x="5993200" y="6413467"/>
                <a:ext cx="72360" cy="141480"/>
              </p14:xfrm>
            </p:contentPart>
          </mc:Choice>
          <mc:Fallback xmlns="">
            <p:pic>
              <p:nvPicPr>
                <p:cNvPr id="391" name="Freihand 390">
                  <a:extLst>
                    <a:ext uri="{FF2B5EF4-FFF2-40B4-BE49-F238E27FC236}">
                      <a16:creationId xmlns:a16="http://schemas.microsoft.com/office/drawing/2014/main" id="{81E48D1C-7821-4E88-9FCB-31A83EA4B18C}"/>
                    </a:ext>
                  </a:extLst>
                </p:cNvPr>
                <p:cNvPicPr/>
                <p:nvPr/>
              </p:nvPicPr>
              <p:blipFill>
                <a:blip r:embed="rId649"/>
                <a:stretch>
                  <a:fillRect/>
                </a:stretch>
              </p:blipFill>
              <p:spPr>
                <a:xfrm>
                  <a:off x="5988880" y="6409147"/>
                  <a:ext cx="810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93" name="Freihand 392">
                  <a:extLst>
                    <a:ext uri="{FF2B5EF4-FFF2-40B4-BE49-F238E27FC236}">
                      <a16:creationId xmlns:a16="http://schemas.microsoft.com/office/drawing/2014/main" id="{E0EEA53F-9110-4A96-BCB6-DAF311181A73}"/>
                    </a:ext>
                  </a:extLst>
                </p14:cNvPr>
                <p14:cNvContentPartPr/>
                <p14:nvPr/>
              </p14:nvContentPartPr>
              <p14:xfrm>
                <a:off x="6117400" y="6473947"/>
                <a:ext cx="86040" cy="104760"/>
              </p14:xfrm>
            </p:contentPart>
          </mc:Choice>
          <mc:Fallback xmlns="">
            <p:pic>
              <p:nvPicPr>
                <p:cNvPr id="393" name="Freihand 392">
                  <a:extLst>
                    <a:ext uri="{FF2B5EF4-FFF2-40B4-BE49-F238E27FC236}">
                      <a16:creationId xmlns:a16="http://schemas.microsoft.com/office/drawing/2014/main" id="{E0EEA53F-9110-4A96-BCB6-DAF311181A73}"/>
                    </a:ext>
                  </a:extLst>
                </p:cNvPr>
                <p:cNvPicPr/>
                <p:nvPr/>
              </p:nvPicPr>
              <p:blipFill>
                <a:blip r:embed="rId651"/>
                <a:stretch>
                  <a:fillRect/>
                </a:stretch>
              </p:blipFill>
              <p:spPr>
                <a:xfrm>
                  <a:off x="6113080" y="6469627"/>
                  <a:ext cx="946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94" name="Freihand 393">
                  <a:extLst>
                    <a:ext uri="{FF2B5EF4-FFF2-40B4-BE49-F238E27FC236}">
                      <a16:creationId xmlns:a16="http://schemas.microsoft.com/office/drawing/2014/main" id="{E5F21F51-04F3-4D73-9CDC-B5046BD3635C}"/>
                    </a:ext>
                  </a:extLst>
                </p14:cNvPr>
                <p14:cNvContentPartPr/>
                <p14:nvPr/>
              </p14:nvContentPartPr>
              <p14:xfrm>
                <a:off x="6205240" y="6397987"/>
                <a:ext cx="146520" cy="171720"/>
              </p14:xfrm>
            </p:contentPart>
          </mc:Choice>
          <mc:Fallback xmlns="">
            <p:pic>
              <p:nvPicPr>
                <p:cNvPr id="394" name="Freihand 393">
                  <a:extLst>
                    <a:ext uri="{FF2B5EF4-FFF2-40B4-BE49-F238E27FC236}">
                      <a16:creationId xmlns:a16="http://schemas.microsoft.com/office/drawing/2014/main" id="{E5F21F51-04F3-4D73-9CDC-B5046BD3635C}"/>
                    </a:ext>
                  </a:extLst>
                </p:cNvPr>
                <p:cNvPicPr/>
                <p:nvPr/>
              </p:nvPicPr>
              <p:blipFill>
                <a:blip r:embed="rId653"/>
                <a:stretch>
                  <a:fillRect/>
                </a:stretch>
              </p:blipFill>
              <p:spPr>
                <a:xfrm>
                  <a:off x="6200920" y="6393667"/>
                  <a:ext cx="1551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95" name="Freihand 394">
                  <a:extLst>
                    <a:ext uri="{FF2B5EF4-FFF2-40B4-BE49-F238E27FC236}">
                      <a16:creationId xmlns:a16="http://schemas.microsoft.com/office/drawing/2014/main" id="{D9ABE142-B592-4494-BD10-304C12071D81}"/>
                    </a:ext>
                  </a:extLst>
                </p14:cNvPr>
                <p14:cNvContentPartPr/>
                <p14:nvPr/>
              </p14:nvContentPartPr>
              <p14:xfrm>
                <a:off x="6346720" y="6464947"/>
                <a:ext cx="78480" cy="70200"/>
              </p14:xfrm>
            </p:contentPart>
          </mc:Choice>
          <mc:Fallback xmlns="">
            <p:pic>
              <p:nvPicPr>
                <p:cNvPr id="395" name="Freihand 394">
                  <a:extLst>
                    <a:ext uri="{FF2B5EF4-FFF2-40B4-BE49-F238E27FC236}">
                      <a16:creationId xmlns:a16="http://schemas.microsoft.com/office/drawing/2014/main" id="{D9ABE142-B592-4494-BD10-304C12071D81}"/>
                    </a:ext>
                  </a:extLst>
                </p:cNvPr>
                <p:cNvPicPr/>
                <p:nvPr/>
              </p:nvPicPr>
              <p:blipFill>
                <a:blip r:embed="rId655"/>
                <a:stretch>
                  <a:fillRect/>
                </a:stretch>
              </p:blipFill>
              <p:spPr>
                <a:xfrm>
                  <a:off x="6342400" y="6460627"/>
                  <a:ext cx="87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97" name="Freihand 396">
                  <a:extLst>
                    <a:ext uri="{FF2B5EF4-FFF2-40B4-BE49-F238E27FC236}">
                      <a16:creationId xmlns:a16="http://schemas.microsoft.com/office/drawing/2014/main" id="{284125E9-91D9-44BC-8244-17C2B1D7A5FE}"/>
                    </a:ext>
                  </a:extLst>
                </p14:cNvPr>
                <p14:cNvContentPartPr/>
                <p14:nvPr/>
              </p14:nvContentPartPr>
              <p14:xfrm>
                <a:off x="6414040" y="6460267"/>
                <a:ext cx="110160" cy="162720"/>
              </p14:xfrm>
            </p:contentPart>
          </mc:Choice>
          <mc:Fallback xmlns="">
            <p:pic>
              <p:nvPicPr>
                <p:cNvPr id="397" name="Freihand 396">
                  <a:extLst>
                    <a:ext uri="{FF2B5EF4-FFF2-40B4-BE49-F238E27FC236}">
                      <a16:creationId xmlns:a16="http://schemas.microsoft.com/office/drawing/2014/main" id="{284125E9-91D9-44BC-8244-17C2B1D7A5FE}"/>
                    </a:ext>
                  </a:extLst>
                </p:cNvPr>
                <p:cNvPicPr/>
                <p:nvPr/>
              </p:nvPicPr>
              <p:blipFill>
                <a:blip r:embed="rId657"/>
                <a:stretch>
                  <a:fillRect/>
                </a:stretch>
              </p:blipFill>
              <p:spPr>
                <a:xfrm>
                  <a:off x="6409720" y="6455947"/>
                  <a:ext cx="1188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98" name="Freihand 397">
                  <a:extLst>
                    <a:ext uri="{FF2B5EF4-FFF2-40B4-BE49-F238E27FC236}">
                      <a16:creationId xmlns:a16="http://schemas.microsoft.com/office/drawing/2014/main" id="{CCA16D88-84D9-4801-A011-D31BBCB0B820}"/>
                    </a:ext>
                  </a:extLst>
                </p14:cNvPr>
                <p14:cNvContentPartPr/>
                <p14:nvPr/>
              </p14:nvContentPartPr>
              <p14:xfrm>
                <a:off x="6564160" y="6428227"/>
                <a:ext cx="440640" cy="252000"/>
              </p14:xfrm>
            </p:contentPart>
          </mc:Choice>
          <mc:Fallback xmlns="">
            <p:pic>
              <p:nvPicPr>
                <p:cNvPr id="398" name="Freihand 397">
                  <a:extLst>
                    <a:ext uri="{FF2B5EF4-FFF2-40B4-BE49-F238E27FC236}">
                      <a16:creationId xmlns:a16="http://schemas.microsoft.com/office/drawing/2014/main" id="{CCA16D88-84D9-4801-A011-D31BBCB0B820}"/>
                    </a:ext>
                  </a:extLst>
                </p:cNvPr>
                <p:cNvPicPr/>
                <p:nvPr/>
              </p:nvPicPr>
              <p:blipFill>
                <a:blip r:embed="rId659"/>
                <a:stretch>
                  <a:fillRect/>
                </a:stretch>
              </p:blipFill>
              <p:spPr>
                <a:xfrm>
                  <a:off x="6559840" y="6423907"/>
                  <a:ext cx="4492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99" name="Freihand 398">
                  <a:extLst>
                    <a:ext uri="{FF2B5EF4-FFF2-40B4-BE49-F238E27FC236}">
                      <a16:creationId xmlns:a16="http://schemas.microsoft.com/office/drawing/2014/main" id="{049F7C2F-F92C-4ED9-8B3E-D7B55EB10BDC}"/>
                    </a:ext>
                  </a:extLst>
                </p14:cNvPr>
                <p14:cNvContentPartPr/>
                <p14:nvPr/>
              </p14:nvContentPartPr>
              <p14:xfrm>
                <a:off x="7034680" y="6396547"/>
                <a:ext cx="101520" cy="124200"/>
              </p14:xfrm>
            </p:contentPart>
          </mc:Choice>
          <mc:Fallback xmlns="">
            <p:pic>
              <p:nvPicPr>
                <p:cNvPr id="399" name="Freihand 398">
                  <a:extLst>
                    <a:ext uri="{FF2B5EF4-FFF2-40B4-BE49-F238E27FC236}">
                      <a16:creationId xmlns:a16="http://schemas.microsoft.com/office/drawing/2014/main" id="{049F7C2F-F92C-4ED9-8B3E-D7B55EB10BDC}"/>
                    </a:ext>
                  </a:extLst>
                </p:cNvPr>
                <p:cNvPicPr/>
                <p:nvPr/>
              </p:nvPicPr>
              <p:blipFill>
                <a:blip r:embed="rId661"/>
                <a:stretch>
                  <a:fillRect/>
                </a:stretch>
              </p:blipFill>
              <p:spPr>
                <a:xfrm>
                  <a:off x="7030360" y="6392227"/>
                  <a:ext cx="1101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00" name="Freihand 399">
                  <a:extLst>
                    <a:ext uri="{FF2B5EF4-FFF2-40B4-BE49-F238E27FC236}">
                      <a16:creationId xmlns:a16="http://schemas.microsoft.com/office/drawing/2014/main" id="{8A91AE2F-5734-419D-AB49-25CD1206E4B3}"/>
                    </a:ext>
                  </a:extLst>
                </p14:cNvPr>
                <p14:cNvContentPartPr/>
                <p14:nvPr/>
              </p14:nvContentPartPr>
              <p14:xfrm>
                <a:off x="7092640" y="6379987"/>
                <a:ext cx="68040" cy="132480"/>
              </p14:xfrm>
            </p:contentPart>
          </mc:Choice>
          <mc:Fallback xmlns="">
            <p:pic>
              <p:nvPicPr>
                <p:cNvPr id="400" name="Freihand 399">
                  <a:extLst>
                    <a:ext uri="{FF2B5EF4-FFF2-40B4-BE49-F238E27FC236}">
                      <a16:creationId xmlns:a16="http://schemas.microsoft.com/office/drawing/2014/main" id="{8A91AE2F-5734-419D-AB49-25CD1206E4B3}"/>
                    </a:ext>
                  </a:extLst>
                </p:cNvPr>
                <p:cNvPicPr/>
                <p:nvPr/>
              </p:nvPicPr>
              <p:blipFill>
                <a:blip r:embed="rId663"/>
                <a:stretch>
                  <a:fillRect/>
                </a:stretch>
              </p:blipFill>
              <p:spPr>
                <a:xfrm>
                  <a:off x="7088320" y="6375667"/>
                  <a:ext cx="766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01" name="Freihand 400">
                  <a:extLst>
                    <a:ext uri="{FF2B5EF4-FFF2-40B4-BE49-F238E27FC236}">
                      <a16:creationId xmlns:a16="http://schemas.microsoft.com/office/drawing/2014/main" id="{C2742D90-CE67-4F10-9626-34A3810054A3}"/>
                    </a:ext>
                  </a:extLst>
                </p14:cNvPr>
                <p14:cNvContentPartPr/>
                <p14:nvPr/>
              </p14:nvContentPartPr>
              <p14:xfrm>
                <a:off x="7198840" y="6450187"/>
                <a:ext cx="143640" cy="59040"/>
              </p14:xfrm>
            </p:contentPart>
          </mc:Choice>
          <mc:Fallback xmlns="">
            <p:pic>
              <p:nvPicPr>
                <p:cNvPr id="401" name="Freihand 400">
                  <a:extLst>
                    <a:ext uri="{FF2B5EF4-FFF2-40B4-BE49-F238E27FC236}">
                      <a16:creationId xmlns:a16="http://schemas.microsoft.com/office/drawing/2014/main" id="{C2742D90-CE67-4F10-9626-34A3810054A3}"/>
                    </a:ext>
                  </a:extLst>
                </p:cNvPr>
                <p:cNvPicPr/>
                <p:nvPr/>
              </p:nvPicPr>
              <p:blipFill>
                <a:blip r:embed="rId665"/>
                <a:stretch>
                  <a:fillRect/>
                </a:stretch>
              </p:blipFill>
              <p:spPr>
                <a:xfrm>
                  <a:off x="7194520" y="6445867"/>
                  <a:ext cx="1522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02" name="Freihand 401">
                  <a:extLst>
                    <a:ext uri="{FF2B5EF4-FFF2-40B4-BE49-F238E27FC236}">
                      <a16:creationId xmlns:a16="http://schemas.microsoft.com/office/drawing/2014/main" id="{28FA424E-3405-42D6-95E8-D5DADA3891F4}"/>
                    </a:ext>
                  </a:extLst>
                </p14:cNvPr>
                <p14:cNvContentPartPr/>
                <p14:nvPr/>
              </p14:nvContentPartPr>
              <p14:xfrm>
                <a:off x="7306120" y="6383587"/>
                <a:ext cx="11160" cy="3240"/>
              </p14:xfrm>
            </p:contentPart>
          </mc:Choice>
          <mc:Fallback xmlns="">
            <p:pic>
              <p:nvPicPr>
                <p:cNvPr id="402" name="Freihand 401">
                  <a:extLst>
                    <a:ext uri="{FF2B5EF4-FFF2-40B4-BE49-F238E27FC236}">
                      <a16:creationId xmlns:a16="http://schemas.microsoft.com/office/drawing/2014/main" id="{28FA424E-3405-42D6-95E8-D5DADA3891F4}"/>
                    </a:ext>
                  </a:extLst>
                </p:cNvPr>
                <p:cNvPicPr/>
                <p:nvPr/>
              </p:nvPicPr>
              <p:blipFill>
                <a:blip r:embed="rId667"/>
                <a:stretch>
                  <a:fillRect/>
                </a:stretch>
              </p:blipFill>
              <p:spPr>
                <a:xfrm>
                  <a:off x="7301800" y="6379267"/>
                  <a:ext cx="198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03" name="Freihand 402">
                  <a:extLst>
                    <a:ext uri="{FF2B5EF4-FFF2-40B4-BE49-F238E27FC236}">
                      <a16:creationId xmlns:a16="http://schemas.microsoft.com/office/drawing/2014/main" id="{BC99E743-7329-4F1A-896D-441F3B578E9D}"/>
                    </a:ext>
                  </a:extLst>
                </p14:cNvPr>
                <p14:cNvContentPartPr/>
                <p14:nvPr/>
              </p14:nvContentPartPr>
              <p14:xfrm>
                <a:off x="6967720" y="6339307"/>
                <a:ext cx="32760" cy="21960"/>
              </p14:xfrm>
            </p:contentPart>
          </mc:Choice>
          <mc:Fallback xmlns="">
            <p:pic>
              <p:nvPicPr>
                <p:cNvPr id="403" name="Freihand 402">
                  <a:extLst>
                    <a:ext uri="{FF2B5EF4-FFF2-40B4-BE49-F238E27FC236}">
                      <a16:creationId xmlns:a16="http://schemas.microsoft.com/office/drawing/2014/main" id="{BC99E743-7329-4F1A-896D-441F3B578E9D}"/>
                    </a:ext>
                  </a:extLst>
                </p:cNvPr>
                <p:cNvPicPr/>
                <p:nvPr/>
              </p:nvPicPr>
              <p:blipFill>
                <a:blip r:embed="rId669"/>
                <a:stretch>
                  <a:fillRect/>
                </a:stretch>
              </p:blipFill>
              <p:spPr>
                <a:xfrm>
                  <a:off x="6963400" y="6334987"/>
                  <a:ext cx="414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04" name="Freihand 403">
                  <a:extLst>
                    <a:ext uri="{FF2B5EF4-FFF2-40B4-BE49-F238E27FC236}">
                      <a16:creationId xmlns:a16="http://schemas.microsoft.com/office/drawing/2014/main" id="{7176BD8C-EDDC-4569-B005-BAAEC6B9B285}"/>
                    </a:ext>
                  </a:extLst>
                </p14:cNvPr>
                <p14:cNvContentPartPr/>
                <p14:nvPr/>
              </p14:nvContentPartPr>
              <p14:xfrm>
                <a:off x="7475680" y="6413467"/>
                <a:ext cx="312120" cy="101520"/>
              </p14:xfrm>
            </p:contentPart>
          </mc:Choice>
          <mc:Fallback xmlns="">
            <p:pic>
              <p:nvPicPr>
                <p:cNvPr id="404" name="Freihand 403">
                  <a:extLst>
                    <a:ext uri="{FF2B5EF4-FFF2-40B4-BE49-F238E27FC236}">
                      <a16:creationId xmlns:a16="http://schemas.microsoft.com/office/drawing/2014/main" id="{7176BD8C-EDDC-4569-B005-BAAEC6B9B285}"/>
                    </a:ext>
                  </a:extLst>
                </p:cNvPr>
                <p:cNvPicPr/>
                <p:nvPr/>
              </p:nvPicPr>
              <p:blipFill>
                <a:blip r:embed="rId671"/>
                <a:stretch>
                  <a:fillRect/>
                </a:stretch>
              </p:blipFill>
              <p:spPr>
                <a:xfrm>
                  <a:off x="7471360" y="6409147"/>
                  <a:ext cx="3207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06" name="Freihand 405">
                  <a:extLst>
                    <a:ext uri="{FF2B5EF4-FFF2-40B4-BE49-F238E27FC236}">
                      <a16:creationId xmlns:a16="http://schemas.microsoft.com/office/drawing/2014/main" id="{BB51FFE1-DE5A-4352-86D8-A726AB340F96}"/>
                    </a:ext>
                  </a:extLst>
                </p14:cNvPr>
                <p14:cNvContentPartPr/>
                <p14:nvPr/>
              </p14:nvContentPartPr>
              <p14:xfrm>
                <a:off x="7882840" y="6418507"/>
                <a:ext cx="200880" cy="104760"/>
              </p14:xfrm>
            </p:contentPart>
          </mc:Choice>
          <mc:Fallback xmlns="">
            <p:pic>
              <p:nvPicPr>
                <p:cNvPr id="406" name="Freihand 405">
                  <a:extLst>
                    <a:ext uri="{FF2B5EF4-FFF2-40B4-BE49-F238E27FC236}">
                      <a16:creationId xmlns:a16="http://schemas.microsoft.com/office/drawing/2014/main" id="{BB51FFE1-DE5A-4352-86D8-A726AB340F96}"/>
                    </a:ext>
                  </a:extLst>
                </p:cNvPr>
                <p:cNvPicPr/>
                <p:nvPr/>
              </p:nvPicPr>
              <p:blipFill>
                <a:blip r:embed="rId673"/>
                <a:stretch>
                  <a:fillRect/>
                </a:stretch>
              </p:blipFill>
              <p:spPr>
                <a:xfrm>
                  <a:off x="7878520" y="6414187"/>
                  <a:ext cx="2095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07" name="Freihand 406">
                  <a:extLst>
                    <a:ext uri="{FF2B5EF4-FFF2-40B4-BE49-F238E27FC236}">
                      <a16:creationId xmlns:a16="http://schemas.microsoft.com/office/drawing/2014/main" id="{44832B01-DACC-4BDF-B873-DA2680EC80B0}"/>
                    </a:ext>
                  </a:extLst>
                </p14:cNvPr>
                <p14:cNvContentPartPr/>
                <p14:nvPr/>
              </p14:nvContentPartPr>
              <p14:xfrm>
                <a:off x="8068240" y="6430027"/>
                <a:ext cx="117000" cy="61560"/>
              </p14:xfrm>
            </p:contentPart>
          </mc:Choice>
          <mc:Fallback xmlns="">
            <p:pic>
              <p:nvPicPr>
                <p:cNvPr id="407" name="Freihand 406">
                  <a:extLst>
                    <a:ext uri="{FF2B5EF4-FFF2-40B4-BE49-F238E27FC236}">
                      <a16:creationId xmlns:a16="http://schemas.microsoft.com/office/drawing/2014/main" id="{44832B01-DACC-4BDF-B873-DA2680EC80B0}"/>
                    </a:ext>
                  </a:extLst>
                </p:cNvPr>
                <p:cNvPicPr/>
                <p:nvPr/>
              </p:nvPicPr>
              <p:blipFill>
                <a:blip r:embed="rId675"/>
                <a:stretch>
                  <a:fillRect/>
                </a:stretch>
              </p:blipFill>
              <p:spPr>
                <a:xfrm>
                  <a:off x="8063920" y="6425707"/>
                  <a:ext cx="1256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08" name="Freihand 407">
                  <a:extLst>
                    <a:ext uri="{FF2B5EF4-FFF2-40B4-BE49-F238E27FC236}">
                      <a16:creationId xmlns:a16="http://schemas.microsoft.com/office/drawing/2014/main" id="{4E551DD1-6496-48C8-94CD-85B912A85E63}"/>
                    </a:ext>
                  </a:extLst>
                </p14:cNvPr>
                <p14:cNvContentPartPr/>
                <p14:nvPr/>
              </p14:nvContentPartPr>
              <p14:xfrm>
                <a:off x="8192440" y="6383587"/>
                <a:ext cx="44640" cy="117000"/>
              </p14:xfrm>
            </p:contentPart>
          </mc:Choice>
          <mc:Fallback xmlns="">
            <p:pic>
              <p:nvPicPr>
                <p:cNvPr id="408" name="Freihand 407">
                  <a:extLst>
                    <a:ext uri="{FF2B5EF4-FFF2-40B4-BE49-F238E27FC236}">
                      <a16:creationId xmlns:a16="http://schemas.microsoft.com/office/drawing/2014/main" id="{4E551DD1-6496-48C8-94CD-85B912A85E63}"/>
                    </a:ext>
                  </a:extLst>
                </p:cNvPr>
                <p:cNvPicPr/>
                <p:nvPr/>
              </p:nvPicPr>
              <p:blipFill>
                <a:blip r:embed="rId677"/>
                <a:stretch>
                  <a:fillRect/>
                </a:stretch>
              </p:blipFill>
              <p:spPr>
                <a:xfrm>
                  <a:off x="8188120" y="6379267"/>
                  <a:ext cx="532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09" name="Freihand 408">
                  <a:extLst>
                    <a:ext uri="{FF2B5EF4-FFF2-40B4-BE49-F238E27FC236}">
                      <a16:creationId xmlns:a16="http://schemas.microsoft.com/office/drawing/2014/main" id="{E345410A-63BE-4470-A2DB-DEFDED16D909}"/>
                    </a:ext>
                  </a:extLst>
                </p14:cNvPr>
                <p14:cNvContentPartPr/>
                <p14:nvPr/>
              </p14:nvContentPartPr>
              <p14:xfrm>
                <a:off x="8262280" y="6399427"/>
                <a:ext cx="104400" cy="90360"/>
              </p14:xfrm>
            </p:contentPart>
          </mc:Choice>
          <mc:Fallback xmlns="">
            <p:pic>
              <p:nvPicPr>
                <p:cNvPr id="409" name="Freihand 408">
                  <a:extLst>
                    <a:ext uri="{FF2B5EF4-FFF2-40B4-BE49-F238E27FC236}">
                      <a16:creationId xmlns:a16="http://schemas.microsoft.com/office/drawing/2014/main" id="{E345410A-63BE-4470-A2DB-DEFDED16D909}"/>
                    </a:ext>
                  </a:extLst>
                </p:cNvPr>
                <p:cNvPicPr/>
                <p:nvPr/>
              </p:nvPicPr>
              <p:blipFill>
                <a:blip r:embed="rId679"/>
                <a:stretch>
                  <a:fillRect/>
                </a:stretch>
              </p:blipFill>
              <p:spPr>
                <a:xfrm>
                  <a:off x="8257960" y="6395107"/>
                  <a:ext cx="113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10" name="Freihand 409">
                  <a:extLst>
                    <a:ext uri="{FF2B5EF4-FFF2-40B4-BE49-F238E27FC236}">
                      <a16:creationId xmlns:a16="http://schemas.microsoft.com/office/drawing/2014/main" id="{8008AF7F-9B69-421D-9DB6-3C150501EDA6}"/>
                    </a:ext>
                  </a:extLst>
                </p14:cNvPr>
                <p14:cNvContentPartPr/>
                <p14:nvPr/>
              </p14:nvContentPartPr>
              <p14:xfrm>
                <a:off x="8367760" y="6309067"/>
                <a:ext cx="240120" cy="334440"/>
              </p14:xfrm>
            </p:contentPart>
          </mc:Choice>
          <mc:Fallback xmlns="">
            <p:pic>
              <p:nvPicPr>
                <p:cNvPr id="410" name="Freihand 409">
                  <a:extLst>
                    <a:ext uri="{FF2B5EF4-FFF2-40B4-BE49-F238E27FC236}">
                      <a16:creationId xmlns:a16="http://schemas.microsoft.com/office/drawing/2014/main" id="{8008AF7F-9B69-421D-9DB6-3C150501EDA6}"/>
                    </a:ext>
                  </a:extLst>
                </p:cNvPr>
                <p:cNvPicPr/>
                <p:nvPr/>
              </p:nvPicPr>
              <p:blipFill>
                <a:blip r:embed="rId681"/>
                <a:stretch>
                  <a:fillRect/>
                </a:stretch>
              </p:blipFill>
              <p:spPr>
                <a:xfrm>
                  <a:off x="8363440" y="6304747"/>
                  <a:ext cx="24876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11" name="Freihand 410">
                  <a:extLst>
                    <a:ext uri="{FF2B5EF4-FFF2-40B4-BE49-F238E27FC236}">
                      <a16:creationId xmlns:a16="http://schemas.microsoft.com/office/drawing/2014/main" id="{78B978EB-AD88-477B-8220-6464FEFC95E9}"/>
                    </a:ext>
                  </a:extLst>
                </p14:cNvPr>
                <p14:cNvContentPartPr/>
                <p14:nvPr/>
              </p14:nvContentPartPr>
              <p14:xfrm>
                <a:off x="7704280" y="6588787"/>
                <a:ext cx="896400" cy="101880"/>
              </p14:xfrm>
            </p:contentPart>
          </mc:Choice>
          <mc:Fallback xmlns="">
            <p:pic>
              <p:nvPicPr>
                <p:cNvPr id="411" name="Freihand 410">
                  <a:extLst>
                    <a:ext uri="{FF2B5EF4-FFF2-40B4-BE49-F238E27FC236}">
                      <a16:creationId xmlns:a16="http://schemas.microsoft.com/office/drawing/2014/main" id="{78B978EB-AD88-477B-8220-6464FEFC95E9}"/>
                    </a:ext>
                  </a:extLst>
                </p:cNvPr>
                <p:cNvPicPr/>
                <p:nvPr/>
              </p:nvPicPr>
              <p:blipFill>
                <a:blip r:embed="rId683"/>
                <a:stretch>
                  <a:fillRect/>
                </a:stretch>
              </p:blipFill>
              <p:spPr>
                <a:xfrm>
                  <a:off x="7699960" y="6584467"/>
                  <a:ext cx="905040" cy="110520"/>
                </a:xfrm>
                <a:prstGeom prst="rect">
                  <a:avLst/>
                </a:prstGeom>
              </p:spPr>
            </p:pic>
          </mc:Fallback>
        </mc:AlternateContent>
      </p:grpSp>
    </p:spTree>
    <p:extLst>
      <p:ext uri="{BB962C8B-B14F-4D97-AF65-F5344CB8AC3E}">
        <p14:creationId xmlns:p14="http://schemas.microsoft.com/office/powerpoint/2010/main" val="2468054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759991" cy="564050"/>
          </a:xfrm>
          <a:prstGeom prst="rect">
            <a:avLst/>
          </a:prstGeom>
          <a:noFill/>
          <a:ln>
            <a:noFill/>
          </a:ln>
        </p:spPr>
        <p:txBody>
          <a:bodyPr vert="horz" wrap="none" lIns="81646" tIns="40823" rIns="81646" bIns="40823" anchorCtr="0" compatLnSpc="0">
            <a:spAutoFit/>
          </a:bodyPr>
          <a:lstStyle/>
          <a:p>
            <a:r>
              <a:rPr lang="de-DE" sz="3266"/>
              <a:t>Motives for holding money</a:t>
            </a:r>
            <a:endParaRPr lang="de-DE" sz="3266" dirty="0"/>
          </a:p>
        </p:txBody>
      </p:sp>
      <p:sp>
        <p:nvSpPr>
          <p:cNvPr id="4" name="Textfeld 3"/>
          <p:cNvSpPr txBox="1"/>
          <p:nvPr/>
        </p:nvSpPr>
        <p:spPr>
          <a:xfrm>
            <a:off x="90937" y="554406"/>
            <a:ext cx="12013975" cy="5693994"/>
          </a:xfrm>
          <a:prstGeom prst="rect">
            <a:avLst/>
          </a:prstGeom>
          <a:noFill/>
          <a:ln>
            <a:noFill/>
          </a:ln>
        </p:spPr>
        <p:txBody>
          <a:bodyPr vert="horz" wrap="square" lIns="81646" tIns="40823" rIns="81646" bIns="40823" anchorCtr="0" compatLnSpc="0">
            <a:noAutofit/>
          </a:bodyPr>
          <a:lstStyle/>
          <a:p>
            <a:r>
              <a:rPr lang="de-DE" sz="1996" b="1" u="sng"/>
              <a:t>Transaction motive</a:t>
            </a:r>
            <a:endParaRPr lang="de-DE" sz="1996" dirty="0"/>
          </a:p>
          <a:p>
            <a:r>
              <a:rPr lang="de-DE" sz="1996"/>
              <a:t>Need for liquidity because of both time and local difference between income an expenditure in</a:t>
            </a:r>
          </a:p>
          <a:p>
            <a:endParaRPr lang="de-DE" sz="1996" b="1" u="sng"/>
          </a:p>
          <a:p>
            <a:endParaRPr lang="de-DE" sz="1996" b="1" u="sng" dirty="0"/>
          </a:p>
          <a:p>
            <a:r>
              <a:rPr lang="de-DE" sz="1996" b="1" u="sng"/>
              <a:t>Precautionary demand</a:t>
            </a:r>
            <a:endParaRPr lang="de-DE" sz="1996" dirty="0"/>
          </a:p>
          <a:p>
            <a:r>
              <a:rPr lang="de-DE" sz="1996"/>
              <a:t>Holding money because of the general uncertainty of economic developments and unexpected expenditures in particular</a:t>
            </a:r>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87088" y="3157732"/>
            <a:ext cx="8602518" cy="3416320"/>
          </a:xfrm>
          <a:prstGeom prst="rect">
            <a:avLst/>
          </a:prstGeom>
          <a:noFill/>
        </p:spPr>
        <p:txBody>
          <a:bodyPr wrap="square">
            <a:spAutoFit/>
          </a:bodyPr>
          <a:lstStyle/>
          <a:p>
            <a:r>
              <a:rPr lang="de-DE" sz="1800" b="1" u="sng"/>
              <a:t>Speculative motive</a:t>
            </a:r>
            <a:endParaRPr lang="de-DE" sz="1800"/>
          </a:p>
          <a:p>
            <a:r>
              <a:rPr lang="de-DE" sz="1800"/>
              <a:t>The speculative motive is based on the general choice betweeen holding money and bonds. If interest rates are low, in general more poeple will expect that interest rates will rise in the future and thus bond prices will decline. Therefore in general agents will hold more money at low interest rates than at high interest rates since they wait for a situation where bond prices will rise again. Thus we obtain a negative dependence between money demand an interest rates.</a:t>
            </a:r>
          </a:p>
          <a:p>
            <a:endParaRPr lang="de-DE"/>
          </a:p>
          <a:p>
            <a:r>
              <a:rPr lang="de-DE" sz="1800" i="1" u="sng"/>
              <a:t>Another explaination </a:t>
            </a:r>
            <a:r>
              <a:rPr lang="de-DE" sz="1800"/>
              <a:t>for the negative dependence between money demand and interest rates are the classical opportunity costs of holding money, since money can be interpreted as an asset with interest rate zero and thus is less attractive compared to assets with a positive interest rate.</a:t>
            </a:r>
            <a:endParaRPr lang="de-DE" sz="1800" dirty="0"/>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417B73D-D94E-4DEF-8C17-073C9CE9230B}"/>
                  </a:ext>
                </a:extLst>
              </p14:cNvPr>
              <p14:cNvContentPartPr/>
              <p14:nvPr/>
            </p14:nvContentPartPr>
            <p14:xfrm>
              <a:off x="98560" y="465360"/>
              <a:ext cx="2271600" cy="616680"/>
            </p14:xfrm>
          </p:contentPart>
        </mc:Choice>
        <mc:Fallback xmlns="">
          <p:pic>
            <p:nvPicPr>
              <p:cNvPr id="2" name="Freihand 1">
                <a:extLst>
                  <a:ext uri="{FF2B5EF4-FFF2-40B4-BE49-F238E27FC236}">
                    <a16:creationId xmlns:a16="http://schemas.microsoft.com/office/drawing/2014/main" id="{1417B73D-D94E-4DEF-8C17-073C9CE9230B}"/>
                  </a:ext>
                </a:extLst>
              </p:cNvPr>
              <p:cNvPicPr/>
              <p:nvPr/>
            </p:nvPicPr>
            <p:blipFill>
              <a:blip r:embed="rId4"/>
              <a:stretch>
                <a:fillRect/>
              </a:stretch>
            </p:blipFill>
            <p:spPr>
              <a:xfrm>
                <a:off x="94240" y="461040"/>
                <a:ext cx="2280240" cy="625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C651B93E-BDEF-4BF0-9DE3-C221F3A74DD6}"/>
                  </a:ext>
                </a:extLst>
              </p14:cNvPr>
              <p14:cNvContentPartPr/>
              <p14:nvPr/>
            </p14:nvContentPartPr>
            <p14:xfrm>
              <a:off x="264880" y="1217760"/>
              <a:ext cx="1685160" cy="70200"/>
            </p14:xfrm>
          </p:contentPart>
        </mc:Choice>
        <mc:Fallback xmlns="">
          <p:pic>
            <p:nvPicPr>
              <p:cNvPr id="5" name="Freihand 4">
                <a:extLst>
                  <a:ext uri="{FF2B5EF4-FFF2-40B4-BE49-F238E27FC236}">
                    <a16:creationId xmlns:a16="http://schemas.microsoft.com/office/drawing/2014/main" id="{C651B93E-BDEF-4BF0-9DE3-C221F3A74DD6}"/>
                  </a:ext>
                </a:extLst>
              </p:cNvPr>
              <p:cNvPicPr/>
              <p:nvPr/>
            </p:nvPicPr>
            <p:blipFill>
              <a:blip r:embed="rId6"/>
              <a:stretch>
                <a:fillRect/>
              </a:stretch>
            </p:blipFill>
            <p:spPr>
              <a:xfrm>
                <a:off x="260560" y="1213440"/>
                <a:ext cx="16938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F52A1273-1B5D-4776-8591-C299DD62516B}"/>
                  </a:ext>
                </a:extLst>
              </p14:cNvPr>
              <p14:cNvContentPartPr/>
              <p14:nvPr/>
            </p14:nvContentPartPr>
            <p14:xfrm>
              <a:off x="4651120" y="1178880"/>
              <a:ext cx="5135760" cy="96480"/>
            </p14:xfrm>
          </p:contentPart>
        </mc:Choice>
        <mc:Fallback xmlns="">
          <p:pic>
            <p:nvPicPr>
              <p:cNvPr id="6" name="Freihand 5">
                <a:extLst>
                  <a:ext uri="{FF2B5EF4-FFF2-40B4-BE49-F238E27FC236}">
                    <a16:creationId xmlns:a16="http://schemas.microsoft.com/office/drawing/2014/main" id="{F52A1273-1B5D-4776-8591-C299DD62516B}"/>
                  </a:ext>
                </a:extLst>
              </p:cNvPr>
              <p:cNvPicPr/>
              <p:nvPr/>
            </p:nvPicPr>
            <p:blipFill>
              <a:blip r:embed="rId8"/>
              <a:stretch>
                <a:fillRect/>
              </a:stretch>
            </p:blipFill>
            <p:spPr>
              <a:xfrm>
                <a:off x="4646800" y="1174560"/>
                <a:ext cx="51444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CD4661D2-54BE-474D-B4E3-708398218AC2}"/>
                  </a:ext>
                </a:extLst>
              </p14:cNvPr>
              <p14:cNvContentPartPr/>
              <p14:nvPr/>
            </p14:nvContentPartPr>
            <p14:xfrm>
              <a:off x="-18440" y="1628160"/>
              <a:ext cx="3135600" cy="596160"/>
            </p14:xfrm>
          </p:contentPart>
        </mc:Choice>
        <mc:Fallback xmlns="">
          <p:pic>
            <p:nvPicPr>
              <p:cNvPr id="7" name="Freihand 6">
                <a:extLst>
                  <a:ext uri="{FF2B5EF4-FFF2-40B4-BE49-F238E27FC236}">
                    <a16:creationId xmlns:a16="http://schemas.microsoft.com/office/drawing/2014/main" id="{CD4661D2-54BE-474D-B4E3-708398218AC2}"/>
                  </a:ext>
                </a:extLst>
              </p:cNvPr>
              <p:cNvPicPr/>
              <p:nvPr/>
            </p:nvPicPr>
            <p:blipFill>
              <a:blip r:embed="rId10"/>
              <a:stretch>
                <a:fillRect/>
              </a:stretch>
            </p:blipFill>
            <p:spPr>
              <a:xfrm>
                <a:off x="-22760" y="1623840"/>
                <a:ext cx="3144240" cy="604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48887349-9006-416B-A130-97FA1776D2A0}"/>
                  </a:ext>
                </a:extLst>
              </p14:cNvPr>
              <p14:cNvContentPartPr/>
              <p14:nvPr/>
            </p14:nvContentPartPr>
            <p14:xfrm>
              <a:off x="4062160" y="2365440"/>
              <a:ext cx="1155960" cy="52200"/>
            </p14:xfrm>
          </p:contentPart>
        </mc:Choice>
        <mc:Fallback xmlns="">
          <p:pic>
            <p:nvPicPr>
              <p:cNvPr id="10" name="Freihand 9">
                <a:extLst>
                  <a:ext uri="{FF2B5EF4-FFF2-40B4-BE49-F238E27FC236}">
                    <a16:creationId xmlns:a16="http://schemas.microsoft.com/office/drawing/2014/main" id="{48887349-9006-416B-A130-97FA1776D2A0}"/>
                  </a:ext>
                </a:extLst>
              </p:cNvPr>
              <p:cNvPicPr/>
              <p:nvPr/>
            </p:nvPicPr>
            <p:blipFill>
              <a:blip r:embed="rId12"/>
              <a:stretch>
                <a:fillRect/>
              </a:stretch>
            </p:blipFill>
            <p:spPr>
              <a:xfrm>
                <a:off x="4057840" y="2361120"/>
                <a:ext cx="11646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171118B7-47F6-4DCA-829D-8012B7E57CE8}"/>
                  </a:ext>
                </a:extLst>
              </p14:cNvPr>
              <p14:cNvContentPartPr/>
              <p14:nvPr/>
            </p14:nvContentPartPr>
            <p14:xfrm>
              <a:off x="8543800" y="2354640"/>
              <a:ext cx="2596320" cy="59760"/>
            </p14:xfrm>
          </p:contentPart>
        </mc:Choice>
        <mc:Fallback xmlns="">
          <p:pic>
            <p:nvPicPr>
              <p:cNvPr id="11" name="Freihand 10">
                <a:extLst>
                  <a:ext uri="{FF2B5EF4-FFF2-40B4-BE49-F238E27FC236}">
                    <a16:creationId xmlns:a16="http://schemas.microsoft.com/office/drawing/2014/main" id="{171118B7-47F6-4DCA-829D-8012B7E57CE8}"/>
                  </a:ext>
                </a:extLst>
              </p:cNvPr>
              <p:cNvPicPr/>
              <p:nvPr/>
            </p:nvPicPr>
            <p:blipFill>
              <a:blip r:embed="rId14"/>
              <a:stretch>
                <a:fillRect/>
              </a:stretch>
            </p:blipFill>
            <p:spPr>
              <a:xfrm>
                <a:off x="8539480" y="2350320"/>
                <a:ext cx="26049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4B0848C7-2EE3-48D6-801C-DA75FC500B13}"/>
                  </a:ext>
                </a:extLst>
              </p14:cNvPr>
              <p14:cNvContentPartPr/>
              <p14:nvPr/>
            </p14:nvContentPartPr>
            <p14:xfrm>
              <a:off x="-40040" y="3078600"/>
              <a:ext cx="2216160" cy="537120"/>
            </p14:xfrm>
          </p:contentPart>
        </mc:Choice>
        <mc:Fallback xmlns="">
          <p:pic>
            <p:nvPicPr>
              <p:cNvPr id="12" name="Freihand 11">
                <a:extLst>
                  <a:ext uri="{FF2B5EF4-FFF2-40B4-BE49-F238E27FC236}">
                    <a16:creationId xmlns:a16="http://schemas.microsoft.com/office/drawing/2014/main" id="{4B0848C7-2EE3-48D6-801C-DA75FC500B13}"/>
                  </a:ext>
                </a:extLst>
              </p:cNvPr>
              <p:cNvPicPr/>
              <p:nvPr/>
            </p:nvPicPr>
            <p:blipFill>
              <a:blip r:embed="rId16"/>
              <a:stretch>
                <a:fillRect/>
              </a:stretch>
            </p:blipFill>
            <p:spPr>
              <a:xfrm>
                <a:off x="-44360" y="3074280"/>
                <a:ext cx="2224800" cy="545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68F9F634-3EB5-47C2-9E6A-CB141C8EF31C}"/>
                  </a:ext>
                </a:extLst>
              </p14:cNvPr>
              <p14:cNvContentPartPr/>
              <p14:nvPr/>
            </p14:nvContentPartPr>
            <p14:xfrm>
              <a:off x="7847920" y="3717960"/>
              <a:ext cx="681120" cy="36720"/>
            </p14:xfrm>
          </p:contentPart>
        </mc:Choice>
        <mc:Fallback xmlns="">
          <p:pic>
            <p:nvPicPr>
              <p:cNvPr id="13" name="Freihand 12">
                <a:extLst>
                  <a:ext uri="{FF2B5EF4-FFF2-40B4-BE49-F238E27FC236}">
                    <a16:creationId xmlns:a16="http://schemas.microsoft.com/office/drawing/2014/main" id="{68F9F634-3EB5-47C2-9E6A-CB141C8EF31C}"/>
                  </a:ext>
                </a:extLst>
              </p:cNvPr>
              <p:cNvPicPr/>
              <p:nvPr/>
            </p:nvPicPr>
            <p:blipFill>
              <a:blip r:embed="rId18"/>
              <a:stretch>
                <a:fillRect/>
              </a:stretch>
            </p:blipFill>
            <p:spPr>
              <a:xfrm>
                <a:off x="7843600" y="3713640"/>
                <a:ext cx="6897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7BA815AF-56DF-4492-87DB-C892D66D46D4}"/>
                  </a:ext>
                </a:extLst>
              </p14:cNvPr>
              <p14:cNvContentPartPr/>
              <p14:nvPr/>
            </p14:nvContentPartPr>
            <p14:xfrm>
              <a:off x="38080" y="5282160"/>
              <a:ext cx="2081880" cy="474120"/>
            </p14:xfrm>
          </p:contentPart>
        </mc:Choice>
        <mc:Fallback xmlns="">
          <p:pic>
            <p:nvPicPr>
              <p:cNvPr id="14" name="Freihand 13">
                <a:extLst>
                  <a:ext uri="{FF2B5EF4-FFF2-40B4-BE49-F238E27FC236}">
                    <a16:creationId xmlns:a16="http://schemas.microsoft.com/office/drawing/2014/main" id="{7BA815AF-56DF-4492-87DB-C892D66D46D4}"/>
                  </a:ext>
                </a:extLst>
              </p:cNvPr>
              <p:cNvPicPr/>
              <p:nvPr/>
            </p:nvPicPr>
            <p:blipFill>
              <a:blip r:embed="rId20"/>
              <a:stretch>
                <a:fillRect/>
              </a:stretch>
            </p:blipFill>
            <p:spPr>
              <a:xfrm>
                <a:off x="33760" y="5277840"/>
                <a:ext cx="2090520" cy="482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517874E2-6965-4412-8CFE-C0BABF3A2FF6}"/>
                  </a:ext>
                </a:extLst>
              </p14:cNvPr>
              <p14:cNvContentPartPr/>
              <p14:nvPr/>
            </p14:nvContentPartPr>
            <p14:xfrm>
              <a:off x="2180080" y="5673120"/>
              <a:ext cx="1630800" cy="323640"/>
            </p14:xfrm>
          </p:contentPart>
        </mc:Choice>
        <mc:Fallback xmlns="">
          <p:pic>
            <p:nvPicPr>
              <p:cNvPr id="15" name="Freihand 14">
                <a:extLst>
                  <a:ext uri="{FF2B5EF4-FFF2-40B4-BE49-F238E27FC236}">
                    <a16:creationId xmlns:a16="http://schemas.microsoft.com/office/drawing/2014/main" id="{517874E2-6965-4412-8CFE-C0BABF3A2FF6}"/>
                  </a:ext>
                </a:extLst>
              </p:cNvPr>
              <p:cNvPicPr/>
              <p:nvPr/>
            </p:nvPicPr>
            <p:blipFill>
              <a:blip r:embed="rId22"/>
              <a:stretch>
                <a:fillRect/>
              </a:stretch>
            </p:blipFill>
            <p:spPr>
              <a:xfrm>
                <a:off x="2175760" y="5668800"/>
                <a:ext cx="163944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4A398450-3F76-49F9-8ED5-31AFAB7BD370}"/>
                  </a:ext>
                </a:extLst>
              </p14:cNvPr>
              <p14:cNvContentPartPr/>
              <p14:nvPr/>
            </p14:nvContentPartPr>
            <p14:xfrm>
              <a:off x="408520" y="5109000"/>
              <a:ext cx="3422880" cy="1177560"/>
            </p14:xfrm>
          </p:contentPart>
        </mc:Choice>
        <mc:Fallback xmlns="">
          <p:pic>
            <p:nvPicPr>
              <p:cNvPr id="16" name="Freihand 15">
                <a:extLst>
                  <a:ext uri="{FF2B5EF4-FFF2-40B4-BE49-F238E27FC236}">
                    <a16:creationId xmlns:a16="http://schemas.microsoft.com/office/drawing/2014/main" id="{4A398450-3F76-49F9-8ED5-31AFAB7BD370}"/>
                  </a:ext>
                </a:extLst>
              </p:cNvPr>
              <p:cNvPicPr/>
              <p:nvPr/>
            </p:nvPicPr>
            <p:blipFill>
              <a:blip r:embed="rId24"/>
              <a:stretch>
                <a:fillRect/>
              </a:stretch>
            </p:blipFill>
            <p:spPr>
              <a:xfrm>
                <a:off x="404200" y="5104680"/>
                <a:ext cx="3431520" cy="1186200"/>
              </a:xfrm>
              <a:prstGeom prst="rect">
                <a:avLst/>
              </a:prstGeom>
            </p:spPr>
          </p:pic>
        </mc:Fallback>
      </mc:AlternateContent>
      <p:grpSp>
        <p:nvGrpSpPr>
          <p:cNvPr id="20" name="Gruppieren 19">
            <a:extLst>
              <a:ext uri="{FF2B5EF4-FFF2-40B4-BE49-F238E27FC236}">
                <a16:creationId xmlns:a16="http://schemas.microsoft.com/office/drawing/2014/main" id="{23BFCC00-F67C-4422-BA91-77BF82752648}"/>
              </a:ext>
            </a:extLst>
          </p:cNvPr>
          <p:cNvGrpSpPr/>
          <p:nvPr/>
        </p:nvGrpSpPr>
        <p:grpSpPr>
          <a:xfrm>
            <a:off x="224920" y="5338320"/>
            <a:ext cx="3131640" cy="1036080"/>
            <a:chOff x="224920" y="5338320"/>
            <a:chExt cx="3131640" cy="1036080"/>
          </a:xfrm>
        </p:grpSpPr>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19FA36C4-D665-487F-807F-3A0B5DD2EC1A}"/>
                    </a:ext>
                  </a:extLst>
                </p14:cNvPr>
                <p14:cNvContentPartPr/>
                <p14:nvPr/>
              </p14:nvContentPartPr>
              <p14:xfrm>
                <a:off x="224920" y="5338320"/>
                <a:ext cx="621360" cy="298440"/>
              </p14:xfrm>
            </p:contentPart>
          </mc:Choice>
          <mc:Fallback xmlns="">
            <p:pic>
              <p:nvPicPr>
                <p:cNvPr id="17" name="Freihand 16">
                  <a:extLst>
                    <a:ext uri="{FF2B5EF4-FFF2-40B4-BE49-F238E27FC236}">
                      <a16:creationId xmlns:a16="http://schemas.microsoft.com/office/drawing/2014/main" id="{19FA36C4-D665-487F-807F-3A0B5DD2EC1A}"/>
                    </a:ext>
                  </a:extLst>
                </p:cNvPr>
                <p:cNvPicPr/>
                <p:nvPr/>
              </p:nvPicPr>
              <p:blipFill>
                <a:blip r:embed="rId26"/>
                <a:stretch>
                  <a:fillRect/>
                </a:stretch>
              </p:blipFill>
              <p:spPr>
                <a:xfrm>
                  <a:off x="220600" y="5334000"/>
                  <a:ext cx="63000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AA8FBFB7-37DA-4B4A-AD6F-74F8F876CA6E}"/>
                    </a:ext>
                  </a:extLst>
                </p14:cNvPr>
                <p14:cNvContentPartPr/>
                <p14:nvPr/>
              </p14:nvContentPartPr>
              <p14:xfrm>
                <a:off x="2939320" y="6021600"/>
                <a:ext cx="51480" cy="83880"/>
              </p14:xfrm>
            </p:contentPart>
          </mc:Choice>
          <mc:Fallback xmlns="">
            <p:pic>
              <p:nvPicPr>
                <p:cNvPr id="18" name="Freihand 17">
                  <a:extLst>
                    <a:ext uri="{FF2B5EF4-FFF2-40B4-BE49-F238E27FC236}">
                      <a16:creationId xmlns:a16="http://schemas.microsoft.com/office/drawing/2014/main" id="{AA8FBFB7-37DA-4B4A-AD6F-74F8F876CA6E}"/>
                    </a:ext>
                  </a:extLst>
                </p:cNvPr>
                <p:cNvPicPr/>
                <p:nvPr/>
              </p:nvPicPr>
              <p:blipFill>
                <a:blip r:embed="rId28"/>
                <a:stretch>
                  <a:fillRect/>
                </a:stretch>
              </p:blipFill>
              <p:spPr>
                <a:xfrm>
                  <a:off x="2935000" y="6017280"/>
                  <a:ext cx="601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2E82AE86-4836-4205-A55A-A2920E883E66}"/>
                    </a:ext>
                  </a:extLst>
                </p14:cNvPr>
                <p14:cNvContentPartPr/>
                <p14:nvPr/>
              </p14:nvContentPartPr>
              <p14:xfrm>
                <a:off x="2283760" y="5866440"/>
                <a:ext cx="1072800" cy="507960"/>
              </p14:xfrm>
            </p:contentPart>
          </mc:Choice>
          <mc:Fallback xmlns="">
            <p:pic>
              <p:nvPicPr>
                <p:cNvPr id="19" name="Freihand 18">
                  <a:extLst>
                    <a:ext uri="{FF2B5EF4-FFF2-40B4-BE49-F238E27FC236}">
                      <a16:creationId xmlns:a16="http://schemas.microsoft.com/office/drawing/2014/main" id="{2E82AE86-4836-4205-A55A-A2920E883E66}"/>
                    </a:ext>
                  </a:extLst>
                </p:cNvPr>
                <p:cNvPicPr/>
                <p:nvPr/>
              </p:nvPicPr>
              <p:blipFill>
                <a:blip r:embed="rId30"/>
                <a:stretch>
                  <a:fillRect/>
                </a:stretch>
              </p:blipFill>
              <p:spPr>
                <a:xfrm>
                  <a:off x="2279440" y="5862120"/>
                  <a:ext cx="1081440" cy="516600"/>
                </a:xfrm>
                <a:prstGeom prst="rect">
                  <a:avLst/>
                </a:prstGeom>
              </p:spPr>
            </p:pic>
          </mc:Fallback>
        </mc:AlternateContent>
      </p:grpSp>
    </p:spTree>
    <p:extLst>
      <p:ext uri="{BB962C8B-B14F-4D97-AF65-F5344CB8AC3E}">
        <p14:creationId xmlns:p14="http://schemas.microsoft.com/office/powerpoint/2010/main" val="962811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a:solidFill>
                  <a:srgbClr val="000000"/>
                </a:solidFill>
                <a:latin typeface="Sparkasse Rg" pitchFamily="34" charset="0"/>
              </a:rPr>
              <a:t>Money Demand</a:t>
            </a:r>
            <a:endParaRPr lang="de-DE" altLang="de-DE" sz="3628" b="1" dirty="0">
              <a:solidFill>
                <a:srgbClr val="000000"/>
              </a:solidFill>
              <a:latin typeface="Sparkasse Rg" pitchFamily="34" charset="0"/>
            </a:endParaRP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In </a:t>
                </a:r>
                <a:r>
                  <a:rPr lang="de-DE" sz="2400" dirty="0" err="1"/>
                  <a:t>general</a:t>
                </a:r>
                <a:r>
                  <a:rPr lang="de-DE" sz="2400" dirty="0"/>
                  <a:t> </a:t>
                </a:r>
                <a:r>
                  <a:rPr lang="de-DE" sz="2400" dirty="0" err="1"/>
                  <a:t>the</a:t>
                </a:r>
                <a:r>
                  <a:rPr lang="de-DE" sz="2400" dirty="0"/>
                  <a:t> </a:t>
                </a:r>
                <a:r>
                  <a:rPr lang="de-DE" sz="2400" dirty="0" err="1"/>
                  <a:t>volume</a:t>
                </a:r>
                <a:r>
                  <a:rPr lang="de-DE" sz="2400" dirty="0"/>
                  <a:t> </a:t>
                </a:r>
                <a:r>
                  <a:rPr lang="de-DE" sz="2400" dirty="0" err="1"/>
                  <a:t>of</a:t>
                </a:r>
                <a:r>
                  <a:rPr lang="de-DE" sz="2400" dirty="0"/>
                  <a:t> </a:t>
                </a:r>
                <a:r>
                  <a:rPr lang="de-DE" sz="2400" dirty="0" err="1"/>
                  <a:t>transactions</a:t>
                </a:r>
                <a:r>
                  <a:rPr lang="de-DE" sz="2400" dirty="0"/>
                  <a:t> will </a:t>
                </a:r>
                <a:r>
                  <a:rPr lang="de-DE" sz="2400" dirty="0" err="1"/>
                  <a:t>be</a:t>
                </a:r>
                <a:r>
                  <a:rPr lang="de-DE" sz="2400" dirty="0"/>
                  <a:t> proportional </a:t>
                </a:r>
                <a:r>
                  <a:rPr lang="de-DE" sz="2400" dirty="0" err="1"/>
                  <a:t>to</a:t>
                </a:r>
                <a:r>
                  <a:rPr lang="de-DE" sz="2400" dirty="0"/>
                  <a:t> </a:t>
                </a:r>
                <a:r>
                  <a:rPr lang="de-DE" sz="2400" dirty="0" err="1"/>
                  <a:t>income</a:t>
                </a:r>
                <a:r>
                  <a:rPr lang="de-DE" sz="2400" dirty="0"/>
                  <a:t>. </a:t>
                </a:r>
              </a:p>
              <a:p>
                <a:pPr marL="800100" lvl="1" indent="-342900">
                  <a:buFont typeface="Wingdings" panose="05000000000000000000" pitchFamily="2" charset="2"/>
                  <a:buChar char="Ø"/>
                </a:pPr>
                <a:r>
                  <a:rPr lang="de-DE" sz="2400" dirty="0"/>
                  <a:t>Positive </a:t>
                </a:r>
                <a:r>
                  <a:rPr lang="de-DE" sz="2400" dirty="0" err="1"/>
                  <a:t>dependence</a:t>
                </a:r>
                <a:r>
                  <a:rPr lang="de-DE" sz="2400" dirty="0"/>
                  <a:t> </a:t>
                </a:r>
                <a:r>
                  <a:rPr lang="de-DE" sz="2400" dirty="0" err="1"/>
                  <a:t>of</a:t>
                </a:r>
                <a:r>
                  <a:rPr lang="de-DE" sz="2400" dirty="0"/>
                  <a:t> </a:t>
                </a:r>
                <a:r>
                  <a:rPr lang="de-DE" sz="2400" dirty="0" err="1"/>
                  <a:t>money</a:t>
                </a:r>
                <a:r>
                  <a:rPr lang="de-DE" sz="2400" dirty="0"/>
                  <a:t> </a:t>
                </a:r>
                <a:r>
                  <a:rPr lang="de-DE" sz="2400" dirty="0" err="1"/>
                  <a:t>demand</a:t>
                </a:r>
                <a:r>
                  <a:rPr lang="de-DE" sz="2400" dirty="0"/>
                  <a:t> on </a:t>
                </a:r>
                <a:r>
                  <a:rPr lang="de-DE" sz="2400" dirty="0" err="1"/>
                  <a:t>income</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Precautionary</a:t>
                </a:r>
                <a:r>
                  <a:rPr lang="de-DE" sz="2400" dirty="0"/>
                  <a:t> </a:t>
                </a:r>
                <a:r>
                  <a:rPr lang="de-DE" sz="2400" dirty="0" err="1"/>
                  <a:t>demand</a:t>
                </a:r>
                <a:r>
                  <a:rPr lang="de-DE" sz="2400" dirty="0"/>
                  <a:t> </a:t>
                </a:r>
                <a:r>
                  <a:rPr lang="de-DE" sz="2400" dirty="0" err="1"/>
                  <a:t>is</a:t>
                </a:r>
                <a:r>
                  <a:rPr lang="de-DE" sz="2400" dirty="0"/>
                  <a:t> </a:t>
                </a:r>
                <a:r>
                  <a:rPr lang="de-DE" sz="2400" dirty="0" err="1"/>
                  <a:t>inpricipal</a:t>
                </a:r>
                <a:r>
                  <a:rPr lang="de-DE" sz="2400" dirty="0"/>
                  <a:t> </a:t>
                </a:r>
                <a:r>
                  <a:rPr lang="de-DE" sz="2400" dirty="0" err="1"/>
                  <a:t>dependent</a:t>
                </a:r>
                <a:r>
                  <a:rPr lang="de-DE" sz="2400" dirty="0"/>
                  <a:t> </a:t>
                </a:r>
                <a:r>
                  <a:rPr lang="de-DE" sz="2400" dirty="0" err="1"/>
                  <a:t>of</a:t>
                </a:r>
                <a:r>
                  <a:rPr lang="de-DE" sz="2400" dirty="0"/>
                  <a:t> </a:t>
                </a:r>
                <a:r>
                  <a:rPr lang="de-DE" sz="2400" dirty="0" err="1"/>
                  <a:t>expected</a:t>
                </a:r>
                <a:r>
                  <a:rPr lang="de-DE" sz="2400" dirty="0"/>
                  <a:t> </a:t>
                </a:r>
                <a:r>
                  <a:rPr lang="de-DE" sz="2400" dirty="0" err="1"/>
                  <a:t>transactions</a:t>
                </a:r>
                <a:r>
                  <a:rPr lang="de-DE" sz="2400" dirty="0"/>
                  <a:t> in </a:t>
                </a:r>
                <a:r>
                  <a:rPr lang="de-DE" sz="2400" dirty="0" err="1"/>
                  <a:t>the</a:t>
                </a:r>
                <a:r>
                  <a:rPr lang="de-DE" sz="2400" dirty="0"/>
                  <a:t> </a:t>
                </a:r>
                <a:r>
                  <a:rPr lang="de-DE" sz="2400" dirty="0" err="1"/>
                  <a:t>future</a:t>
                </a:r>
                <a:endParaRPr lang="de-DE" sz="2400" dirty="0"/>
              </a:p>
              <a:p>
                <a:pPr marL="800100" lvl="1" indent="-342900">
                  <a:buFont typeface="Wingdings" panose="05000000000000000000" pitchFamily="2" charset="2"/>
                  <a:buChar char="Ø"/>
                </a:pPr>
                <a:r>
                  <a:rPr lang="de-DE" sz="2400" dirty="0"/>
                  <a:t>Positive </a:t>
                </a:r>
                <a:r>
                  <a:rPr lang="de-DE" sz="2400" dirty="0" err="1"/>
                  <a:t>dependence</a:t>
                </a:r>
                <a:r>
                  <a:rPr lang="de-DE" sz="2400" dirty="0"/>
                  <a:t> </a:t>
                </a:r>
                <a:r>
                  <a:rPr lang="de-DE" sz="2400" dirty="0" err="1"/>
                  <a:t>of</a:t>
                </a:r>
                <a:r>
                  <a:rPr lang="de-DE" sz="2400" dirty="0"/>
                  <a:t> </a:t>
                </a:r>
                <a:r>
                  <a:rPr lang="de-DE" sz="2400" dirty="0" err="1"/>
                  <a:t>money</a:t>
                </a:r>
                <a:r>
                  <a:rPr lang="de-DE" sz="2400" dirty="0"/>
                  <a:t> </a:t>
                </a:r>
                <a:r>
                  <a:rPr lang="de-DE" sz="2400" dirty="0" err="1"/>
                  <a:t>demand</a:t>
                </a:r>
                <a:r>
                  <a:rPr lang="de-DE" sz="2400" dirty="0"/>
                  <a:t> on </a:t>
                </a:r>
                <a:r>
                  <a:rPr lang="de-DE" sz="2400" dirty="0" err="1"/>
                  <a:t>income</a:t>
                </a:r>
                <a:endParaRPr lang="de-DE" sz="2400" b="1" dirty="0"/>
              </a:p>
              <a:p>
                <a:endParaRPr lang="de-DE" sz="2400" dirty="0"/>
              </a:p>
              <a:p>
                <a:pPr marL="342900" indent="-342900">
                  <a:buFont typeface="Arial" panose="020B0604020202020204" pitchFamily="34" charset="0"/>
                  <a:buChar char="•"/>
                </a:pPr>
                <a:r>
                  <a:rPr lang="de-DE" sz="2400" dirty="0"/>
                  <a:t>Due </a:t>
                </a:r>
                <a:r>
                  <a:rPr lang="de-DE" sz="2400" dirty="0" err="1"/>
                  <a:t>to</a:t>
                </a:r>
                <a:r>
                  <a:rPr lang="de-DE" sz="2400" dirty="0"/>
                  <a:t> </a:t>
                </a:r>
                <a:r>
                  <a:rPr lang="de-DE" sz="2400" dirty="0" err="1"/>
                  <a:t>the</a:t>
                </a:r>
                <a:r>
                  <a:rPr lang="de-DE" sz="2400" dirty="0"/>
                  <a:t> </a:t>
                </a:r>
                <a:r>
                  <a:rPr lang="de-DE" sz="2400" dirty="0" err="1"/>
                  <a:t>speculative</a:t>
                </a:r>
                <a:r>
                  <a:rPr lang="de-DE" sz="2400" dirty="0"/>
                  <a:t> </a:t>
                </a:r>
                <a:r>
                  <a:rPr lang="de-DE" sz="2400" dirty="0" err="1"/>
                  <a:t>motive</a:t>
                </a:r>
                <a:r>
                  <a:rPr lang="de-DE" sz="2400" dirty="0"/>
                  <a:t> </a:t>
                </a:r>
                <a:r>
                  <a:rPr lang="de-DE" sz="2400" dirty="0" err="1"/>
                  <a:t>or</a:t>
                </a:r>
                <a:r>
                  <a:rPr lang="de-DE" sz="2400" dirty="0"/>
                  <a:t> </a:t>
                </a:r>
                <a:r>
                  <a:rPr lang="de-DE" sz="2400" dirty="0" err="1"/>
                  <a:t>the</a:t>
                </a:r>
                <a:r>
                  <a:rPr lang="de-DE" sz="2400" dirty="0"/>
                  <a:t> </a:t>
                </a:r>
                <a:r>
                  <a:rPr lang="de-DE" sz="2400" dirty="0" err="1"/>
                  <a:t>interpretation</a:t>
                </a:r>
                <a:r>
                  <a:rPr lang="de-DE" sz="2400" dirty="0"/>
                  <a:t> </a:t>
                </a:r>
                <a:r>
                  <a:rPr lang="de-DE" sz="2400" dirty="0" err="1"/>
                  <a:t>of</a:t>
                </a:r>
                <a:r>
                  <a:rPr lang="de-DE" sz="2400" dirty="0"/>
                  <a:t> </a:t>
                </a:r>
                <a:r>
                  <a:rPr lang="de-DE" sz="2400" dirty="0" err="1"/>
                  <a:t>the</a:t>
                </a:r>
                <a:r>
                  <a:rPr lang="de-DE" sz="2400" dirty="0"/>
                  <a:t> </a:t>
                </a:r>
                <a:r>
                  <a:rPr lang="de-DE" sz="2400" dirty="0" err="1"/>
                  <a:t>opportunity</a:t>
                </a:r>
                <a:r>
                  <a:rPr lang="de-DE" sz="2400" dirty="0"/>
                  <a:t> </a:t>
                </a:r>
                <a:r>
                  <a:rPr lang="de-DE" sz="2400" dirty="0" err="1"/>
                  <a:t>costs</a:t>
                </a:r>
                <a:r>
                  <a:rPr lang="de-DE" sz="2400" dirty="0"/>
                  <a:t> </a:t>
                </a:r>
                <a:r>
                  <a:rPr lang="de-DE" sz="2400" dirty="0" err="1"/>
                  <a:t>of</a:t>
                </a:r>
                <a:r>
                  <a:rPr lang="de-DE" sz="2400" dirty="0"/>
                  <a:t> </a:t>
                </a:r>
                <a:r>
                  <a:rPr lang="de-DE" sz="2400" dirty="0" err="1"/>
                  <a:t>holding</a:t>
                </a:r>
                <a:r>
                  <a:rPr lang="de-DE" sz="2400" dirty="0"/>
                  <a:t> </a:t>
                </a:r>
                <a:r>
                  <a:rPr lang="de-DE" sz="2400" dirty="0" err="1"/>
                  <a:t>money</a:t>
                </a:r>
                <a:r>
                  <a:rPr lang="de-DE" sz="2400" dirty="0"/>
                  <a:t>, </a:t>
                </a:r>
                <a:r>
                  <a:rPr lang="de-DE" sz="2400" dirty="0" err="1"/>
                  <a:t>we</a:t>
                </a:r>
                <a:r>
                  <a:rPr lang="de-DE" sz="2400" dirty="0"/>
                  <a:t> </a:t>
                </a:r>
                <a:r>
                  <a:rPr lang="de-DE" sz="2400" dirty="0" err="1"/>
                  <a:t>obtain</a:t>
                </a:r>
                <a:r>
                  <a:rPr lang="de-DE" sz="2400" dirty="0"/>
                  <a:t> a negative </a:t>
                </a:r>
                <a:r>
                  <a:rPr lang="de-DE" sz="2400" dirty="0" err="1"/>
                  <a:t>dependence</a:t>
                </a:r>
                <a:r>
                  <a:rPr lang="de-DE" sz="2400" dirty="0"/>
                  <a:t> </a:t>
                </a:r>
                <a:r>
                  <a:rPr lang="de-DE" sz="2400" dirty="0" err="1"/>
                  <a:t>of</a:t>
                </a:r>
                <a:r>
                  <a:rPr lang="de-DE" sz="2400" dirty="0"/>
                  <a:t> </a:t>
                </a:r>
                <a:r>
                  <a:rPr lang="de-DE" sz="2400" dirty="0" err="1"/>
                  <a:t>money</a:t>
                </a:r>
                <a:r>
                  <a:rPr lang="de-DE" sz="2400" dirty="0"/>
                  <a:t> </a:t>
                </a:r>
                <a:r>
                  <a:rPr lang="de-DE" sz="2400" dirty="0" err="1"/>
                  <a:t>demand</a:t>
                </a:r>
                <a:r>
                  <a:rPr lang="de-DE" sz="2400" dirty="0"/>
                  <a:t> on </a:t>
                </a:r>
                <a:r>
                  <a:rPr lang="de-DE" sz="2400" dirty="0" err="1"/>
                  <a:t>interest</a:t>
                </a:r>
                <a:r>
                  <a:rPr lang="de-DE" sz="2400" dirty="0"/>
                  <a:t> </a:t>
                </a:r>
                <a:r>
                  <a:rPr lang="de-DE" sz="2400" dirty="0" err="1"/>
                  <a:t>rates</a:t>
                </a:r>
                <a:endParaRPr lang="de-DE" sz="2400" dirty="0"/>
              </a:p>
              <a:p>
                <a:pPr marL="342900" indent="-342900">
                  <a:buFont typeface="Arial" panose="020B0604020202020204" pitchFamily="34" charset="0"/>
                  <a:buChar char="•"/>
                </a:pPr>
                <a:endParaRPr lang="de-DE" sz="2400" dirty="0"/>
              </a:p>
              <a:p>
                <a:pPr algn="ctr"/>
                <a14:m>
                  <m:oMathPara xmlns:m="http://schemas.openxmlformats.org/officeDocument/2006/math">
                    <m:oMathParaPr>
                      <m:jc m:val="centerGroup"/>
                    </m:oMathParaPr>
                    <m:oMath xmlns:m="http://schemas.openxmlformats.org/officeDocument/2006/math">
                      <m:r>
                        <a:rPr lang="de-DE" sz="2400">
                          <a:latin typeface="Cambria Math" panose="02040503050406030204" pitchFamily="18" charset="0"/>
                        </a:rPr>
                        <m:t> </m:t>
                      </m:r>
                      <m:r>
                        <m:rPr>
                          <m:sty m:val="p"/>
                        </m:rPr>
                        <a:rPr lang="de-DE" sz="2400" b="0" i="0" smtClean="0">
                          <a:latin typeface="Cambria Math" panose="02040503050406030204" pitchFamily="18" charset="0"/>
                        </a:rPr>
                        <m:t>Money</m:t>
                      </m:r>
                      <m:r>
                        <a:rPr lang="de-DE" sz="2400" b="0" i="0" smtClean="0">
                          <a:latin typeface="Cambria Math" panose="02040503050406030204" pitchFamily="18" charset="0"/>
                        </a:rPr>
                        <m:t> </m:t>
                      </m:r>
                      <m:r>
                        <m:rPr>
                          <m:sty m:val="p"/>
                        </m:rPr>
                        <a:rPr lang="de-DE" sz="2400" b="0" i="0" smtClean="0">
                          <a:latin typeface="Cambria Math" panose="02040503050406030204" pitchFamily="18" charset="0"/>
                        </a:rPr>
                        <m:t>demand</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m:oMathPara>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488" b="-1764"/>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203042" y="4750193"/>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503124" y="4750193"/>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85FB3CBF-7D7C-4988-A678-89AD7D09A7E9}"/>
                  </a:ext>
                </a:extLst>
              </p14:cNvPr>
              <p14:cNvContentPartPr/>
              <p14:nvPr/>
            </p14:nvContentPartPr>
            <p14:xfrm>
              <a:off x="2238760" y="1250707"/>
              <a:ext cx="2688840" cy="69840"/>
            </p14:xfrm>
          </p:contentPart>
        </mc:Choice>
        <mc:Fallback xmlns="">
          <p:pic>
            <p:nvPicPr>
              <p:cNvPr id="3" name="Freihand 2">
                <a:extLst>
                  <a:ext uri="{FF2B5EF4-FFF2-40B4-BE49-F238E27FC236}">
                    <a16:creationId xmlns:a16="http://schemas.microsoft.com/office/drawing/2014/main" id="{85FB3CBF-7D7C-4988-A678-89AD7D09A7E9}"/>
                  </a:ext>
                </a:extLst>
              </p:cNvPr>
              <p:cNvPicPr/>
              <p:nvPr/>
            </p:nvPicPr>
            <p:blipFill>
              <a:blip r:embed="rId5"/>
              <a:stretch>
                <a:fillRect/>
              </a:stretch>
            </p:blipFill>
            <p:spPr>
              <a:xfrm>
                <a:off x="2234440" y="1246387"/>
                <a:ext cx="26974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2962AAC6-5121-400E-B5FD-F6512137EE20}"/>
                  </a:ext>
                </a:extLst>
              </p14:cNvPr>
              <p14:cNvContentPartPr/>
              <p14:nvPr/>
            </p14:nvContentPartPr>
            <p14:xfrm>
              <a:off x="6057640" y="1247827"/>
              <a:ext cx="3016440" cy="102600"/>
            </p14:xfrm>
          </p:contentPart>
        </mc:Choice>
        <mc:Fallback xmlns="">
          <p:pic>
            <p:nvPicPr>
              <p:cNvPr id="4" name="Freihand 3">
                <a:extLst>
                  <a:ext uri="{FF2B5EF4-FFF2-40B4-BE49-F238E27FC236}">
                    <a16:creationId xmlns:a16="http://schemas.microsoft.com/office/drawing/2014/main" id="{2962AAC6-5121-400E-B5FD-F6512137EE20}"/>
                  </a:ext>
                </a:extLst>
              </p:cNvPr>
              <p:cNvPicPr/>
              <p:nvPr/>
            </p:nvPicPr>
            <p:blipFill>
              <a:blip r:embed="rId7"/>
              <a:stretch>
                <a:fillRect/>
              </a:stretch>
            </p:blipFill>
            <p:spPr>
              <a:xfrm>
                <a:off x="6053320" y="1243507"/>
                <a:ext cx="3025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B6AFD7F9-1512-4D4A-B5B5-CAA1E82259C2}"/>
                  </a:ext>
                </a:extLst>
              </p14:cNvPr>
              <p14:cNvContentPartPr/>
              <p14:nvPr/>
            </p14:nvContentPartPr>
            <p14:xfrm>
              <a:off x="7785640" y="776227"/>
              <a:ext cx="1364760" cy="660960"/>
            </p14:xfrm>
          </p:contentPart>
        </mc:Choice>
        <mc:Fallback xmlns="">
          <p:pic>
            <p:nvPicPr>
              <p:cNvPr id="5" name="Freihand 4">
                <a:extLst>
                  <a:ext uri="{FF2B5EF4-FFF2-40B4-BE49-F238E27FC236}">
                    <a16:creationId xmlns:a16="http://schemas.microsoft.com/office/drawing/2014/main" id="{B6AFD7F9-1512-4D4A-B5B5-CAA1E82259C2}"/>
                  </a:ext>
                </a:extLst>
              </p:cNvPr>
              <p:cNvPicPr/>
              <p:nvPr/>
            </p:nvPicPr>
            <p:blipFill>
              <a:blip r:embed="rId9"/>
              <a:stretch>
                <a:fillRect/>
              </a:stretch>
            </p:blipFill>
            <p:spPr>
              <a:xfrm>
                <a:off x="7781320" y="771907"/>
                <a:ext cx="1373400" cy="669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E6E66CC7-72CC-4531-B956-E27F4837ED59}"/>
                  </a:ext>
                </a:extLst>
              </p14:cNvPr>
              <p14:cNvContentPartPr/>
              <p14:nvPr/>
            </p14:nvContentPartPr>
            <p14:xfrm>
              <a:off x="385120" y="1841827"/>
              <a:ext cx="2986200" cy="578160"/>
            </p14:xfrm>
          </p:contentPart>
        </mc:Choice>
        <mc:Fallback xmlns="">
          <p:pic>
            <p:nvPicPr>
              <p:cNvPr id="9" name="Freihand 8">
                <a:extLst>
                  <a:ext uri="{FF2B5EF4-FFF2-40B4-BE49-F238E27FC236}">
                    <a16:creationId xmlns:a16="http://schemas.microsoft.com/office/drawing/2014/main" id="{E6E66CC7-72CC-4531-B956-E27F4837ED59}"/>
                  </a:ext>
                </a:extLst>
              </p:cNvPr>
              <p:cNvPicPr/>
              <p:nvPr/>
            </p:nvPicPr>
            <p:blipFill>
              <a:blip r:embed="rId11"/>
              <a:stretch>
                <a:fillRect/>
              </a:stretch>
            </p:blipFill>
            <p:spPr>
              <a:xfrm>
                <a:off x="380800" y="1837507"/>
                <a:ext cx="2994840" cy="586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D357932F-4B3B-4BB4-B5C6-79C4FFE36175}"/>
                  </a:ext>
                </a:extLst>
              </p14:cNvPr>
              <p14:cNvContentPartPr/>
              <p14:nvPr/>
            </p14:nvContentPartPr>
            <p14:xfrm>
              <a:off x="6414400" y="1866667"/>
              <a:ext cx="2694240" cy="634320"/>
            </p14:xfrm>
          </p:contentPart>
        </mc:Choice>
        <mc:Fallback xmlns="">
          <p:pic>
            <p:nvPicPr>
              <p:cNvPr id="10" name="Freihand 9">
                <a:extLst>
                  <a:ext uri="{FF2B5EF4-FFF2-40B4-BE49-F238E27FC236}">
                    <a16:creationId xmlns:a16="http://schemas.microsoft.com/office/drawing/2014/main" id="{D357932F-4B3B-4BB4-B5C6-79C4FFE36175}"/>
                  </a:ext>
                </a:extLst>
              </p:cNvPr>
              <p:cNvPicPr/>
              <p:nvPr/>
            </p:nvPicPr>
            <p:blipFill>
              <a:blip r:embed="rId13"/>
              <a:stretch>
                <a:fillRect/>
              </a:stretch>
            </p:blipFill>
            <p:spPr>
              <a:xfrm>
                <a:off x="6410080" y="1862347"/>
                <a:ext cx="2702880" cy="642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B1EAB0FA-1203-4D14-BB2E-9FA079534E7E}"/>
                  </a:ext>
                </a:extLst>
              </p14:cNvPr>
              <p14:cNvContentPartPr/>
              <p14:nvPr/>
            </p14:nvContentPartPr>
            <p14:xfrm>
              <a:off x="1854640" y="3814987"/>
              <a:ext cx="2403720" cy="65520"/>
            </p14:xfrm>
          </p:contentPart>
        </mc:Choice>
        <mc:Fallback xmlns="">
          <p:pic>
            <p:nvPicPr>
              <p:cNvPr id="11" name="Freihand 10">
                <a:extLst>
                  <a:ext uri="{FF2B5EF4-FFF2-40B4-BE49-F238E27FC236}">
                    <a16:creationId xmlns:a16="http://schemas.microsoft.com/office/drawing/2014/main" id="{B1EAB0FA-1203-4D14-BB2E-9FA079534E7E}"/>
                  </a:ext>
                </a:extLst>
              </p:cNvPr>
              <p:cNvPicPr/>
              <p:nvPr/>
            </p:nvPicPr>
            <p:blipFill>
              <a:blip r:embed="rId15"/>
              <a:stretch>
                <a:fillRect/>
              </a:stretch>
            </p:blipFill>
            <p:spPr>
              <a:xfrm>
                <a:off x="1850320" y="3810667"/>
                <a:ext cx="24123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34C438DD-35FD-4776-9ABF-CB1C8C14EAC2}"/>
                  </a:ext>
                </a:extLst>
              </p14:cNvPr>
              <p14:cNvContentPartPr/>
              <p14:nvPr/>
            </p14:nvContentPartPr>
            <p14:xfrm>
              <a:off x="7453720" y="3342307"/>
              <a:ext cx="2279520" cy="577080"/>
            </p14:xfrm>
          </p:contentPart>
        </mc:Choice>
        <mc:Fallback xmlns="">
          <p:pic>
            <p:nvPicPr>
              <p:cNvPr id="12" name="Freihand 11">
                <a:extLst>
                  <a:ext uri="{FF2B5EF4-FFF2-40B4-BE49-F238E27FC236}">
                    <a16:creationId xmlns:a16="http://schemas.microsoft.com/office/drawing/2014/main" id="{34C438DD-35FD-4776-9ABF-CB1C8C14EAC2}"/>
                  </a:ext>
                </a:extLst>
              </p:cNvPr>
              <p:cNvPicPr/>
              <p:nvPr/>
            </p:nvPicPr>
            <p:blipFill>
              <a:blip r:embed="rId17"/>
              <a:stretch>
                <a:fillRect/>
              </a:stretch>
            </p:blipFill>
            <p:spPr>
              <a:xfrm>
                <a:off x="7449400" y="3337987"/>
                <a:ext cx="2288160" cy="585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FA7EED35-8E63-4445-96E0-42BD13120374}"/>
                  </a:ext>
                </a:extLst>
              </p14:cNvPr>
              <p14:cNvContentPartPr/>
              <p14:nvPr/>
            </p14:nvContentPartPr>
            <p14:xfrm>
              <a:off x="5559040" y="4727227"/>
              <a:ext cx="1574280" cy="785160"/>
            </p14:xfrm>
          </p:contentPart>
        </mc:Choice>
        <mc:Fallback xmlns="">
          <p:pic>
            <p:nvPicPr>
              <p:cNvPr id="13" name="Freihand 12">
                <a:extLst>
                  <a:ext uri="{FF2B5EF4-FFF2-40B4-BE49-F238E27FC236}">
                    <a16:creationId xmlns:a16="http://schemas.microsoft.com/office/drawing/2014/main" id="{FA7EED35-8E63-4445-96E0-42BD13120374}"/>
                  </a:ext>
                </a:extLst>
              </p:cNvPr>
              <p:cNvPicPr/>
              <p:nvPr/>
            </p:nvPicPr>
            <p:blipFill>
              <a:blip r:embed="rId19"/>
              <a:stretch>
                <a:fillRect/>
              </a:stretch>
            </p:blipFill>
            <p:spPr>
              <a:xfrm>
                <a:off x="5554720" y="4722907"/>
                <a:ext cx="1582920" cy="793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0" name="Freihand 59">
                <a:extLst>
                  <a:ext uri="{FF2B5EF4-FFF2-40B4-BE49-F238E27FC236}">
                    <a16:creationId xmlns:a16="http://schemas.microsoft.com/office/drawing/2014/main" id="{609F11F3-F9C6-4129-A9E1-275597B58F6B}"/>
                  </a:ext>
                </a:extLst>
              </p14:cNvPr>
              <p14:cNvContentPartPr/>
              <p14:nvPr/>
            </p14:nvContentPartPr>
            <p14:xfrm>
              <a:off x="1804600" y="3258427"/>
              <a:ext cx="2265840" cy="716400"/>
            </p14:xfrm>
          </p:contentPart>
        </mc:Choice>
        <mc:Fallback xmlns="">
          <p:pic>
            <p:nvPicPr>
              <p:cNvPr id="60" name="Freihand 59">
                <a:extLst>
                  <a:ext uri="{FF2B5EF4-FFF2-40B4-BE49-F238E27FC236}">
                    <a16:creationId xmlns:a16="http://schemas.microsoft.com/office/drawing/2014/main" id="{609F11F3-F9C6-4129-A9E1-275597B58F6B}"/>
                  </a:ext>
                </a:extLst>
              </p:cNvPr>
              <p:cNvPicPr/>
              <p:nvPr/>
            </p:nvPicPr>
            <p:blipFill>
              <a:blip r:embed="rId21"/>
              <a:stretch>
                <a:fillRect/>
              </a:stretch>
            </p:blipFill>
            <p:spPr>
              <a:xfrm>
                <a:off x="1800280" y="3254107"/>
                <a:ext cx="2274480" cy="725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1" name="Freihand 60">
                <a:extLst>
                  <a:ext uri="{FF2B5EF4-FFF2-40B4-BE49-F238E27FC236}">
                    <a16:creationId xmlns:a16="http://schemas.microsoft.com/office/drawing/2014/main" id="{C5385D03-5710-4F43-BF37-72A961F421D4}"/>
                  </a:ext>
                </a:extLst>
              </p14:cNvPr>
              <p14:cNvContentPartPr/>
              <p14:nvPr/>
            </p14:nvContentPartPr>
            <p14:xfrm>
              <a:off x="2706400" y="4050427"/>
              <a:ext cx="225360" cy="1765800"/>
            </p14:xfrm>
          </p:contentPart>
        </mc:Choice>
        <mc:Fallback xmlns="">
          <p:pic>
            <p:nvPicPr>
              <p:cNvPr id="61" name="Freihand 60">
                <a:extLst>
                  <a:ext uri="{FF2B5EF4-FFF2-40B4-BE49-F238E27FC236}">
                    <a16:creationId xmlns:a16="http://schemas.microsoft.com/office/drawing/2014/main" id="{C5385D03-5710-4F43-BF37-72A961F421D4}"/>
                  </a:ext>
                </a:extLst>
              </p:cNvPr>
              <p:cNvPicPr/>
              <p:nvPr/>
            </p:nvPicPr>
            <p:blipFill>
              <a:blip r:embed="rId23"/>
              <a:stretch>
                <a:fillRect/>
              </a:stretch>
            </p:blipFill>
            <p:spPr>
              <a:xfrm>
                <a:off x="2702080" y="4046107"/>
                <a:ext cx="234000" cy="1774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2" name="Freihand 61">
                <a:extLst>
                  <a:ext uri="{FF2B5EF4-FFF2-40B4-BE49-F238E27FC236}">
                    <a16:creationId xmlns:a16="http://schemas.microsoft.com/office/drawing/2014/main" id="{E45BBA73-B2B1-4B34-8310-07BEB026ECE2}"/>
                  </a:ext>
                </a:extLst>
              </p14:cNvPr>
              <p14:cNvContentPartPr/>
              <p14:nvPr/>
            </p14:nvContentPartPr>
            <p14:xfrm>
              <a:off x="3361960" y="4666027"/>
              <a:ext cx="4108320" cy="910800"/>
            </p14:xfrm>
          </p:contentPart>
        </mc:Choice>
        <mc:Fallback xmlns="">
          <p:pic>
            <p:nvPicPr>
              <p:cNvPr id="62" name="Freihand 61">
                <a:extLst>
                  <a:ext uri="{FF2B5EF4-FFF2-40B4-BE49-F238E27FC236}">
                    <a16:creationId xmlns:a16="http://schemas.microsoft.com/office/drawing/2014/main" id="{E45BBA73-B2B1-4B34-8310-07BEB026ECE2}"/>
                  </a:ext>
                </a:extLst>
              </p:cNvPr>
              <p:cNvPicPr/>
              <p:nvPr/>
            </p:nvPicPr>
            <p:blipFill>
              <a:blip r:embed="rId25"/>
              <a:stretch>
                <a:fillRect/>
              </a:stretch>
            </p:blipFill>
            <p:spPr>
              <a:xfrm>
                <a:off x="3357640" y="4661707"/>
                <a:ext cx="4116960" cy="919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1" name="Freihand 70">
                <a:extLst>
                  <a:ext uri="{FF2B5EF4-FFF2-40B4-BE49-F238E27FC236}">
                    <a16:creationId xmlns:a16="http://schemas.microsoft.com/office/drawing/2014/main" id="{E18E6BFB-26EA-4337-8617-0C1A5C2357D4}"/>
                  </a:ext>
                </a:extLst>
              </p14:cNvPr>
              <p14:cNvContentPartPr/>
              <p14:nvPr/>
            </p14:nvContentPartPr>
            <p14:xfrm>
              <a:off x="5690440" y="5225107"/>
              <a:ext cx="1353240" cy="131760"/>
            </p14:xfrm>
          </p:contentPart>
        </mc:Choice>
        <mc:Fallback xmlns="">
          <p:pic>
            <p:nvPicPr>
              <p:cNvPr id="71" name="Freihand 70">
                <a:extLst>
                  <a:ext uri="{FF2B5EF4-FFF2-40B4-BE49-F238E27FC236}">
                    <a16:creationId xmlns:a16="http://schemas.microsoft.com/office/drawing/2014/main" id="{E18E6BFB-26EA-4337-8617-0C1A5C2357D4}"/>
                  </a:ext>
                </a:extLst>
              </p:cNvPr>
              <p:cNvPicPr/>
              <p:nvPr/>
            </p:nvPicPr>
            <p:blipFill>
              <a:blip r:embed="rId27"/>
              <a:stretch>
                <a:fillRect/>
              </a:stretch>
            </p:blipFill>
            <p:spPr>
              <a:xfrm>
                <a:off x="5686120" y="5220787"/>
                <a:ext cx="1361880" cy="140400"/>
              </a:xfrm>
              <a:prstGeom prst="rect">
                <a:avLst/>
              </a:prstGeom>
            </p:spPr>
          </p:pic>
        </mc:Fallback>
      </mc:AlternateContent>
      <p:grpSp>
        <p:nvGrpSpPr>
          <p:cNvPr id="81" name="Gruppieren 80">
            <a:extLst>
              <a:ext uri="{FF2B5EF4-FFF2-40B4-BE49-F238E27FC236}">
                <a16:creationId xmlns:a16="http://schemas.microsoft.com/office/drawing/2014/main" id="{D8E1D55E-8B59-435E-9C11-EB4528F63067}"/>
              </a:ext>
            </a:extLst>
          </p:cNvPr>
          <p:cNvGrpSpPr/>
          <p:nvPr/>
        </p:nvGrpSpPr>
        <p:grpSpPr>
          <a:xfrm>
            <a:off x="4299400" y="5636947"/>
            <a:ext cx="3617640" cy="488880"/>
            <a:chOff x="4299400" y="5636947"/>
            <a:chExt cx="3617640" cy="488880"/>
          </a:xfrm>
        </p:grpSpPr>
        <mc:AlternateContent xmlns:mc="http://schemas.openxmlformats.org/markup-compatibility/2006" xmlns:p14="http://schemas.microsoft.com/office/powerpoint/2010/main">
          <mc:Choice Requires="p14">
            <p:contentPart p14:bwMode="auto" r:id="rId28">
              <p14:nvContentPartPr>
                <p14:cNvPr id="64" name="Freihand 63">
                  <a:extLst>
                    <a:ext uri="{FF2B5EF4-FFF2-40B4-BE49-F238E27FC236}">
                      <a16:creationId xmlns:a16="http://schemas.microsoft.com/office/drawing/2014/main" id="{22E6DF76-A6D3-49EE-AE6B-E881BC25D324}"/>
                    </a:ext>
                  </a:extLst>
                </p14:cNvPr>
                <p14:cNvContentPartPr/>
                <p14:nvPr/>
              </p14:nvContentPartPr>
              <p14:xfrm>
                <a:off x="4299400" y="5636947"/>
                <a:ext cx="222840" cy="301320"/>
              </p14:xfrm>
            </p:contentPart>
          </mc:Choice>
          <mc:Fallback xmlns="">
            <p:pic>
              <p:nvPicPr>
                <p:cNvPr id="64" name="Freihand 63">
                  <a:extLst>
                    <a:ext uri="{FF2B5EF4-FFF2-40B4-BE49-F238E27FC236}">
                      <a16:creationId xmlns:a16="http://schemas.microsoft.com/office/drawing/2014/main" id="{22E6DF76-A6D3-49EE-AE6B-E881BC25D324}"/>
                    </a:ext>
                  </a:extLst>
                </p:cNvPr>
                <p:cNvPicPr/>
                <p:nvPr/>
              </p:nvPicPr>
              <p:blipFill>
                <a:blip r:embed="rId29"/>
                <a:stretch>
                  <a:fillRect/>
                </a:stretch>
              </p:blipFill>
              <p:spPr>
                <a:xfrm>
                  <a:off x="4295080" y="5632627"/>
                  <a:ext cx="23148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5" name="Freihand 64">
                  <a:extLst>
                    <a:ext uri="{FF2B5EF4-FFF2-40B4-BE49-F238E27FC236}">
                      <a16:creationId xmlns:a16="http://schemas.microsoft.com/office/drawing/2014/main" id="{4320BE8A-4A3D-45F2-8485-1D62A7F5EC07}"/>
                    </a:ext>
                  </a:extLst>
                </p14:cNvPr>
                <p14:cNvContentPartPr/>
                <p14:nvPr/>
              </p14:nvContentPartPr>
              <p14:xfrm>
                <a:off x="4434760" y="5824147"/>
                <a:ext cx="52560" cy="77400"/>
              </p14:xfrm>
            </p:contentPart>
          </mc:Choice>
          <mc:Fallback xmlns="">
            <p:pic>
              <p:nvPicPr>
                <p:cNvPr id="65" name="Freihand 64">
                  <a:extLst>
                    <a:ext uri="{FF2B5EF4-FFF2-40B4-BE49-F238E27FC236}">
                      <a16:creationId xmlns:a16="http://schemas.microsoft.com/office/drawing/2014/main" id="{4320BE8A-4A3D-45F2-8485-1D62A7F5EC07}"/>
                    </a:ext>
                  </a:extLst>
                </p:cNvPr>
                <p:cNvPicPr/>
                <p:nvPr/>
              </p:nvPicPr>
              <p:blipFill>
                <a:blip r:embed="rId31"/>
                <a:stretch>
                  <a:fillRect/>
                </a:stretch>
              </p:blipFill>
              <p:spPr>
                <a:xfrm>
                  <a:off x="4430440" y="5819827"/>
                  <a:ext cx="612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6" name="Freihand 65">
                  <a:extLst>
                    <a:ext uri="{FF2B5EF4-FFF2-40B4-BE49-F238E27FC236}">
                      <a16:creationId xmlns:a16="http://schemas.microsoft.com/office/drawing/2014/main" id="{D5AE9992-38D3-4830-8548-E96320470B84}"/>
                    </a:ext>
                  </a:extLst>
                </p14:cNvPr>
                <p14:cNvContentPartPr/>
                <p14:nvPr/>
              </p14:nvContentPartPr>
              <p14:xfrm>
                <a:off x="4558240" y="5767987"/>
                <a:ext cx="307800" cy="357840"/>
              </p14:xfrm>
            </p:contentPart>
          </mc:Choice>
          <mc:Fallback xmlns="">
            <p:pic>
              <p:nvPicPr>
                <p:cNvPr id="66" name="Freihand 65">
                  <a:extLst>
                    <a:ext uri="{FF2B5EF4-FFF2-40B4-BE49-F238E27FC236}">
                      <a16:creationId xmlns:a16="http://schemas.microsoft.com/office/drawing/2014/main" id="{D5AE9992-38D3-4830-8548-E96320470B84}"/>
                    </a:ext>
                  </a:extLst>
                </p:cNvPr>
                <p:cNvPicPr/>
                <p:nvPr/>
              </p:nvPicPr>
              <p:blipFill>
                <a:blip r:embed="rId33"/>
                <a:stretch>
                  <a:fillRect/>
                </a:stretch>
              </p:blipFill>
              <p:spPr>
                <a:xfrm>
                  <a:off x="4553920" y="5763667"/>
                  <a:ext cx="31644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7" name="Freihand 66">
                  <a:extLst>
                    <a:ext uri="{FF2B5EF4-FFF2-40B4-BE49-F238E27FC236}">
                      <a16:creationId xmlns:a16="http://schemas.microsoft.com/office/drawing/2014/main" id="{A6F0D050-9BA2-41A2-AEE3-D073BD74B0CA}"/>
                    </a:ext>
                  </a:extLst>
                </p14:cNvPr>
                <p14:cNvContentPartPr/>
                <p14:nvPr/>
              </p14:nvContentPartPr>
              <p14:xfrm>
                <a:off x="4933720" y="5760787"/>
                <a:ext cx="120960" cy="149760"/>
              </p14:xfrm>
            </p:contentPart>
          </mc:Choice>
          <mc:Fallback xmlns="">
            <p:pic>
              <p:nvPicPr>
                <p:cNvPr id="67" name="Freihand 66">
                  <a:extLst>
                    <a:ext uri="{FF2B5EF4-FFF2-40B4-BE49-F238E27FC236}">
                      <a16:creationId xmlns:a16="http://schemas.microsoft.com/office/drawing/2014/main" id="{A6F0D050-9BA2-41A2-AEE3-D073BD74B0CA}"/>
                    </a:ext>
                  </a:extLst>
                </p:cNvPr>
                <p:cNvPicPr/>
                <p:nvPr/>
              </p:nvPicPr>
              <p:blipFill>
                <a:blip r:embed="rId35"/>
                <a:stretch>
                  <a:fillRect/>
                </a:stretch>
              </p:blipFill>
              <p:spPr>
                <a:xfrm>
                  <a:off x="4929400" y="5756467"/>
                  <a:ext cx="1296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8" name="Freihand 67">
                  <a:extLst>
                    <a:ext uri="{FF2B5EF4-FFF2-40B4-BE49-F238E27FC236}">
                      <a16:creationId xmlns:a16="http://schemas.microsoft.com/office/drawing/2014/main" id="{8BB6E2DB-72C6-4F67-8D23-84645330E2A0}"/>
                    </a:ext>
                  </a:extLst>
                </p14:cNvPr>
                <p14:cNvContentPartPr/>
                <p14:nvPr/>
              </p14:nvContentPartPr>
              <p14:xfrm>
                <a:off x="5130640" y="5761507"/>
                <a:ext cx="136800" cy="127080"/>
              </p14:xfrm>
            </p:contentPart>
          </mc:Choice>
          <mc:Fallback xmlns="">
            <p:pic>
              <p:nvPicPr>
                <p:cNvPr id="68" name="Freihand 67">
                  <a:extLst>
                    <a:ext uri="{FF2B5EF4-FFF2-40B4-BE49-F238E27FC236}">
                      <a16:creationId xmlns:a16="http://schemas.microsoft.com/office/drawing/2014/main" id="{8BB6E2DB-72C6-4F67-8D23-84645330E2A0}"/>
                    </a:ext>
                  </a:extLst>
                </p:cNvPr>
                <p:cNvPicPr/>
                <p:nvPr/>
              </p:nvPicPr>
              <p:blipFill>
                <a:blip r:embed="rId37"/>
                <a:stretch>
                  <a:fillRect/>
                </a:stretch>
              </p:blipFill>
              <p:spPr>
                <a:xfrm>
                  <a:off x="5126320" y="5757187"/>
                  <a:ext cx="1454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9" name="Freihand 68">
                  <a:extLst>
                    <a:ext uri="{FF2B5EF4-FFF2-40B4-BE49-F238E27FC236}">
                      <a16:creationId xmlns:a16="http://schemas.microsoft.com/office/drawing/2014/main" id="{009772BB-F8FB-41B7-9EE6-BB0E66E12BB0}"/>
                    </a:ext>
                  </a:extLst>
                </p14:cNvPr>
                <p14:cNvContentPartPr/>
                <p14:nvPr/>
              </p14:nvContentPartPr>
              <p14:xfrm>
                <a:off x="5304520" y="5767267"/>
                <a:ext cx="122400" cy="125280"/>
              </p14:xfrm>
            </p:contentPart>
          </mc:Choice>
          <mc:Fallback xmlns="">
            <p:pic>
              <p:nvPicPr>
                <p:cNvPr id="69" name="Freihand 68">
                  <a:extLst>
                    <a:ext uri="{FF2B5EF4-FFF2-40B4-BE49-F238E27FC236}">
                      <a16:creationId xmlns:a16="http://schemas.microsoft.com/office/drawing/2014/main" id="{009772BB-F8FB-41B7-9EE6-BB0E66E12BB0}"/>
                    </a:ext>
                  </a:extLst>
                </p:cNvPr>
                <p:cNvPicPr/>
                <p:nvPr/>
              </p:nvPicPr>
              <p:blipFill>
                <a:blip r:embed="rId39"/>
                <a:stretch>
                  <a:fillRect/>
                </a:stretch>
              </p:blipFill>
              <p:spPr>
                <a:xfrm>
                  <a:off x="5300200" y="5762947"/>
                  <a:ext cx="1310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2" name="Freihand 71">
                  <a:extLst>
                    <a:ext uri="{FF2B5EF4-FFF2-40B4-BE49-F238E27FC236}">
                      <a16:creationId xmlns:a16="http://schemas.microsoft.com/office/drawing/2014/main" id="{A6B9BE1E-7EBB-41EE-B339-75EBA6989F1B}"/>
                    </a:ext>
                  </a:extLst>
                </p14:cNvPr>
                <p14:cNvContentPartPr/>
                <p14:nvPr/>
              </p14:nvContentPartPr>
              <p14:xfrm>
                <a:off x="5480560" y="5766907"/>
                <a:ext cx="40680" cy="144000"/>
              </p14:xfrm>
            </p:contentPart>
          </mc:Choice>
          <mc:Fallback xmlns="">
            <p:pic>
              <p:nvPicPr>
                <p:cNvPr id="72" name="Freihand 71">
                  <a:extLst>
                    <a:ext uri="{FF2B5EF4-FFF2-40B4-BE49-F238E27FC236}">
                      <a16:creationId xmlns:a16="http://schemas.microsoft.com/office/drawing/2014/main" id="{A6B9BE1E-7EBB-41EE-B339-75EBA6989F1B}"/>
                    </a:ext>
                  </a:extLst>
                </p:cNvPr>
                <p:cNvPicPr/>
                <p:nvPr/>
              </p:nvPicPr>
              <p:blipFill>
                <a:blip r:embed="rId41"/>
                <a:stretch>
                  <a:fillRect/>
                </a:stretch>
              </p:blipFill>
              <p:spPr>
                <a:xfrm>
                  <a:off x="5476240" y="5762587"/>
                  <a:ext cx="493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3" name="Freihand 72">
                  <a:extLst>
                    <a:ext uri="{FF2B5EF4-FFF2-40B4-BE49-F238E27FC236}">
                      <a16:creationId xmlns:a16="http://schemas.microsoft.com/office/drawing/2014/main" id="{3A4979B3-0984-4C42-9C37-1600DEEA5CDF}"/>
                    </a:ext>
                  </a:extLst>
                </p14:cNvPr>
                <p14:cNvContentPartPr/>
                <p14:nvPr/>
              </p14:nvContentPartPr>
              <p14:xfrm>
                <a:off x="5503960" y="5692027"/>
                <a:ext cx="18720" cy="35640"/>
              </p14:xfrm>
            </p:contentPart>
          </mc:Choice>
          <mc:Fallback xmlns="">
            <p:pic>
              <p:nvPicPr>
                <p:cNvPr id="73" name="Freihand 72">
                  <a:extLst>
                    <a:ext uri="{FF2B5EF4-FFF2-40B4-BE49-F238E27FC236}">
                      <a16:creationId xmlns:a16="http://schemas.microsoft.com/office/drawing/2014/main" id="{3A4979B3-0984-4C42-9C37-1600DEEA5CDF}"/>
                    </a:ext>
                  </a:extLst>
                </p:cNvPr>
                <p:cNvPicPr/>
                <p:nvPr/>
              </p:nvPicPr>
              <p:blipFill>
                <a:blip r:embed="rId43"/>
                <a:stretch>
                  <a:fillRect/>
                </a:stretch>
              </p:blipFill>
              <p:spPr>
                <a:xfrm>
                  <a:off x="5499640" y="5687707"/>
                  <a:ext cx="273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4" name="Freihand 73">
                  <a:extLst>
                    <a:ext uri="{FF2B5EF4-FFF2-40B4-BE49-F238E27FC236}">
                      <a16:creationId xmlns:a16="http://schemas.microsoft.com/office/drawing/2014/main" id="{30EC5B1D-2391-478E-B4AC-7C86B34809C2}"/>
                    </a:ext>
                  </a:extLst>
                </p14:cNvPr>
                <p14:cNvContentPartPr/>
                <p14:nvPr/>
              </p14:nvContentPartPr>
              <p14:xfrm>
                <a:off x="5551480" y="5794987"/>
                <a:ext cx="304560" cy="95040"/>
              </p14:xfrm>
            </p:contentPart>
          </mc:Choice>
          <mc:Fallback xmlns="">
            <p:pic>
              <p:nvPicPr>
                <p:cNvPr id="74" name="Freihand 73">
                  <a:extLst>
                    <a:ext uri="{FF2B5EF4-FFF2-40B4-BE49-F238E27FC236}">
                      <a16:creationId xmlns:a16="http://schemas.microsoft.com/office/drawing/2014/main" id="{30EC5B1D-2391-478E-B4AC-7C86B34809C2}"/>
                    </a:ext>
                  </a:extLst>
                </p:cNvPr>
                <p:cNvPicPr/>
                <p:nvPr/>
              </p:nvPicPr>
              <p:blipFill>
                <a:blip r:embed="rId45"/>
                <a:stretch>
                  <a:fillRect/>
                </a:stretch>
              </p:blipFill>
              <p:spPr>
                <a:xfrm>
                  <a:off x="5547160" y="5790667"/>
                  <a:ext cx="3132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5" name="Freihand 74">
                  <a:extLst>
                    <a:ext uri="{FF2B5EF4-FFF2-40B4-BE49-F238E27FC236}">
                      <a16:creationId xmlns:a16="http://schemas.microsoft.com/office/drawing/2014/main" id="{990F54AB-DAC5-4DC9-8C0E-1B6905691EBE}"/>
                    </a:ext>
                  </a:extLst>
                </p14:cNvPr>
                <p14:cNvContentPartPr/>
                <p14:nvPr/>
              </p14:nvContentPartPr>
              <p14:xfrm>
                <a:off x="6035320" y="5775187"/>
                <a:ext cx="189720" cy="121680"/>
              </p14:xfrm>
            </p:contentPart>
          </mc:Choice>
          <mc:Fallback xmlns="">
            <p:pic>
              <p:nvPicPr>
                <p:cNvPr id="75" name="Freihand 74">
                  <a:extLst>
                    <a:ext uri="{FF2B5EF4-FFF2-40B4-BE49-F238E27FC236}">
                      <a16:creationId xmlns:a16="http://schemas.microsoft.com/office/drawing/2014/main" id="{990F54AB-DAC5-4DC9-8C0E-1B6905691EBE}"/>
                    </a:ext>
                  </a:extLst>
                </p:cNvPr>
                <p:cNvPicPr/>
                <p:nvPr/>
              </p:nvPicPr>
              <p:blipFill>
                <a:blip r:embed="rId47"/>
                <a:stretch>
                  <a:fillRect/>
                </a:stretch>
              </p:blipFill>
              <p:spPr>
                <a:xfrm>
                  <a:off x="6031000" y="5770867"/>
                  <a:ext cx="1983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6" name="Freihand 75">
                  <a:extLst>
                    <a:ext uri="{FF2B5EF4-FFF2-40B4-BE49-F238E27FC236}">
                      <a16:creationId xmlns:a16="http://schemas.microsoft.com/office/drawing/2014/main" id="{CFFA88E8-F10E-470F-B3A7-FC883EBD91D9}"/>
                    </a:ext>
                  </a:extLst>
                </p14:cNvPr>
                <p14:cNvContentPartPr/>
                <p14:nvPr/>
              </p14:nvContentPartPr>
              <p14:xfrm>
                <a:off x="6249880" y="5787067"/>
                <a:ext cx="425880" cy="258840"/>
              </p14:xfrm>
            </p:contentPart>
          </mc:Choice>
          <mc:Fallback xmlns="">
            <p:pic>
              <p:nvPicPr>
                <p:cNvPr id="76" name="Freihand 75">
                  <a:extLst>
                    <a:ext uri="{FF2B5EF4-FFF2-40B4-BE49-F238E27FC236}">
                      <a16:creationId xmlns:a16="http://schemas.microsoft.com/office/drawing/2014/main" id="{CFFA88E8-F10E-470F-B3A7-FC883EBD91D9}"/>
                    </a:ext>
                  </a:extLst>
                </p:cNvPr>
                <p:cNvPicPr/>
                <p:nvPr/>
              </p:nvPicPr>
              <p:blipFill>
                <a:blip r:embed="rId49"/>
                <a:stretch>
                  <a:fillRect/>
                </a:stretch>
              </p:blipFill>
              <p:spPr>
                <a:xfrm>
                  <a:off x="6245560" y="5782747"/>
                  <a:ext cx="4345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7" name="Freihand 76">
                  <a:extLst>
                    <a:ext uri="{FF2B5EF4-FFF2-40B4-BE49-F238E27FC236}">
                      <a16:creationId xmlns:a16="http://schemas.microsoft.com/office/drawing/2014/main" id="{8ABB4D82-46E9-4610-B201-FDA795535475}"/>
                    </a:ext>
                  </a:extLst>
                </p14:cNvPr>
                <p14:cNvContentPartPr/>
                <p14:nvPr/>
              </p14:nvContentPartPr>
              <p14:xfrm>
                <a:off x="6866200" y="5671507"/>
                <a:ext cx="198360" cy="184320"/>
              </p14:xfrm>
            </p:contentPart>
          </mc:Choice>
          <mc:Fallback xmlns="">
            <p:pic>
              <p:nvPicPr>
                <p:cNvPr id="77" name="Freihand 76">
                  <a:extLst>
                    <a:ext uri="{FF2B5EF4-FFF2-40B4-BE49-F238E27FC236}">
                      <a16:creationId xmlns:a16="http://schemas.microsoft.com/office/drawing/2014/main" id="{8ABB4D82-46E9-4610-B201-FDA795535475}"/>
                    </a:ext>
                  </a:extLst>
                </p:cNvPr>
                <p:cNvPicPr/>
                <p:nvPr/>
              </p:nvPicPr>
              <p:blipFill>
                <a:blip r:embed="rId51"/>
                <a:stretch>
                  <a:fillRect/>
                </a:stretch>
              </p:blipFill>
              <p:spPr>
                <a:xfrm>
                  <a:off x="6861880" y="5667187"/>
                  <a:ext cx="2070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8" name="Freihand 77">
                  <a:extLst>
                    <a:ext uri="{FF2B5EF4-FFF2-40B4-BE49-F238E27FC236}">
                      <a16:creationId xmlns:a16="http://schemas.microsoft.com/office/drawing/2014/main" id="{41D1D249-CD4A-4201-A8A6-4FDCE96B9AF4}"/>
                    </a:ext>
                  </a:extLst>
                </p14:cNvPr>
                <p14:cNvContentPartPr/>
                <p14:nvPr/>
              </p14:nvContentPartPr>
              <p14:xfrm>
                <a:off x="7060960" y="5739547"/>
                <a:ext cx="349200" cy="100800"/>
              </p14:xfrm>
            </p:contentPart>
          </mc:Choice>
          <mc:Fallback xmlns="">
            <p:pic>
              <p:nvPicPr>
                <p:cNvPr id="78" name="Freihand 77">
                  <a:extLst>
                    <a:ext uri="{FF2B5EF4-FFF2-40B4-BE49-F238E27FC236}">
                      <a16:creationId xmlns:a16="http://schemas.microsoft.com/office/drawing/2014/main" id="{41D1D249-CD4A-4201-A8A6-4FDCE96B9AF4}"/>
                    </a:ext>
                  </a:extLst>
                </p:cNvPr>
                <p:cNvPicPr/>
                <p:nvPr/>
              </p:nvPicPr>
              <p:blipFill>
                <a:blip r:embed="rId53"/>
                <a:stretch>
                  <a:fillRect/>
                </a:stretch>
              </p:blipFill>
              <p:spPr>
                <a:xfrm>
                  <a:off x="7056640" y="5735227"/>
                  <a:ext cx="357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9" name="Freihand 78">
                  <a:extLst>
                    <a:ext uri="{FF2B5EF4-FFF2-40B4-BE49-F238E27FC236}">
                      <a16:creationId xmlns:a16="http://schemas.microsoft.com/office/drawing/2014/main" id="{1D8CC58F-A435-4F8B-BE07-4F2ADD137429}"/>
                    </a:ext>
                  </a:extLst>
                </p14:cNvPr>
                <p14:cNvContentPartPr/>
                <p14:nvPr/>
              </p14:nvContentPartPr>
              <p14:xfrm>
                <a:off x="7436440" y="5764387"/>
                <a:ext cx="260640" cy="65160"/>
              </p14:xfrm>
            </p:contentPart>
          </mc:Choice>
          <mc:Fallback xmlns="">
            <p:pic>
              <p:nvPicPr>
                <p:cNvPr id="79" name="Freihand 78">
                  <a:extLst>
                    <a:ext uri="{FF2B5EF4-FFF2-40B4-BE49-F238E27FC236}">
                      <a16:creationId xmlns:a16="http://schemas.microsoft.com/office/drawing/2014/main" id="{1D8CC58F-A435-4F8B-BE07-4F2ADD137429}"/>
                    </a:ext>
                  </a:extLst>
                </p:cNvPr>
                <p:cNvPicPr/>
                <p:nvPr/>
              </p:nvPicPr>
              <p:blipFill>
                <a:blip r:embed="rId55"/>
                <a:stretch>
                  <a:fillRect/>
                </a:stretch>
              </p:blipFill>
              <p:spPr>
                <a:xfrm>
                  <a:off x="7432120" y="5760067"/>
                  <a:ext cx="2692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80" name="Freihand 79">
                  <a:extLst>
                    <a:ext uri="{FF2B5EF4-FFF2-40B4-BE49-F238E27FC236}">
                      <a16:creationId xmlns:a16="http://schemas.microsoft.com/office/drawing/2014/main" id="{842F267F-9F9A-4A91-9E82-ACF650A5B915}"/>
                    </a:ext>
                  </a:extLst>
                </p14:cNvPr>
                <p14:cNvContentPartPr/>
                <p14:nvPr/>
              </p14:nvContentPartPr>
              <p14:xfrm>
                <a:off x="7745680" y="5694187"/>
                <a:ext cx="171360" cy="132840"/>
              </p14:xfrm>
            </p:contentPart>
          </mc:Choice>
          <mc:Fallback xmlns="">
            <p:pic>
              <p:nvPicPr>
                <p:cNvPr id="80" name="Freihand 79">
                  <a:extLst>
                    <a:ext uri="{FF2B5EF4-FFF2-40B4-BE49-F238E27FC236}">
                      <a16:creationId xmlns:a16="http://schemas.microsoft.com/office/drawing/2014/main" id="{842F267F-9F9A-4A91-9E82-ACF650A5B915}"/>
                    </a:ext>
                  </a:extLst>
                </p:cNvPr>
                <p:cNvPicPr/>
                <p:nvPr/>
              </p:nvPicPr>
              <p:blipFill>
                <a:blip r:embed="rId57"/>
                <a:stretch>
                  <a:fillRect/>
                </a:stretch>
              </p:blipFill>
              <p:spPr>
                <a:xfrm>
                  <a:off x="7741360" y="5689867"/>
                  <a:ext cx="180000" cy="141480"/>
                </a:xfrm>
                <a:prstGeom prst="rect">
                  <a:avLst/>
                </a:prstGeom>
              </p:spPr>
            </p:pic>
          </mc:Fallback>
        </mc:AlternateContent>
      </p:grpSp>
      <p:grpSp>
        <p:nvGrpSpPr>
          <p:cNvPr id="88" name="Gruppieren 87">
            <a:extLst>
              <a:ext uri="{FF2B5EF4-FFF2-40B4-BE49-F238E27FC236}">
                <a16:creationId xmlns:a16="http://schemas.microsoft.com/office/drawing/2014/main" id="{D2033CA8-6620-43E3-BB68-A53D285AEDDF}"/>
              </a:ext>
            </a:extLst>
          </p:cNvPr>
          <p:cNvGrpSpPr/>
          <p:nvPr/>
        </p:nvGrpSpPr>
        <p:grpSpPr>
          <a:xfrm>
            <a:off x="7065280" y="5968507"/>
            <a:ext cx="1063080" cy="342000"/>
            <a:chOff x="7065280" y="5968507"/>
            <a:chExt cx="1063080" cy="342000"/>
          </a:xfrm>
        </p:grpSpPr>
        <mc:AlternateContent xmlns:mc="http://schemas.openxmlformats.org/markup-compatibility/2006" xmlns:p14="http://schemas.microsoft.com/office/powerpoint/2010/main">
          <mc:Choice Requires="p14">
            <p:contentPart p14:bwMode="auto" r:id="rId58">
              <p14:nvContentPartPr>
                <p14:cNvPr id="82" name="Freihand 81">
                  <a:extLst>
                    <a:ext uri="{FF2B5EF4-FFF2-40B4-BE49-F238E27FC236}">
                      <a16:creationId xmlns:a16="http://schemas.microsoft.com/office/drawing/2014/main" id="{259ADB1E-9ECC-49D6-8836-6AB45975AF9C}"/>
                    </a:ext>
                  </a:extLst>
                </p14:cNvPr>
                <p14:cNvContentPartPr/>
                <p14:nvPr/>
              </p14:nvContentPartPr>
              <p14:xfrm>
                <a:off x="7065280" y="5990107"/>
                <a:ext cx="141120" cy="320400"/>
              </p14:xfrm>
            </p:contentPart>
          </mc:Choice>
          <mc:Fallback xmlns="">
            <p:pic>
              <p:nvPicPr>
                <p:cNvPr id="82" name="Freihand 81">
                  <a:extLst>
                    <a:ext uri="{FF2B5EF4-FFF2-40B4-BE49-F238E27FC236}">
                      <a16:creationId xmlns:a16="http://schemas.microsoft.com/office/drawing/2014/main" id="{259ADB1E-9ECC-49D6-8836-6AB45975AF9C}"/>
                    </a:ext>
                  </a:extLst>
                </p:cNvPr>
                <p:cNvPicPr/>
                <p:nvPr/>
              </p:nvPicPr>
              <p:blipFill>
                <a:blip r:embed="rId59"/>
                <a:stretch>
                  <a:fillRect/>
                </a:stretch>
              </p:blipFill>
              <p:spPr>
                <a:xfrm>
                  <a:off x="7060960" y="5985787"/>
                  <a:ext cx="14976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3" name="Freihand 82">
                  <a:extLst>
                    <a:ext uri="{FF2B5EF4-FFF2-40B4-BE49-F238E27FC236}">
                      <a16:creationId xmlns:a16="http://schemas.microsoft.com/office/drawing/2014/main" id="{2D3D4E62-CAA4-4310-9C0B-F75800690F4F}"/>
                    </a:ext>
                  </a:extLst>
                </p14:cNvPr>
                <p14:cNvContentPartPr/>
                <p14:nvPr/>
              </p14:nvContentPartPr>
              <p14:xfrm>
                <a:off x="7221160" y="6099547"/>
                <a:ext cx="220320" cy="65160"/>
              </p14:xfrm>
            </p:contentPart>
          </mc:Choice>
          <mc:Fallback xmlns="">
            <p:pic>
              <p:nvPicPr>
                <p:cNvPr id="83" name="Freihand 82">
                  <a:extLst>
                    <a:ext uri="{FF2B5EF4-FFF2-40B4-BE49-F238E27FC236}">
                      <a16:creationId xmlns:a16="http://schemas.microsoft.com/office/drawing/2014/main" id="{2D3D4E62-CAA4-4310-9C0B-F75800690F4F}"/>
                    </a:ext>
                  </a:extLst>
                </p:cNvPr>
                <p:cNvPicPr/>
                <p:nvPr/>
              </p:nvPicPr>
              <p:blipFill>
                <a:blip r:embed="rId61"/>
                <a:stretch>
                  <a:fillRect/>
                </a:stretch>
              </p:blipFill>
              <p:spPr>
                <a:xfrm>
                  <a:off x="7216840" y="6095227"/>
                  <a:ext cx="2289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4" name="Freihand 83">
                  <a:extLst>
                    <a:ext uri="{FF2B5EF4-FFF2-40B4-BE49-F238E27FC236}">
                      <a16:creationId xmlns:a16="http://schemas.microsoft.com/office/drawing/2014/main" id="{1BD74EE1-855F-4971-969E-E692AC94EFC3}"/>
                    </a:ext>
                  </a:extLst>
                </p14:cNvPr>
                <p14:cNvContentPartPr/>
                <p14:nvPr/>
              </p14:nvContentPartPr>
              <p14:xfrm>
                <a:off x="7481440" y="6103867"/>
                <a:ext cx="137520" cy="56160"/>
              </p14:xfrm>
            </p:contentPart>
          </mc:Choice>
          <mc:Fallback xmlns="">
            <p:pic>
              <p:nvPicPr>
                <p:cNvPr id="84" name="Freihand 83">
                  <a:extLst>
                    <a:ext uri="{FF2B5EF4-FFF2-40B4-BE49-F238E27FC236}">
                      <a16:creationId xmlns:a16="http://schemas.microsoft.com/office/drawing/2014/main" id="{1BD74EE1-855F-4971-969E-E692AC94EFC3}"/>
                    </a:ext>
                  </a:extLst>
                </p:cNvPr>
                <p:cNvPicPr/>
                <p:nvPr/>
              </p:nvPicPr>
              <p:blipFill>
                <a:blip r:embed="rId63"/>
                <a:stretch>
                  <a:fillRect/>
                </a:stretch>
              </p:blipFill>
              <p:spPr>
                <a:xfrm>
                  <a:off x="7477120" y="6099547"/>
                  <a:ext cx="1461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5" name="Freihand 84">
                  <a:extLst>
                    <a:ext uri="{FF2B5EF4-FFF2-40B4-BE49-F238E27FC236}">
                      <a16:creationId xmlns:a16="http://schemas.microsoft.com/office/drawing/2014/main" id="{712391DE-FC40-4AF0-AE08-08A8090C6C6D}"/>
                    </a:ext>
                  </a:extLst>
                </p14:cNvPr>
                <p14:cNvContentPartPr/>
                <p14:nvPr/>
              </p14:nvContentPartPr>
              <p14:xfrm>
                <a:off x="7643440" y="5973187"/>
                <a:ext cx="180000" cy="165960"/>
              </p14:xfrm>
            </p:contentPart>
          </mc:Choice>
          <mc:Fallback xmlns="">
            <p:pic>
              <p:nvPicPr>
                <p:cNvPr id="85" name="Freihand 84">
                  <a:extLst>
                    <a:ext uri="{FF2B5EF4-FFF2-40B4-BE49-F238E27FC236}">
                      <a16:creationId xmlns:a16="http://schemas.microsoft.com/office/drawing/2014/main" id="{712391DE-FC40-4AF0-AE08-08A8090C6C6D}"/>
                    </a:ext>
                  </a:extLst>
                </p:cNvPr>
                <p:cNvPicPr/>
                <p:nvPr/>
              </p:nvPicPr>
              <p:blipFill>
                <a:blip r:embed="rId65"/>
                <a:stretch>
                  <a:fillRect/>
                </a:stretch>
              </p:blipFill>
              <p:spPr>
                <a:xfrm>
                  <a:off x="7639120" y="5968867"/>
                  <a:ext cx="1886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6" name="Freihand 85">
                  <a:extLst>
                    <a:ext uri="{FF2B5EF4-FFF2-40B4-BE49-F238E27FC236}">
                      <a16:creationId xmlns:a16="http://schemas.microsoft.com/office/drawing/2014/main" id="{80419E93-0448-48D7-BDD4-2CCD8B3E048F}"/>
                    </a:ext>
                  </a:extLst>
                </p14:cNvPr>
                <p14:cNvContentPartPr/>
                <p14:nvPr/>
              </p14:nvContentPartPr>
              <p14:xfrm>
                <a:off x="7805440" y="5968507"/>
                <a:ext cx="43200" cy="47880"/>
              </p14:xfrm>
            </p:contentPart>
          </mc:Choice>
          <mc:Fallback xmlns="">
            <p:pic>
              <p:nvPicPr>
                <p:cNvPr id="86" name="Freihand 85">
                  <a:extLst>
                    <a:ext uri="{FF2B5EF4-FFF2-40B4-BE49-F238E27FC236}">
                      <a16:creationId xmlns:a16="http://schemas.microsoft.com/office/drawing/2014/main" id="{80419E93-0448-48D7-BDD4-2CCD8B3E048F}"/>
                    </a:ext>
                  </a:extLst>
                </p:cNvPr>
                <p:cNvPicPr/>
                <p:nvPr/>
              </p:nvPicPr>
              <p:blipFill>
                <a:blip r:embed="rId67"/>
                <a:stretch>
                  <a:fillRect/>
                </a:stretch>
              </p:blipFill>
              <p:spPr>
                <a:xfrm>
                  <a:off x="7801120" y="5964187"/>
                  <a:ext cx="518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7" name="Freihand 86">
                  <a:extLst>
                    <a:ext uri="{FF2B5EF4-FFF2-40B4-BE49-F238E27FC236}">
                      <a16:creationId xmlns:a16="http://schemas.microsoft.com/office/drawing/2014/main" id="{387DF4CD-7451-4148-8697-412BB92A3871}"/>
                    </a:ext>
                  </a:extLst>
                </p14:cNvPr>
                <p14:cNvContentPartPr/>
                <p14:nvPr/>
              </p14:nvContentPartPr>
              <p14:xfrm>
                <a:off x="7846120" y="6052387"/>
                <a:ext cx="282240" cy="77040"/>
              </p14:xfrm>
            </p:contentPart>
          </mc:Choice>
          <mc:Fallback xmlns="">
            <p:pic>
              <p:nvPicPr>
                <p:cNvPr id="87" name="Freihand 86">
                  <a:extLst>
                    <a:ext uri="{FF2B5EF4-FFF2-40B4-BE49-F238E27FC236}">
                      <a16:creationId xmlns:a16="http://schemas.microsoft.com/office/drawing/2014/main" id="{387DF4CD-7451-4148-8697-412BB92A3871}"/>
                    </a:ext>
                  </a:extLst>
                </p:cNvPr>
                <p:cNvPicPr/>
                <p:nvPr/>
              </p:nvPicPr>
              <p:blipFill>
                <a:blip r:embed="rId69"/>
                <a:stretch>
                  <a:fillRect/>
                </a:stretch>
              </p:blipFill>
              <p:spPr>
                <a:xfrm>
                  <a:off x="7841800" y="6048067"/>
                  <a:ext cx="290880" cy="85680"/>
                </a:xfrm>
                <a:prstGeom prst="rect">
                  <a:avLst/>
                </a:prstGeom>
              </p:spPr>
            </p:pic>
          </mc:Fallback>
        </mc:AlternateContent>
      </p:grpSp>
      <p:grpSp>
        <p:nvGrpSpPr>
          <p:cNvPr id="90" name="Gruppieren 89">
            <a:extLst>
              <a:ext uri="{FF2B5EF4-FFF2-40B4-BE49-F238E27FC236}">
                <a16:creationId xmlns:a16="http://schemas.microsoft.com/office/drawing/2014/main" id="{55CD3C60-D4D9-401B-BFD1-90B906FCCD84}"/>
              </a:ext>
            </a:extLst>
          </p:cNvPr>
          <p:cNvGrpSpPr/>
          <p:nvPr/>
        </p:nvGrpSpPr>
        <p:grpSpPr>
          <a:xfrm>
            <a:off x="4476160" y="4189747"/>
            <a:ext cx="4128840" cy="882000"/>
            <a:chOff x="4476160" y="4189747"/>
            <a:chExt cx="4128840" cy="882000"/>
          </a:xfrm>
        </p:grpSpPr>
        <mc:AlternateContent xmlns:mc="http://schemas.openxmlformats.org/markup-compatibility/2006" xmlns:p14="http://schemas.microsoft.com/office/powerpoint/2010/main">
          <mc:Choice Requires="p14">
            <p:contentPart p14:bwMode="auto" r:id="rId70">
              <p14:nvContentPartPr>
                <p14:cNvPr id="15" name="Freihand 14">
                  <a:extLst>
                    <a:ext uri="{FF2B5EF4-FFF2-40B4-BE49-F238E27FC236}">
                      <a16:creationId xmlns:a16="http://schemas.microsoft.com/office/drawing/2014/main" id="{2D555343-AB38-4A62-92EB-42FD9BC2F6BB}"/>
                    </a:ext>
                  </a:extLst>
                </p14:cNvPr>
                <p14:cNvContentPartPr/>
                <p14:nvPr/>
              </p14:nvContentPartPr>
              <p14:xfrm>
                <a:off x="6268960" y="4777267"/>
                <a:ext cx="200520" cy="220320"/>
              </p14:xfrm>
            </p:contentPart>
          </mc:Choice>
          <mc:Fallback xmlns="">
            <p:pic>
              <p:nvPicPr>
                <p:cNvPr id="15" name="Freihand 14">
                  <a:extLst>
                    <a:ext uri="{FF2B5EF4-FFF2-40B4-BE49-F238E27FC236}">
                      <a16:creationId xmlns:a16="http://schemas.microsoft.com/office/drawing/2014/main" id="{2D555343-AB38-4A62-92EB-42FD9BC2F6BB}"/>
                    </a:ext>
                  </a:extLst>
                </p:cNvPr>
                <p:cNvPicPr/>
                <p:nvPr/>
              </p:nvPicPr>
              <p:blipFill>
                <a:blip r:embed="rId71"/>
                <a:stretch>
                  <a:fillRect/>
                </a:stretch>
              </p:blipFill>
              <p:spPr>
                <a:xfrm>
                  <a:off x="6264640" y="4772947"/>
                  <a:ext cx="2091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6" name="Freihand 15">
                  <a:extLst>
                    <a:ext uri="{FF2B5EF4-FFF2-40B4-BE49-F238E27FC236}">
                      <a16:creationId xmlns:a16="http://schemas.microsoft.com/office/drawing/2014/main" id="{FD4F41D2-E9E6-467A-B7DE-367BED472870}"/>
                    </a:ext>
                  </a:extLst>
                </p14:cNvPr>
                <p14:cNvContentPartPr/>
                <p14:nvPr/>
              </p14:nvContentPartPr>
              <p14:xfrm>
                <a:off x="6378760" y="4446787"/>
                <a:ext cx="18360" cy="168840"/>
              </p14:xfrm>
            </p:contentPart>
          </mc:Choice>
          <mc:Fallback xmlns="">
            <p:pic>
              <p:nvPicPr>
                <p:cNvPr id="16" name="Freihand 15">
                  <a:extLst>
                    <a:ext uri="{FF2B5EF4-FFF2-40B4-BE49-F238E27FC236}">
                      <a16:creationId xmlns:a16="http://schemas.microsoft.com/office/drawing/2014/main" id="{FD4F41D2-E9E6-467A-B7DE-367BED472870}"/>
                    </a:ext>
                  </a:extLst>
                </p:cNvPr>
                <p:cNvPicPr/>
                <p:nvPr/>
              </p:nvPicPr>
              <p:blipFill>
                <a:blip r:embed="rId73"/>
                <a:stretch>
                  <a:fillRect/>
                </a:stretch>
              </p:blipFill>
              <p:spPr>
                <a:xfrm>
                  <a:off x="6374440" y="4442467"/>
                  <a:ext cx="270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7" name="Freihand 16">
                  <a:extLst>
                    <a:ext uri="{FF2B5EF4-FFF2-40B4-BE49-F238E27FC236}">
                      <a16:creationId xmlns:a16="http://schemas.microsoft.com/office/drawing/2014/main" id="{74F7416D-3CBB-4274-93F8-8F18B45BE0CC}"/>
                    </a:ext>
                  </a:extLst>
                </p14:cNvPr>
                <p14:cNvContentPartPr/>
                <p14:nvPr/>
              </p14:nvContentPartPr>
              <p14:xfrm>
                <a:off x="6332320" y="4513387"/>
                <a:ext cx="142560" cy="146520"/>
              </p14:xfrm>
            </p:contentPart>
          </mc:Choice>
          <mc:Fallback xmlns="">
            <p:pic>
              <p:nvPicPr>
                <p:cNvPr id="17" name="Freihand 16">
                  <a:extLst>
                    <a:ext uri="{FF2B5EF4-FFF2-40B4-BE49-F238E27FC236}">
                      <a16:creationId xmlns:a16="http://schemas.microsoft.com/office/drawing/2014/main" id="{74F7416D-3CBB-4274-93F8-8F18B45BE0CC}"/>
                    </a:ext>
                  </a:extLst>
                </p:cNvPr>
                <p:cNvPicPr/>
                <p:nvPr/>
              </p:nvPicPr>
              <p:blipFill>
                <a:blip r:embed="rId75"/>
                <a:stretch>
                  <a:fillRect/>
                </a:stretch>
              </p:blipFill>
              <p:spPr>
                <a:xfrm>
                  <a:off x="6328000" y="4509067"/>
                  <a:ext cx="1512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8" name="Freihand 17">
                  <a:extLst>
                    <a:ext uri="{FF2B5EF4-FFF2-40B4-BE49-F238E27FC236}">
                      <a16:creationId xmlns:a16="http://schemas.microsoft.com/office/drawing/2014/main" id="{A623AB09-2392-41CB-AE29-7D0775023774}"/>
                    </a:ext>
                  </a:extLst>
                </p14:cNvPr>
                <p14:cNvContentPartPr/>
                <p14:nvPr/>
              </p14:nvContentPartPr>
              <p14:xfrm>
                <a:off x="6120640" y="4189747"/>
                <a:ext cx="160560" cy="164160"/>
              </p14:xfrm>
            </p:contentPart>
          </mc:Choice>
          <mc:Fallback xmlns="">
            <p:pic>
              <p:nvPicPr>
                <p:cNvPr id="18" name="Freihand 17">
                  <a:extLst>
                    <a:ext uri="{FF2B5EF4-FFF2-40B4-BE49-F238E27FC236}">
                      <a16:creationId xmlns:a16="http://schemas.microsoft.com/office/drawing/2014/main" id="{A623AB09-2392-41CB-AE29-7D0775023774}"/>
                    </a:ext>
                  </a:extLst>
                </p:cNvPr>
                <p:cNvPicPr/>
                <p:nvPr/>
              </p:nvPicPr>
              <p:blipFill>
                <a:blip r:embed="rId77"/>
                <a:stretch>
                  <a:fillRect/>
                </a:stretch>
              </p:blipFill>
              <p:spPr>
                <a:xfrm>
                  <a:off x="6116320" y="4185427"/>
                  <a:ext cx="1692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9" name="Freihand 18">
                  <a:extLst>
                    <a:ext uri="{FF2B5EF4-FFF2-40B4-BE49-F238E27FC236}">
                      <a16:creationId xmlns:a16="http://schemas.microsoft.com/office/drawing/2014/main" id="{86ECC717-FD2E-4982-9D26-F1952C25D8A9}"/>
                    </a:ext>
                  </a:extLst>
                </p14:cNvPr>
                <p14:cNvContentPartPr/>
                <p14:nvPr/>
              </p14:nvContentPartPr>
              <p14:xfrm>
                <a:off x="6312880" y="4256347"/>
                <a:ext cx="49680" cy="79920"/>
              </p14:xfrm>
            </p:contentPart>
          </mc:Choice>
          <mc:Fallback xmlns="">
            <p:pic>
              <p:nvPicPr>
                <p:cNvPr id="19" name="Freihand 18">
                  <a:extLst>
                    <a:ext uri="{FF2B5EF4-FFF2-40B4-BE49-F238E27FC236}">
                      <a16:creationId xmlns:a16="http://schemas.microsoft.com/office/drawing/2014/main" id="{86ECC717-FD2E-4982-9D26-F1952C25D8A9}"/>
                    </a:ext>
                  </a:extLst>
                </p:cNvPr>
                <p:cNvPicPr/>
                <p:nvPr/>
              </p:nvPicPr>
              <p:blipFill>
                <a:blip r:embed="rId79"/>
                <a:stretch>
                  <a:fillRect/>
                </a:stretch>
              </p:blipFill>
              <p:spPr>
                <a:xfrm>
                  <a:off x="6308560" y="4252027"/>
                  <a:ext cx="583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0" name="Freihand 19">
                  <a:extLst>
                    <a:ext uri="{FF2B5EF4-FFF2-40B4-BE49-F238E27FC236}">
                      <a16:creationId xmlns:a16="http://schemas.microsoft.com/office/drawing/2014/main" id="{C459F4D3-79A0-4878-992E-28CCBA5FA0D7}"/>
                    </a:ext>
                  </a:extLst>
                </p14:cNvPr>
                <p14:cNvContentPartPr/>
                <p14:nvPr/>
              </p14:nvContentPartPr>
              <p14:xfrm>
                <a:off x="6380920" y="4269667"/>
                <a:ext cx="241200" cy="50760"/>
              </p14:xfrm>
            </p:contentPart>
          </mc:Choice>
          <mc:Fallback xmlns="">
            <p:pic>
              <p:nvPicPr>
                <p:cNvPr id="20" name="Freihand 19">
                  <a:extLst>
                    <a:ext uri="{FF2B5EF4-FFF2-40B4-BE49-F238E27FC236}">
                      <a16:creationId xmlns:a16="http://schemas.microsoft.com/office/drawing/2014/main" id="{C459F4D3-79A0-4878-992E-28CCBA5FA0D7}"/>
                    </a:ext>
                  </a:extLst>
                </p:cNvPr>
                <p:cNvPicPr/>
                <p:nvPr/>
              </p:nvPicPr>
              <p:blipFill>
                <a:blip r:embed="rId81"/>
                <a:stretch>
                  <a:fillRect/>
                </a:stretch>
              </p:blipFill>
              <p:spPr>
                <a:xfrm>
                  <a:off x="6376600" y="4265347"/>
                  <a:ext cx="2498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1" name="Freihand 20">
                  <a:extLst>
                    <a:ext uri="{FF2B5EF4-FFF2-40B4-BE49-F238E27FC236}">
                      <a16:creationId xmlns:a16="http://schemas.microsoft.com/office/drawing/2014/main" id="{B75C858F-15CE-4748-9B48-98FED6288859}"/>
                    </a:ext>
                  </a:extLst>
                </p14:cNvPr>
                <p14:cNvContentPartPr/>
                <p14:nvPr/>
              </p14:nvContentPartPr>
              <p14:xfrm>
                <a:off x="6680080" y="4216387"/>
                <a:ext cx="97200" cy="88560"/>
              </p14:xfrm>
            </p:contentPart>
          </mc:Choice>
          <mc:Fallback xmlns="">
            <p:pic>
              <p:nvPicPr>
                <p:cNvPr id="21" name="Freihand 20">
                  <a:extLst>
                    <a:ext uri="{FF2B5EF4-FFF2-40B4-BE49-F238E27FC236}">
                      <a16:creationId xmlns:a16="http://schemas.microsoft.com/office/drawing/2014/main" id="{B75C858F-15CE-4748-9B48-98FED6288859}"/>
                    </a:ext>
                  </a:extLst>
                </p:cNvPr>
                <p:cNvPicPr/>
                <p:nvPr/>
              </p:nvPicPr>
              <p:blipFill>
                <a:blip r:embed="rId83"/>
                <a:stretch>
                  <a:fillRect/>
                </a:stretch>
              </p:blipFill>
              <p:spPr>
                <a:xfrm>
                  <a:off x="6675760" y="4212067"/>
                  <a:ext cx="1058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2" name="Freihand 21">
                  <a:extLst>
                    <a:ext uri="{FF2B5EF4-FFF2-40B4-BE49-F238E27FC236}">
                      <a16:creationId xmlns:a16="http://schemas.microsoft.com/office/drawing/2014/main" id="{F87AD6BB-C1A8-4BB4-8197-693BF93FE76A}"/>
                    </a:ext>
                  </a:extLst>
                </p14:cNvPr>
                <p14:cNvContentPartPr/>
                <p14:nvPr/>
              </p14:nvContentPartPr>
              <p14:xfrm>
                <a:off x="6733360" y="4722547"/>
                <a:ext cx="286920" cy="186480"/>
              </p14:xfrm>
            </p:contentPart>
          </mc:Choice>
          <mc:Fallback xmlns="">
            <p:pic>
              <p:nvPicPr>
                <p:cNvPr id="22" name="Freihand 21">
                  <a:extLst>
                    <a:ext uri="{FF2B5EF4-FFF2-40B4-BE49-F238E27FC236}">
                      <a16:creationId xmlns:a16="http://schemas.microsoft.com/office/drawing/2014/main" id="{F87AD6BB-C1A8-4BB4-8197-693BF93FE76A}"/>
                    </a:ext>
                  </a:extLst>
                </p:cNvPr>
                <p:cNvPicPr/>
                <p:nvPr/>
              </p:nvPicPr>
              <p:blipFill>
                <a:blip r:embed="rId85"/>
                <a:stretch>
                  <a:fillRect/>
                </a:stretch>
              </p:blipFill>
              <p:spPr>
                <a:xfrm>
                  <a:off x="6729040" y="4718227"/>
                  <a:ext cx="2955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3" name="Freihand 22">
                  <a:extLst>
                    <a:ext uri="{FF2B5EF4-FFF2-40B4-BE49-F238E27FC236}">
                      <a16:creationId xmlns:a16="http://schemas.microsoft.com/office/drawing/2014/main" id="{78827310-2389-419E-82AD-255F15FB4C34}"/>
                    </a:ext>
                  </a:extLst>
                </p14:cNvPr>
                <p14:cNvContentPartPr/>
                <p14:nvPr/>
              </p14:nvContentPartPr>
              <p14:xfrm>
                <a:off x="6713200" y="4805347"/>
                <a:ext cx="178560" cy="153720"/>
              </p14:xfrm>
            </p:contentPart>
          </mc:Choice>
          <mc:Fallback xmlns="">
            <p:pic>
              <p:nvPicPr>
                <p:cNvPr id="23" name="Freihand 22">
                  <a:extLst>
                    <a:ext uri="{FF2B5EF4-FFF2-40B4-BE49-F238E27FC236}">
                      <a16:creationId xmlns:a16="http://schemas.microsoft.com/office/drawing/2014/main" id="{78827310-2389-419E-82AD-255F15FB4C34}"/>
                    </a:ext>
                  </a:extLst>
                </p:cNvPr>
                <p:cNvPicPr/>
                <p:nvPr/>
              </p:nvPicPr>
              <p:blipFill>
                <a:blip r:embed="rId87"/>
                <a:stretch>
                  <a:fillRect/>
                </a:stretch>
              </p:blipFill>
              <p:spPr>
                <a:xfrm>
                  <a:off x="6708880" y="4801027"/>
                  <a:ext cx="1872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5" name="Freihand 24">
                  <a:extLst>
                    <a:ext uri="{FF2B5EF4-FFF2-40B4-BE49-F238E27FC236}">
                      <a16:creationId xmlns:a16="http://schemas.microsoft.com/office/drawing/2014/main" id="{BAD116F6-F863-49D0-A573-9EE1C9F718E1}"/>
                    </a:ext>
                  </a:extLst>
                </p14:cNvPr>
                <p14:cNvContentPartPr/>
                <p14:nvPr/>
              </p14:nvContentPartPr>
              <p14:xfrm>
                <a:off x="6537520" y="4896067"/>
                <a:ext cx="192240" cy="160560"/>
              </p14:xfrm>
            </p:contentPart>
          </mc:Choice>
          <mc:Fallback xmlns="">
            <p:pic>
              <p:nvPicPr>
                <p:cNvPr id="25" name="Freihand 24">
                  <a:extLst>
                    <a:ext uri="{FF2B5EF4-FFF2-40B4-BE49-F238E27FC236}">
                      <a16:creationId xmlns:a16="http://schemas.microsoft.com/office/drawing/2014/main" id="{BAD116F6-F863-49D0-A573-9EE1C9F718E1}"/>
                    </a:ext>
                  </a:extLst>
                </p:cNvPr>
                <p:cNvPicPr/>
                <p:nvPr/>
              </p:nvPicPr>
              <p:blipFill>
                <a:blip r:embed="rId89"/>
                <a:stretch>
                  <a:fillRect/>
                </a:stretch>
              </p:blipFill>
              <p:spPr>
                <a:xfrm>
                  <a:off x="6533200" y="4891747"/>
                  <a:ext cx="2008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7" name="Freihand 26">
                  <a:extLst>
                    <a:ext uri="{FF2B5EF4-FFF2-40B4-BE49-F238E27FC236}">
                      <a16:creationId xmlns:a16="http://schemas.microsoft.com/office/drawing/2014/main" id="{C9401627-B919-4856-BDD4-C93ABBC121EB}"/>
                    </a:ext>
                  </a:extLst>
                </p14:cNvPr>
                <p14:cNvContentPartPr/>
                <p14:nvPr/>
              </p14:nvContentPartPr>
              <p14:xfrm>
                <a:off x="7117120" y="4626067"/>
                <a:ext cx="108360" cy="110160"/>
              </p14:xfrm>
            </p:contentPart>
          </mc:Choice>
          <mc:Fallback xmlns="">
            <p:pic>
              <p:nvPicPr>
                <p:cNvPr id="27" name="Freihand 26">
                  <a:extLst>
                    <a:ext uri="{FF2B5EF4-FFF2-40B4-BE49-F238E27FC236}">
                      <a16:creationId xmlns:a16="http://schemas.microsoft.com/office/drawing/2014/main" id="{C9401627-B919-4856-BDD4-C93ABBC121EB}"/>
                    </a:ext>
                  </a:extLst>
                </p:cNvPr>
                <p:cNvPicPr/>
                <p:nvPr/>
              </p:nvPicPr>
              <p:blipFill>
                <a:blip r:embed="rId91"/>
                <a:stretch>
                  <a:fillRect/>
                </a:stretch>
              </p:blipFill>
              <p:spPr>
                <a:xfrm>
                  <a:off x="7112800" y="4621747"/>
                  <a:ext cx="1170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8" name="Freihand 27">
                  <a:extLst>
                    <a:ext uri="{FF2B5EF4-FFF2-40B4-BE49-F238E27FC236}">
                      <a16:creationId xmlns:a16="http://schemas.microsoft.com/office/drawing/2014/main" id="{1F93C7F9-B7BD-4A21-852F-48F63D18DCA0}"/>
                    </a:ext>
                  </a:extLst>
                </p14:cNvPr>
                <p14:cNvContentPartPr/>
                <p14:nvPr/>
              </p14:nvContentPartPr>
              <p14:xfrm>
                <a:off x="7236280" y="4604827"/>
                <a:ext cx="221760" cy="88920"/>
              </p14:xfrm>
            </p:contentPart>
          </mc:Choice>
          <mc:Fallback xmlns="">
            <p:pic>
              <p:nvPicPr>
                <p:cNvPr id="28" name="Freihand 27">
                  <a:extLst>
                    <a:ext uri="{FF2B5EF4-FFF2-40B4-BE49-F238E27FC236}">
                      <a16:creationId xmlns:a16="http://schemas.microsoft.com/office/drawing/2014/main" id="{1F93C7F9-B7BD-4A21-852F-48F63D18DCA0}"/>
                    </a:ext>
                  </a:extLst>
                </p:cNvPr>
                <p:cNvPicPr/>
                <p:nvPr/>
              </p:nvPicPr>
              <p:blipFill>
                <a:blip r:embed="rId93"/>
                <a:stretch>
                  <a:fillRect/>
                </a:stretch>
              </p:blipFill>
              <p:spPr>
                <a:xfrm>
                  <a:off x="7231960" y="4600507"/>
                  <a:ext cx="230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9" name="Freihand 28">
                  <a:extLst>
                    <a:ext uri="{FF2B5EF4-FFF2-40B4-BE49-F238E27FC236}">
                      <a16:creationId xmlns:a16="http://schemas.microsoft.com/office/drawing/2014/main" id="{196F3EC4-C68A-469E-B2EF-A68D69E7ED02}"/>
                    </a:ext>
                  </a:extLst>
                </p14:cNvPr>
                <p14:cNvContentPartPr/>
                <p14:nvPr/>
              </p14:nvContentPartPr>
              <p14:xfrm>
                <a:off x="7494040" y="4582867"/>
                <a:ext cx="142200" cy="47880"/>
              </p14:xfrm>
            </p:contentPart>
          </mc:Choice>
          <mc:Fallback xmlns="">
            <p:pic>
              <p:nvPicPr>
                <p:cNvPr id="29" name="Freihand 28">
                  <a:extLst>
                    <a:ext uri="{FF2B5EF4-FFF2-40B4-BE49-F238E27FC236}">
                      <a16:creationId xmlns:a16="http://schemas.microsoft.com/office/drawing/2014/main" id="{196F3EC4-C68A-469E-B2EF-A68D69E7ED02}"/>
                    </a:ext>
                  </a:extLst>
                </p:cNvPr>
                <p:cNvPicPr/>
                <p:nvPr/>
              </p:nvPicPr>
              <p:blipFill>
                <a:blip r:embed="rId95"/>
                <a:stretch>
                  <a:fillRect/>
                </a:stretch>
              </p:blipFill>
              <p:spPr>
                <a:xfrm>
                  <a:off x="7489720" y="4578547"/>
                  <a:ext cx="1508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0" name="Freihand 29">
                  <a:extLst>
                    <a:ext uri="{FF2B5EF4-FFF2-40B4-BE49-F238E27FC236}">
                      <a16:creationId xmlns:a16="http://schemas.microsoft.com/office/drawing/2014/main" id="{464B1465-271E-47F9-8559-C4D846756923}"/>
                    </a:ext>
                  </a:extLst>
                </p14:cNvPr>
                <p14:cNvContentPartPr/>
                <p14:nvPr/>
              </p14:nvContentPartPr>
              <p14:xfrm>
                <a:off x="7611760" y="4530307"/>
                <a:ext cx="37440" cy="19080"/>
              </p14:xfrm>
            </p:contentPart>
          </mc:Choice>
          <mc:Fallback xmlns="">
            <p:pic>
              <p:nvPicPr>
                <p:cNvPr id="30" name="Freihand 29">
                  <a:extLst>
                    <a:ext uri="{FF2B5EF4-FFF2-40B4-BE49-F238E27FC236}">
                      <a16:creationId xmlns:a16="http://schemas.microsoft.com/office/drawing/2014/main" id="{464B1465-271E-47F9-8559-C4D846756923}"/>
                    </a:ext>
                  </a:extLst>
                </p:cNvPr>
                <p:cNvPicPr/>
                <p:nvPr/>
              </p:nvPicPr>
              <p:blipFill>
                <a:blip r:embed="rId97"/>
                <a:stretch>
                  <a:fillRect/>
                </a:stretch>
              </p:blipFill>
              <p:spPr>
                <a:xfrm>
                  <a:off x="7607440" y="4525987"/>
                  <a:ext cx="460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1" name="Freihand 30">
                  <a:extLst>
                    <a:ext uri="{FF2B5EF4-FFF2-40B4-BE49-F238E27FC236}">
                      <a16:creationId xmlns:a16="http://schemas.microsoft.com/office/drawing/2014/main" id="{8C4DA0B8-56CC-49F5-9083-852B0CE67FC0}"/>
                    </a:ext>
                  </a:extLst>
                </p14:cNvPr>
                <p14:cNvContentPartPr/>
                <p14:nvPr/>
              </p14:nvContentPartPr>
              <p14:xfrm>
                <a:off x="7666840" y="4444987"/>
                <a:ext cx="218520" cy="155880"/>
              </p14:xfrm>
            </p:contentPart>
          </mc:Choice>
          <mc:Fallback xmlns="">
            <p:pic>
              <p:nvPicPr>
                <p:cNvPr id="31" name="Freihand 30">
                  <a:extLst>
                    <a:ext uri="{FF2B5EF4-FFF2-40B4-BE49-F238E27FC236}">
                      <a16:creationId xmlns:a16="http://schemas.microsoft.com/office/drawing/2014/main" id="{8C4DA0B8-56CC-49F5-9083-852B0CE67FC0}"/>
                    </a:ext>
                  </a:extLst>
                </p:cNvPr>
                <p:cNvPicPr/>
                <p:nvPr/>
              </p:nvPicPr>
              <p:blipFill>
                <a:blip r:embed="rId99"/>
                <a:stretch>
                  <a:fillRect/>
                </a:stretch>
              </p:blipFill>
              <p:spPr>
                <a:xfrm>
                  <a:off x="7662520" y="4440667"/>
                  <a:ext cx="2271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2" name="Freihand 31">
                  <a:extLst>
                    <a:ext uri="{FF2B5EF4-FFF2-40B4-BE49-F238E27FC236}">
                      <a16:creationId xmlns:a16="http://schemas.microsoft.com/office/drawing/2014/main" id="{B1C57BF6-BD20-4E98-81D1-C07A949F5989}"/>
                    </a:ext>
                  </a:extLst>
                </p14:cNvPr>
                <p14:cNvContentPartPr/>
                <p14:nvPr/>
              </p14:nvContentPartPr>
              <p14:xfrm>
                <a:off x="7934680" y="4511947"/>
                <a:ext cx="165240" cy="56880"/>
              </p14:xfrm>
            </p:contentPart>
          </mc:Choice>
          <mc:Fallback xmlns="">
            <p:pic>
              <p:nvPicPr>
                <p:cNvPr id="32" name="Freihand 31">
                  <a:extLst>
                    <a:ext uri="{FF2B5EF4-FFF2-40B4-BE49-F238E27FC236}">
                      <a16:creationId xmlns:a16="http://schemas.microsoft.com/office/drawing/2014/main" id="{B1C57BF6-BD20-4E98-81D1-C07A949F5989}"/>
                    </a:ext>
                  </a:extLst>
                </p:cNvPr>
                <p:cNvPicPr/>
                <p:nvPr/>
              </p:nvPicPr>
              <p:blipFill>
                <a:blip r:embed="rId101"/>
                <a:stretch>
                  <a:fillRect/>
                </a:stretch>
              </p:blipFill>
              <p:spPr>
                <a:xfrm>
                  <a:off x="7930360" y="4507627"/>
                  <a:ext cx="1738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3" name="Freihand 32">
                  <a:extLst>
                    <a:ext uri="{FF2B5EF4-FFF2-40B4-BE49-F238E27FC236}">
                      <a16:creationId xmlns:a16="http://schemas.microsoft.com/office/drawing/2014/main" id="{1DA0E986-DFE4-4B07-A224-2686F5357605}"/>
                    </a:ext>
                  </a:extLst>
                </p14:cNvPr>
                <p14:cNvContentPartPr/>
                <p14:nvPr/>
              </p14:nvContentPartPr>
              <p14:xfrm>
                <a:off x="8137360" y="4370467"/>
                <a:ext cx="268200" cy="207720"/>
              </p14:xfrm>
            </p:contentPart>
          </mc:Choice>
          <mc:Fallback xmlns="">
            <p:pic>
              <p:nvPicPr>
                <p:cNvPr id="33" name="Freihand 32">
                  <a:extLst>
                    <a:ext uri="{FF2B5EF4-FFF2-40B4-BE49-F238E27FC236}">
                      <a16:creationId xmlns:a16="http://schemas.microsoft.com/office/drawing/2014/main" id="{1DA0E986-DFE4-4B07-A224-2686F5357605}"/>
                    </a:ext>
                  </a:extLst>
                </p:cNvPr>
                <p:cNvPicPr/>
                <p:nvPr/>
              </p:nvPicPr>
              <p:blipFill>
                <a:blip r:embed="rId103"/>
                <a:stretch>
                  <a:fillRect/>
                </a:stretch>
              </p:blipFill>
              <p:spPr>
                <a:xfrm>
                  <a:off x="8133040" y="4366147"/>
                  <a:ext cx="2768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4" name="Freihand 33">
                  <a:extLst>
                    <a:ext uri="{FF2B5EF4-FFF2-40B4-BE49-F238E27FC236}">
                      <a16:creationId xmlns:a16="http://schemas.microsoft.com/office/drawing/2014/main" id="{46F2FCF4-DE41-41FE-8310-9767E06E289A}"/>
                    </a:ext>
                  </a:extLst>
                </p14:cNvPr>
                <p14:cNvContentPartPr/>
                <p14:nvPr/>
              </p14:nvContentPartPr>
              <p14:xfrm>
                <a:off x="8442640" y="4442107"/>
                <a:ext cx="50040" cy="92520"/>
              </p14:xfrm>
            </p:contentPart>
          </mc:Choice>
          <mc:Fallback xmlns="">
            <p:pic>
              <p:nvPicPr>
                <p:cNvPr id="34" name="Freihand 33">
                  <a:extLst>
                    <a:ext uri="{FF2B5EF4-FFF2-40B4-BE49-F238E27FC236}">
                      <a16:creationId xmlns:a16="http://schemas.microsoft.com/office/drawing/2014/main" id="{46F2FCF4-DE41-41FE-8310-9767E06E289A}"/>
                    </a:ext>
                  </a:extLst>
                </p:cNvPr>
                <p:cNvPicPr/>
                <p:nvPr/>
              </p:nvPicPr>
              <p:blipFill>
                <a:blip r:embed="rId105"/>
                <a:stretch>
                  <a:fillRect/>
                </a:stretch>
              </p:blipFill>
              <p:spPr>
                <a:xfrm>
                  <a:off x="8438320" y="4437787"/>
                  <a:ext cx="586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5" name="Freihand 34">
                  <a:extLst>
                    <a:ext uri="{FF2B5EF4-FFF2-40B4-BE49-F238E27FC236}">
                      <a16:creationId xmlns:a16="http://schemas.microsoft.com/office/drawing/2014/main" id="{9CFA5D1C-58EB-4BAA-BD42-BDC998F2D06D}"/>
                    </a:ext>
                  </a:extLst>
                </p14:cNvPr>
                <p14:cNvContentPartPr/>
                <p14:nvPr/>
              </p14:nvContentPartPr>
              <p14:xfrm>
                <a:off x="8489440" y="4355347"/>
                <a:ext cx="115560" cy="145080"/>
              </p14:xfrm>
            </p:contentPart>
          </mc:Choice>
          <mc:Fallback xmlns="">
            <p:pic>
              <p:nvPicPr>
                <p:cNvPr id="35" name="Freihand 34">
                  <a:extLst>
                    <a:ext uri="{FF2B5EF4-FFF2-40B4-BE49-F238E27FC236}">
                      <a16:creationId xmlns:a16="http://schemas.microsoft.com/office/drawing/2014/main" id="{9CFA5D1C-58EB-4BAA-BD42-BDC998F2D06D}"/>
                    </a:ext>
                  </a:extLst>
                </p:cNvPr>
                <p:cNvPicPr/>
                <p:nvPr/>
              </p:nvPicPr>
              <p:blipFill>
                <a:blip r:embed="rId107"/>
                <a:stretch>
                  <a:fillRect/>
                </a:stretch>
              </p:blipFill>
              <p:spPr>
                <a:xfrm>
                  <a:off x="8485120" y="4351027"/>
                  <a:ext cx="1242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6" name="Freihand 35">
                  <a:extLst>
                    <a:ext uri="{FF2B5EF4-FFF2-40B4-BE49-F238E27FC236}">
                      <a16:creationId xmlns:a16="http://schemas.microsoft.com/office/drawing/2014/main" id="{832E7AB9-D9BF-4346-BB34-F6FA61EE1254}"/>
                    </a:ext>
                  </a:extLst>
                </p14:cNvPr>
                <p14:cNvContentPartPr/>
                <p14:nvPr/>
              </p14:nvContentPartPr>
              <p14:xfrm>
                <a:off x="8035840" y="4735507"/>
                <a:ext cx="94320" cy="122040"/>
              </p14:xfrm>
            </p:contentPart>
          </mc:Choice>
          <mc:Fallback xmlns="">
            <p:pic>
              <p:nvPicPr>
                <p:cNvPr id="36" name="Freihand 35">
                  <a:extLst>
                    <a:ext uri="{FF2B5EF4-FFF2-40B4-BE49-F238E27FC236}">
                      <a16:creationId xmlns:a16="http://schemas.microsoft.com/office/drawing/2014/main" id="{832E7AB9-D9BF-4346-BB34-F6FA61EE1254}"/>
                    </a:ext>
                  </a:extLst>
                </p:cNvPr>
                <p:cNvPicPr/>
                <p:nvPr/>
              </p:nvPicPr>
              <p:blipFill>
                <a:blip r:embed="rId109"/>
                <a:stretch>
                  <a:fillRect/>
                </a:stretch>
              </p:blipFill>
              <p:spPr>
                <a:xfrm>
                  <a:off x="8031520" y="4731187"/>
                  <a:ext cx="102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7" name="Freihand 36">
                  <a:extLst>
                    <a:ext uri="{FF2B5EF4-FFF2-40B4-BE49-F238E27FC236}">
                      <a16:creationId xmlns:a16="http://schemas.microsoft.com/office/drawing/2014/main" id="{D3D2233E-9246-4E46-9B85-4E6D726D8841}"/>
                    </a:ext>
                  </a:extLst>
                </p14:cNvPr>
                <p14:cNvContentPartPr/>
                <p14:nvPr/>
              </p14:nvContentPartPr>
              <p14:xfrm>
                <a:off x="8126200" y="4645507"/>
                <a:ext cx="302760" cy="173520"/>
              </p14:xfrm>
            </p:contentPart>
          </mc:Choice>
          <mc:Fallback xmlns="">
            <p:pic>
              <p:nvPicPr>
                <p:cNvPr id="37" name="Freihand 36">
                  <a:extLst>
                    <a:ext uri="{FF2B5EF4-FFF2-40B4-BE49-F238E27FC236}">
                      <a16:creationId xmlns:a16="http://schemas.microsoft.com/office/drawing/2014/main" id="{D3D2233E-9246-4E46-9B85-4E6D726D8841}"/>
                    </a:ext>
                  </a:extLst>
                </p:cNvPr>
                <p:cNvPicPr/>
                <p:nvPr/>
              </p:nvPicPr>
              <p:blipFill>
                <a:blip r:embed="rId111"/>
                <a:stretch>
                  <a:fillRect/>
                </a:stretch>
              </p:blipFill>
              <p:spPr>
                <a:xfrm>
                  <a:off x="8121880" y="4641187"/>
                  <a:ext cx="3114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9" name="Freihand 38">
                  <a:extLst>
                    <a:ext uri="{FF2B5EF4-FFF2-40B4-BE49-F238E27FC236}">
                      <a16:creationId xmlns:a16="http://schemas.microsoft.com/office/drawing/2014/main" id="{FC2D5AF0-0006-4850-97F1-39E0EDBC2714}"/>
                    </a:ext>
                  </a:extLst>
                </p14:cNvPr>
                <p14:cNvContentPartPr/>
                <p14:nvPr/>
              </p14:nvContentPartPr>
              <p14:xfrm>
                <a:off x="5478040" y="4745587"/>
                <a:ext cx="264240" cy="303120"/>
              </p14:xfrm>
            </p:contentPart>
          </mc:Choice>
          <mc:Fallback xmlns="">
            <p:pic>
              <p:nvPicPr>
                <p:cNvPr id="39" name="Freihand 38">
                  <a:extLst>
                    <a:ext uri="{FF2B5EF4-FFF2-40B4-BE49-F238E27FC236}">
                      <a16:creationId xmlns:a16="http://schemas.microsoft.com/office/drawing/2014/main" id="{FC2D5AF0-0006-4850-97F1-39E0EDBC2714}"/>
                    </a:ext>
                  </a:extLst>
                </p:cNvPr>
                <p:cNvPicPr/>
                <p:nvPr/>
              </p:nvPicPr>
              <p:blipFill>
                <a:blip r:embed="rId113"/>
                <a:stretch>
                  <a:fillRect/>
                </a:stretch>
              </p:blipFill>
              <p:spPr>
                <a:xfrm>
                  <a:off x="5473720" y="4741267"/>
                  <a:ext cx="27288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0" name="Freihand 39">
                  <a:extLst>
                    <a:ext uri="{FF2B5EF4-FFF2-40B4-BE49-F238E27FC236}">
                      <a16:creationId xmlns:a16="http://schemas.microsoft.com/office/drawing/2014/main" id="{A3FD3C23-D2C5-447E-A93C-7129F7889B2D}"/>
                    </a:ext>
                  </a:extLst>
                </p14:cNvPr>
                <p14:cNvContentPartPr/>
                <p14:nvPr/>
              </p14:nvContentPartPr>
              <p14:xfrm>
                <a:off x="5572720" y="4884907"/>
                <a:ext cx="192600" cy="186840"/>
              </p14:xfrm>
            </p:contentPart>
          </mc:Choice>
          <mc:Fallback xmlns="">
            <p:pic>
              <p:nvPicPr>
                <p:cNvPr id="40" name="Freihand 39">
                  <a:extLst>
                    <a:ext uri="{FF2B5EF4-FFF2-40B4-BE49-F238E27FC236}">
                      <a16:creationId xmlns:a16="http://schemas.microsoft.com/office/drawing/2014/main" id="{A3FD3C23-D2C5-447E-A93C-7129F7889B2D}"/>
                    </a:ext>
                  </a:extLst>
                </p:cNvPr>
                <p:cNvPicPr/>
                <p:nvPr/>
              </p:nvPicPr>
              <p:blipFill>
                <a:blip r:embed="rId115"/>
                <a:stretch>
                  <a:fillRect/>
                </a:stretch>
              </p:blipFill>
              <p:spPr>
                <a:xfrm>
                  <a:off x="5568400" y="4880587"/>
                  <a:ext cx="2012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2" name="Freihand 41">
                  <a:extLst>
                    <a:ext uri="{FF2B5EF4-FFF2-40B4-BE49-F238E27FC236}">
                      <a16:creationId xmlns:a16="http://schemas.microsoft.com/office/drawing/2014/main" id="{C1D992EF-57EA-4D8B-A09B-58BBCC6782E7}"/>
                    </a:ext>
                  </a:extLst>
                </p14:cNvPr>
                <p14:cNvContentPartPr/>
                <p14:nvPr/>
              </p14:nvContentPartPr>
              <p14:xfrm>
                <a:off x="4476160" y="4380187"/>
                <a:ext cx="105480" cy="235080"/>
              </p14:xfrm>
            </p:contentPart>
          </mc:Choice>
          <mc:Fallback xmlns="">
            <p:pic>
              <p:nvPicPr>
                <p:cNvPr id="42" name="Freihand 41">
                  <a:extLst>
                    <a:ext uri="{FF2B5EF4-FFF2-40B4-BE49-F238E27FC236}">
                      <a16:creationId xmlns:a16="http://schemas.microsoft.com/office/drawing/2014/main" id="{C1D992EF-57EA-4D8B-A09B-58BBCC6782E7}"/>
                    </a:ext>
                  </a:extLst>
                </p:cNvPr>
                <p:cNvPicPr/>
                <p:nvPr/>
              </p:nvPicPr>
              <p:blipFill>
                <a:blip r:embed="rId117"/>
                <a:stretch>
                  <a:fillRect/>
                </a:stretch>
              </p:blipFill>
              <p:spPr>
                <a:xfrm>
                  <a:off x="4471840" y="4375867"/>
                  <a:ext cx="1141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3" name="Freihand 42">
                  <a:extLst>
                    <a:ext uri="{FF2B5EF4-FFF2-40B4-BE49-F238E27FC236}">
                      <a16:creationId xmlns:a16="http://schemas.microsoft.com/office/drawing/2014/main" id="{2329DD84-CE5A-40E2-AD22-054115BB5E5F}"/>
                    </a:ext>
                  </a:extLst>
                </p14:cNvPr>
                <p14:cNvContentPartPr/>
                <p14:nvPr/>
              </p14:nvContentPartPr>
              <p14:xfrm>
                <a:off x="4599640" y="4514827"/>
                <a:ext cx="14400" cy="85680"/>
              </p14:xfrm>
            </p:contentPart>
          </mc:Choice>
          <mc:Fallback xmlns="">
            <p:pic>
              <p:nvPicPr>
                <p:cNvPr id="43" name="Freihand 42">
                  <a:extLst>
                    <a:ext uri="{FF2B5EF4-FFF2-40B4-BE49-F238E27FC236}">
                      <a16:creationId xmlns:a16="http://schemas.microsoft.com/office/drawing/2014/main" id="{2329DD84-CE5A-40E2-AD22-054115BB5E5F}"/>
                    </a:ext>
                  </a:extLst>
                </p:cNvPr>
                <p:cNvPicPr/>
                <p:nvPr/>
              </p:nvPicPr>
              <p:blipFill>
                <a:blip r:embed="rId119"/>
                <a:stretch>
                  <a:fillRect/>
                </a:stretch>
              </p:blipFill>
              <p:spPr>
                <a:xfrm>
                  <a:off x="4595320" y="4510507"/>
                  <a:ext cx="23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4" name="Freihand 43">
                  <a:extLst>
                    <a:ext uri="{FF2B5EF4-FFF2-40B4-BE49-F238E27FC236}">
                      <a16:creationId xmlns:a16="http://schemas.microsoft.com/office/drawing/2014/main" id="{E52EBB3F-36EF-440D-AF78-F8869E274473}"/>
                    </a:ext>
                  </a:extLst>
                </p14:cNvPr>
                <p14:cNvContentPartPr/>
                <p14:nvPr/>
              </p14:nvContentPartPr>
              <p14:xfrm>
                <a:off x="4615840" y="4439227"/>
                <a:ext cx="15120" cy="33480"/>
              </p14:xfrm>
            </p:contentPart>
          </mc:Choice>
          <mc:Fallback xmlns="">
            <p:pic>
              <p:nvPicPr>
                <p:cNvPr id="44" name="Freihand 43">
                  <a:extLst>
                    <a:ext uri="{FF2B5EF4-FFF2-40B4-BE49-F238E27FC236}">
                      <a16:creationId xmlns:a16="http://schemas.microsoft.com/office/drawing/2014/main" id="{E52EBB3F-36EF-440D-AF78-F8869E274473}"/>
                    </a:ext>
                  </a:extLst>
                </p:cNvPr>
                <p:cNvPicPr/>
                <p:nvPr/>
              </p:nvPicPr>
              <p:blipFill>
                <a:blip r:embed="rId121"/>
                <a:stretch>
                  <a:fillRect/>
                </a:stretch>
              </p:blipFill>
              <p:spPr>
                <a:xfrm>
                  <a:off x="4611520" y="4434907"/>
                  <a:ext cx="237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5" name="Freihand 44">
                  <a:extLst>
                    <a:ext uri="{FF2B5EF4-FFF2-40B4-BE49-F238E27FC236}">
                      <a16:creationId xmlns:a16="http://schemas.microsoft.com/office/drawing/2014/main" id="{BA6F7F22-3113-4AC1-825A-437BAB155749}"/>
                    </a:ext>
                  </a:extLst>
                </p14:cNvPr>
                <p14:cNvContentPartPr/>
                <p14:nvPr/>
              </p14:nvContentPartPr>
              <p14:xfrm>
                <a:off x="4642480" y="4514107"/>
                <a:ext cx="120240" cy="231840"/>
              </p14:xfrm>
            </p:contentPart>
          </mc:Choice>
          <mc:Fallback xmlns="">
            <p:pic>
              <p:nvPicPr>
                <p:cNvPr id="45" name="Freihand 44">
                  <a:extLst>
                    <a:ext uri="{FF2B5EF4-FFF2-40B4-BE49-F238E27FC236}">
                      <a16:creationId xmlns:a16="http://schemas.microsoft.com/office/drawing/2014/main" id="{BA6F7F22-3113-4AC1-825A-437BAB155749}"/>
                    </a:ext>
                  </a:extLst>
                </p:cNvPr>
                <p:cNvPicPr/>
                <p:nvPr/>
              </p:nvPicPr>
              <p:blipFill>
                <a:blip r:embed="rId123"/>
                <a:stretch>
                  <a:fillRect/>
                </a:stretch>
              </p:blipFill>
              <p:spPr>
                <a:xfrm>
                  <a:off x="4638160" y="4509787"/>
                  <a:ext cx="1288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6" name="Freihand 45">
                  <a:extLst>
                    <a:ext uri="{FF2B5EF4-FFF2-40B4-BE49-F238E27FC236}">
                      <a16:creationId xmlns:a16="http://schemas.microsoft.com/office/drawing/2014/main" id="{DED12112-4814-4930-AB23-99E6A6167900}"/>
                    </a:ext>
                  </a:extLst>
                </p14:cNvPr>
                <p14:cNvContentPartPr/>
                <p14:nvPr/>
              </p14:nvContentPartPr>
              <p14:xfrm>
                <a:off x="4783600" y="4511227"/>
                <a:ext cx="140040" cy="121320"/>
              </p14:xfrm>
            </p:contentPart>
          </mc:Choice>
          <mc:Fallback xmlns="">
            <p:pic>
              <p:nvPicPr>
                <p:cNvPr id="46" name="Freihand 45">
                  <a:extLst>
                    <a:ext uri="{FF2B5EF4-FFF2-40B4-BE49-F238E27FC236}">
                      <a16:creationId xmlns:a16="http://schemas.microsoft.com/office/drawing/2014/main" id="{DED12112-4814-4930-AB23-99E6A6167900}"/>
                    </a:ext>
                  </a:extLst>
                </p:cNvPr>
                <p:cNvPicPr/>
                <p:nvPr/>
              </p:nvPicPr>
              <p:blipFill>
                <a:blip r:embed="rId125"/>
                <a:stretch>
                  <a:fillRect/>
                </a:stretch>
              </p:blipFill>
              <p:spPr>
                <a:xfrm>
                  <a:off x="4779280" y="4506907"/>
                  <a:ext cx="148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8" name="Freihand 47">
                  <a:extLst>
                    <a:ext uri="{FF2B5EF4-FFF2-40B4-BE49-F238E27FC236}">
                      <a16:creationId xmlns:a16="http://schemas.microsoft.com/office/drawing/2014/main" id="{4E31FA61-604F-4CC7-BBF5-2DB08FAF1C20}"/>
                    </a:ext>
                  </a:extLst>
                </p14:cNvPr>
                <p14:cNvContentPartPr/>
                <p14:nvPr/>
              </p14:nvContentPartPr>
              <p14:xfrm>
                <a:off x="4969720" y="4485667"/>
                <a:ext cx="231480" cy="130680"/>
              </p14:xfrm>
            </p:contentPart>
          </mc:Choice>
          <mc:Fallback xmlns="">
            <p:pic>
              <p:nvPicPr>
                <p:cNvPr id="48" name="Freihand 47">
                  <a:extLst>
                    <a:ext uri="{FF2B5EF4-FFF2-40B4-BE49-F238E27FC236}">
                      <a16:creationId xmlns:a16="http://schemas.microsoft.com/office/drawing/2014/main" id="{4E31FA61-604F-4CC7-BBF5-2DB08FAF1C20}"/>
                    </a:ext>
                  </a:extLst>
                </p:cNvPr>
                <p:cNvPicPr/>
                <p:nvPr/>
              </p:nvPicPr>
              <p:blipFill>
                <a:blip r:embed="rId127"/>
                <a:stretch>
                  <a:fillRect/>
                </a:stretch>
              </p:blipFill>
              <p:spPr>
                <a:xfrm>
                  <a:off x="4965400" y="4481347"/>
                  <a:ext cx="2401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9" name="Freihand 48">
                  <a:extLst>
                    <a:ext uri="{FF2B5EF4-FFF2-40B4-BE49-F238E27FC236}">
                      <a16:creationId xmlns:a16="http://schemas.microsoft.com/office/drawing/2014/main" id="{7D2ED45F-77A9-4207-AE96-36789F86C1BF}"/>
                    </a:ext>
                  </a:extLst>
                </p14:cNvPr>
                <p14:cNvContentPartPr/>
                <p14:nvPr/>
              </p14:nvContentPartPr>
              <p14:xfrm>
                <a:off x="5204080" y="4415107"/>
                <a:ext cx="111600" cy="351000"/>
              </p14:xfrm>
            </p:contentPart>
          </mc:Choice>
          <mc:Fallback xmlns="">
            <p:pic>
              <p:nvPicPr>
                <p:cNvPr id="49" name="Freihand 48">
                  <a:extLst>
                    <a:ext uri="{FF2B5EF4-FFF2-40B4-BE49-F238E27FC236}">
                      <a16:creationId xmlns:a16="http://schemas.microsoft.com/office/drawing/2014/main" id="{7D2ED45F-77A9-4207-AE96-36789F86C1BF}"/>
                    </a:ext>
                  </a:extLst>
                </p:cNvPr>
                <p:cNvPicPr/>
                <p:nvPr/>
              </p:nvPicPr>
              <p:blipFill>
                <a:blip r:embed="rId129"/>
                <a:stretch>
                  <a:fillRect/>
                </a:stretch>
              </p:blipFill>
              <p:spPr>
                <a:xfrm>
                  <a:off x="5199760" y="4410787"/>
                  <a:ext cx="12024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0" name="Freihand 49">
                  <a:extLst>
                    <a:ext uri="{FF2B5EF4-FFF2-40B4-BE49-F238E27FC236}">
                      <a16:creationId xmlns:a16="http://schemas.microsoft.com/office/drawing/2014/main" id="{F483E0EF-F8DE-4B55-B2C5-636B67BEED63}"/>
                    </a:ext>
                  </a:extLst>
                </p14:cNvPr>
                <p14:cNvContentPartPr/>
                <p14:nvPr/>
              </p14:nvContentPartPr>
              <p14:xfrm>
                <a:off x="5993920" y="4552267"/>
                <a:ext cx="41400" cy="239040"/>
              </p14:xfrm>
            </p:contentPart>
          </mc:Choice>
          <mc:Fallback xmlns="">
            <p:pic>
              <p:nvPicPr>
                <p:cNvPr id="50" name="Freihand 49">
                  <a:extLst>
                    <a:ext uri="{FF2B5EF4-FFF2-40B4-BE49-F238E27FC236}">
                      <a16:creationId xmlns:a16="http://schemas.microsoft.com/office/drawing/2014/main" id="{F483E0EF-F8DE-4B55-B2C5-636B67BEED63}"/>
                    </a:ext>
                  </a:extLst>
                </p:cNvPr>
                <p:cNvPicPr/>
                <p:nvPr/>
              </p:nvPicPr>
              <p:blipFill>
                <a:blip r:embed="rId131"/>
                <a:stretch>
                  <a:fillRect/>
                </a:stretch>
              </p:blipFill>
              <p:spPr>
                <a:xfrm>
                  <a:off x="5989600" y="4547947"/>
                  <a:ext cx="5004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1" name="Freihand 50">
                  <a:extLst>
                    <a:ext uri="{FF2B5EF4-FFF2-40B4-BE49-F238E27FC236}">
                      <a16:creationId xmlns:a16="http://schemas.microsoft.com/office/drawing/2014/main" id="{4B861939-9330-48BF-8C4C-A66585E53607}"/>
                    </a:ext>
                  </a:extLst>
                </p14:cNvPr>
                <p14:cNvContentPartPr/>
                <p14:nvPr/>
              </p14:nvContentPartPr>
              <p14:xfrm>
                <a:off x="5958640" y="4749907"/>
                <a:ext cx="137880" cy="116280"/>
              </p14:xfrm>
            </p:contentPart>
          </mc:Choice>
          <mc:Fallback xmlns="">
            <p:pic>
              <p:nvPicPr>
                <p:cNvPr id="51" name="Freihand 50">
                  <a:extLst>
                    <a:ext uri="{FF2B5EF4-FFF2-40B4-BE49-F238E27FC236}">
                      <a16:creationId xmlns:a16="http://schemas.microsoft.com/office/drawing/2014/main" id="{4B861939-9330-48BF-8C4C-A66585E53607}"/>
                    </a:ext>
                  </a:extLst>
                </p:cNvPr>
                <p:cNvPicPr/>
                <p:nvPr/>
              </p:nvPicPr>
              <p:blipFill>
                <a:blip r:embed="rId133"/>
                <a:stretch>
                  <a:fillRect/>
                </a:stretch>
              </p:blipFill>
              <p:spPr>
                <a:xfrm>
                  <a:off x="5954320" y="4745587"/>
                  <a:ext cx="146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3" name="Freihand 52">
                  <a:extLst>
                    <a:ext uri="{FF2B5EF4-FFF2-40B4-BE49-F238E27FC236}">
                      <a16:creationId xmlns:a16="http://schemas.microsoft.com/office/drawing/2014/main" id="{83DF2345-D7E6-422B-A23F-57CE6B25A111}"/>
                    </a:ext>
                  </a:extLst>
                </p14:cNvPr>
                <p14:cNvContentPartPr/>
                <p14:nvPr/>
              </p14:nvContentPartPr>
              <p14:xfrm>
                <a:off x="5621320" y="4355707"/>
                <a:ext cx="12240" cy="146520"/>
              </p14:xfrm>
            </p:contentPart>
          </mc:Choice>
          <mc:Fallback xmlns="">
            <p:pic>
              <p:nvPicPr>
                <p:cNvPr id="53" name="Freihand 52">
                  <a:extLst>
                    <a:ext uri="{FF2B5EF4-FFF2-40B4-BE49-F238E27FC236}">
                      <a16:creationId xmlns:a16="http://schemas.microsoft.com/office/drawing/2014/main" id="{83DF2345-D7E6-422B-A23F-57CE6B25A111}"/>
                    </a:ext>
                  </a:extLst>
                </p:cNvPr>
                <p:cNvPicPr/>
                <p:nvPr/>
              </p:nvPicPr>
              <p:blipFill>
                <a:blip r:embed="rId135"/>
                <a:stretch>
                  <a:fillRect/>
                </a:stretch>
              </p:blipFill>
              <p:spPr>
                <a:xfrm>
                  <a:off x="5617000" y="4351387"/>
                  <a:ext cx="208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4" name="Freihand 53">
                  <a:extLst>
                    <a:ext uri="{FF2B5EF4-FFF2-40B4-BE49-F238E27FC236}">
                      <a16:creationId xmlns:a16="http://schemas.microsoft.com/office/drawing/2014/main" id="{784F1DA8-4323-4CE6-9DCF-E7AA27B73050}"/>
                    </a:ext>
                  </a:extLst>
                </p14:cNvPr>
                <p14:cNvContentPartPr/>
                <p14:nvPr/>
              </p14:nvContentPartPr>
              <p14:xfrm>
                <a:off x="5554360" y="4321147"/>
                <a:ext cx="122760" cy="154800"/>
              </p14:xfrm>
            </p:contentPart>
          </mc:Choice>
          <mc:Fallback xmlns="">
            <p:pic>
              <p:nvPicPr>
                <p:cNvPr id="54" name="Freihand 53">
                  <a:extLst>
                    <a:ext uri="{FF2B5EF4-FFF2-40B4-BE49-F238E27FC236}">
                      <a16:creationId xmlns:a16="http://schemas.microsoft.com/office/drawing/2014/main" id="{784F1DA8-4323-4CE6-9DCF-E7AA27B73050}"/>
                    </a:ext>
                  </a:extLst>
                </p:cNvPr>
                <p:cNvPicPr/>
                <p:nvPr/>
              </p:nvPicPr>
              <p:blipFill>
                <a:blip r:embed="rId137"/>
                <a:stretch>
                  <a:fillRect/>
                </a:stretch>
              </p:blipFill>
              <p:spPr>
                <a:xfrm>
                  <a:off x="5550040" y="4316827"/>
                  <a:ext cx="1314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5" name="Freihand 54">
                  <a:extLst>
                    <a:ext uri="{FF2B5EF4-FFF2-40B4-BE49-F238E27FC236}">
                      <a16:creationId xmlns:a16="http://schemas.microsoft.com/office/drawing/2014/main" id="{F8773B54-003E-465D-9318-C2C08D5C0F33}"/>
                    </a:ext>
                  </a:extLst>
                </p14:cNvPr>
                <p14:cNvContentPartPr/>
                <p14:nvPr/>
              </p14:nvContentPartPr>
              <p14:xfrm>
                <a:off x="5683240" y="4381267"/>
                <a:ext cx="197280" cy="73800"/>
              </p14:xfrm>
            </p:contentPart>
          </mc:Choice>
          <mc:Fallback xmlns="">
            <p:pic>
              <p:nvPicPr>
                <p:cNvPr id="55" name="Freihand 54">
                  <a:extLst>
                    <a:ext uri="{FF2B5EF4-FFF2-40B4-BE49-F238E27FC236}">
                      <a16:creationId xmlns:a16="http://schemas.microsoft.com/office/drawing/2014/main" id="{F8773B54-003E-465D-9318-C2C08D5C0F33}"/>
                    </a:ext>
                  </a:extLst>
                </p:cNvPr>
                <p:cNvPicPr/>
                <p:nvPr/>
              </p:nvPicPr>
              <p:blipFill>
                <a:blip r:embed="rId139"/>
                <a:stretch>
                  <a:fillRect/>
                </a:stretch>
              </p:blipFill>
              <p:spPr>
                <a:xfrm>
                  <a:off x="5678920" y="4376947"/>
                  <a:ext cx="2059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6" name="Freihand 55">
                  <a:extLst>
                    <a:ext uri="{FF2B5EF4-FFF2-40B4-BE49-F238E27FC236}">
                      <a16:creationId xmlns:a16="http://schemas.microsoft.com/office/drawing/2014/main" id="{FDD00C44-1E0B-4BAD-B749-4B9F7A08BBE2}"/>
                    </a:ext>
                  </a:extLst>
                </p14:cNvPr>
                <p14:cNvContentPartPr/>
                <p14:nvPr/>
              </p14:nvContentPartPr>
              <p14:xfrm>
                <a:off x="5885200" y="4381987"/>
                <a:ext cx="29160" cy="31680"/>
              </p14:xfrm>
            </p:contentPart>
          </mc:Choice>
          <mc:Fallback xmlns="">
            <p:pic>
              <p:nvPicPr>
                <p:cNvPr id="56" name="Freihand 55">
                  <a:extLst>
                    <a:ext uri="{FF2B5EF4-FFF2-40B4-BE49-F238E27FC236}">
                      <a16:creationId xmlns:a16="http://schemas.microsoft.com/office/drawing/2014/main" id="{FDD00C44-1E0B-4BAD-B749-4B9F7A08BBE2}"/>
                    </a:ext>
                  </a:extLst>
                </p:cNvPr>
                <p:cNvPicPr/>
                <p:nvPr/>
              </p:nvPicPr>
              <p:blipFill>
                <a:blip r:embed="rId141"/>
                <a:stretch>
                  <a:fillRect/>
                </a:stretch>
              </p:blipFill>
              <p:spPr>
                <a:xfrm>
                  <a:off x="5880880" y="4377667"/>
                  <a:ext cx="378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7" name="Freihand 56">
                  <a:extLst>
                    <a:ext uri="{FF2B5EF4-FFF2-40B4-BE49-F238E27FC236}">
                      <a16:creationId xmlns:a16="http://schemas.microsoft.com/office/drawing/2014/main" id="{FF046DFE-EA2E-4B71-8957-5B276A8C9E6E}"/>
                    </a:ext>
                  </a:extLst>
                </p14:cNvPr>
                <p14:cNvContentPartPr/>
                <p14:nvPr/>
              </p14:nvContentPartPr>
              <p14:xfrm>
                <a:off x="5899960" y="4404667"/>
                <a:ext cx="360" cy="360"/>
              </p14:xfrm>
            </p:contentPart>
          </mc:Choice>
          <mc:Fallback xmlns="">
            <p:pic>
              <p:nvPicPr>
                <p:cNvPr id="57" name="Freihand 56">
                  <a:extLst>
                    <a:ext uri="{FF2B5EF4-FFF2-40B4-BE49-F238E27FC236}">
                      <a16:creationId xmlns:a16="http://schemas.microsoft.com/office/drawing/2014/main" id="{FF046DFE-EA2E-4B71-8957-5B276A8C9E6E}"/>
                    </a:ext>
                  </a:extLst>
                </p:cNvPr>
                <p:cNvPicPr/>
                <p:nvPr/>
              </p:nvPicPr>
              <p:blipFill>
                <a:blip r:embed="rId143"/>
                <a:stretch>
                  <a:fillRect/>
                </a:stretch>
              </p:blipFill>
              <p:spPr>
                <a:xfrm>
                  <a:off x="5895640" y="4400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8" name="Freihand 57">
                  <a:extLst>
                    <a:ext uri="{FF2B5EF4-FFF2-40B4-BE49-F238E27FC236}">
                      <a16:creationId xmlns:a16="http://schemas.microsoft.com/office/drawing/2014/main" id="{F4105F7C-8AD8-43A2-8976-653D81F585EB}"/>
                    </a:ext>
                  </a:extLst>
                </p14:cNvPr>
                <p14:cNvContentPartPr/>
                <p14:nvPr/>
              </p14:nvContentPartPr>
              <p14:xfrm>
                <a:off x="5877640" y="4352827"/>
                <a:ext cx="224640" cy="96480"/>
              </p14:xfrm>
            </p:contentPart>
          </mc:Choice>
          <mc:Fallback xmlns="">
            <p:pic>
              <p:nvPicPr>
                <p:cNvPr id="58" name="Freihand 57">
                  <a:extLst>
                    <a:ext uri="{FF2B5EF4-FFF2-40B4-BE49-F238E27FC236}">
                      <a16:creationId xmlns:a16="http://schemas.microsoft.com/office/drawing/2014/main" id="{F4105F7C-8AD8-43A2-8976-653D81F585EB}"/>
                    </a:ext>
                  </a:extLst>
                </p:cNvPr>
                <p:cNvPicPr/>
                <p:nvPr/>
              </p:nvPicPr>
              <p:blipFill>
                <a:blip r:embed="rId145"/>
                <a:stretch>
                  <a:fillRect/>
                </a:stretch>
              </p:blipFill>
              <p:spPr>
                <a:xfrm>
                  <a:off x="5873320" y="4348507"/>
                  <a:ext cx="2332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9" name="Freihand 88">
                  <a:extLst>
                    <a:ext uri="{FF2B5EF4-FFF2-40B4-BE49-F238E27FC236}">
                      <a16:creationId xmlns:a16="http://schemas.microsoft.com/office/drawing/2014/main" id="{20A93430-9BBC-4755-9489-92D5D299B474}"/>
                    </a:ext>
                  </a:extLst>
                </p14:cNvPr>
                <p14:cNvContentPartPr/>
                <p14:nvPr/>
              </p14:nvContentPartPr>
              <p14:xfrm>
                <a:off x="7116760" y="4644427"/>
                <a:ext cx="717120" cy="174960"/>
              </p14:xfrm>
            </p:contentPart>
          </mc:Choice>
          <mc:Fallback xmlns="">
            <p:pic>
              <p:nvPicPr>
                <p:cNvPr id="89" name="Freihand 88">
                  <a:extLst>
                    <a:ext uri="{FF2B5EF4-FFF2-40B4-BE49-F238E27FC236}">
                      <a16:creationId xmlns:a16="http://schemas.microsoft.com/office/drawing/2014/main" id="{20A93430-9BBC-4755-9489-92D5D299B474}"/>
                    </a:ext>
                  </a:extLst>
                </p:cNvPr>
                <p:cNvPicPr/>
                <p:nvPr/>
              </p:nvPicPr>
              <p:blipFill>
                <a:blip r:embed="rId147"/>
                <a:stretch>
                  <a:fillRect/>
                </a:stretch>
              </p:blipFill>
              <p:spPr>
                <a:xfrm>
                  <a:off x="7112440" y="4640107"/>
                  <a:ext cx="725760" cy="183600"/>
                </a:xfrm>
                <a:prstGeom prst="rect">
                  <a:avLst/>
                </a:prstGeom>
              </p:spPr>
            </p:pic>
          </mc:Fallback>
        </mc:AlternateContent>
      </p:grpSp>
    </p:spTree>
    <p:extLst>
      <p:ext uri="{BB962C8B-B14F-4D97-AF65-F5344CB8AC3E}">
        <p14:creationId xmlns:p14="http://schemas.microsoft.com/office/powerpoint/2010/main" val="282233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8</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a:solidFill>
                  <a:srgbClr val="000000"/>
                </a:solidFill>
                <a:latin typeface="Sparkasse Rg" pitchFamily="34" charset="0"/>
              </a:rPr>
              <a:t>Interest rates and inflation – </a:t>
            </a:r>
            <a:r>
              <a:rPr lang="de-DE" altLang="de-DE" sz="3628" b="1" dirty="0">
                <a:solidFill>
                  <a:srgbClr val="000000"/>
                </a:solidFill>
                <a:latin typeface="Sparkasse Rg" pitchFamily="34" charset="0"/>
              </a:rPr>
              <a:t>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540523" y="774385"/>
                <a:ext cx="7653566" cy="5472607"/>
              </a:xfrm>
              <a:prstGeom prst="rect">
                <a:avLst/>
              </a:prstGeom>
              <a:noFill/>
            </p:spPr>
            <p:txBody>
              <a:bodyPr wrap="square" rtlCol="0">
                <a:noAutofit/>
              </a:bodyPr>
              <a:lstStyle/>
              <a:p>
                <a:r>
                  <a:rPr lang="en-US" sz="2400" b="1"/>
                  <a:t>Suppose an investment of amount K with the nomnal interest rate i p.a.:</a:t>
                </a:r>
                <a:endParaRPr lang="en-US" sz="2400" b="1" dirty="0"/>
              </a:p>
              <a:p>
                <a:endParaRPr lang="en-US" sz="2000" dirty="0"/>
              </a:p>
              <a:p>
                <a:pPr marL="342900" indent="-342900">
                  <a:buFont typeface="Arial" panose="020B0604020202020204" pitchFamily="34" charset="0"/>
                  <a:buChar char="•"/>
                </a:pPr>
                <a:r>
                  <a:rPr lang="en-US" sz="2000"/>
                  <a:t>After one year, we obtain K</a:t>
                </a:r>
                <a:r>
                  <a:rPr lang="en-US" sz="2000" dirty="0"/>
                  <a:t>(1+i</a:t>
                </a:r>
                <a:r>
                  <a:rPr lang="en-US" sz="2000"/>
                  <a:t>) Euros</a:t>
                </a: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a:t>But, suppose we have an inflation of </a:t>
                </a:r>
                <a14:m>
                  <m:oMath xmlns:m="http://schemas.openxmlformats.org/officeDocument/2006/math">
                    <m:r>
                      <a:rPr lang="el-GR" sz="2000" i="1">
                        <a:latin typeface="Cambria Math" panose="02040503050406030204" pitchFamily="18" charset="0"/>
                      </a:rPr>
                      <m:t>𝜋</m:t>
                    </m:r>
                  </m:oMath>
                </a14:m>
                <a:r>
                  <a:rPr lang="de-DE" sz="2000"/>
                  <a:t>, we need K</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a:t>) Euros in order to purchase the same basket of goods as in the period before</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a:t>Thus in real units, we we have to discount  </a:t>
                </a:r>
                <a:r>
                  <a:rPr lang="en-US" sz="2000" dirty="0"/>
                  <a:t>K(1+i) </a:t>
                </a:r>
                <a:r>
                  <a:rPr lang="en-US" sz="2000"/>
                  <a:t>Euro with </a:t>
                </a:r>
                <a:r>
                  <a:rPr lang="en-US" sz="2000" dirty="0"/>
                  <a:t>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a:t>
                </a:r>
                <a:r>
                  <a:rPr lang="de-DE" sz="2000"/>
                  <a:t>: real interest rate </a:t>
                </a:r>
                <a:r>
                  <a:rPr lang="de-DE" sz="2000" dirty="0"/>
                  <a:t>i</a:t>
                </a:r>
                <a:r>
                  <a:rPr lang="de-DE" sz="2000"/>
                  <a:t>: nominal interest rate)</a:t>
                </a:r>
              </a:p>
              <a:p>
                <a:pPr algn="ctr"/>
                <a:endParaRPr lang="de-DE" sz="2000" dirty="0"/>
              </a:p>
              <a:p>
                <a:pPr algn="ctr"/>
                <a:r>
                  <a:rPr lang="de-DE" sz="2000"/>
                  <a:t>for „small“ </a:t>
                </a:r>
                <a:r>
                  <a:rPr lang="de-DE" sz="2000" dirty="0"/>
                  <a:t>i,</a:t>
                </a:r>
                <a14:m>
                  <m:oMath xmlns:m="http://schemas.openxmlformats.org/officeDocument/2006/math">
                    <m:r>
                      <a:rPr lang="el-GR" sz="2000" i="1">
                        <a:latin typeface="Cambria Math" panose="02040503050406030204" pitchFamily="18" charset="0"/>
                      </a:rPr>
                      <m:t>𝜋</m:t>
                    </m:r>
                  </m:oMath>
                </a14:m>
                <a:r>
                  <a:rPr lang="de-DE" sz="2000" dirty="0"/>
                  <a:t> (&lt;10</a:t>
                </a:r>
                <a:r>
                  <a:rPr lang="de-DE" sz="2000"/>
                  <a:t>%) we obtain (1. order Taylor expansion!) </a:t>
                </a:r>
                <a:endParaRPr lang="de-DE" sz="2000" dirty="0"/>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a:t>Since investment is often a decision in the future, we also use</a:t>
                </a:r>
                <a:endParaRPr lang="de-DE" sz="2000" dirty="0"/>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a:t>: expected inflation)</a:t>
                </a:r>
                <a:endParaRPr lang="de-DE" sz="2000" dirty="0"/>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540523" y="774385"/>
                <a:ext cx="7653566" cy="5472607"/>
              </a:xfrm>
              <a:prstGeom prst="rect">
                <a:avLst/>
              </a:prstGeom>
              <a:blipFill>
                <a:blip r:embed="rId3"/>
                <a:stretch>
                  <a:fillRect l="-1275" t="-891" r="-319"/>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173" name="Freihand 172">
                <a:extLst>
                  <a:ext uri="{FF2B5EF4-FFF2-40B4-BE49-F238E27FC236}">
                    <a16:creationId xmlns:a16="http://schemas.microsoft.com/office/drawing/2014/main" id="{549939E7-CA20-45AB-AFD8-47CCCB222580}"/>
                  </a:ext>
                </a:extLst>
              </p14:cNvPr>
              <p14:cNvContentPartPr/>
              <p14:nvPr/>
            </p14:nvContentPartPr>
            <p14:xfrm>
              <a:off x="10244080" y="1989067"/>
              <a:ext cx="16920" cy="19800"/>
            </p14:xfrm>
          </p:contentPart>
        </mc:Choice>
        <mc:Fallback xmlns="">
          <p:pic>
            <p:nvPicPr>
              <p:cNvPr id="173" name="Freihand 172">
                <a:extLst>
                  <a:ext uri="{FF2B5EF4-FFF2-40B4-BE49-F238E27FC236}">
                    <a16:creationId xmlns:a16="http://schemas.microsoft.com/office/drawing/2014/main" id="{549939E7-CA20-45AB-AFD8-47CCCB222580}"/>
                  </a:ext>
                </a:extLst>
              </p:cNvPr>
              <p:cNvPicPr/>
              <p:nvPr/>
            </p:nvPicPr>
            <p:blipFill>
              <a:blip r:embed="rId5"/>
              <a:stretch>
                <a:fillRect/>
              </a:stretch>
            </p:blipFill>
            <p:spPr>
              <a:xfrm>
                <a:off x="10239760" y="1984747"/>
                <a:ext cx="255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92" name="Freihand 391">
                <a:extLst>
                  <a:ext uri="{FF2B5EF4-FFF2-40B4-BE49-F238E27FC236}">
                    <a16:creationId xmlns:a16="http://schemas.microsoft.com/office/drawing/2014/main" id="{15D9D999-3725-40DD-A1E8-D04CA62D7323}"/>
                  </a:ext>
                </a:extLst>
              </p14:cNvPr>
              <p14:cNvContentPartPr/>
              <p14:nvPr/>
            </p14:nvContentPartPr>
            <p14:xfrm>
              <a:off x="2800720" y="3945667"/>
              <a:ext cx="292680" cy="218160"/>
            </p14:xfrm>
          </p:contentPart>
        </mc:Choice>
        <mc:Fallback xmlns="">
          <p:pic>
            <p:nvPicPr>
              <p:cNvPr id="392" name="Freihand 391">
                <a:extLst>
                  <a:ext uri="{FF2B5EF4-FFF2-40B4-BE49-F238E27FC236}">
                    <a16:creationId xmlns:a16="http://schemas.microsoft.com/office/drawing/2014/main" id="{15D9D999-3725-40DD-A1E8-D04CA62D7323}"/>
                  </a:ext>
                </a:extLst>
              </p:cNvPr>
              <p:cNvPicPr/>
              <p:nvPr/>
            </p:nvPicPr>
            <p:blipFill>
              <a:blip r:embed="rId7"/>
              <a:stretch>
                <a:fillRect/>
              </a:stretch>
            </p:blipFill>
            <p:spPr>
              <a:xfrm>
                <a:off x="2796400" y="3941347"/>
                <a:ext cx="3013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94" name="Freihand 393">
                <a:extLst>
                  <a:ext uri="{FF2B5EF4-FFF2-40B4-BE49-F238E27FC236}">
                    <a16:creationId xmlns:a16="http://schemas.microsoft.com/office/drawing/2014/main" id="{FBFF1024-673D-4383-9746-818A9A072AFC}"/>
                  </a:ext>
                </a:extLst>
              </p14:cNvPr>
              <p14:cNvContentPartPr/>
              <p14:nvPr/>
            </p14:nvContentPartPr>
            <p14:xfrm>
              <a:off x="1350280" y="3575947"/>
              <a:ext cx="2050200" cy="906120"/>
            </p14:xfrm>
          </p:contentPart>
        </mc:Choice>
        <mc:Fallback xmlns="">
          <p:pic>
            <p:nvPicPr>
              <p:cNvPr id="394" name="Freihand 393">
                <a:extLst>
                  <a:ext uri="{FF2B5EF4-FFF2-40B4-BE49-F238E27FC236}">
                    <a16:creationId xmlns:a16="http://schemas.microsoft.com/office/drawing/2014/main" id="{FBFF1024-673D-4383-9746-818A9A072AFC}"/>
                  </a:ext>
                </a:extLst>
              </p:cNvPr>
              <p:cNvPicPr/>
              <p:nvPr/>
            </p:nvPicPr>
            <p:blipFill>
              <a:blip r:embed="rId9"/>
              <a:stretch>
                <a:fillRect/>
              </a:stretch>
            </p:blipFill>
            <p:spPr>
              <a:xfrm>
                <a:off x="1345960" y="3571627"/>
                <a:ext cx="2058840" cy="914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96" name="Freihand 395">
                <a:extLst>
                  <a:ext uri="{FF2B5EF4-FFF2-40B4-BE49-F238E27FC236}">
                    <a16:creationId xmlns:a16="http://schemas.microsoft.com/office/drawing/2014/main" id="{EE318A86-9277-4D71-9977-AC41E7270FAB}"/>
                  </a:ext>
                </a:extLst>
              </p14:cNvPr>
              <p14:cNvContentPartPr/>
              <p14:nvPr/>
            </p14:nvContentPartPr>
            <p14:xfrm>
              <a:off x="3280600" y="4709947"/>
              <a:ext cx="1552680" cy="458280"/>
            </p14:xfrm>
          </p:contentPart>
        </mc:Choice>
        <mc:Fallback xmlns="">
          <p:pic>
            <p:nvPicPr>
              <p:cNvPr id="396" name="Freihand 395">
                <a:extLst>
                  <a:ext uri="{FF2B5EF4-FFF2-40B4-BE49-F238E27FC236}">
                    <a16:creationId xmlns:a16="http://schemas.microsoft.com/office/drawing/2014/main" id="{EE318A86-9277-4D71-9977-AC41E7270FAB}"/>
                  </a:ext>
                </a:extLst>
              </p:cNvPr>
              <p:cNvPicPr/>
              <p:nvPr/>
            </p:nvPicPr>
            <p:blipFill>
              <a:blip r:embed="rId11"/>
              <a:stretch>
                <a:fillRect/>
              </a:stretch>
            </p:blipFill>
            <p:spPr>
              <a:xfrm>
                <a:off x="3276280" y="4705627"/>
                <a:ext cx="1561320" cy="466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39" name="Freihand 438">
                <a:extLst>
                  <a:ext uri="{FF2B5EF4-FFF2-40B4-BE49-F238E27FC236}">
                    <a16:creationId xmlns:a16="http://schemas.microsoft.com/office/drawing/2014/main" id="{9341DE4E-D31F-49DC-86DB-AC7750FDE993}"/>
                  </a:ext>
                </a:extLst>
              </p14:cNvPr>
              <p14:cNvContentPartPr/>
              <p14:nvPr/>
            </p14:nvContentPartPr>
            <p14:xfrm>
              <a:off x="2046880" y="6241747"/>
              <a:ext cx="597960" cy="457920"/>
            </p14:xfrm>
          </p:contentPart>
        </mc:Choice>
        <mc:Fallback xmlns="">
          <p:pic>
            <p:nvPicPr>
              <p:cNvPr id="439" name="Freihand 438">
                <a:extLst>
                  <a:ext uri="{FF2B5EF4-FFF2-40B4-BE49-F238E27FC236}">
                    <a16:creationId xmlns:a16="http://schemas.microsoft.com/office/drawing/2014/main" id="{9341DE4E-D31F-49DC-86DB-AC7750FDE993}"/>
                  </a:ext>
                </a:extLst>
              </p:cNvPr>
              <p:cNvPicPr/>
              <p:nvPr/>
            </p:nvPicPr>
            <p:blipFill>
              <a:blip r:embed="rId13"/>
              <a:stretch>
                <a:fillRect/>
              </a:stretch>
            </p:blipFill>
            <p:spPr>
              <a:xfrm>
                <a:off x="2042560" y="6237427"/>
                <a:ext cx="606600" cy="466560"/>
              </a:xfrm>
              <a:prstGeom prst="rect">
                <a:avLst/>
              </a:prstGeom>
            </p:spPr>
          </p:pic>
        </mc:Fallback>
      </mc:AlternateContent>
      <p:grpSp>
        <p:nvGrpSpPr>
          <p:cNvPr id="449" name="Gruppieren 448">
            <a:extLst>
              <a:ext uri="{FF2B5EF4-FFF2-40B4-BE49-F238E27FC236}">
                <a16:creationId xmlns:a16="http://schemas.microsoft.com/office/drawing/2014/main" id="{B53BF828-BC66-456D-A748-9AD999BD897A}"/>
              </a:ext>
            </a:extLst>
          </p:cNvPr>
          <p:cNvGrpSpPr/>
          <p:nvPr/>
        </p:nvGrpSpPr>
        <p:grpSpPr>
          <a:xfrm>
            <a:off x="404200" y="99427"/>
            <a:ext cx="11610720" cy="6615360"/>
            <a:chOff x="404200" y="99427"/>
            <a:chExt cx="11610720" cy="6615360"/>
          </a:xfrm>
        </p:grpSpPr>
        <mc:AlternateContent xmlns:mc="http://schemas.openxmlformats.org/markup-compatibility/2006" xmlns:p14="http://schemas.microsoft.com/office/powerpoint/2010/main">
          <mc:Choice Requires="p14">
            <p:contentPart p14:bwMode="auto" r:id="rId14">
              <p14:nvContentPartPr>
                <p14:cNvPr id="2" name="Freihand 1">
                  <a:extLst>
                    <a:ext uri="{FF2B5EF4-FFF2-40B4-BE49-F238E27FC236}">
                      <a16:creationId xmlns:a16="http://schemas.microsoft.com/office/drawing/2014/main" id="{1A2C40D5-004E-4E13-8ED6-B0365583DB20}"/>
                    </a:ext>
                  </a:extLst>
                </p14:cNvPr>
                <p14:cNvContentPartPr/>
                <p14:nvPr/>
              </p14:nvContentPartPr>
              <p14:xfrm>
                <a:off x="1770760" y="727267"/>
                <a:ext cx="4853880" cy="54360"/>
              </p14:xfrm>
            </p:contentPart>
          </mc:Choice>
          <mc:Fallback xmlns="">
            <p:pic>
              <p:nvPicPr>
                <p:cNvPr id="2" name="Freihand 1">
                  <a:extLst>
                    <a:ext uri="{FF2B5EF4-FFF2-40B4-BE49-F238E27FC236}">
                      <a16:creationId xmlns:a16="http://schemas.microsoft.com/office/drawing/2014/main" id="{1A2C40D5-004E-4E13-8ED6-B0365583DB20}"/>
                    </a:ext>
                  </a:extLst>
                </p:cNvPr>
                <p:cNvPicPr/>
                <p:nvPr/>
              </p:nvPicPr>
              <p:blipFill>
                <a:blip r:embed="rId15"/>
                <a:stretch>
                  <a:fillRect/>
                </a:stretch>
              </p:blipFill>
              <p:spPr>
                <a:xfrm>
                  <a:off x="1766440" y="722947"/>
                  <a:ext cx="48625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 name="Freihand 2">
                  <a:extLst>
                    <a:ext uri="{FF2B5EF4-FFF2-40B4-BE49-F238E27FC236}">
                      <a16:creationId xmlns:a16="http://schemas.microsoft.com/office/drawing/2014/main" id="{9557BF12-17D3-4CB2-A6B4-243162CA6DC6}"/>
                    </a:ext>
                  </a:extLst>
                </p14:cNvPr>
                <p14:cNvContentPartPr/>
                <p14:nvPr/>
              </p14:nvContentPartPr>
              <p14:xfrm>
                <a:off x="7006960" y="106987"/>
                <a:ext cx="3477240" cy="714240"/>
              </p14:xfrm>
            </p:contentPart>
          </mc:Choice>
          <mc:Fallback xmlns="">
            <p:pic>
              <p:nvPicPr>
                <p:cNvPr id="3" name="Freihand 2">
                  <a:extLst>
                    <a:ext uri="{FF2B5EF4-FFF2-40B4-BE49-F238E27FC236}">
                      <a16:creationId xmlns:a16="http://schemas.microsoft.com/office/drawing/2014/main" id="{9557BF12-17D3-4CB2-A6B4-243162CA6DC6}"/>
                    </a:ext>
                  </a:extLst>
                </p:cNvPr>
                <p:cNvPicPr/>
                <p:nvPr/>
              </p:nvPicPr>
              <p:blipFill>
                <a:blip r:embed="rId17"/>
                <a:stretch>
                  <a:fillRect/>
                </a:stretch>
              </p:blipFill>
              <p:spPr>
                <a:xfrm>
                  <a:off x="7002640" y="102667"/>
                  <a:ext cx="3485880" cy="722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 name="Freihand 7">
                  <a:extLst>
                    <a:ext uri="{FF2B5EF4-FFF2-40B4-BE49-F238E27FC236}">
                      <a16:creationId xmlns:a16="http://schemas.microsoft.com/office/drawing/2014/main" id="{DE03C0B1-7F55-4C20-8CF0-80DAA624E6AE}"/>
                    </a:ext>
                  </a:extLst>
                </p14:cNvPr>
                <p14:cNvContentPartPr/>
                <p14:nvPr/>
              </p14:nvContentPartPr>
              <p14:xfrm>
                <a:off x="6392800" y="115267"/>
                <a:ext cx="38880" cy="138960"/>
              </p14:xfrm>
            </p:contentPart>
          </mc:Choice>
          <mc:Fallback xmlns="">
            <p:pic>
              <p:nvPicPr>
                <p:cNvPr id="8" name="Freihand 7">
                  <a:extLst>
                    <a:ext uri="{FF2B5EF4-FFF2-40B4-BE49-F238E27FC236}">
                      <a16:creationId xmlns:a16="http://schemas.microsoft.com/office/drawing/2014/main" id="{DE03C0B1-7F55-4C20-8CF0-80DAA624E6AE}"/>
                    </a:ext>
                  </a:extLst>
                </p:cNvPr>
                <p:cNvPicPr/>
                <p:nvPr/>
              </p:nvPicPr>
              <p:blipFill>
                <a:blip r:embed="rId19"/>
                <a:stretch>
                  <a:fillRect/>
                </a:stretch>
              </p:blipFill>
              <p:spPr>
                <a:xfrm>
                  <a:off x="6388480" y="110947"/>
                  <a:ext cx="475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Freihand 8">
                  <a:extLst>
                    <a:ext uri="{FF2B5EF4-FFF2-40B4-BE49-F238E27FC236}">
                      <a16:creationId xmlns:a16="http://schemas.microsoft.com/office/drawing/2014/main" id="{B4B1FD9E-BF89-4085-982E-3C3089787C66}"/>
                    </a:ext>
                  </a:extLst>
                </p14:cNvPr>
                <p14:cNvContentPartPr/>
                <p14:nvPr/>
              </p14:nvContentPartPr>
              <p14:xfrm>
                <a:off x="6335560" y="207427"/>
                <a:ext cx="174960" cy="37800"/>
              </p14:xfrm>
            </p:contentPart>
          </mc:Choice>
          <mc:Fallback xmlns="">
            <p:pic>
              <p:nvPicPr>
                <p:cNvPr id="9" name="Freihand 8">
                  <a:extLst>
                    <a:ext uri="{FF2B5EF4-FFF2-40B4-BE49-F238E27FC236}">
                      <a16:creationId xmlns:a16="http://schemas.microsoft.com/office/drawing/2014/main" id="{B4B1FD9E-BF89-4085-982E-3C3089787C66}"/>
                    </a:ext>
                  </a:extLst>
                </p:cNvPr>
                <p:cNvPicPr/>
                <p:nvPr/>
              </p:nvPicPr>
              <p:blipFill>
                <a:blip r:embed="rId21"/>
                <a:stretch>
                  <a:fillRect/>
                </a:stretch>
              </p:blipFill>
              <p:spPr>
                <a:xfrm>
                  <a:off x="6331240" y="203107"/>
                  <a:ext cx="1836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 name="Freihand 9">
                  <a:extLst>
                    <a:ext uri="{FF2B5EF4-FFF2-40B4-BE49-F238E27FC236}">
                      <a16:creationId xmlns:a16="http://schemas.microsoft.com/office/drawing/2014/main" id="{C83F9B65-B8D2-4884-B248-4F5DFD065C6E}"/>
                    </a:ext>
                  </a:extLst>
                </p14:cNvPr>
                <p14:cNvContentPartPr/>
                <p14:nvPr/>
              </p14:nvContentPartPr>
              <p14:xfrm>
                <a:off x="6349240" y="99427"/>
                <a:ext cx="156240" cy="8280"/>
              </p14:xfrm>
            </p:contentPart>
          </mc:Choice>
          <mc:Fallback xmlns="">
            <p:pic>
              <p:nvPicPr>
                <p:cNvPr id="10" name="Freihand 9">
                  <a:extLst>
                    <a:ext uri="{FF2B5EF4-FFF2-40B4-BE49-F238E27FC236}">
                      <a16:creationId xmlns:a16="http://schemas.microsoft.com/office/drawing/2014/main" id="{C83F9B65-B8D2-4884-B248-4F5DFD065C6E}"/>
                    </a:ext>
                  </a:extLst>
                </p:cNvPr>
                <p:cNvPicPr/>
                <p:nvPr/>
              </p:nvPicPr>
              <p:blipFill>
                <a:blip r:embed="rId23"/>
                <a:stretch>
                  <a:fillRect/>
                </a:stretch>
              </p:blipFill>
              <p:spPr>
                <a:xfrm>
                  <a:off x="6344920" y="95107"/>
                  <a:ext cx="1648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 name="Freihand 10">
                  <a:extLst>
                    <a:ext uri="{FF2B5EF4-FFF2-40B4-BE49-F238E27FC236}">
                      <a16:creationId xmlns:a16="http://schemas.microsoft.com/office/drawing/2014/main" id="{B5CCE9FB-7BB2-4E4D-AAD7-82A718B5C25A}"/>
                    </a:ext>
                  </a:extLst>
                </p14:cNvPr>
                <p14:cNvContentPartPr/>
                <p14:nvPr/>
              </p14:nvContentPartPr>
              <p14:xfrm>
                <a:off x="6541120" y="150907"/>
                <a:ext cx="41400" cy="87840"/>
              </p14:xfrm>
            </p:contentPart>
          </mc:Choice>
          <mc:Fallback xmlns="">
            <p:pic>
              <p:nvPicPr>
                <p:cNvPr id="11" name="Freihand 10">
                  <a:extLst>
                    <a:ext uri="{FF2B5EF4-FFF2-40B4-BE49-F238E27FC236}">
                      <a16:creationId xmlns:a16="http://schemas.microsoft.com/office/drawing/2014/main" id="{B5CCE9FB-7BB2-4E4D-AAD7-82A718B5C25A}"/>
                    </a:ext>
                  </a:extLst>
                </p:cNvPr>
                <p:cNvPicPr/>
                <p:nvPr/>
              </p:nvPicPr>
              <p:blipFill>
                <a:blip r:embed="rId25"/>
                <a:stretch>
                  <a:fillRect/>
                </a:stretch>
              </p:blipFill>
              <p:spPr>
                <a:xfrm>
                  <a:off x="6536800" y="146587"/>
                  <a:ext cx="500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 name="Freihand 11">
                  <a:extLst>
                    <a:ext uri="{FF2B5EF4-FFF2-40B4-BE49-F238E27FC236}">
                      <a16:creationId xmlns:a16="http://schemas.microsoft.com/office/drawing/2014/main" id="{AAE12518-1C1F-4036-BF6C-79907DD2FAF7}"/>
                    </a:ext>
                  </a:extLst>
                </p14:cNvPr>
                <p14:cNvContentPartPr/>
                <p14:nvPr/>
              </p14:nvContentPartPr>
              <p14:xfrm>
                <a:off x="6618880" y="159187"/>
                <a:ext cx="9360" cy="1800"/>
              </p14:xfrm>
            </p:contentPart>
          </mc:Choice>
          <mc:Fallback xmlns="">
            <p:pic>
              <p:nvPicPr>
                <p:cNvPr id="12" name="Freihand 11">
                  <a:extLst>
                    <a:ext uri="{FF2B5EF4-FFF2-40B4-BE49-F238E27FC236}">
                      <a16:creationId xmlns:a16="http://schemas.microsoft.com/office/drawing/2014/main" id="{AAE12518-1C1F-4036-BF6C-79907DD2FAF7}"/>
                    </a:ext>
                  </a:extLst>
                </p:cNvPr>
                <p:cNvPicPr/>
                <p:nvPr/>
              </p:nvPicPr>
              <p:blipFill>
                <a:blip r:embed="rId27"/>
                <a:stretch>
                  <a:fillRect/>
                </a:stretch>
              </p:blipFill>
              <p:spPr>
                <a:xfrm>
                  <a:off x="6614560" y="154867"/>
                  <a:ext cx="180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 name="Freihand 12">
                  <a:extLst>
                    <a:ext uri="{FF2B5EF4-FFF2-40B4-BE49-F238E27FC236}">
                      <a16:creationId xmlns:a16="http://schemas.microsoft.com/office/drawing/2014/main" id="{6092A7C5-C8DC-4D8A-9E17-8672EA8CC163}"/>
                    </a:ext>
                  </a:extLst>
                </p14:cNvPr>
                <p14:cNvContentPartPr/>
                <p14:nvPr/>
              </p14:nvContentPartPr>
              <p14:xfrm>
                <a:off x="6617800" y="158827"/>
                <a:ext cx="360" cy="360"/>
              </p14:xfrm>
            </p:contentPart>
          </mc:Choice>
          <mc:Fallback xmlns="">
            <p:pic>
              <p:nvPicPr>
                <p:cNvPr id="13" name="Freihand 12">
                  <a:extLst>
                    <a:ext uri="{FF2B5EF4-FFF2-40B4-BE49-F238E27FC236}">
                      <a16:creationId xmlns:a16="http://schemas.microsoft.com/office/drawing/2014/main" id="{6092A7C5-C8DC-4D8A-9E17-8672EA8CC163}"/>
                    </a:ext>
                  </a:extLst>
                </p:cNvPr>
                <p:cNvPicPr/>
                <p:nvPr/>
              </p:nvPicPr>
              <p:blipFill>
                <a:blip r:embed="rId29"/>
                <a:stretch>
                  <a:fillRect/>
                </a:stretch>
              </p:blipFill>
              <p:spPr>
                <a:xfrm>
                  <a:off x="6613480" y="154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 name="Freihand 13">
                  <a:extLst>
                    <a:ext uri="{FF2B5EF4-FFF2-40B4-BE49-F238E27FC236}">
                      <a16:creationId xmlns:a16="http://schemas.microsoft.com/office/drawing/2014/main" id="{C312AAFC-98B6-4FBC-B3DB-D652B2D72790}"/>
                    </a:ext>
                  </a:extLst>
                </p14:cNvPr>
                <p14:cNvContentPartPr/>
                <p14:nvPr/>
              </p14:nvContentPartPr>
              <p14:xfrm>
                <a:off x="6615280" y="140107"/>
                <a:ext cx="308880" cy="117000"/>
              </p14:xfrm>
            </p:contentPart>
          </mc:Choice>
          <mc:Fallback xmlns="">
            <p:pic>
              <p:nvPicPr>
                <p:cNvPr id="14" name="Freihand 13">
                  <a:extLst>
                    <a:ext uri="{FF2B5EF4-FFF2-40B4-BE49-F238E27FC236}">
                      <a16:creationId xmlns:a16="http://schemas.microsoft.com/office/drawing/2014/main" id="{C312AAFC-98B6-4FBC-B3DB-D652B2D72790}"/>
                    </a:ext>
                  </a:extLst>
                </p:cNvPr>
                <p:cNvPicPr/>
                <p:nvPr/>
              </p:nvPicPr>
              <p:blipFill>
                <a:blip r:embed="rId31"/>
                <a:stretch>
                  <a:fillRect/>
                </a:stretch>
              </p:blipFill>
              <p:spPr>
                <a:xfrm>
                  <a:off x="6610960" y="135787"/>
                  <a:ext cx="317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5" name="Freihand 14">
                  <a:extLst>
                    <a:ext uri="{FF2B5EF4-FFF2-40B4-BE49-F238E27FC236}">
                      <a16:creationId xmlns:a16="http://schemas.microsoft.com/office/drawing/2014/main" id="{30382CB3-D4D4-4CB9-AFA9-79959ED22C33}"/>
                    </a:ext>
                  </a:extLst>
                </p14:cNvPr>
                <p14:cNvContentPartPr/>
                <p14:nvPr/>
              </p14:nvContentPartPr>
              <p14:xfrm>
                <a:off x="6905800" y="125707"/>
                <a:ext cx="23040" cy="10080"/>
              </p14:xfrm>
            </p:contentPart>
          </mc:Choice>
          <mc:Fallback xmlns="">
            <p:pic>
              <p:nvPicPr>
                <p:cNvPr id="15" name="Freihand 14">
                  <a:extLst>
                    <a:ext uri="{FF2B5EF4-FFF2-40B4-BE49-F238E27FC236}">
                      <a16:creationId xmlns:a16="http://schemas.microsoft.com/office/drawing/2014/main" id="{30382CB3-D4D4-4CB9-AFA9-79959ED22C33}"/>
                    </a:ext>
                  </a:extLst>
                </p:cNvPr>
                <p:cNvPicPr/>
                <p:nvPr/>
              </p:nvPicPr>
              <p:blipFill>
                <a:blip r:embed="rId33"/>
                <a:stretch>
                  <a:fillRect/>
                </a:stretch>
              </p:blipFill>
              <p:spPr>
                <a:xfrm>
                  <a:off x="6901480" y="121387"/>
                  <a:ext cx="31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6" name="Freihand 15">
                  <a:extLst>
                    <a:ext uri="{FF2B5EF4-FFF2-40B4-BE49-F238E27FC236}">
                      <a16:creationId xmlns:a16="http://schemas.microsoft.com/office/drawing/2014/main" id="{082C2EA8-9A13-4541-9585-428BBF85CE3E}"/>
                    </a:ext>
                  </a:extLst>
                </p14:cNvPr>
                <p14:cNvContentPartPr/>
                <p14:nvPr/>
              </p14:nvContentPartPr>
              <p14:xfrm>
                <a:off x="6958000" y="157027"/>
                <a:ext cx="203760" cy="174960"/>
              </p14:xfrm>
            </p:contentPart>
          </mc:Choice>
          <mc:Fallback xmlns="">
            <p:pic>
              <p:nvPicPr>
                <p:cNvPr id="16" name="Freihand 15">
                  <a:extLst>
                    <a:ext uri="{FF2B5EF4-FFF2-40B4-BE49-F238E27FC236}">
                      <a16:creationId xmlns:a16="http://schemas.microsoft.com/office/drawing/2014/main" id="{082C2EA8-9A13-4541-9585-428BBF85CE3E}"/>
                    </a:ext>
                  </a:extLst>
                </p:cNvPr>
                <p:cNvPicPr/>
                <p:nvPr/>
              </p:nvPicPr>
              <p:blipFill>
                <a:blip r:embed="rId35"/>
                <a:stretch>
                  <a:fillRect/>
                </a:stretch>
              </p:blipFill>
              <p:spPr>
                <a:xfrm>
                  <a:off x="6953680" y="152707"/>
                  <a:ext cx="2124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 name="Freihand 18">
                  <a:extLst>
                    <a:ext uri="{FF2B5EF4-FFF2-40B4-BE49-F238E27FC236}">
                      <a16:creationId xmlns:a16="http://schemas.microsoft.com/office/drawing/2014/main" id="{8F389F96-67D5-4672-A668-60CF283002E1}"/>
                    </a:ext>
                  </a:extLst>
                </p14:cNvPr>
                <p14:cNvContentPartPr/>
                <p14:nvPr/>
              </p14:nvContentPartPr>
              <p14:xfrm>
                <a:off x="10809280" y="358267"/>
                <a:ext cx="6840" cy="96480"/>
              </p14:xfrm>
            </p:contentPart>
          </mc:Choice>
          <mc:Fallback xmlns="">
            <p:pic>
              <p:nvPicPr>
                <p:cNvPr id="19" name="Freihand 18">
                  <a:extLst>
                    <a:ext uri="{FF2B5EF4-FFF2-40B4-BE49-F238E27FC236}">
                      <a16:creationId xmlns:a16="http://schemas.microsoft.com/office/drawing/2014/main" id="{8F389F96-67D5-4672-A668-60CF283002E1}"/>
                    </a:ext>
                  </a:extLst>
                </p:cNvPr>
                <p:cNvPicPr/>
                <p:nvPr/>
              </p:nvPicPr>
              <p:blipFill>
                <a:blip r:embed="rId37"/>
                <a:stretch>
                  <a:fillRect/>
                </a:stretch>
              </p:blipFill>
              <p:spPr>
                <a:xfrm>
                  <a:off x="10804960" y="353947"/>
                  <a:ext cx="154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 name="Freihand 19">
                  <a:extLst>
                    <a:ext uri="{FF2B5EF4-FFF2-40B4-BE49-F238E27FC236}">
                      <a16:creationId xmlns:a16="http://schemas.microsoft.com/office/drawing/2014/main" id="{CF1BAF28-E700-4C5E-AB99-3FA2A6222B71}"/>
                    </a:ext>
                  </a:extLst>
                </p14:cNvPr>
                <p14:cNvContentPartPr/>
                <p14:nvPr/>
              </p14:nvContentPartPr>
              <p14:xfrm>
                <a:off x="10784440" y="313627"/>
                <a:ext cx="132480" cy="25920"/>
              </p14:xfrm>
            </p:contentPart>
          </mc:Choice>
          <mc:Fallback xmlns="">
            <p:pic>
              <p:nvPicPr>
                <p:cNvPr id="20" name="Freihand 19">
                  <a:extLst>
                    <a:ext uri="{FF2B5EF4-FFF2-40B4-BE49-F238E27FC236}">
                      <a16:creationId xmlns:a16="http://schemas.microsoft.com/office/drawing/2014/main" id="{CF1BAF28-E700-4C5E-AB99-3FA2A6222B71}"/>
                    </a:ext>
                  </a:extLst>
                </p:cNvPr>
                <p:cNvPicPr/>
                <p:nvPr/>
              </p:nvPicPr>
              <p:blipFill>
                <a:blip r:embed="rId39"/>
                <a:stretch>
                  <a:fillRect/>
                </a:stretch>
              </p:blipFill>
              <p:spPr>
                <a:xfrm>
                  <a:off x="10780120" y="309307"/>
                  <a:ext cx="1411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Freihand 20">
                  <a:extLst>
                    <a:ext uri="{FF2B5EF4-FFF2-40B4-BE49-F238E27FC236}">
                      <a16:creationId xmlns:a16="http://schemas.microsoft.com/office/drawing/2014/main" id="{F031115A-5452-42F3-8D6E-6311BF1DD6CA}"/>
                    </a:ext>
                  </a:extLst>
                </p14:cNvPr>
                <p14:cNvContentPartPr/>
                <p14:nvPr/>
              </p14:nvContentPartPr>
              <p14:xfrm>
                <a:off x="10794880" y="381667"/>
                <a:ext cx="129600" cy="90360"/>
              </p14:xfrm>
            </p:contentPart>
          </mc:Choice>
          <mc:Fallback xmlns="">
            <p:pic>
              <p:nvPicPr>
                <p:cNvPr id="21" name="Freihand 20">
                  <a:extLst>
                    <a:ext uri="{FF2B5EF4-FFF2-40B4-BE49-F238E27FC236}">
                      <a16:creationId xmlns:a16="http://schemas.microsoft.com/office/drawing/2014/main" id="{F031115A-5452-42F3-8D6E-6311BF1DD6CA}"/>
                    </a:ext>
                  </a:extLst>
                </p:cNvPr>
                <p:cNvPicPr/>
                <p:nvPr/>
              </p:nvPicPr>
              <p:blipFill>
                <a:blip r:embed="rId41"/>
                <a:stretch>
                  <a:fillRect/>
                </a:stretch>
              </p:blipFill>
              <p:spPr>
                <a:xfrm>
                  <a:off x="10790560" y="377347"/>
                  <a:ext cx="1382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 name="Freihand 21">
                  <a:extLst>
                    <a:ext uri="{FF2B5EF4-FFF2-40B4-BE49-F238E27FC236}">
                      <a16:creationId xmlns:a16="http://schemas.microsoft.com/office/drawing/2014/main" id="{C499BBD7-2971-4CBC-8331-0E06773EF892}"/>
                    </a:ext>
                  </a:extLst>
                </p14:cNvPr>
                <p14:cNvContentPartPr/>
                <p14:nvPr/>
              </p14:nvContentPartPr>
              <p14:xfrm>
                <a:off x="10940680" y="402547"/>
                <a:ext cx="84600" cy="90000"/>
              </p14:xfrm>
            </p:contentPart>
          </mc:Choice>
          <mc:Fallback xmlns="">
            <p:pic>
              <p:nvPicPr>
                <p:cNvPr id="22" name="Freihand 21">
                  <a:extLst>
                    <a:ext uri="{FF2B5EF4-FFF2-40B4-BE49-F238E27FC236}">
                      <a16:creationId xmlns:a16="http://schemas.microsoft.com/office/drawing/2014/main" id="{C499BBD7-2971-4CBC-8331-0E06773EF892}"/>
                    </a:ext>
                  </a:extLst>
                </p:cNvPr>
                <p:cNvPicPr/>
                <p:nvPr/>
              </p:nvPicPr>
              <p:blipFill>
                <a:blip r:embed="rId43"/>
                <a:stretch>
                  <a:fillRect/>
                </a:stretch>
              </p:blipFill>
              <p:spPr>
                <a:xfrm>
                  <a:off x="10936360" y="398227"/>
                  <a:ext cx="93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4" name="Freihand 23">
                  <a:extLst>
                    <a:ext uri="{FF2B5EF4-FFF2-40B4-BE49-F238E27FC236}">
                      <a16:creationId xmlns:a16="http://schemas.microsoft.com/office/drawing/2014/main" id="{F6791F5C-960E-4C4C-A1A0-CFCA84AE7616}"/>
                    </a:ext>
                  </a:extLst>
                </p14:cNvPr>
                <p14:cNvContentPartPr/>
                <p14:nvPr/>
              </p14:nvContentPartPr>
              <p14:xfrm>
                <a:off x="11044720" y="387787"/>
                <a:ext cx="272880" cy="67320"/>
              </p14:xfrm>
            </p:contentPart>
          </mc:Choice>
          <mc:Fallback xmlns="">
            <p:pic>
              <p:nvPicPr>
                <p:cNvPr id="24" name="Freihand 23">
                  <a:extLst>
                    <a:ext uri="{FF2B5EF4-FFF2-40B4-BE49-F238E27FC236}">
                      <a16:creationId xmlns:a16="http://schemas.microsoft.com/office/drawing/2014/main" id="{F6791F5C-960E-4C4C-A1A0-CFCA84AE7616}"/>
                    </a:ext>
                  </a:extLst>
                </p:cNvPr>
                <p:cNvPicPr/>
                <p:nvPr/>
              </p:nvPicPr>
              <p:blipFill>
                <a:blip r:embed="rId45"/>
                <a:stretch>
                  <a:fillRect/>
                </a:stretch>
              </p:blipFill>
              <p:spPr>
                <a:xfrm>
                  <a:off x="11040400" y="383467"/>
                  <a:ext cx="2815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 name="Freihand 24">
                  <a:extLst>
                    <a:ext uri="{FF2B5EF4-FFF2-40B4-BE49-F238E27FC236}">
                      <a16:creationId xmlns:a16="http://schemas.microsoft.com/office/drawing/2014/main" id="{E6CB5E1D-FB64-4A77-BEDC-3DB47C089FBC}"/>
                    </a:ext>
                  </a:extLst>
                </p14:cNvPr>
                <p14:cNvContentPartPr/>
                <p14:nvPr/>
              </p14:nvContentPartPr>
              <p14:xfrm>
                <a:off x="11316520" y="382027"/>
                <a:ext cx="109800" cy="172800"/>
              </p14:xfrm>
            </p:contentPart>
          </mc:Choice>
          <mc:Fallback xmlns="">
            <p:pic>
              <p:nvPicPr>
                <p:cNvPr id="25" name="Freihand 24">
                  <a:extLst>
                    <a:ext uri="{FF2B5EF4-FFF2-40B4-BE49-F238E27FC236}">
                      <a16:creationId xmlns:a16="http://schemas.microsoft.com/office/drawing/2014/main" id="{E6CB5E1D-FB64-4A77-BEDC-3DB47C089FBC}"/>
                    </a:ext>
                  </a:extLst>
                </p:cNvPr>
                <p:cNvPicPr/>
                <p:nvPr/>
              </p:nvPicPr>
              <p:blipFill>
                <a:blip r:embed="rId47"/>
                <a:stretch>
                  <a:fillRect/>
                </a:stretch>
              </p:blipFill>
              <p:spPr>
                <a:xfrm>
                  <a:off x="11312200" y="377707"/>
                  <a:ext cx="1184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6" name="Freihand 25">
                  <a:extLst>
                    <a:ext uri="{FF2B5EF4-FFF2-40B4-BE49-F238E27FC236}">
                      <a16:creationId xmlns:a16="http://schemas.microsoft.com/office/drawing/2014/main" id="{C2E40E54-A3E4-4396-B5C6-EF5D06B13FD6}"/>
                    </a:ext>
                  </a:extLst>
                </p14:cNvPr>
                <p14:cNvContentPartPr/>
                <p14:nvPr/>
              </p14:nvContentPartPr>
              <p14:xfrm>
                <a:off x="11433880" y="306787"/>
                <a:ext cx="34200" cy="133560"/>
              </p14:xfrm>
            </p:contentPart>
          </mc:Choice>
          <mc:Fallback xmlns="">
            <p:pic>
              <p:nvPicPr>
                <p:cNvPr id="26" name="Freihand 25">
                  <a:extLst>
                    <a:ext uri="{FF2B5EF4-FFF2-40B4-BE49-F238E27FC236}">
                      <a16:creationId xmlns:a16="http://schemas.microsoft.com/office/drawing/2014/main" id="{C2E40E54-A3E4-4396-B5C6-EF5D06B13FD6}"/>
                    </a:ext>
                  </a:extLst>
                </p:cNvPr>
                <p:cNvPicPr/>
                <p:nvPr/>
              </p:nvPicPr>
              <p:blipFill>
                <a:blip r:embed="rId49"/>
                <a:stretch>
                  <a:fillRect/>
                </a:stretch>
              </p:blipFill>
              <p:spPr>
                <a:xfrm>
                  <a:off x="11429560" y="302467"/>
                  <a:ext cx="428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7" name="Freihand 26">
                  <a:extLst>
                    <a:ext uri="{FF2B5EF4-FFF2-40B4-BE49-F238E27FC236}">
                      <a16:creationId xmlns:a16="http://schemas.microsoft.com/office/drawing/2014/main" id="{23A746A9-0AD8-4287-84EA-DB0BEACCD8D9}"/>
                    </a:ext>
                  </a:extLst>
                </p14:cNvPr>
                <p14:cNvContentPartPr/>
                <p14:nvPr/>
              </p14:nvContentPartPr>
              <p14:xfrm>
                <a:off x="11478160" y="367267"/>
                <a:ext cx="140400" cy="70560"/>
              </p14:xfrm>
            </p:contentPart>
          </mc:Choice>
          <mc:Fallback xmlns="">
            <p:pic>
              <p:nvPicPr>
                <p:cNvPr id="27" name="Freihand 26">
                  <a:extLst>
                    <a:ext uri="{FF2B5EF4-FFF2-40B4-BE49-F238E27FC236}">
                      <a16:creationId xmlns:a16="http://schemas.microsoft.com/office/drawing/2014/main" id="{23A746A9-0AD8-4287-84EA-DB0BEACCD8D9}"/>
                    </a:ext>
                  </a:extLst>
                </p:cNvPr>
                <p:cNvPicPr/>
                <p:nvPr/>
              </p:nvPicPr>
              <p:blipFill>
                <a:blip r:embed="rId51"/>
                <a:stretch>
                  <a:fillRect/>
                </a:stretch>
              </p:blipFill>
              <p:spPr>
                <a:xfrm>
                  <a:off x="11473840" y="362947"/>
                  <a:ext cx="1490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7" name="Freihand 326">
                  <a:extLst>
                    <a:ext uri="{FF2B5EF4-FFF2-40B4-BE49-F238E27FC236}">
                      <a16:creationId xmlns:a16="http://schemas.microsoft.com/office/drawing/2014/main" id="{2EAEEACA-808E-4183-BE61-B2C3DFE919A3}"/>
                    </a:ext>
                  </a:extLst>
                </p14:cNvPr>
                <p14:cNvContentPartPr/>
                <p14:nvPr/>
              </p14:nvContentPartPr>
              <p14:xfrm>
                <a:off x="8387560" y="3943867"/>
                <a:ext cx="151920" cy="6480"/>
              </p14:xfrm>
            </p:contentPart>
          </mc:Choice>
          <mc:Fallback xmlns="">
            <p:pic>
              <p:nvPicPr>
                <p:cNvPr id="327" name="Freihand 326">
                  <a:extLst>
                    <a:ext uri="{FF2B5EF4-FFF2-40B4-BE49-F238E27FC236}">
                      <a16:creationId xmlns:a16="http://schemas.microsoft.com/office/drawing/2014/main" id="{2EAEEACA-808E-4183-BE61-B2C3DFE919A3}"/>
                    </a:ext>
                  </a:extLst>
                </p:cNvPr>
                <p:cNvPicPr/>
                <p:nvPr/>
              </p:nvPicPr>
              <p:blipFill>
                <a:blip r:embed="rId53"/>
                <a:stretch>
                  <a:fillRect/>
                </a:stretch>
              </p:blipFill>
              <p:spPr>
                <a:xfrm>
                  <a:off x="8383240" y="3939547"/>
                  <a:ext cx="1605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8" name="Freihand 327">
                  <a:extLst>
                    <a:ext uri="{FF2B5EF4-FFF2-40B4-BE49-F238E27FC236}">
                      <a16:creationId xmlns:a16="http://schemas.microsoft.com/office/drawing/2014/main" id="{91DFA3BE-3AF9-43DC-B552-33FE95F1CEE4}"/>
                    </a:ext>
                  </a:extLst>
                </p14:cNvPr>
                <p14:cNvContentPartPr/>
                <p14:nvPr/>
              </p14:nvContentPartPr>
              <p14:xfrm>
                <a:off x="8344000" y="3978067"/>
                <a:ext cx="228960" cy="28080"/>
              </p14:xfrm>
            </p:contentPart>
          </mc:Choice>
          <mc:Fallback xmlns="">
            <p:pic>
              <p:nvPicPr>
                <p:cNvPr id="328" name="Freihand 327">
                  <a:extLst>
                    <a:ext uri="{FF2B5EF4-FFF2-40B4-BE49-F238E27FC236}">
                      <a16:creationId xmlns:a16="http://schemas.microsoft.com/office/drawing/2014/main" id="{91DFA3BE-3AF9-43DC-B552-33FE95F1CEE4}"/>
                    </a:ext>
                  </a:extLst>
                </p:cNvPr>
                <p:cNvPicPr/>
                <p:nvPr/>
              </p:nvPicPr>
              <p:blipFill>
                <a:blip r:embed="rId55"/>
                <a:stretch>
                  <a:fillRect/>
                </a:stretch>
              </p:blipFill>
              <p:spPr>
                <a:xfrm>
                  <a:off x="8339680" y="3973747"/>
                  <a:ext cx="2376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9" name="Freihand 328">
                  <a:extLst>
                    <a:ext uri="{FF2B5EF4-FFF2-40B4-BE49-F238E27FC236}">
                      <a16:creationId xmlns:a16="http://schemas.microsoft.com/office/drawing/2014/main" id="{70121B46-DF20-4538-8734-436C970C7FB0}"/>
                    </a:ext>
                  </a:extLst>
                </p14:cNvPr>
                <p14:cNvContentPartPr/>
                <p14:nvPr/>
              </p14:nvContentPartPr>
              <p14:xfrm>
                <a:off x="8559280" y="3896707"/>
                <a:ext cx="44280" cy="138600"/>
              </p14:xfrm>
            </p:contentPart>
          </mc:Choice>
          <mc:Fallback xmlns="">
            <p:pic>
              <p:nvPicPr>
                <p:cNvPr id="329" name="Freihand 328">
                  <a:extLst>
                    <a:ext uri="{FF2B5EF4-FFF2-40B4-BE49-F238E27FC236}">
                      <a16:creationId xmlns:a16="http://schemas.microsoft.com/office/drawing/2014/main" id="{70121B46-DF20-4538-8734-436C970C7FB0}"/>
                    </a:ext>
                  </a:extLst>
                </p:cNvPr>
                <p:cNvPicPr/>
                <p:nvPr/>
              </p:nvPicPr>
              <p:blipFill>
                <a:blip r:embed="rId57"/>
                <a:stretch>
                  <a:fillRect/>
                </a:stretch>
              </p:blipFill>
              <p:spPr>
                <a:xfrm>
                  <a:off x="8554960" y="3892387"/>
                  <a:ext cx="529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9" name="Freihand 28">
                  <a:extLst>
                    <a:ext uri="{FF2B5EF4-FFF2-40B4-BE49-F238E27FC236}">
                      <a16:creationId xmlns:a16="http://schemas.microsoft.com/office/drawing/2014/main" id="{695D3565-E9CC-4218-86E8-2D0629100E70}"/>
                    </a:ext>
                  </a:extLst>
                </p14:cNvPr>
                <p14:cNvContentPartPr/>
                <p14:nvPr/>
              </p14:nvContentPartPr>
              <p14:xfrm>
                <a:off x="8236720" y="933547"/>
                <a:ext cx="32760" cy="117000"/>
              </p14:xfrm>
            </p:contentPart>
          </mc:Choice>
          <mc:Fallback xmlns="">
            <p:pic>
              <p:nvPicPr>
                <p:cNvPr id="29" name="Freihand 28">
                  <a:extLst>
                    <a:ext uri="{FF2B5EF4-FFF2-40B4-BE49-F238E27FC236}">
                      <a16:creationId xmlns:a16="http://schemas.microsoft.com/office/drawing/2014/main" id="{695D3565-E9CC-4218-86E8-2D0629100E70}"/>
                    </a:ext>
                  </a:extLst>
                </p:cNvPr>
                <p:cNvPicPr/>
                <p:nvPr/>
              </p:nvPicPr>
              <p:blipFill>
                <a:blip r:embed="rId59"/>
                <a:stretch>
                  <a:fillRect/>
                </a:stretch>
              </p:blipFill>
              <p:spPr>
                <a:xfrm>
                  <a:off x="8232400" y="929227"/>
                  <a:ext cx="414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0" name="Freihand 29">
                  <a:extLst>
                    <a:ext uri="{FF2B5EF4-FFF2-40B4-BE49-F238E27FC236}">
                      <a16:creationId xmlns:a16="http://schemas.microsoft.com/office/drawing/2014/main" id="{69DF7E58-009A-44DB-A75C-290713D3561C}"/>
                    </a:ext>
                  </a:extLst>
                </p14:cNvPr>
                <p14:cNvContentPartPr/>
                <p14:nvPr/>
              </p14:nvContentPartPr>
              <p14:xfrm>
                <a:off x="8149600" y="1017427"/>
                <a:ext cx="159480" cy="48600"/>
              </p14:xfrm>
            </p:contentPart>
          </mc:Choice>
          <mc:Fallback xmlns="">
            <p:pic>
              <p:nvPicPr>
                <p:cNvPr id="30" name="Freihand 29">
                  <a:extLst>
                    <a:ext uri="{FF2B5EF4-FFF2-40B4-BE49-F238E27FC236}">
                      <a16:creationId xmlns:a16="http://schemas.microsoft.com/office/drawing/2014/main" id="{69DF7E58-009A-44DB-A75C-290713D3561C}"/>
                    </a:ext>
                  </a:extLst>
                </p:cNvPr>
                <p:cNvPicPr/>
                <p:nvPr/>
              </p:nvPicPr>
              <p:blipFill>
                <a:blip r:embed="rId61"/>
                <a:stretch>
                  <a:fillRect/>
                </a:stretch>
              </p:blipFill>
              <p:spPr>
                <a:xfrm>
                  <a:off x="8145280" y="1013107"/>
                  <a:ext cx="1681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1" name="Freihand 30">
                  <a:extLst>
                    <a:ext uri="{FF2B5EF4-FFF2-40B4-BE49-F238E27FC236}">
                      <a16:creationId xmlns:a16="http://schemas.microsoft.com/office/drawing/2014/main" id="{AADF6208-973F-4932-8975-4C1C6574F71F}"/>
                    </a:ext>
                  </a:extLst>
                </p14:cNvPr>
                <p14:cNvContentPartPr/>
                <p14:nvPr/>
              </p14:nvContentPartPr>
              <p14:xfrm>
                <a:off x="8188480" y="902587"/>
                <a:ext cx="132480" cy="9000"/>
              </p14:xfrm>
            </p:contentPart>
          </mc:Choice>
          <mc:Fallback xmlns="">
            <p:pic>
              <p:nvPicPr>
                <p:cNvPr id="31" name="Freihand 30">
                  <a:extLst>
                    <a:ext uri="{FF2B5EF4-FFF2-40B4-BE49-F238E27FC236}">
                      <a16:creationId xmlns:a16="http://schemas.microsoft.com/office/drawing/2014/main" id="{AADF6208-973F-4932-8975-4C1C6574F71F}"/>
                    </a:ext>
                  </a:extLst>
                </p:cNvPr>
                <p:cNvPicPr/>
                <p:nvPr/>
              </p:nvPicPr>
              <p:blipFill>
                <a:blip r:embed="rId63"/>
                <a:stretch>
                  <a:fillRect/>
                </a:stretch>
              </p:blipFill>
              <p:spPr>
                <a:xfrm>
                  <a:off x="8184160" y="898267"/>
                  <a:ext cx="1411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2" name="Freihand 31">
                  <a:extLst>
                    <a:ext uri="{FF2B5EF4-FFF2-40B4-BE49-F238E27FC236}">
                      <a16:creationId xmlns:a16="http://schemas.microsoft.com/office/drawing/2014/main" id="{CD2722CF-869F-4AFB-A2D4-CF8F722C27FC}"/>
                    </a:ext>
                  </a:extLst>
                </p14:cNvPr>
                <p14:cNvContentPartPr/>
                <p14:nvPr/>
              </p14:nvContentPartPr>
              <p14:xfrm>
                <a:off x="8336800" y="964147"/>
                <a:ext cx="89280" cy="73080"/>
              </p14:xfrm>
            </p:contentPart>
          </mc:Choice>
          <mc:Fallback xmlns="">
            <p:pic>
              <p:nvPicPr>
                <p:cNvPr id="32" name="Freihand 31">
                  <a:extLst>
                    <a:ext uri="{FF2B5EF4-FFF2-40B4-BE49-F238E27FC236}">
                      <a16:creationId xmlns:a16="http://schemas.microsoft.com/office/drawing/2014/main" id="{CD2722CF-869F-4AFB-A2D4-CF8F722C27FC}"/>
                    </a:ext>
                  </a:extLst>
                </p:cNvPr>
                <p:cNvPicPr/>
                <p:nvPr/>
              </p:nvPicPr>
              <p:blipFill>
                <a:blip r:embed="rId65"/>
                <a:stretch>
                  <a:fillRect/>
                </a:stretch>
              </p:blipFill>
              <p:spPr>
                <a:xfrm>
                  <a:off x="8332480" y="959827"/>
                  <a:ext cx="97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3" name="Freihand 32">
                  <a:extLst>
                    <a:ext uri="{FF2B5EF4-FFF2-40B4-BE49-F238E27FC236}">
                      <a16:creationId xmlns:a16="http://schemas.microsoft.com/office/drawing/2014/main" id="{4719F98F-44E6-43E7-AE6F-F17A6EAF130C}"/>
                    </a:ext>
                  </a:extLst>
                </p14:cNvPr>
                <p14:cNvContentPartPr/>
                <p14:nvPr/>
              </p14:nvContentPartPr>
              <p14:xfrm>
                <a:off x="8463880" y="967027"/>
                <a:ext cx="153360" cy="73440"/>
              </p14:xfrm>
            </p:contentPart>
          </mc:Choice>
          <mc:Fallback xmlns="">
            <p:pic>
              <p:nvPicPr>
                <p:cNvPr id="33" name="Freihand 32">
                  <a:extLst>
                    <a:ext uri="{FF2B5EF4-FFF2-40B4-BE49-F238E27FC236}">
                      <a16:creationId xmlns:a16="http://schemas.microsoft.com/office/drawing/2014/main" id="{4719F98F-44E6-43E7-AE6F-F17A6EAF130C}"/>
                    </a:ext>
                  </a:extLst>
                </p:cNvPr>
                <p:cNvPicPr/>
                <p:nvPr/>
              </p:nvPicPr>
              <p:blipFill>
                <a:blip r:embed="rId67"/>
                <a:stretch>
                  <a:fillRect/>
                </a:stretch>
              </p:blipFill>
              <p:spPr>
                <a:xfrm>
                  <a:off x="8459560" y="962707"/>
                  <a:ext cx="1620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4" name="Freihand 33">
                  <a:extLst>
                    <a:ext uri="{FF2B5EF4-FFF2-40B4-BE49-F238E27FC236}">
                      <a16:creationId xmlns:a16="http://schemas.microsoft.com/office/drawing/2014/main" id="{B925AD49-0A02-4EF8-9E6B-E4EEAF3A85AD}"/>
                    </a:ext>
                  </a:extLst>
                </p14:cNvPr>
                <p14:cNvContentPartPr/>
                <p14:nvPr/>
              </p14:nvContentPartPr>
              <p14:xfrm>
                <a:off x="8626600" y="972067"/>
                <a:ext cx="63000" cy="64080"/>
              </p14:xfrm>
            </p:contentPart>
          </mc:Choice>
          <mc:Fallback xmlns="">
            <p:pic>
              <p:nvPicPr>
                <p:cNvPr id="34" name="Freihand 33">
                  <a:extLst>
                    <a:ext uri="{FF2B5EF4-FFF2-40B4-BE49-F238E27FC236}">
                      <a16:creationId xmlns:a16="http://schemas.microsoft.com/office/drawing/2014/main" id="{B925AD49-0A02-4EF8-9E6B-E4EEAF3A85AD}"/>
                    </a:ext>
                  </a:extLst>
                </p:cNvPr>
                <p:cNvPicPr/>
                <p:nvPr/>
              </p:nvPicPr>
              <p:blipFill>
                <a:blip r:embed="rId69"/>
                <a:stretch>
                  <a:fillRect/>
                </a:stretch>
              </p:blipFill>
              <p:spPr>
                <a:xfrm>
                  <a:off x="8622280" y="967747"/>
                  <a:ext cx="716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5" name="Freihand 34">
                  <a:extLst>
                    <a:ext uri="{FF2B5EF4-FFF2-40B4-BE49-F238E27FC236}">
                      <a16:creationId xmlns:a16="http://schemas.microsoft.com/office/drawing/2014/main" id="{90542097-06B3-4C3F-B698-8C796DC3F742}"/>
                    </a:ext>
                  </a:extLst>
                </p14:cNvPr>
                <p14:cNvContentPartPr/>
                <p14:nvPr/>
              </p14:nvContentPartPr>
              <p14:xfrm>
                <a:off x="8716240" y="966667"/>
                <a:ext cx="191520" cy="48240"/>
              </p14:xfrm>
            </p:contentPart>
          </mc:Choice>
          <mc:Fallback xmlns="">
            <p:pic>
              <p:nvPicPr>
                <p:cNvPr id="35" name="Freihand 34">
                  <a:extLst>
                    <a:ext uri="{FF2B5EF4-FFF2-40B4-BE49-F238E27FC236}">
                      <a16:creationId xmlns:a16="http://schemas.microsoft.com/office/drawing/2014/main" id="{90542097-06B3-4C3F-B698-8C796DC3F742}"/>
                    </a:ext>
                  </a:extLst>
                </p:cNvPr>
                <p:cNvPicPr/>
                <p:nvPr/>
              </p:nvPicPr>
              <p:blipFill>
                <a:blip r:embed="rId71"/>
                <a:stretch>
                  <a:fillRect/>
                </a:stretch>
              </p:blipFill>
              <p:spPr>
                <a:xfrm>
                  <a:off x="8711920" y="962347"/>
                  <a:ext cx="2001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6" name="Freihand 35">
                  <a:extLst>
                    <a:ext uri="{FF2B5EF4-FFF2-40B4-BE49-F238E27FC236}">
                      <a16:creationId xmlns:a16="http://schemas.microsoft.com/office/drawing/2014/main" id="{B7F744DA-E8A4-4D84-A19F-9DD1AC6AEE25}"/>
                    </a:ext>
                  </a:extLst>
                </p14:cNvPr>
                <p14:cNvContentPartPr/>
                <p14:nvPr/>
              </p14:nvContentPartPr>
              <p14:xfrm>
                <a:off x="8925040" y="961267"/>
                <a:ext cx="173880" cy="55440"/>
              </p14:xfrm>
            </p:contentPart>
          </mc:Choice>
          <mc:Fallback xmlns="">
            <p:pic>
              <p:nvPicPr>
                <p:cNvPr id="36" name="Freihand 35">
                  <a:extLst>
                    <a:ext uri="{FF2B5EF4-FFF2-40B4-BE49-F238E27FC236}">
                      <a16:creationId xmlns:a16="http://schemas.microsoft.com/office/drawing/2014/main" id="{B7F744DA-E8A4-4D84-A19F-9DD1AC6AEE25}"/>
                    </a:ext>
                  </a:extLst>
                </p:cNvPr>
                <p:cNvPicPr/>
                <p:nvPr/>
              </p:nvPicPr>
              <p:blipFill>
                <a:blip r:embed="rId73"/>
                <a:stretch>
                  <a:fillRect/>
                </a:stretch>
              </p:blipFill>
              <p:spPr>
                <a:xfrm>
                  <a:off x="8920720" y="956947"/>
                  <a:ext cx="1825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7" name="Freihand 36">
                  <a:extLst>
                    <a:ext uri="{FF2B5EF4-FFF2-40B4-BE49-F238E27FC236}">
                      <a16:creationId xmlns:a16="http://schemas.microsoft.com/office/drawing/2014/main" id="{60C3A480-ED37-4CDD-9FAD-BE90FB63AA6B}"/>
                    </a:ext>
                  </a:extLst>
                </p14:cNvPr>
                <p14:cNvContentPartPr/>
                <p14:nvPr/>
              </p14:nvContentPartPr>
              <p14:xfrm>
                <a:off x="9111880" y="912667"/>
                <a:ext cx="88200" cy="104400"/>
              </p14:xfrm>
            </p:contentPart>
          </mc:Choice>
          <mc:Fallback xmlns="">
            <p:pic>
              <p:nvPicPr>
                <p:cNvPr id="37" name="Freihand 36">
                  <a:extLst>
                    <a:ext uri="{FF2B5EF4-FFF2-40B4-BE49-F238E27FC236}">
                      <a16:creationId xmlns:a16="http://schemas.microsoft.com/office/drawing/2014/main" id="{60C3A480-ED37-4CDD-9FAD-BE90FB63AA6B}"/>
                    </a:ext>
                  </a:extLst>
                </p:cNvPr>
                <p:cNvPicPr/>
                <p:nvPr/>
              </p:nvPicPr>
              <p:blipFill>
                <a:blip r:embed="rId75"/>
                <a:stretch>
                  <a:fillRect/>
                </a:stretch>
              </p:blipFill>
              <p:spPr>
                <a:xfrm>
                  <a:off x="9107560" y="908347"/>
                  <a:ext cx="968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9" name="Freihand 38">
                  <a:extLst>
                    <a:ext uri="{FF2B5EF4-FFF2-40B4-BE49-F238E27FC236}">
                      <a16:creationId xmlns:a16="http://schemas.microsoft.com/office/drawing/2014/main" id="{D52905EE-56C3-4BDB-9718-B4F066503D9A}"/>
                    </a:ext>
                  </a:extLst>
                </p14:cNvPr>
                <p14:cNvContentPartPr/>
                <p14:nvPr/>
              </p14:nvContentPartPr>
              <p14:xfrm>
                <a:off x="9375400" y="895747"/>
                <a:ext cx="43920" cy="93600"/>
              </p14:xfrm>
            </p:contentPart>
          </mc:Choice>
          <mc:Fallback xmlns="">
            <p:pic>
              <p:nvPicPr>
                <p:cNvPr id="39" name="Freihand 38">
                  <a:extLst>
                    <a:ext uri="{FF2B5EF4-FFF2-40B4-BE49-F238E27FC236}">
                      <a16:creationId xmlns:a16="http://schemas.microsoft.com/office/drawing/2014/main" id="{D52905EE-56C3-4BDB-9718-B4F066503D9A}"/>
                    </a:ext>
                  </a:extLst>
                </p:cNvPr>
                <p:cNvPicPr/>
                <p:nvPr/>
              </p:nvPicPr>
              <p:blipFill>
                <a:blip r:embed="rId77"/>
                <a:stretch>
                  <a:fillRect/>
                </a:stretch>
              </p:blipFill>
              <p:spPr>
                <a:xfrm>
                  <a:off x="9371080" y="891427"/>
                  <a:ext cx="525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0" name="Freihand 39">
                  <a:extLst>
                    <a:ext uri="{FF2B5EF4-FFF2-40B4-BE49-F238E27FC236}">
                      <a16:creationId xmlns:a16="http://schemas.microsoft.com/office/drawing/2014/main" id="{B5197027-4486-4B54-9CF0-8F9208B76C29}"/>
                    </a:ext>
                  </a:extLst>
                </p14:cNvPr>
                <p14:cNvContentPartPr/>
                <p14:nvPr/>
              </p14:nvContentPartPr>
              <p14:xfrm>
                <a:off x="9337600" y="933547"/>
                <a:ext cx="97560" cy="11160"/>
              </p14:xfrm>
            </p:contentPart>
          </mc:Choice>
          <mc:Fallback xmlns="">
            <p:pic>
              <p:nvPicPr>
                <p:cNvPr id="40" name="Freihand 39">
                  <a:extLst>
                    <a:ext uri="{FF2B5EF4-FFF2-40B4-BE49-F238E27FC236}">
                      <a16:creationId xmlns:a16="http://schemas.microsoft.com/office/drawing/2014/main" id="{B5197027-4486-4B54-9CF0-8F9208B76C29}"/>
                    </a:ext>
                  </a:extLst>
                </p:cNvPr>
                <p:cNvPicPr/>
                <p:nvPr/>
              </p:nvPicPr>
              <p:blipFill>
                <a:blip r:embed="rId79"/>
                <a:stretch>
                  <a:fillRect/>
                </a:stretch>
              </p:blipFill>
              <p:spPr>
                <a:xfrm>
                  <a:off x="9333280" y="929227"/>
                  <a:ext cx="1062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1" name="Freihand 40">
                  <a:extLst>
                    <a:ext uri="{FF2B5EF4-FFF2-40B4-BE49-F238E27FC236}">
                      <a16:creationId xmlns:a16="http://schemas.microsoft.com/office/drawing/2014/main" id="{2CB22A42-CA11-48BD-B684-8D1207FF8647}"/>
                    </a:ext>
                  </a:extLst>
                </p14:cNvPr>
                <p14:cNvContentPartPr/>
                <p14:nvPr/>
              </p14:nvContentPartPr>
              <p14:xfrm>
                <a:off x="9490960" y="929227"/>
                <a:ext cx="124920" cy="41760"/>
              </p14:xfrm>
            </p:contentPart>
          </mc:Choice>
          <mc:Fallback xmlns="">
            <p:pic>
              <p:nvPicPr>
                <p:cNvPr id="41" name="Freihand 40">
                  <a:extLst>
                    <a:ext uri="{FF2B5EF4-FFF2-40B4-BE49-F238E27FC236}">
                      <a16:creationId xmlns:a16="http://schemas.microsoft.com/office/drawing/2014/main" id="{2CB22A42-CA11-48BD-B684-8D1207FF8647}"/>
                    </a:ext>
                  </a:extLst>
                </p:cNvPr>
                <p:cNvPicPr/>
                <p:nvPr/>
              </p:nvPicPr>
              <p:blipFill>
                <a:blip r:embed="rId81"/>
                <a:stretch>
                  <a:fillRect/>
                </a:stretch>
              </p:blipFill>
              <p:spPr>
                <a:xfrm>
                  <a:off x="9486640" y="924907"/>
                  <a:ext cx="1335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2" name="Freihand 41">
                  <a:extLst>
                    <a:ext uri="{FF2B5EF4-FFF2-40B4-BE49-F238E27FC236}">
                      <a16:creationId xmlns:a16="http://schemas.microsoft.com/office/drawing/2014/main" id="{F770C7A4-9100-47D9-A97A-525D4BA03455}"/>
                    </a:ext>
                  </a:extLst>
                </p14:cNvPr>
                <p14:cNvContentPartPr/>
                <p14:nvPr/>
              </p14:nvContentPartPr>
              <p14:xfrm>
                <a:off x="9649360" y="897187"/>
                <a:ext cx="131040" cy="83880"/>
              </p14:xfrm>
            </p:contentPart>
          </mc:Choice>
          <mc:Fallback xmlns="">
            <p:pic>
              <p:nvPicPr>
                <p:cNvPr id="42" name="Freihand 41">
                  <a:extLst>
                    <a:ext uri="{FF2B5EF4-FFF2-40B4-BE49-F238E27FC236}">
                      <a16:creationId xmlns:a16="http://schemas.microsoft.com/office/drawing/2014/main" id="{F770C7A4-9100-47D9-A97A-525D4BA03455}"/>
                    </a:ext>
                  </a:extLst>
                </p:cNvPr>
                <p:cNvPicPr/>
                <p:nvPr/>
              </p:nvPicPr>
              <p:blipFill>
                <a:blip r:embed="rId83"/>
                <a:stretch>
                  <a:fillRect/>
                </a:stretch>
              </p:blipFill>
              <p:spPr>
                <a:xfrm>
                  <a:off x="9645040" y="892867"/>
                  <a:ext cx="139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4" name="Freihand 43">
                  <a:extLst>
                    <a:ext uri="{FF2B5EF4-FFF2-40B4-BE49-F238E27FC236}">
                      <a16:creationId xmlns:a16="http://schemas.microsoft.com/office/drawing/2014/main" id="{800A6092-D13B-4216-9DA7-C6DDE84863F7}"/>
                    </a:ext>
                  </a:extLst>
                </p14:cNvPr>
                <p14:cNvContentPartPr/>
                <p14:nvPr/>
              </p14:nvContentPartPr>
              <p14:xfrm>
                <a:off x="10097920" y="882787"/>
                <a:ext cx="16920" cy="103320"/>
              </p14:xfrm>
            </p:contentPart>
          </mc:Choice>
          <mc:Fallback xmlns="">
            <p:pic>
              <p:nvPicPr>
                <p:cNvPr id="44" name="Freihand 43">
                  <a:extLst>
                    <a:ext uri="{FF2B5EF4-FFF2-40B4-BE49-F238E27FC236}">
                      <a16:creationId xmlns:a16="http://schemas.microsoft.com/office/drawing/2014/main" id="{800A6092-D13B-4216-9DA7-C6DDE84863F7}"/>
                    </a:ext>
                  </a:extLst>
                </p:cNvPr>
                <p:cNvPicPr/>
                <p:nvPr/>
              </p:nvPicPr>
              <p:blipFill>
                <a:blip r:embed="rId85"/>
                <a:stretch>
                  <a:fillRect/>
                </a:stretch>
              </p:blipFill>
              <p:spPr>
                <a:xfrm>
                  <a:off x="10093600" y="878467"/>
                  <a:ext cx="25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5" name="Freihand 44">
                  <a:extLst>
                    <a:ext uri="{FF2B5EF4-FFF2-40B4-BE49-F238E27FC236}">
                      <a16:creationId xmlns:a16="http://schemas.microsoft.com/office/drawing/2014/main" id="{31181E8C-F562-4D0D-A29A-5A7D9C88AAD7}"/>
                    </a:ext>
                  </a:extLst>
                </p14:cNvPr>
                <p14:cNvContentPartPr/>
                <p14:nvPr/>
              </p14:nvContentPartPr>
              <p14:xfrm>
                <a:off x="10039600" y="961267"/>
                <a:ext cx="136080" cy="20160"/>
              </p14:xfrm>
            </p:contentPart>
          </mc:Choice>
          <mc:Fallback xmlns="">
            <p:pic>
              <p:nvPicPr>
                <p:cNvPr id="45" name="Freihand 44">
                  <a:extLst>
                    <a:ext uri="{FF2B5EF4-FFF2-40B4-BE49-F238E27FC236}">
                      <a16:creationId xmlns:a16="http://schemas.microsoft.com/office/drawing/2014/main" id="{31181E8C-F562-4D0D-A29A-5A7D9C88AAD7}"/>
                    </a:ext>
                  </a:extLst>
                </p:cNvPr>
                <p:cNvPicPr/>
                <p:nvPr/>
              </p:nvPicPr>
              <p:blipFill>
                <a:blip r:embed="rId87"/>
                <a:stretch>
                  <a:fillRect/>
                </a:stretch>
              </p:blipFill>
              <p:spPr>
                <a:xfrm>
                  <a:off x="10035280" y="956947"/>
                  <a:ext cx="1447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6" name="Freihand 45">
                  <a:extLst>
                    <a:ext uri="{FF2B5EF4-FFF2-40B4-BE49-F238E27FC236}">
                      <a16:creationId xmlns:a16="http://schemas.microsoft.com/office/drawing/2014/main" id="{E9747B84-8560-46B6-B2CF-C9CC53192E36}"/>
                    </a:ext>
                  </a:extLst>
                </p14:cNvPr>
                <p14:cNvContentPartPr/>
                <p14:nvPr/>
              </p14:nvContentPartPr>
              <p14:xfrm>
                <a:off x="9996760" y="865507"/>
                <a:ext cx="171000" cy="16200"/>
              </p14:xfrm>
            </p:contentPart>
          </mc:Choice>
          <mc:Fallback xmlns="">
            <p:pic>
              <p:nvPicPr>
                <p:cNvPr id="46" name="Freihand 45">
                  <a:extLst>
                    <a:ext uri="{FF2B5EF4-FFF2-40B4-BE49-F238E27FC236}">
                      <a16:creationId xmlns:a16="http://schemas.microsoft.com/office/drawing/2014/main" id="{E9747B84-8560-46B6-B2CF-C9CC53192E36}"/>
                    </a:ext>
                  </a:extLst>
                </p:cNvPr>
                <p:cNvPicPr/>
                <p:nvPr/>
              </p:nvPicPr>
              <p:blipFill>
                <a:blip r:embed="rId89"/>
                <a:stretch>
                  <a:fillRect/>
                </a:stretch>
              </p:blipFill>
              <p:spPr>
                <a:xfrm>
                  <a:off x="9992440" y="861187"/>
                  <a:ext cx="179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7" name="Freihand 46">
                  <a:extLst>
                    <a:ext uri="{FF2B5EF4-FFF2-40B4-BE49-F238E27FC236}">
                      <a16:creationId xmlns:a16="http://schemas.microsoft.com/office/drawing/2014/main" id="{3FBA6CB9-76B0-424B-A87E-130B0E9CBED3}"/>
                    </a:ext>
                  </a:extLst>
                </p14:cNvPr>
                <p14:cNvContentPartPr/>
                <p14:nvPr/>
              </p14:nvContentPartPr>
              <p14:xfrm>
                <a:off x="10200520" y="953347"/>
                <a:ext cx="58320" cy="73800"/>
              </p14:xfrm>
            </p:contentPart>
          </mc:Choice>
          <mc:Fallback xmlns="">
            <p:pic>
              <p:nvPicPr>
                <p:cNvPr id="47" name="Freihand 46">
                  <a:extLst>
                    <a:ext uri="{FF2B5EF4-FFF2-40B4-BE49-F238E27FC236}">
                      <a16:creationId xmlns:a16="http://schemas.microsoft.com/office/drawing/2014/main" id="{3FBA6CB9-76B0-424B-A87E-130B0E9CBED3}"/>
                    </a:ext>
                  </a:extLst>
                </p:cNvPr>
                <p:cNvPicPr/>
                <p:nvPr/>
              </p:nvPicPr>
              <p:blipFill>
                <a:blip r:embed="rId91"/>
                <a:stretch>
                  <a:fillRect/>
                </a:stretch>
              </p:blipFill>
              <p:spPr>
                <a:xfrm>
                  <a:off x="10196200" y="949027"/>
                  <a:ext cx="669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8" name="Freihand 47">
                  <a:extLst>
                    <a:ext uri="{FF2B5EF4-FFF2-40B4-BE49-F238E27FC236}">
                      <a16:creationId xmlns:a16="http://schemas.microsoft.com/office/drawing/2014/main" id="{A8E848C9-28DE-4EB8-B992-71F4C4F7D137}"/>
                    </a:ext>
                  </a:extLst>
                </p14:cNvPr>
                <p14:cNvContentPartPr/>
                <p14:nvPr/>
              </p14:nvContentPartPr>
              <p14:xfrm>
                <a:off x="10331560" y="893947"/>
                <a:ext cx="32040" cy="61560"/>
              </p14:xfrm>
            </p:contentPart>
          </mc:Choice>
          <mc:Fallback xmlns="">
            <p:pic>
              <p:nvPicPr>
                <p:cNvPr id="48" name="Freihand 47">
                  <a:extLst>
                    <a:ext uri="{FF2B5EF4-FFF2-40B4-BE49-F238E27FC236}">
                      <a16:creationId xmlns:a16="http://schemas.microsoft.com/office/drawing/2014/main" id="{A8E848C9-28DE-4EB8-B992-71F4C4F7D137}"/>
                    </a:ext>
                  </a:extLst>
                </p:cNvPr>
                <p:cNvPicPr/>
                <p:nvPr/>
              </p:nvPicPr>
              <p:blipFill>
                <a:blip r:embed="rId93"/>
                <a:stretch>
                  <a:fillRect/>
                </a:stretch>
              </p:blipFill>
              <p:spPr>
                <a:xfrm>
                  <a:off x="10327240" y="889627"/>
                  <a:ext cx="406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9" name="Freihand 48">
                  <a:extLst>
                    <a:ext uri="{FF2B5EF4-FFF2-40B4-BE49-F238E27FC236}">
                      <a16:creationId xmlns:a16="http://schemas.microsoft.com/office/drawing/2014/main" id="{8EAA7F79-C88A-4881-B178-034AC082EEED}"/>
                    </a:ext>
                  </a:extLst>
                </p14:cNvPr>
                <p14:cNvContentPartPr/>
                <p14:nvPr/>
              </p14:nvContentPartPr>
              <p14:xfrm>
                <a:off x="10436680" y="887467"/>
                <a:ext cx="120960" cy="6840"/>
              </p14:xfrm>
            </p:contentPart>
          </mc:Choice>
          <mc:Fallback xmlns="">
            <p:pic>
              <p:nvPicPr>
                <p:cNvPr id="49" name="Freihand 48">
                  <a:extLst>
                    <a:ext uri="{FF2B5EF4-FFF2-40B4-BE49-F238E27FC236}">
                      <a16:creationId xmlns:a16="http://schemas.microsoft.com/office/drawing/2014/main" id="{8EAA7F79-C88A-4881-B178-034AC082EEED}"/>
                    </a:ext>
                  </a:extLst>
                </p:cNvPr>
                <p:cNvPicPr/>
                <p:nvPr/>
              </p:nvPicPr>
              <p:blipFill>
                <a:blip r:embed="rId95"/>
                <a:stretch>
                  <a:fillRect/>
                </a:stretch>
              </p:blipFill>
              <p:spPr>
                <a:xfrm>
                  <a:off x="10432360" y="883147"/>
                  <a:ext cx="1296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0" name="Freihand 49">
                  <a:extLst>
                    <a:ext uri="{FF2B5EF4-FFF2-40B4-BE49-F238E27FC236}">
                      <a16:creationId xmlns:a16="http://schemas.microsoft.com/office/drawing/2014/main" id="{50BBDA5C-78DE-475F-8EE2-86EDDFE97B18}"/>
                    </a:ext>
                  </a:extLst>
                </p14:cNvPr>
                <p14:cNvContentPartPr/>
                <p14:nvPr/>
              </p14:nvContentPartPr>
              <p14:xfrm>
                <a:off x="10448920" y="923827"/>
                <a:ext cx="146160" cy="11520"/>
              </p14:xfrm>
            </p:contentPart>
          </mc:Choice>
          <mc:Fallback xmlns="">
            <p:pic>
              <p:nvPicPr>
                <p:cNvPr id="50" name="Freihand 49">
                  <a:extLst>
                    <a:ext uri="{FF2B5EF4-FFF2-40B4-BE49-F238E27FC236}">
                      <a16:creationId xmlns:a16="http://schemas.microsoft.com/office/drawing/2014/main" id="{50BBDA5C-78DE-475F-8EE2-86EDDFE97B18}"/>
                    </a:ext>
                  </a:extLst>
                </p:cNvPr>
                <p:cNvPicPr/>
                <p:nvPr/>
              </p:nvPicPr>
              <p:blipFill>
                <a:blip r:embed="rId97"/>
                <a:stretch>
                  <a:fillRect/>
                </a:stretch>
              </p:blipFill>
              <p:spPr>
                <a:xfrm>
                  <a:off x="10444600" y="919507"/>
                  <a:ext cx="1548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1" name="Freihand 50">
                  <a:extLst>
                    <a:ext uri="{FF2B5EF4-FFF2-40B4-BE49-F238E27FC236}">
                      <a16:creationId xmlns:a16="http://schemas.microsoft.com/office/drawing/2014/main" id="{5B25EF7B-09DC-43FE-BE61-705EEEFB6EBB}"/>
                    </a:ext>
                  </a:extLst>
                </p14:cNvPr>
                <p14:cNvContentPartPr/>
                <p14:nvPr/>
              </p14:nvContentPartPr>
              <p14:xfrm>
                <a:off x="10699840" y="830587"/>
                <a:ext cx="171720" cy="140760"/>
              </p14:xfrm>
            </p:contentPart>
          </mc:Choice>
          <mc:Fallback xmlns="">
            <p:pic>
              <p:nvPicPr>
                <p:cNvPr id="51" name="Freihand 50">
                  <a:extLst>
                    <a:ext uri="{FF2B5EF4-FFF2-40B4-BE49-F238E27FC236}">
                      <a16:creationId xmlns:a16="http://schemas.microsoft.com/office/drawing/2014/main" id="{5B25EF7B-09DC-43FE-BE61-705EEEFB6EBB}"/>
                    </a:ext>
                  </a:extLst>
                </p:cNvPr>
                <p:cNvPicPr/>
                <p:nvPr/>
              </p:nvPicPr>
              <p:blipFill>
                <a:blip r:embed="rId99"/>
                <a:stretch>
                  <a:fillRect/>
                </a:stretch>
              </p:blipFill>
              <p:spPr>
                <a:xfrm>
                  <a:off x="10695520" y="826267"/>
                  <a:ext cx="1803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2" name="Freihand 51">
                  <a:extLst>
                    <a:ext uri="{FF2B5EF4-FFF2-40B4-BE49-F238E27FC236}">
                      <a16:creationId xmlns:a16="http://schemas.microsoft.com/office/drawing/2014/main" id="{95A1DAB3-0A23-4FC9-8E73-46553A98D7B1}"/>
                    </a:ext>
                  </a:extLst>
                </p14:cNvPr>
                <p14:cNvContentPartPr/>
                <p14:nvPr/>
              </p14:nvContentPartPr>
              <p14:xfrm>
                <a:off x="10898560" y="835267"/>
                <a:ext cx="92160" cy="104040"/>
              </p14:xfrm>
            </p:contentPart>
          </mc:Choice>
          <mc:Fallback xmlns="">
            <p:pic>
              <p:nvPicPr>
                <p:cNvPr id="52" name="Freihand 51">
                  <a:extLst>
                    <a:ext uri="{FF2B5EF4-FFF2-40B4-BE49-F238E27FC236}">
                      <a16:creationId xmlns:a16="http://schemas.microsoft.com/office/drawing/2014/main" id="{95A1DAB3-0A23-4FC9-8E73-46553A98D7B1}"/>
                    </a:ext>
                  </a:extLst>
                </p:cNvPr>
                <p:cNvPicPr/>
                <p:nvPr/>
              </p:nvPicPr>
              <p:blipFill>
                <a:blip r:embed="rId101"/>
                <a:stretch>
                  <a:fillRect/>
                </a:stretch>
              </p:blipFill>
              <p:spPr>
                <a:xfrm>
                  <a:off x="10894240" y="830947"/>
                  <a:ext cx="100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3" name="Freihand 52">
                  <a:extLst>
                    <a:ext uri="{FF2B5EF4-FFF2-40B4-BE49-F238E27FC236}">
                      <a16:creationId xmlns:a16="http://schemas.microsoft.com/office/drawing/2014/main" id="{2707BDA9-7FEE-4362-982B-422E16A88916}"/>
                    </a:ext>
                  </a:extLst>
                </p14:cNvPr>
                <p14:cNvContentPartPr/>
                <p14:nvPr/>
              </p14:nvContentPartPr>
              <p14:xfrm>
                <a:off x="10971280" y="841027"/>
                <a:ext cx="116280" cy="91800"/>
              </p14:xfrm>
            </p:contentPart>
          </mc:Choice>
          <mc:Fallback xmlns="">
            <p:pic>
              <p:nvPicPr>
                <p:cNvPr id="53" name="Freihand 52">
                  <a:extLst>
                    <a:ext uri="{FF2B5EF4-FFF2-40B4-BE49-F238E27FC236}">
                      <a16:creationId xmlns:a16="http://schemas.microsoft.com/office/drawing/2014/main" id="{2707BDA9-7FEE-4362-982B-422E16A88916}"/>
                    </a:ext>
                  </a:extLst>
                </p:cNvPr>
                <p:cNvPicPr/>
                <p:nvPr/>
              </p:nvPicPr>
              <p:blipFill>
                <a:blip r:embed="rId103"/>
                <a:stretch>
                  <a:fillRect/>
                </a:stretch>
              </p:blipFill>
              <p:spPr>
                <a:xfrm>
                  <a:off x="10966960" y="836707"/>
                  <a:ext cx="1249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4" name="Freihand 53">
                  <a:extLst>
                    <a:ext uri="{FF2B5EF4-FFF2-40B4-BE49-F238E27FC236}">
                      <a16:creationId xmlns:a16="http://schemas.microsoft.com/office/drawing/2014/main" id="{02879A5F-6828-430B-9A44-ACAC78261127}"/>
                    </a:ext>
                  </a:extLst>
                </p14:cNvPr>
                <p14:cNvContentPartPr/>
                <p14:nvPr/>
              </p14:nvContentPartPr>
              <p14:xfrm>
                <a:off x="11098720" y="842107"/>
                <a:ext cx="117360" cy="93960"/>
              </p14:xfrm>
            </p:contentPart>
          </mc:Choice>
          <mc:Fallback xmlns="">
            <p:pic>
              <p:nvPicPr>
                <p:cNvPr id="54" name="Freihand 53">
                  <a:extLst>
                    <a:ext uri="{FF2B5EF4-FFF2-40B4-BE49-F238E27FC236}">
                      <a16:creationId xmlns:a16="http://schemas.microsoft.com/office/drawing/2014/main" id="{02879A5F-6828-430B-9A44-ACAC78261127}"/>
                    </a:ext>
                  </a:extLst>
                </p:cNvPr>
                <p:cNvPicPr/>
                <p:nvPr/>
              </p:nvPicPr>
              <p:blipFill>
                <a:blip r:embed="rId105"/>
                <a:stretch>
                  <a:fillRect/>
                </a:stretch>
              </p:blipFill>
              <p:spPr>
                <a:xfrm>
                  <a:off x="11094400" y="837787"/>
                  <a:ext cx="1260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5" name="Freihand 54">
                  <a:extLst>
                    <a:ext uri="{FF2B5EF4-FFF2-40B4-BE49-F238E27FC236}">
                      <a16:creationId xmlns:a16="http://schemas.microsoft.com/office/drawing/2014/main" id="{BAC95211-7F52-490A-8153-AF12523BB0AD}"/>
                    </a:ext>
                  </a:extLst>
                </p14:cNvPr>
                <p14:cNvContentPartPr/>
                <p14:nvPr/>
              </p14:nvContentPartPr>
              <p14:xfrm>
                <a:off x="11325160" y="790267"/>
                <a:ext cx="159480" cy="111960"/>
              </p14:xfrm>
            </p:contentPart>
          </mc:Choice>
          <mc:Fallback xmlns="">
            <p:pic>
              <p:nvPicPr>
                <p:cNvPr id="55" name="Freihand 54">
                  <a:extLst>
                    <a:ext uri="{FF2B5EF4-FFF2-40B4-BE49-F238E27FC236}">
                      <a16:creationId xmlns:a16="http://schemas.microsoft.com/office/drawing/2014/main" id="{BAC95211-7F52-490A-8153-AF12523BB0AD}"/>
                    </a:ext>
                  </a:extLst>
                </p:cNvPr>
                <p:cNvPicPr/>
                <p:nvPr/>
              </p:nvPicPr>
              <p:blipFill>
                <a:blip r:embed="rId107"/>
                <a:stretch>
                  <a:fillRect/>
                </a:stretch>
              </p:blipFill>
              <p:spPr>
                <a:xfrm>
                  <a:off x="11320840" y="785947"/>
                  <a:ext cx="1681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6" name="Freihand 55">
                  <a:extLst>
                    <a:ext uri="{FF2B5EF4-FFF2-40B4-BE49-F238E27FC236}">
                      <a16:creationId xmlns:a16="http://schemas.microsoft.com/office/drawing/2014/main" id="{4EDF3545-9757-4091-B465-9267B5760925}"/>
                    </a:ext>
                  </a:extLst>
                </p14:cNvPr>
                <p14:cNvContentPartPr/>
                <p14:nvPr/>
              </p14:nvContentPartPr>
              <p14:xfrm>
                <a:off x="11292040" y="825187"/>
                <a:ext cx="157320" cy="9360"/>
              </p14:xfrm>
            </p:contentPart>
          </mc:Choice>
          <mc:Fallback xmlns="">
            <p:pic>
              <p:nvPicPr>
                <p:cNvPr id="56" name="Freihand 55">
                  <a:extLst>
                    <a:ext uri="{FF2B5EF4-FFF2-40B4-BE49-F238E27FC236}">
                      <a16:creationId xmlns:a16="http://schemas.microsoft.com/office/drawing/2014/main" id="{4EDF3545-9757-4091-B465-9267B5760925}"/>
                    </a:ext>
                  </a:extLst>
                </p:cNvPr>
                <p:cNvPicPr/>
                <p:nvPr/>
              </p:nvPicPr>
              <p:blipFill>
                <a:blip r:embed="rId109"/>
                <a:stretch>
                  <a:fillRect/>
                </a:stretch>
              </p:blipFill>
              <p:spPr>
                <a:xfrm>
                  <a:off x="11287720" y="820867"/>
                  <a:ext cx="165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7" name="Freihand 56">
                  <a:extLst>
                    <a:ext uri="{FF2B5EF4-FFF2-40B4-BE49-F238E27FC236}">
                      <a16:creationId xmlns:a16="http://schemas.microsoft.com/office/drawing/2014/main" id="{2B5A4B4F-8401-4225-95D1-D988B39B13B5}"/>
                    </a:ext>
                  </a:extLst>
                </p14:cNvPr>
                <p14:cNvContentPartPr/>
                <p14:nvPr/>
              </p14:nvContentPartPr>
              <p14:xfrm>
                <a:off x="11232640" y="843907"/>
                <a:ext cx="273600" cy="46800"/>
              </p14:xfrm>
            </p:contentPart>
          </mc:Choice>
          <mc:Fallback xmlns="">
            <p:pic>
              <p:nvPicPr>
                <p:cNvPr id="57" name="Freihand 56">
                  <a:extLst>
                    <a:ext uri="{FF2B5EF4-FFF2-40B4-BE49-F238E27FC236}">
                      <a16:creationId xmlns:a16="http://schemas.microsoft.com/office/drawing/2014/main" id="{2B5A4B4F-8401-4225-95D1-D988B39B13B5}"/>
                    </a:ext>
                  </a:extLst>
                </p:cNvPr>
                <p:cNvPicPr/>
                <p:nvPr/>
              </p:nvPicPr>
              <p:blipFill>
                <a:blip r:embed="rId111"/>
                <a:stretch>
                  <a:fillRect/>
                </a:stretch>
              </p:blipFill>
              <p:spPr>
                <a:xfrm>
                  <a:off x="11228320" y="839587"/>
                  <a:ext cx="2822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9" name="Freihand 58">
                  <a:extLst>
                    <a:ext uri="{FF2B5EF4-FFF2-40B4-BE49-F238E27FC236}">
                      <a16:creationId xmlns:a16="http://schemas.microsoft.com/office/drawing/2014/main" id="{27861CFC-DAEA-4544-AD68-771FFCDCF5FD}"/>
                    </a:ext>
                  </a:extLst>
                </p14:cNvPr>
                <p14:cNvContentPartPr/>
                <p14:nvPr/>
              </p14:nvContentPartPr>
              <p14:xfrm>
                <a:off x="8183440" y="1199227"/>
                <a:ext cx="152280" cy="113400"/>
              </p14:xfrm>
            </p:contentPart>
          </mc:Choice>
          <mc:Fallback xmlns="">
            <p:pic>
              <p:nvPicPr>
                <p:cNvPr id="59" name="Freihand 58">
                  <a:extLst>
                    <a:ext uri="{FF2B5EF4-FFF2-40B4-BE49-F238E27FC236}">
                      <a16:creationId xmlns:a16="http://schemas.microsoft.com/office/drawing/2014/main" id="{27861CFC-DAEA-4544-AD68-771FFCDCF5FD}"/>
                    </a:ext>
                  </a:extLst>
                </p:cNvPr>
                <p:cNvPicPr/>
                <p:nvPr/>
              </p:nvPicPr>
              <p:blipFill>
                <a:blip r:embed="rId113"/>
                <a:stretch>
                  <a:fillRect/>
                </a:stretch>
              </p:blipFill>
              <p:spPr>
                <a:xfrm>
                  <a:off x="8179120" y="1194907"/>
                  <a:ext cx="1609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0" name="Freihand 59">
                  <a:extLst>
                    <a:ext uri="{FF2B5EF4-FFF2-40B4-BE49-F238E27FC236}">
                      <a16:creationId xmlns:a16="http://schemas.microsoft.com/office/drawing/2014/main" id="{ACFB1182-BB98-400E-AB9B-DB902F3A6C94}"/>
                    </a:ext>
                  </a:extLst>
                </p14:cNvPr>
                <p14:cNvContentPartPr/>
                <p14:nvPr/>
              </p14:nvContentPartPr>
              <p14:xfrm>
                <a:off x="8350480" y="1225147"/>
                <a:ext cx="21240" cy="66600"/>
              </p14:xfrm>
            </p:contentPart>
          </mc:Choice>
          <mc:Fallback xmlns="">
            <p:pic>
              <p:nvPicPr>
                <p:cNvPr id="60" name="Freihand 59">
                  <a:extLst>
                    <a:ext uri="{FF2B5EF4-FFF2-40B4-BE49-F238E27FC236}">
                      <a16:creationId xmlns:a16="http://schemas.microsoft.com/office/drawing/2014/main" id="{ACFB1182-BB98-400E-AB9B-DB902F3A6C94}"/>
                    </a:ext>
                  </a:extLst>
                </p:cNvPr>
                <p:cNvPicPr/>
                <p:nvPr/>
              </p:nvPicPr>
              <p:blipFill>
                <a:blip r:embed="rId115"/>
                <a:stretch>
                  <a:fillRect/>
                </a:stretch>
              </p:blipFill>
              <p:spPr>
                <a:xfrm>
                  <a:off x="8346160" y="1220827"/>
                  <a:ext cx="298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2" name="Freihand 61">
                  <a:extLst>
                    <a:ext uri="{FF2B5EF4-FFF2-40B4-BE49-F238E27FC236}">
                      <a16:creationId xmlns:a16="http://schemas.microsoft.com/office/drawing/2014/main" id="{037C48CD-1160-4ACA-8090-6D4C113E9555}"/>
                    </a:ext>
                  </a:extLst>
                </p14:cNvPr>
                <p14:cNvContentPartPr/>
                <p14:nvPr/>
              </p14:nvContentPartPr>
              <p14:xfrm>
                <a:off x="8407720" y="1152787"/>
                <a:ext cx="110520" cy="148680"/>
              </p14:xfrm>
            </p:contentPart>
          </mc:Choice>
          <mc:Fallback xmlns="">
            <p:pic>
              <p:nvPicPr>
                <p:cNvPr id="62" name="Freihand 61">
                  <a:extLst>
                    <a:ext uri="{FF2B5EF4-FFF2-40B4-BE49-F238E27FC236}">
                      <a16:creationId xmlns:a16="http://schemas.microsoft.com/office/drawing/2014/main" id="{037C48CD-1160-4ACA-8090-6D4C113E9555}"/>
                    </a:ext>
                  </a:extLst>
                </p:cNvPr>
                <p:cNvPicPr/>
                <p:nvPr/>
              </p:nvPicPr>
              <p:blipFill>
                <a:blip r:embed="rId117"/>
                <a:stretch>
                  <a:fillRect/>
                </a:stretch>
              </p:blipFill>
              <p:spPr>
                <a:xfrm>
                  <a:off x="8403400" y="1148467"/>
                  <a:ext cx="1191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3" name="Freihand 62">
                  <a:extLst>
                    <a:ext uri="{FF2B5EF4-FFF2-40B4-BE49-F238E27FC236}">
                      <a16:creationId xmlns:a16="http://schemas.microsoft.com/office/drawing/2014/main" id="{4864198B-BE5B-4B78-95FC-E21604C0A5A8}"/>
                    </a:ext>
                  </a:extLst>
                </p14:cNvPr>
                <p14:cNvContentPartPr/>
                <p14:nvPr/>
              </p14:nvContentPartPr>
              <p14:xfrm>
                <a:off x="8353360" y="1130467"/>
                <a:ext cx="18360" cy="3600"/>
              </p14:xfrm>
            </p:contentPart>
          </mc:Choice>
          <mc:Fallback xmlns="">
            <p:pic>
              <p:nvPicPr>
                <p:cNvPr id="63" name="Freihand 62">
                  <a:extLst>
                    <a:ext uri="{FF2B5EF4-FFF2-40B4-BE49-F238E27FC236}">
                      <a16:creationId xmlns:a16="http://schemas.microsoft.com/office/drawing/2014/main" id="{4864198B-BE5B-4B78-95FC-E21604C0A5A8}"/>
                    </a:ext>
                  </a:extLst>
                </p:cNvPr>
                <p:cNvPicPr/>
                <p:nvPr/>
              </p:nvPicPr>
              <p:blipFill>
                <a:blip r:embed="rId119"/>
                <a:stretch>
                  <a:fillRect/>
                </a:stretch>
              </p:blipFill>
              <p:spPr>
                <a:xfrm>
                  <a:off x="8349040" y="1126147"/>
                  <a:ext cx="270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4" name="Freihand 63">
                  <a:extLst>
                    <a:ext uri="{FF2B5EF4-FFF2-40B4-BE49-F238E27FC236}">
                      <a16:creationId xmlns:a16="http://schemas.microsoft.com/office/drawing/2014/main" id="{E7FFF97B-2702-484A-8323-5AE7F60AC164}"/>
                    </a:ext>
                  </a:extLst>
                </p14:cNvPr>
                <p14:cNvContentPartPr/>
                <p14:nvPr/>
              </p14:nvContentPartPr>
              <p14:xfrm>
                <a:off x="8644240" y="1184107"/>
                <a:ext cx="306720" cy="81000"/>
              </p14:xfrm>
            </p:contentPart>
          </mc:Choice>
          <mc:Fallback xmlns="">
            <p:pic>
              <p:nvPicPr>
                <p:cNvPr id="64" name="Freihand 63">
                  <a:extLst>
                    <a:ext uri="{FF2B5EF4-FFF2-40B4-BE49-F238E27FC236}">
                      <a16:creationId xmlns:a16="http://schemas.microsoft.com/office/drawing/2014/main" id="{E7FFF97B-2702-484A-8323-5AE7F60AC164}"/>
                    </a:ext>
                  </a:extLst>
                </p:cNvPr>
                <p:cNvPicPr/>
                <p:nvPr/>
              </p:nvPicPr>
              <p:blipFill>
                <a:blip r:embed="rId121"/>
                <a:stretch>
                  <a:fillRect/>
                </a:stretch>
              </p:blipFill>
              <p:spPr>
                <a:xfrm>
                  <a:off x="8639920" y="1179787"/>
                  <a:ext cx="3153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5" name="Freihand 64">
                  <a:extLst>
                    <a:ext uri="{FF2B5EF4-FFF2-40B4-BE49-F238E27FC236}">
                      <a16:creationId xmlns:a16="http://schemas.microsoft.com/office/drawing/2014/main" id="{26079171-D474-489F-A30F-C10AB6EF156E}"/>
                    </a:ext>
                  </a:extLst>
                </p14:cNvPr>
                <p14:cNvContentPartPr/>
                <p14:nvPr/>
              </p14:nvContentPartPr>
              <p14:xfrm>
                <a:off x="8980120" y="1213267"/>
                <a:ext cx="107280" cy="47520"/>
              </p14:xfrm>
            </p:contentPart>
          </mc:Choice>
          <mc:Fallback xmlns="">
            <p:pic>
              <p:nvPicPr>
                <p:cNvPr id="65" name="Freihand 64">
                  <a:extLst>
                    <a:ext uri="{FF2B5EF4-FFF2-40B4-BE49-F238E27FC236}">
                      <a16:creationId xmlns:a16="http://schemas.microsoft.com/office/drawing/2014/main" id="{26079171-D474-489F-A30F-C10AB6EF156E}"/>
                    </a:ext>
                  </a:extLst>
                </p:cNvPr>
                <p:cNvPicPr/>
                <p:nvPr/>
              </p:nvPicPr>
              <p:blipFill>
                <a:blip r:embed="rId123"/>
                <a:stretch>
                  <a:fillRect/>
                </a:stretch>
              </p:blipFill>
              <p:spPr>
                <a:xfrm>
                  <a:off x="8975800" y="1208947"/>
                  <a:ext cx="1159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6" name="Freihand 65">
                  <a:extLst>
                    <a:ext uri="{FF2B5EF4-FFF2-40B4-BE49-F238E27FC236}">
                      <a16:creationId xmlns:a16="http://schemas.microsoft.com/office/drawing/2014/main" id="{4081843F-97DB-494C-B4B4-B7920D85602D}"/>
                    </a:ext>
                  </a:extLst>
                </p14:cNvPr>
                <p14:cNvContentPartPr/>
                <p14:nvPr/>
              </p14:nvContentPartPr>
              <p14:xfrm>
                <a:off x="9087040" y="1174747"/>
                <a:ext cx="9720" cy="3960"/>
              </p14:xfrm>
            </p:contentPart>
          </mc:Choice>
          <mc:Fallback xmlns="">
            <p:pic>
              <p:nvPicPr>
                <p:cNvPr id="66" name="Freihand 65">
                  <a:extLst>
                    <a:ext uri="{FF2B5EF4-FFF2-40B4-BE49-F238E27FC236}">
                      <a16:creationId xmlns:a16="http://schemas.microsoft.com/office/drawing/2014/main" id="{4081843F-97DB-494C-B4B4-B7920D85602D}"/>
                    </a:ext>
                  </a:extLst>
                </p:cNvPr>
                <p:cNvPicPr/>
                <p:nvPr/>
              </p:nvPicPr>
              <p:blipFill>
                <a:blip r:embed="rId125"/>
                <a:stretch>
                  <a:fillRect/>
                </a:stretch>
              </p:blipFill>
              <p:spPr>
                <a:xfrm>
                  <a:off x="9082720" y="1170427"/>
                  <a:ext cx="183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7" name="Freihand 66">
                  <a:extLst>
                    <a:ext uri="{FF2B5EF4-FFF2-40B4-BE49-F238E27FC236}">
                      <a16:creationId xmlns:a16="http://schemas.microsoft.com/office/drawing/2014/main" id="{299EC7F2-76FC-4898-BA69-5849A186A04C}"/>
                    </a:ext>
                  </a:extLst>
                </p14:cNvPr>
                <p14:cNvContentPartPr/>
                <p14:nvPr/>
              </p14:nvContentPartPr>
              <p14:xfrm>
                <a:off x="9127000" y="1135507"/>
                <a:ext cx="188280" cy="124200"/>
              </p14:xfrm>
            </p:contentPart>
          </mc:Choice>
          <mc:Fallback xmlns="">
            <p:pic>
              <p:nvPicPr>
                <p:cNvPr id="67" name="Freihand 66">
                  <a:extLst>
                    <a:ext uri="{FF2B5EF4-FFF2-40B4-BE49-F238E27FC236}">
                      <a16:creationId xmlns:a16="http://schemas.microsoft.com/office/drawing/2014/main" id="{299EC7F2-76FC-4898-BA69-5849A186A04C}"/>
                    </a:ext>
                  </a:extLst>
                </p:cNvPr>
                <p:cNvPicPr/>
                <p:nvPr/>
              </p:nvPicPr>
              <p:blipFill>
                <a:blip r:embed="rId127"/>
                <a:stretch>
                  <a:fillRect/>
                </a:stretch>
              </p:blipFill>
              <p:spPr>
                <a:xfrm>
                  <a:off x="9122680" y="1131187"/>
                  <a:ext cx="1969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8" name="Freihand 67">
                  <a:extLst>
                    <a:ext uri="{FF2B5EF4-FFF2-40B4-BE49-F238E27FC236}">
                      <a16:creationId xmlns:a16="http://schemas.microsoft.com/office/drawing/2014/main" id="{0484BFBD-077A-4315-8BD6-93F70404A9FE}"/>
                    </a:ext>
                  </a:extLst>
                </p14:cNvPr>
                <p14:cNvContentPartPr/>
                <p14:nvPr/>
              </p14:nvContentPartPr>
              <p14:xfrm>
                <a:off x="9342280" y="1218667"/>
                <a:ext cx="360" cy="360"/>
              </p14:xfrm>
            </p:contentPart>
          </mc:Choice>
          <mc:Fallback xmlns="">
            <p:pic>
              <p:nvPicPr>
                <p:cNvPr id="68" name="Freihand 67">
                  <a:extLst>
                    <a:ext uri="{FF2B5EF4-FFF2-40B4-BE49-F238E27FC236}">
                      <a16:creationId xmlns:a16="http://schemas.microsoft.com/office/drawing/2014/main" id="{0484BFBD-077A-4315-8BD6-93F70404A9FE}"/>
                    </a:ext>
                  </a:extLst>
                </p:cNvPr>
                <p:cNvPicPr/>
                <p:nvPr/>
              </p:nvPicPr>
              <p:blipFill>
                <a:blip r:embed="rId29"/>
                <a:stretch>
                  <a:fillRect/>
                </a:stretch>
              </p:blipFill>
              <p:spPr>
                <a:xfrm>
                  <a:off x="9337960" y="1214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9" name="Freihand 68">
                  <a:extLst>
                    <a:ext uri="{FF2B5EF4-FFF2-40B4-BE49-F238E27FC236}">
                      <a16:creationId xmlns:a16="http://schemas.microsoft.com/office/drawing/2014/main" id="{6F57BF9C-6D5B-4397-BA79-F32B600F58AC}"/>
                    </a:ext>
                  </a:extLst>
                </p14:cNvPr>
                <p14:cNvContentPartPr/>
                <p14:nvPr/>
              </p14:nvContentPartPr>
              <p14:xfrm>
                <a:off x="9407800" y="1165387"/>
                <a:ext cx="146160" cy="59760"/>
              </p14:xfrm>
            </p:contentPart>
          </mc:Choice>
          <mc:Fallback xmlns="">
            <p:pic>
              <p:nvPicPr>
                <p:cNvPr id="69" name="Freihand 68">
                  <a:extLst>
                    <a:ext uri="{FF2B5EF4-FFF2-40B4-BE49-F238E27FC236}">
                      <a16:creationId xmlns:a16="http://schemas.microsoft.com/office/drawing/2014/main" id="{6F57BF9C-6D5B-4397-BA79-F32B600F58AC}"/>
                    </a:ext>
                  </a:extLst>
                </p:cNvPr>
                <p:cNvPicPr/>
                <p:nvPr/>
              </p:nvPicPr>
              <p:blipFill>
                <a:blip r:embed="rId130"/>
                <a:stretch>
                  <a:fillRect/>
                </a:stretch>
              </p:blipFill>
              <p:spPr>
                <a:xfrm>
                  <a:off x="9403480" y="1161067"/>
                  <a:ext cx="1548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0" name="Freihand 69">
                  <a:extLst>
                    <a:ext uri="{FF2B5EF4-FFF2-40B4-BE49-F238E27FC236}">
                      <a16:creationId xmlns:a16="http://schemas.microsoft.com/office/drawing/2014/main" id="{16ABCCFE-B0A1-46E7-A1CA-977F9BA60E8C}"/>
                    </a:ext>
                  </a:extLst>
                </p14:cNvPr>
                <p14:cNvContentPartPr/>
                <p14:nvPr/>
              </p14:nvContentPartPr>
              <p14:xfrm>
                <a:off x="9577360" y="1099867"/>
                <a:ext cx="173520" cy="128520"/>
              </p14:xfrm>
            </p:contentPart>
          </mc:Choice>
          <mc:Fallback xmlns="">
            <p:pic>
              <p:nvPicPr>
                <p:cNvPr id="70" name="Freihand 69">
                  <a:extLst>
                    <a:ext uri="{FF2B5EF4-FFF2-40B4-BE49-F238E27FC236}">
                      <a16:creationId xmlns:a16="http://schemas.microsoft.com/office/drawing/2014/main" id="{16ABCCFE-B0A1-46E7-A1CA-977F9BA60E8C}"/>
                    </a:ext>
                  </a:extLst>
                </p:cNvPr>
                <p:cNvPicPr/>
                <p:nvPr/>
              </p:nvPicPr>
              <p:blipFill>
                <a:blip r:embed="rId132"/>
                <a:stretch>
                  <a:fillRect/>
                </a:stretch>
              </p:blipFill>
              <p:spPr>
                <a:xfrm>
                  <a:off x="9573040" y="1095547"/>
                  <a:ext cx="1821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1" name="Freihand 70">
                  <a:extLst>
                    <a:ext uri="{FF2B5EF4-FFF2-40B4-BE49-F238E27FC236}">
                      <a16:creationId xmlns:a16="http://schemas.microsoft.com/office/drawing/2014/main" id="{2E3102CF-18A5-4B57-9A0F-9838951B0F46}"/>
                    </a:ext>
                  </a:extLst>
                </p14:cNvPr>
                <p14:cNvContentPartPr/>
                <p14:nvPr/>
              </p14:nvContentPartPr>
              <p14:xfrm>
                <a:off x="9459280" y="1108867"/>
                <a:ext cx="360" cy="360"/>
              </p14:xfrm>
            </p:contentPart>
          </mc:Choice>
          <mc:Fallback xmlns="">
            <p:pic>
              <p:nvPicPr>
                <p:cNvPr id="71" name="Freihand 70">
                  <a:extLst>
                    <a:ext uri="{FF2B5EF4-FFF2-40B4-BE49-F238E27FC236}">
                      <a16:creationId xmlns:a16="http://schemas.microsoft.com/office/drawing/2014/main" id="{2E3102CF-18A5-4B57-9A0F-9838951B0F46}"/>
                    </a:ext>
                  </a:extLst>
                </p:cNvPr>
                <p:cNvPicPr/>
                <p:nvPr/>
              </p:nvPicPr>
              <p:blipFill>
                <a:blip r:embed="rId29"/>
                <a:stretch>
                  <a:fillRect/>
                </a:stretch>
              </p:blipFill>
              <p:spPr>
                <a:xfrm>
                  <a:off x="9454960" y="1104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2" name="Freihand 71">
                  <a:extLst>
                    <a:ext uri="{FF2B5EF4-FFF2-40B4-BE49-F238E27FC236}">
                      <a16:creationId xmlns:a16="http://schemas.microsoft.com/office/drawing/2014/main" id="{817D61B7-4049-4F8F-98A6-5F5A28860DE6}"/>
                    </a:ext>
                  </a:extLst>
                </p14:cNvPr>
                <p14:cNvContentPartPr/>
                <p14:nvPr/>
              </p14:nvContentPartPr>
              <p14:xfrm>
                <a:off x="9761320" y="1149547"/>
                <a:ext cx="88200" cy="79560"/>
              </p14:xfrm>
            </p:contentPart>
          </mc:Choice>
          <mc:Fallback xmlns="">
            <p:pic>
              <p:nvPicPr>
                <p:cNvPr id="72" name="Freihand 71">
                  <a:extLst>
                    <a:ext uri="{FF2B5EF4-FFF2-40B4-BE49-F238E27FC236}">
                      <a16:creationId xmlns:a16="http://schemas.microsoft.com/office/drawing/2014/main" id="{817D61B7-4049-4F8F-98A6-5F5A28860DE6}"/>
                    </a:ext>
                  </a:extLst>
                </p:cNvPr>
                <p:cNvPicPr/>
                <p:nvPr/>
              </p:nvPicPr>
              <p:blipFill>
                <a:blip r:embed="rId135"/>
                <a:stretch>
                  <a:fillRect/>
                </a:stretch>
              </p:blipFill>
              <p:spPr>
                <a:xfrm>
                  <a:off x="9757000" y="1145227"/>
                  <a:ext cx="968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3" name="Freihand 72">
                  <a:extLst>
                    <a:ext uri="{FF2B5EF4-FFF2-40B4-BE49-F238E27FC236}">
                      <a16:creationId xmlns:a16="http://schemas.microsoft.com/office/drawing/2014/main" id="{F3F56BD2-556F-4F13-A472-CABD0B109392}"/>
                    </a:ext>
                  </a:extLst>
                </p14:cNvPr>
                <p14:cNvContentPartPr/>
                <p14:nvPr/>
              </p14:nvContentPartPr>
              <p14:xfrm>
                <a:off x="9838720" y="1163227"/>
                <a:ext cx="83520" cy="82080"/>
              </p14:xfrm>
            </p:contentPart>
          </mc:Choice>
          <mc:Fallback xmlns="">
            <p:pic>
              <p:nvPicPr>
                <p:cNvPr id="73" name="Freihand 72">
                  <a:extLst>
                    <a:ext uri="{FF2B5EF4-FFF2-40B4-BE49-F238E27FC236}">
                      <a16:creationId xmlns:a16="http://schemas.microsoft.com/office/drawing/2014/main" id="{F3F56BD2-556F-4F13-A472-CABD0B109392}"/>
                    </a:ext>
                  </a:extLst>
                </p:cNvPr>
                <p:cNvPicPr/>
                <p:nvPr/>
              </p:nvPicPr>
              <p:blipFill>
                <a:blip r:embed="rId137"/>
                <a:stretch>
                  <a:fillRect/>
                </a:stretch>
              </p:blipFill>
              <p:spPr>
                <a:xfrm>
                  <a:off x="9834400" y="1158907"/>
                  <a:ext cx="921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4" name="Freihand 73">
                  <a:extLst>
                    <a:ext uri="{FF2B5EF4-FFF2-40B4-BE49-F238E27FC236}">
                      <a16:creationId xmlns:a16="http://schemas.microsoft.com/office/drawing/2014/main" id="{8F160C49-9995-4C52-9F28-C229ECFC3F42}"/>
                    </a:ext>
                  </a:extLst>
                </p14:cNvPr>
                <p14:cNvContentPartPr/>
                <p14:nvPr/>
              </p14:nvContentPartPr>
              <p14:xfrm>
                <a:off x="9916120" y="1103827"/>
                <a:ext cx="74880" cy="101520"/>
              </p14:xfrm>
            </p:contentPart>
          </mc:Choice>
          <mc:Fallback xmlns="">
            <p:pic>
              <p:nvPicPr>
                <p:cNvPr id="74" name="Freihand 73">
                  <a:extLst>
                    <a:ext uri="{FF2B5EF4-FFF2-40B4-BE49-F238E27FC236}">
                      <a16:creationId xmlns:a16="http://schemas.microsoft.com/office/drawing/2014/main" id="{8F160C49-9995-4C52-9F28-C229ECFC3F42}"/>
                    </a:ext>
                  </a:extLst>
                </p:cNvPr>
                <p:cNvPicPr/>
                <p:nvPr/>
              </p:nvPicPr>
              <p:blipFill>
                <a:blip r:embed="rId139"/>
                <a:stretch>
                  <a:fillRect/>
                </a:stretch>
              </p:blipFill>
              <p:spPr>
                <a:xfrm>
                  <a:off x="9911800" y="1099507"/>
                  <a:ext cx="835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5" name="Freihand 74">
                  <a:extLst>
                    <a:ext uri="{FF2B5EF4-FFF2-40B4-BE49-F238E27FC236}">
                      <a16:creationId xmlns:a16="http://schemas.microsoft.com/office/drawing/2014/main" id="{AB4EA8E9-C5D8-45A3-854D-082385E48C09}"/>
                    </a:ext>
                  </a:extLst>
                </p14:cNvPr>
                <p14:cNvContentPartPr/>
                <p14:nvPr/>
              </p14:nvContentPartPr>
              <p14:xfrm>
                <a:off x="10108720" y="1093387"/>
                <a:ext cx="305280" cy="120960"/>
              </p14:xfrm>
            </p:contentPart>
          </mc:Choice>
          <mc:Fallback xmlns="">
            <p:pic>
              <p:nvPicPr>
                <p:cNvPr id="75" name="Freihand 74">
                  <a:extLst>
                    <a:ext uri="{FF2B5EF4-FFF2-40B4-BE49-F238E27FC236}">
                      <a16:creationId xmlns:a16="http://schemas.microsoft.com/office/drawing/2014/main" id="{AB4EA8E9-C5D8-45A3-854D-082385E48C09}"/>
                    </a:ext>
                  </a:extLst>
                </p:cNvPr>
                <p:cNvPicPr/>
                <p:nvPr/>
              </p:nvPicPr>
              <p:blipFill>
                <a:blip r:embed="rId141"/>
                <a:stretch>
                  <a:fillRect/>
                </a:stretch>
              </p:blipFill>
              <p:spPr>
                <a:xfrm>
                  <a:off x="10104400" y="1089067"/>
                  <a:ext cx="3139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6" name="Freihand 75">
                  <a:extLst>
                    <a:ext uri="{FF2B5EF4-FFF2-40B4-BE49-F238E27FC236}">
                      <a16:creationId xmlns:a16="http://schemas.microsoft.com/office/drawing/2014/main" id="{CA56E29D-DF3D-49E3-8E83-527A51B95095}"/>
                    </a:ext>
                  </a:extLst>
                </p14:cNvPr>
                <p14:cNvContentPartPr/>
                <p14:nvPr/>
              </p14:nvContentPartPr>
              <p14:xfrm>
                <a:off x="10621360" y="1119667"/>
                <a:ext cx="90360" cy="79920"/>
              </p14:xfrm>
            </p:contentPart>
          </mc:Choice>
          <mc:Fallback xmlns="">
            <p:pic>
              <p:nvPicPr>
                <p:cNvPr id="76" name="Freihand 75">
                  <a:extLst>
                    <a:ext uri="{FF2B5EF4-FFF2-40B4-BE49-F238E27FC236}">
                      <a16:creationId xmlns:a16="http://schemas.microsoft.com/office/drawing/2014/main" id="{CA56E29D-DF3D-49E3-8E83-527A51B95095}"/>
                    </a:ext>
                  </a:extLst>
                </p:cNvPr>
                <p:cNvPicPr/>
                <p:nvPr/>
              </p:nvPicPr>
              <p:blipFill>
                <a:blip r:embed="rId143"/>
                <a:stretch>
                  <a:fillRect/>
                </a:stretch>
              </p:blipFill>
              <p:spPr>
                <a:xfrm>
                  <a:off x="10617040" y="1115347"/>
                  <a:ext cx="990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7" name="Freihand 76">
                  <a:extLst>
                    <a:ext uri="{FF2B5EF4-FFF2-40B4-BE49-F238E27FC236}">
                      <a16:creationId xmlns:a16="http://schemas.microsoft.com/office/drawing/2014/main" id="{177D96EE-7714-4A14-9317-42AD1CED1307}"/>
                    </a:ext>
                  </a:extLst>
                </p14:cNvPr>
                <p14:cNvContentPartPr/>
                <p14:nvPr/>
              </p14:nvContentPartPr>
              <p14:xfrm>
                <a:off x="10652680" y="1058827"/>
                <a:ext cx="25200" cy="2880"/>
              </p14:xfrm>
            </p:contentPart>
          </mc:Choice>
          <mc:Fallback xmlns="">
            <p:pic>
              <p:nvPicPr>
                <p:cNvPr id="77" name="Freihand 76">
                  <a:extLst>
                    <a:ext uri="{FF2B5EF4-FFF2-40B4-BE49-F238E27FC236}">
                      <a16:creationId xmlns:a16="http://schemas.microsoft.com/office/drawing/2014/main" id="{177D96EE-7714-4A14-9317-42AD1CED1307}"/>
                    </a:ext>
                  </a:extLst>
                </p:cNvPr>
                <p:cNvPicPr/>
                <p:nvPr/>
              </p:nvPicPr>
              <p:blipFill>
                <a:blip r:embed="rId145"/>
                <a:stretch>
                  <a:fillRect/>
                </a:stretch>
              </p:blipFill>
              <p:spPr>
                <a:xfrm>
                  <a:off x="10648360" y="1054507"/>
                  <a:ext cx="338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8" name="Freihand 77">
                  <a:extLst>
                    <a:ext uri="{FF2B5EF4-FFF2-40B4-BE49-F238E27FC236}">
                      <a16:creationId xmlns:a16="http://schemas.microsoft.com/office/drawing/2014/main" id="{D8D9469E-CCF6-4B4B-A8B0-02F54072E33E}"/>
                    </a:ext>
                  </a:extLst>
                </p14:cNvPr>
                <p14:cNvContentPartPr/>
                <p14:nvPr/>
              </p14:nvContentPartPr>
              <p14:xfrm>
                <a:off x="10779040" y="1130827"/>
                <a:ext cx="156240" cy="5760"/>
              </p14:xfrm>
            </p:contentPart>
          </mc:Choice>
          <mc:Fallback xmlns="">
            <p:pic>
              <p:nvPicPr>
                <p:cNvPr id="78" name="Freihand 77">
                  <a:extLst>
                    <a:ext uri="{FF2B5EF4-FFF2-40B4-BE49-F238E27FC236}">
                      <a16:creationId xmlns:a16="http://schemas.microsoft.com/office/drawing/2014/main" id="{D8D9469E-CCF6-4B4B-A8B0-02F54072E33E}"/>
                    </a:ext>
                  </a:extLst>
                </p:cNvPr>
                <p:cNvPicPr/>
                <p:nvPr/>
              </p:nvPicPr>
              <p:blipFill>
                <a:blip r:embed="rId147"/>
                <a:stretch>
                  <a:fillRect/>
                </a:stretch>
              </p:blipFill>
              <p:spPr>
                <a:xfrm>
                  <a:off x="10774720" y="1126507"/>
                  <a:ext cx="1648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9" name="Freihand 78">
                  <a:extLst>
                    <a:ext uri="{FF2B5EF4-FFF2-40B4-BE49-F238E27FC236}">
                      <a16:creationId xmlns:a16="http://schemas.microsoft.com/office/drawing/2014/main" id="{1AFC76A5-A33B-4001-BC26-F2B945209483}"/>
                    </a:ext>
                  </a:extLst>
                </p14:cNvPr>
                <p14:cNvContentPartPr/>
                <p14:nvPr/>
              </p14:nvContentPartPr>
              <p14:xfrm>
                <a:off x="10794880" y="1158547"/>
                <a:ext cx="180720" cy="16920"/>
              </p14:xfrm>
            </p:contentPart>
          </mc:Choice>
          <mc:Fallback xmlns="">
            <p:pic>
              <p:nvPicPr>
                <p:cNvPr id="79" name="Freihand 78">
                  <a:extLst>
                    <a:ext uri="{FF2B5EF4-FFF2-40B4-BE49-F238E27FC236}">
                      <a16:creationId xmlns:a16="http://schemas.microsoft.com/office/drawing/2014/main" id="{1AFC76A5-A33B-4001-BC26-F2B945209483}"/>
                    </a:ext>
                  </a:extLst>
                </p:cNvPr>
                <p:cNvPicPr/>
                <p:nvPr/>
              </p:nvPicPr>
              <p:blipFill>
                <a:blip r:embed="rId149"/>
                <a:stretch>
                  <a:fillRect/>
                </a:stretch>
              </p:blipFill>
              <p:spPr>
                <a:xfrm>
                  <a:off x="10790560" y="1154227"/>
                  <a:ext cx="1893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0" name="Freihand 79">
                  <a:extLst>
                    <a:ext uri="{FF2B5EF4-FFF2-40B4-BE49-F238E27FC236}">
                      <a16:creationId xmlns:a16="http://schemas.microsoft.com/office/drawing/2014/main" id="{677272DD-2DF5-4169-8439-5ABEA205758B}"/>
                    </a:ext>
                  </a:extLst>
                </p14:cNvPr>
                <p14:cNvContentPartPr/>
                <p14:nvPr/>
              </p14:nvContentPartPr>
              <p14:xfrm>
                <a:off x="11052640" y="1073587"/>
                <a:ext cx="129960" cy="126000"/>
              </p14:xfrm>
            </p:contentPart>
          </mc:Choice>
          <mc:Fallback xmlns="">
            <p:pic>
              <p:nvPicPr>
                <p:cNvPr id="80" name="Freihand 79">
                  <a:extLst>
                    <a:ext uri="{FF2B5EF4-FFF2-40B4-BE49-F238E27FC236}">
                      <a16:creationId xmlns:a16="http://schemas.microsoft.com/office/drawing/2014/main" id="{677272DD-2DF5-4169-8439-5ABEA205758B}"/>
                    </a:ext>
                  </a:extLst>
                </p:cNvPr>
                <p:cNvPicPr/>
                <p:nvPr/>
              </p:nvPicPr>
              <p:blipFill>
                <a:blip r:embed="rId151"/>
                <a:stretch>
                  <a:fillRect/>
                </a:stretch>
              </p:blipFill>
              <p:spPr>
                <a:xfrm>
                  <a:off x="11048320" y="1069267"/>
                  <a:ext cx="1386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1" name="Freihand 80">
                  <a:extLst>
                    <a:ext uri="{FF2B5EF4-FFF2-40B4-BE49-F238E27FC236}">
                      <a16:creationId xmlns:a16="http://schemas.microsoft.com/office/drawing/2014/main" id="{6F02F77B-64CC-4040-AF98-86AF6440DE5D}"/>
                    </a:ext>
                  </a:extLst>
                </p14:cNvPr>
                <p14:cNvContentPartPr/>
                <p14:nvPr/>
              </p14:nvContentPartPr>
              <p14:xfrm>
                <a:off x="11087200" y="1060627"/>
                <a:ext cx="154800" cy="17280"/>
              </p14:xfrm>
            </p:contentPart>
          </mc:Choice>
          <mc:Fallback xmlns="">
            <p:pic>
              <p:nvPicPr>
                <p:cNvPr id="81" name="Freihand 80">
                  <a:extLst>
                    <a:ext uri="{FF2B5EF4-FFF2-40B4-BE49-F238E27FC236}">
                      <a16:creationId xmlns:a16="http://schemas.microsoft.com/office/drawing/2014/main" id="{6F02F77B-64CC-4040-AF98-86AF6440DE5D}"/>
                    </a:ext>
                  </a:extLst>
                </p:cNvPr>
                <p:cNvPicPr/>
                <p:nvPr/>
              </p:nvPicPr>
              <p:blipFill>
                <a:blip r:embed="rId153"/>
                <a:stretch>
                  <a:fillRect/>
                </a:stretch>
              </p:blipFill>
              <p:spPr>
                <a:xfrm>
                  <a:off x="11082880" y="1056307"/>
                  <a:ext cx="1634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2" name="Freihand 81">
                  <a:extLst>
                    <a:ext uri="{FF2B5EF4-FFF2-40B4-BE49-F238E27FC236}">
                      <a16:creationId xmlns:a16="http://schemas.microsoft.com/office/drawing/2014/main" id="{B0B8093B-8258-40A1-83D5-348877AC678D}"/>
                    </a:ext>
                  </a:extLst>
                </p14:cNvPr>
                <p14:cNvContentPartPr/>
                <p14:nvPr/>
              </p14:nvContentPartPr>
              <p14:xfrm>
                <a:off x="11326960" y="1089787"/>
                <a:ext cx="73800" cy="78480"/>
              </p14:xfrm>
            </p:contentPart>
          </mc:Choice>
          <mc:Fallback xmlns="">
            <p:pic>
              <p:nvPicPr>
                <p:cNvPr id="82" name="Freihand 81">
                  <a:extLst>
                    <a:ext uri="{FF2B5EF4-FFF2-40B4-BE49-F238E27FC236}">
                      <a16:creationId xmlns:a16="http://schemas.microsoft.com/office/drawing/2014/main" id="{B0B8093B-8258-40A1-83D5-348877AC678D}"/>
                    </a:ext>
                  </a:extLst>
                </p:cNvPr>
                <p:cNvPicPr/>
                <p:nvPr/>
              </p:nvPicPr>
              <p:blipFill>
                <a:blip r:embed="rId155"/>
                <a:stretch>
                  <a:fillRect/>
                </a:stretch>
              </p:blipFill>
              <p:spPr>
                <a:xfrm>
                  <a:off x="11322640" y="1085467"/>
                  <a:ext cx="82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3" name="Freihand 82">
                  <a:extLst>
                    <a:ext uri="{FF2B5EF4-FFF2-40B4-BE49-F238E27FC236}">
                      <a16:creationId xmlns:a16="http://schemas.microsoft.com/office/drawing/2014/main" id="{DD81EC51-072B-4ABB-82D3-DEDFDD185CBF}"/>
                    </a:ext>
                  </a:extLst>
                </p14:cNvPr>
                <p14:cNvContentPartPr/>
                <p14:nvPr/>
              </p14:nvContentPartPr>
              <p14:xfrm>
                <a:off x="11274040" y="1026787"/>
                <a:ext cx="189360" cy="173520"/>
              </p14:xfrm>
            </p:contentPart>
          </mc:Choice>
          <mc:Fallback xmlns="">
            <p:pic>
              <p:nvPicPr>
                <p:cNvPr id="83" name="Freihand 82">
                  <a:extLst>
                    <a:ext uri="{FF2B5EF4-FFF2-40B4-BE49-F238E27FC236}">
                      <a16:creationId xmlns:a16="http://schemas.microsoft.com/office/drawing/2014/main" id="{DD81EC51-072B-4ABB-82D3-DEDFDD185CBF}"/>
                    </a:ext>
                  </a:extLst>
                </p:cNvPr>
                <p:cNvPicPr/>
                <p:nvPr/>
              </p:nvPicPr>
              <p:blipFill>
                <a:blip r:embed="rId157"/>
                <a:stretch>
                  <a:fillRect/>
                </a:stretch>
              </p:blipFill>
              <p:spPr>
                <a:xfrm>
                  <a:off x="11269720" y="1022467"/>
                  <a:ext cx="1980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6" name="Freihand 85">
                  <a:extLst>
                    <a:ext uri="{FF2B5EF4-FFF2-40B4-BE49-F238E27FC236}">
                      <a16:creationId xmlns:a16="http://schemas.microsoft.com/office/drawing/2014/main" id="{727FD620-AFED-4F7C-8C01-2D130FCE1910}"/>
                    </a:ext>
                  </a:extLst>
                </p14:cNvPr>
                <p14:cNvContentPartPr/>
                <p14:nvPr/>
              </p14:nvContentPartPr>
              <p14:xfrm>
                <a:off x="8156800" y="1461667"/>
                <a:ext cx="103320" cy="145440"/>
              </p14:xfrm>
            </p:contentPart>
          </mc:Choice>
          <mc:Fallback xmlns="">
            <p:pic>
              <p:nvPicPr>
                <p:cNvPr id="86" name="Freihand 85">
                  <a:extLst>
                    <a:ext uri="{FF2B5EF4-FFF2-40B4-BE49-F238E27FC236}">
                      <a16:creationId xmlns:a16="http://schemas.microsoft.com/office/drawing/2014/main" id="{727FD620-AFED-4F7C-8C01-2D130FCE1910}"/>
                    </a:ext>
                  </a:extLst>
                </p:cNvPr>
                <p:cNvPicPr/>
                <p:nvPr/>
              </p:nvPicPr>
              <p:blipFill>
                <a:blip r:embed="rId159"/>
                <a:stretch>
                  <a:fillRect/>
                </a:stretch>
              </p:blipFill>
              <p:spPr>
                <a:xfrm>
                  <a:off x="8152480" y="1457347"/>
                  <a:ext cx="1119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7" name="Freihand 86">
                  <a:extLst>
                    <a:ext uri="{FF2B5EF4-FFF2-40B4-BE49-F238E27FC236}">
                      <a16:creationId xmlns:a16="http://schemas.microsoft.com/office/drawing/2014/main" id="{28D999D9-81B0-43CA-B11F-343CEE769289}"/>
                    </a:ext>
                  </a:extLst>
                </p14:cNvPr>
                <p14:cNvContentPartPr/>
                <p14:nvPr/>
              </p14:nvContentPartPr>
              <p14:xfrm>
                <a:off x="8107480" y="1517107"/>
                <a:ext cx="120240" cy="12600"/>
              </p14:xfrm>
            </p:contentPart>
          </mc:Choice>
          <mc:Fallback xmlns="">
            <p:pic>
              <p:nvPicPr>
                <p:cNvPr id="87" name="Freihand 86">
                  <a:extLst>
                    <a:ext uri="{FF2B5EF4-FFF2-40B4-BE49-F238E27FC236}">
                      <a16:creationId xmlns:a16="http://schemas.microsoft.com/office/drawing/2014/main" id="{28D999D9-81B0-43CA-B11F-343CEE769289}"/>
                    </a:ext>
                  </a:extLst>
                </p:cNvPr>
                <p:cNvPicPr/>
                <p:nvPr/>
              </p:nvPicPr>
              <p:blipFill>
                <a:blip r:embed="rId161"/>
                <a:stretch>
                  <a:fillRect/>
                </a:stretch>
              </p:blipFill>
              <p:spPr>
                <a:xfrm>
                  <a:off x="8103160" y="1512787"/>
                  <a:ext cx="1288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88" name="Freihand 87">
                  <a:extLst>
                    <a:ext uri="{FF2B5EF4-FFF2-40B4-BE49-F238E27FC236}">
                      <a16:creationId xmlns:a16="http://schemas.microsoft.com/office/drawing/2014/main" id="{6684465B-67F4-4F7B-8D48-CD65CCE35D3A}"/>
                    </a:ext>
                  </a:extLst>
                </p14:cNvPr>
                <p14:cNvContentPartPr/>
                <p14:nvPr/>
              </p14:nvContentPartPr>
              <p14:xfrm>
                <a:off x="8300080" y="1494787"/>
                <a:ext cx="104760" cy="11520"/>
              </p14:xfrm>
            </p:contentPart>
          </mc:Choice>
          <mc:Fallback xmlns="">
            <p:pic>
              <p:nvPicPr>
                <p:cNvPr id="88" name="Freihand 87">
                  <a:extLst>
                    <a:ext uri="{FF2B5EF4-FFF2-40B4-BE49-F238E27FC236}">
                      <a16:creationId xmlns:a16="http://schemas.microsoft.com/office/drawing/2014/main" id="{6684465B-67F4-4F7B-8D48-CD65CCE35D3A}"/>
                    </a:ext>
                  </a:extLst>
                </p:cNvPr>
                <p:cNvPicPr/>
                <p:nvPr/>
              </p:nvPicPr>
              <p:blipFill>
                <a:blip r:embed="rId163"/>
                <a:stretch>
                  <a:fillRect/>
                </a:stretch>
              </p:blipFill>
              <p:spPr>
                <a:xfrm>
                  <a:off x="8295760" y="1490467"/>
                  <a:ext cx="1134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9" name="Freihand 88">
                  <a:extLst>
                    <a:ext uri="{FF2B5EF4-FFF2-40B4-BE49-F238E27FC236}">
                      <a16:creationId xmlns:a16="http://schemas.microsoft.com/office/drawing/2014/main" id="{767BD723-19FF-430C-B678-42878746FE3C}"/>
                    </a:ext>
                  </a:extLst>
                </p14:cNvPr>
                <p14:cNvContentPartPr/>
                <p14:nvPr/>
              </p14:nvContentPartPr>
              <p14:xfrm>
                <a:off x="8301160" y="1516747"/>
                <a:ext cx="126000" cy="25200"/>
              </p14:xfrm>
            </p:contentPart>
          </mc:Choice>
          <mc:Fallback xmlns="">
            <p:pic>
              <p:nvPicPr>
                <p:cNvPr id="89" name="Freihand 88">
                  <a:extLst>
                    <a:ext uri="{FF2B5EF4-FFF2-40B4-BE49-F238E27FC236}">
                      <a16:creationId xmlns:a16="http://schemas.microsoft.com/office/drawing/2014/main" id="{767BD723-19FF-430C-B678-42878746FE3C}"/>
                    </a:ext>
                  </a:extLst>
                </p:cNvPr>
                <p:cNvPicPr/>
                <p:nvPr/>
              </p:nvPicPr>
              <p:blipFill>
                <a:blip r:embed="rId165"/>
                <a:stretch>
                  <a:fillRect/>
                </a:stretch>
              </p:blipFill>
              <p:spPr>
                <a:xfrm>
                  <a:off x="8296840" y="1512427"/>
                  <a:ext cx="1346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0" name="Freihand 89">
                  <a:extLst>
                    <a:ext uri="{FF2B5EF4-FFF2-40B4-BE49-F238E27FC236}">
                      <a16:creationId xmlns:a16="http://schemas.microsoft.com/office/drawing/2014/main" id="{525256CC-316E-45AE-BAFA-8093E1FAE099}"/>
                    </a:ext>
                  </a:extLst>
                </p14:cNvPr>
                <p14:cNvContentPartPr/>
                <p14:nvPr/>
              </p14:nvContentPartPr>
              <p14:xfrm>
                <a:off x="8468560" y="1479307"/>
                <a:ext cx="93240" cy="86400"/>
              </p14:xfrm>
            </p:contentPart>
          </mc:Choice>
          <mc:Fallback xmlns="">
            <p:pic>
              <p:nvPicPr>
                <p:cNvPr id="90" name="Freihand 89">
                  <a:extLst>
                    <a:ext uri="{FF2B5EF4-FFF2-40B4-BE49-F238E27FC236}">
                      <a16:creationId xmlns:a16="http://schemas.microsoft.com/office/drawing/2014/main" id="{525256CC-316E-45AE-BAFA-8093E1FAE099}"/>
                    </a:ext>
                  </a:extLst>
                </p:cNvPr>
                <p:cNvPicPr/>
                <p:nvPr/>
              </p:nvPicPr>
              <p:blipFill>
                <a:blip r:embed="rId167"/>
                <a:stretch>
                  <a:fillRect/>
                </a:stretch>
              </p:blipFill>
              <p:spPr>
                <a:xfrm>
                  <a:off x="8464240" y="1474987"/>
                  <a:ext cx="1018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2" name="Freihand 91">
                  <a:extLst>
                    <a:ext uri="{FF2B5EF4-FFF2-40B4-BE49-F238E27FC236}">
                      <a16:creationId xmlns:a16="http://schemas.microsoft.com/office/drawing/2014/main" id="{4E9276EF-2FC4-4FD2-A1E0-76B162EE9FD4}"/>
                    </a:ext>
                  </a:extLst>
                </p14:cNvPr>
                <p14:cNvContentPartPr/>
                <p14:nvPr/>
              </p14:nvContentPartPr>
              <p14:xfrm>
                <a:off x="9088840" y="1451587"/>
                <a:ext cx="8280" cy="111240"/>
              </p14:xfrm>
            </p:contentPart>
          </mc:Choice>
          <mc:Fallback xmlns="">
            <p:pic>
              <p:nvPicPr>
                <p:cNvPr id="92" name="Freihand 91">
                  <a:extLst>
                    <a:ext uri="{FF2B5EF4-FFF2-40B4-BE49-F238E27FC236}">
                      <a16:creationId xmlns:a16="http://schemas.microsoft.com/office/drawing/2014/main" id="{4E9276EF-2FC4-4FD2-A1E0-76B162EE9FD4}"/>
                    </a:ext>
                  </a:extLst>
                </p:cNvPr>
                <p:cNvPicPr/>
                <p:nvPr/>
              </p:nvPicPr>
              <p:blipFill>
                <a:blip r:embed="rId169"/>
                <a:stretch>
                  <a:fillRect/>
                </a:stretch>
              </p:blipFill>
              <p:spPr>
                <a:xfrm>
                  <a:off x="9084520" y="1447267"/>
                  <a:ext cx="169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3" name="Freihand 92">
                  <a:extLst>
                    <a:ext uri="{FF2B5EF4-FFF2-40B4-BE49-F238E27FC236}">
                      <a16:creationId xmlns:a16="http://schemas.microsoft.com/office/drawing/2014/main" id="{4F804BF3-F5AA-45D0-ADD3-FD24DADCB5AE}"/>
                    </a:ext>
                  </a:extLst>
                </p14:cNvPr>
                <p14:cNvContentPartPr/>
                <p14:nvPr/>
              </p14:nvContentPartPr>
              <p14:xfrm>
                <a:off x="9009280" y="1509187"/>
                <a:ext cx="165600" cy="45720"/>
              </p14:xfrm>
            </p:contentPart>
          </mc:Choice>
          <mc:Fallback xmlns="">
            <p:pic>
              <p:nvPicPr>
                <p:cNvPr id="93" name="Freihand 92">
                  <a:extLst>
                    <a:ext uri="{FF2B5EF4-FFF2-40B4-BE49-F238E27FC236}">
                      <a16:creationId xmlns:a16="http://schemas.microsoft.com/office/drawing/2014/main" id="{4F804BF3-F5AA-45D0-ADD3-FD24DADCB5AE}"/>
                    </a:ext>
                  </a:extLst>
                </p:cNvPr>
                <p:cNvPicPr/>
                <p:nvPr/>
              </p:nvPicPr>
              <p:blipFill>
                <a:blip r:embed="rId171"/>
                <a:stretch>
                  <a:fillRect/>
                </a:stretch>
              </p:blipFill>
              <p:spPr>
                <a:xfrm>
                  <a:off x="9004960" y="1504867"/>
                  <a:ext cx="1742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4" name="Freihand 93">
                  <a:extLst>
                    <a:ext uri="{FF2B5EF4-FFF2-40B4-BE49-F238E27FC236}">
                      <a16:creationId xmlns:a16="http://schemas.microsoft.com/office/drawing/2014/main" id="{07842BB0-A771-4BF3-B069-D06F5E5F17F1}"/>
                    </a:ext>
                  </a:extLst>
                </p14:cNvPr>
                <p14:cNvContentPartPr/>
                <p14:nvPr/>
              </p14:nvContentPartPr>
              <p14:xfrm>
                <a:off x="8998840" y="1424227"/>
                <a:ext cx="167760" cy="30240"/>
              </p14:xfrm>
            </p:contentPart>
          </mc:Choice>
          <mc:Fallback xmlns="">
            <p:pic>
              <p:nvPicPr>
                <p:cNvPr id="94" name="Freihand 93">
                  <a:extLst>
                    <a:ext uri="{FF2B5EF4-FFF2-40B4-BE49-F238E27FC236}">
                      <a16:creationId xmlns:a16="http://schemas.microsoft.com/office/drawing/2014/main" id="{07842BB0-A771-4BF3-B069-D06F5E5F17F1}"/>
                    </a:ext>
                  </a:extLst>
                </p:cNvPr>
                <p:cNvPicPr/>
                <p:nvPr/>
              </p:nvPicPr>
              <p:blipFill>
                <a:blip r:embed="rId173"/>
                <a:stretch>
                  <a:fillRect/>
                </a:stretch>
              </p:blipFill>
              <p:spPr>
                <a:xfrm>
                  <a:off x="8994520" y="1419907"/>
                  <a:ext cx="176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5" name="Freihand 94">
                  <a:extLst>
                    <a:ext uri="{FF2B5EF4-FFF2-40B4-BE49-F238E27FC236}">
                      <a16:creationId xmlns:a16="http://schemas.microsoft.com/office/drawing/2014/main" id="{FC078440-85C2-4A92-82EB-FF22B79C8FAC}"/>
                    </a:ext>
                  </a:extLst>
                </p14:cNvPr>
                <p14:cNvContentPartPr/>
                <p14:nvPr/>
              </p14:nvContentPartPr>
              <p14:xfrm>
                <a:off x="9210160" y="1497667"/>
                <a:ext cx="23400" cy="95040"/>
              </p14:xfrm>
            </p:contentPart>
          </mc:Choice>
          <mc:Fallback xmlns="">
            <p:pic>
              <p:nvPicPr>
                <p:cNvPr id="95" name="Freihand 94">
                  <a:extLst>
                    <a:ext uri="{FF2B5EF4-FFF2-40B4-BE49-F238E27FC236}">
                      <a16:creationId xmlns:a16="http://schemas.microsoft.com/office/drawing/2014/main" id="{FC078440-85C2-4A92-82EB-FF22B79C8FAC}"/>
                    </a:ext>
                  </a:extLst>
                </p:cNvPr>
                <p:cNvPicPr/>
                <p:nvPr/>
              </p:nvPicPr>
              <p:blipFill>
                <a:blip r:embed="rId175"/>
                <a:stretch>
                  <a:fillRect/>
                </a:stretch>
              </p:blipFill>
              <p:spPr>
                <a:xfrm>
                  <a:off x="9205840" y="1493347"/>
                  <a:ext cx="32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7" name="Freihand 96">
                  <a:extLst>
                    <a:ext uri="{FF2B5EF4-FFF2-40B4-BE49-F238E27FC236}">
                      <a16:creationId xmlns:a16="http://schemas.microsoft.com/office/drawing/2014/main" id="{DD24A86A-4E2F-4499-90B2-FB49D61E6962}"/>
                    </a:ext>
                  </a:extLst>
                </p14:cNvPr>
                <p14:cNvContentPartPr/>
                <p14:nvPr/>
              </p14:nvContentPartPr>
              <p14:xfrm>
                <a:off x="9186760" y="1504147"/>
                <a:ext cx="32760" cy="34560"/>
              </p14:xfrm>
            </p:contentPart>
          </mc:Choice>
          <mc:Fallback xmlns="">
            <p:pic>
              <p:nvPicPr>
                <p:cNvPr id="97" name="Freihand 96">
                  <a:extLst>
                    <a:ext uri="{FF2B5EF4-FFF2-40B4-BE49-F238E27FC236}">
                      <a16:creationId xmlns:a16="http://schemas.microsoft.com/office/drawing/2014/main" id="{DD24A86A-4E2F-4499-90B2-FB49D61E6962}"/>
                    </a:ext>
                  </a:extLst>
                </p:cNvPr>
                <p:cNvPicPr/>
                <p:nvPr/>
              </p:nvPicPr>
              <p:blipFill>
                <a:blip r:embed="rId177"/>
                <a:stretch>
                  <a:fillRect/>
                </a:stretch>
              </p:blipFill>
              <p:spPr>
                <a:xfrm>
                  <a:off x="9182440" y="1499827"/>
                  <a:ext cx="414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8" name="Freihand 97">
                  <a:extLst>
                    <a:ext uri="{FF2B5EF4-FFF2-40B4-BE49-F238E27FC236}">
                      <a16:creationId xmlns:a16="http://schemas.microsoft.com/office/drawing/2014/main" id="{CD70F2A8-7D06-4820-8DE2-06B5FC17F1EA}"/>
                    </a:ext>
                  </a:extLst>
                </p14:cNvPr>
                <p14:cNvContentPartPr/>
                <p14:nvPr/>
              </p14:nvContentPartPr>
              <p14:xfrm>
                <a:off x="9329320" y="1457347"/>
                <a:ext cx="141480" cy="17640"/>
              </p14:xfrm>
            </p:contentPart>
          </mc:Choice>
          <mc:Fallback xmlns="">
            <p:pic>
              <p:nvPicPr>
                <p:cNvPr id="98" name="Freihand 97">
                  <a:extLst>
                    <a:ext uri="{FF2B5EF4-FFF2-40B4-BE49-F238E27FC236}">
                      <a16:creationId xmlns:a16="http://schemas.microsoft.com/office/drawing/2014/main" id="{CD70F2A8-7D06-4820-8DE2-06B5FC17F1EA}"/>
                    </a:ext>
                  </a:extLst>
                </p:cNvPr>
                <p:cNvPicPr/>
                <p:nvPr/>
              </p:nvPicPr>
              <p:blipFill>
                <a:blip r:embed="rId179"/>
                <a:stretch>
                  <a:fillRect/>
                </a:stretch>
              </p:blipFill>
              <p:spPr>
                <a:xfrm>
                  <a:off x="9325000" y="1453027"/>
                  <a:ext cx="1501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9" name="Freihand 98">
                  <a:extLst>
                    <a:ext uri="{FF2B5EF4-FFF2-40B4-BE49-F238E27FC236}">
                      <a16:creationId xmlns:a16="http://schemas.microsoft.com/office/drawing/2014/main" id="{E7912801-9177-4E2F-9438-7057D7C3E125}"/>
                    </a:ext>
                  </a:extLst>
                </p14:cNvPr>
                <p14:cNvContentPartPr/>
                <p14:nvPr/>
              </p14:nvContentPartPr>
              <p14:xfrm>
                <a:off x="9347680" y="1489747"/>
                <a:ext cx="128520" cy="24120"/>
              </p14:xfrm>
            </p:contentPart>
          </mc:Choice>
          <mc:Fallback xmlns="">
            <p:pic>
              <p:nvPicPr>
                <p:cNvPr id="99" name="Freihand 98">
                  <a:extLst>
                    <a:ext uri="{FF2B5EF4-FFF2-40B4-BE49-F238E27FC236}">
                      <a16:creationId xmlns:a16="http://schemas.microsoft.com/office/drawing/2014/main" id="{E7912801-9177-4E2F-9438-7057D7C3E125}"/>
                    </a:ext>
                  </a:extLst>
                </p:cNvPr>
                <p:cNvPicPr/>
                <p:nvPr/>
              </p:nvPicPr>
              <p:blipFill>
                <a:blip r:embed="rId181"/>
                <a:stretch>
                  <a:fillRect/>
                </a:stretch>
              </p:blipFill>
              <p:spPr>
                <a:xfrm>
                  <a:off x="9343360" y="1485427"/>
                  <a:ext cx="1371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1" name="Freihand 100">
                  <a:extLst>
                    <a:ext uri="{FF2B5EF4-FFF2-40B4-BE49-F238E27FC236}">
                      <a16:creationId xmlns:a16="http://schemas.microsoft.com/office/drawing/2014/main" id="{4F008C24-F5C1-4DAF-A6B0-F8DD79F66B07}"/>
                    </a:ext>
                  </a:extLst>
                </p14:cNvPr>
                <p14:cNvContentPartPr/>
                <p14:nvPr/>
              </p14:nvContentPartPr>
              <p14:xfrm>
                <a:off x="9585640" y="1425307"/>
                <a:ext cx="103320" cy="96120"/>
              </p14:xfrm>
            </p:contentPart>
          </mc:Choice>
          <mc:Fallback xmlns="">
            <p:pic>
              <p:nvPicPr>
                <p:cNvPr id="101" name="Freihand 100">
                  <a:extLst>
                    <a:ext uri="{FF2B5EF4-FFF2-40B4-BE49-F238E27FC236}">
                      <a16:creationId xmlns:a16="http://schemas.microsoft.com/office/drawing/2014/main" id="{4F008C24-F5C1-4DAF-A6B0-F8DD79F66B07}"/>
                    </a:ext>
                  </a:extLst>
                </p:cNvPr>
                <p:cNvPicPr/>
                <p:nvPr/>
              </p:nvPicPr>
              <p:blipFill>
                <a:blip r:embed="rId183"/>
                <a:stretch>
                  <a:fillRect/>
                </a:stretch>
              </p:blipFill>
              <p:spPr>
                <a:xfrm>
                  <a:off x="9581320" y="1420987"/>
                  <a:ext cx="1119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2" name="Freihand 101">
                  <a:extLst>
                    <a:ext uri="{FF2B5EF4-FFF2-40B4-BE49-F238E27FC236}">
                      <a16:creationId xmlns:a16="http://schemas.microsoft.com/office/drawing/2014/main" id="{709F903C-D887-4F10-A092-876CF56A52F6}"/>
                    </a:ext>
                  </a:extLst>
                </p14:cNvPr>
                <p14:cNvContentPartPr/>
                <p14:nvPr/>
              </p14:nvContentPartPr>
              <p14:xfrm>
                <a:off x="9739360" y="1422787"/>
                <a:ext cx="88920" cy="90360"/>
              </p14:xfrm>
            </p:contentPart>
          </mc:Choice>
          <mc:Fallback xmlns="">
            <p:pic>
              <p:nvPicPr>
                <p:cNvPr id="102" name="Freihand 101">
                  <a:extLst>
                    <a:ext uri="{FF2B5EF4-FFF2-40B4-BE49-F238E27FC236}">
                      <a16:creationId xmlns:a16="http://schemas.microsoft.com/office/drawing/2014/main" id="{709F903C-D887-4F10-A092-876CF56A52F6}"/>
                    </a:ext>
                  </a:extLst>
                </p:cNvPr>
                <p:cNvPicPr/>
                <p:nvPr/>
              </p:nvPicPr>
              <p:blipFill>
                <a:blip r:embed="rId185"/>
                <a:stretch>
                  <a:fillRect/>
                </a:stretch>
              </p:blipFill>
              <p:spPr>
                <a:xfrm>
                  <a:off x="9735040" y="1418467"/>
                  <a:ext cx="975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3" name="Freihand 102">
                  <a:extLst>
                    <a:ext uri="{FF2B5EF4-FFF2-40B4-BE49-F238E27FC236}">
                      <a16:creationId xmlns:a16="http://schemas.microsoft.com/office/drawing/2014/main" id="{2EC882C9-A257-4304-8AEE-A03124EF5A89}"/>
                    </a:ext>
                  </a:extLst>
                </p14:cNvPr>
                <p14:cNvContentPartPr/>
                <p14:nvPr/>
              </p14:nvContentPartPr>
              <p14:xfrm>
                <a:off x="9884080" y="1424947"/>
                <a:ext cx="82440" cy="95040"/>
              </p14:xfrm>
            </p:contentPart>
          </mc:Choice>
          <mc:Fallback xmlns="">
            <p:pic>
              <p:nvPicPr>
                <p:cNvPr id="103" name="Freihand 102">
                  <a:extLst>
                    <a:ext uri="{FF2B5EF4-FFF2-40B4-BE49-F238E27FC236}">
                      <a16:creationId xmlns:a16="http://schemas.microsoft.com/office/drawing/2014/main" id="{2EC882C9-A257-4304-8AEE-A03124EF5A89}"/>
                    </a:ext>
                  </a:extLst>
                </p:cNvPr>
                <p:cNvPicPr/>
                <p:nvPr/>
              </p:nvPicPr>
              <p:blipFill>
                <a:blip r:embed="rId187"/>
                <a:stretch>
                  <a:fillRect/>
                </a:stretch>
              </p:blipFill>
              <p:spPr>
                <a:xfrm>
                  <a:off x="9879760" y="1420627"/>
                  <a:ext cx="91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4" name="Freihand 103">
                  <a:extLst>
                    <a:ext uri="{FF2B5EF4-FFF2-40B4-BE49-F238E27FC236}">
                      <a16:creationId xmlns:a16="http://schemas.microsoft.com/office/drawing/2014/main" id="{4A6FCDF1-8FEA-4C0B-AF5C-2BD26B372915}"/>
                    </a:ext>
                  </a:extLst>
                </p14:cNvPr>
                <p14:cNvContentPartPr/>
                <p14:nvPr/>
              </p14:nvContentPartPr>
              <p14:xfrm>
                <a:off x="9975520" y="1437187"/>
                <a:ext cx="105840" cy="72000"/>
              </p14:xfrm>
            </p:contentPart>
          </mc:Choice>
          <mc:Fallback xmlns="">
            <p:pic>
              <p:nvPicPr>
                <p:cNvPr id="104" name="Freihand 103">
                  <a:extLst>
                    <a:ext uri="{FF2B5EF4-FFF2-40B4-BE49-F238E27FC236}">
                      <a16:creationId xmlns:a16="http://schemas.microsoft.com/office/drawing/2014/main" id="{4A6FCDF1-8FEA-4C0B-AF5C-2BD26B372915}"/>
                    </a:ext>
                  </a:extLst>
                </p:cNvPr>
                <p:cNvPicPr/>
                <p:nvPr/>
              </p:nvPicPr>
              <p:blipFill>
                <a:blip r:embed="rId189"/>
                <a:stretch>
                  <a:fillRect/>
                </a:stretch>
              </p:blipFill>
              <p:spPr>
                <a:xfrm>
                  <a:off x="9971200" y="1432867"/>
                  <a:ext cx="1144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6" name="Freihand 105">
                  <a:extLst>
                    <a:ext uri="{FF2B5EF4-FFF2-40B4-BE49-F238E27FC236}">
                      <a16:creationId xmlns:a16="http://schemas.microsoft.com/office/drawing/2014/main" id="{0A55C1FE-9D76-4BDF-A1DA-9789C61D8AF4}"/>
                    </a:ext>
                  </a:extLst>
                </p14:cNvPr>
                <p14:cNvContentPartPr/>
                <p14:nvPr/>
              </p14:nvContentPartPr>
              <p14:xfrm>
                <a:off x="10154800" y="1345747"/>
                <a:ext cx="76320" cy="172800"/>
              </p14:xfrm>
            </p:contentPart>
          </mc:Choice>
          <mc:Fallback xmlns="">
            <p:pic>
              <p:nvPicPr>
                <p:cNvPr id="106" name="Freihand 105">
                  <a:extLst>
                    <a:ext uri="{FF2B5EF4-FFF2-40B4-BE49-F238E27FC236}">
                      <a16:creationId xmlns:a16="http://schemas.microsoft.com/office/drawing/2014/main" id="{0A55C1FE-9D76-4BDF-A1DA-9789C61D8AF4}"/>
                    </a:ext>
                  </a:extLst>
                </p:cNvPr>
                <p:cNvPicPr/>
                <p:nvPr/>
              </p:nvPicPr>
              <p:blipFill>
                <a:blip r:embed="rId191"/>
                <a:stretch>
                  <a:fillRect/>
                </a:stretch>
              </p:blipFill>
              <p:spPr>
                <a:xfrm>
                  <a:off x="10150480" y="1341427"/>
                  <a:ext cx="849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8" name="Freihand 107">
                  <a:extLst>
                    <a:ext uri="{FF2B5EF4-FFF2-40B4-BE49-F238E27FC236}">
                      <a16:creationId xmlns:a16="http://schemas.microsoft.com/office/drawing/2014/main" id="{18BCEF39-0DF8-403B-AB16-B0C0E6A100F7}"/>
                    </a:ext>
                  </a:extLst>
                </p14:cNvPr>
                <p14:cNvContentPartPr/>
                <p14:nvPr/>
              </p14:nvContentPartPr>
              <p14:xfrm>
                <a:off x="10267480" y="1392187"/>
                <a:ext cx="117720" cy="96480"/>
              </p14:xfrm>
            </p:contentPart>
          </mc:Choice>
          <mc:Fallback xmlns="">
            <p:pic>
              <p:nvPicPr>
                <p:cNvPr id="108" name="Freihand 107">
                  <a:extLst>
                    <a:ext uri="{FF2B5EF4-FFF2-40B4-BE49-F238E27FC236}">
                      <a16:creationId xmlns:a16="http://schemas.microsoft.com/office/drawing/2014/main" id="{18BCEF39-0DF8-403B-AB16-B0C0E6A100F7}"/>
                    </a:ext>
                  </a:extLst>
                </p:cNvPr>
                <p:cNvPicPr/>
                <p:nvPr/>
              </p:nvPicPr>
              <p:blipFill>
                <a:blip r:embed="rId193"/>
                <a:stretch>
                  <a:fillRect/>
                </a:stretch>
              </p:blipFill>
              <p:spPr>
                <a:xfrm>
                  <a:off x="10263160" y="1387867"/>
                  <a:ext cx="1263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9" name="Freihand 108">
                  <a:extLst>
                    <a:ext uri="{FF2B5EF4-FFF2-40B4-BE49-F238E27FC236}">
                      <a16:creationId xmlns:a16="http://schemas.microsoft.com/office/drawing/2014/main" id="{81856AE7-1000-41D1-8A64-CB61D19F9743}"/>
                    </a:ext>
                  </a:extLst>
                </p14:cNvPr>
                <p14:cNvContentPartPr/>
                <p14:nvPr/>
              </p14:nvContentPartPr>
              <p14:xfrm>
                <a:off x="10454320" y="1410187"/>
                <a:ext cx="10800" cy="92880"/>
              </p14:xfrm>
            </p:contentPart>
          </mc:Choice>
          <mc:Fallback xmlns="">
            <p:pic>
              <p:nvPicPr>
                <p:cNvPr id="109" name="Freihand 108">
                  <a:extLst>
                    <a:ext uri="{FF2B5EF4-FFF2-40B4-BE49-F238E27FC236}">
                      <a16:creationId xmlns:a16="http://schemas.microsoft.com/office/drawing/2014/main" id="{81856AE7-1000-41D1-8A64-CB61D19F9743}"/>
                    </a:ext>
                  </a:extLst>
                </p:cNvPr>
                <p:cNvPicPr/>
                <p:nvPr/>
              </p:nvPicPr>
              <p:blipFill>
                <a:blip r:embed="rId195"/>
                <a:stretch>
                  <a:fillRect/>
                </a:stretch>
              </p:blipFill>
              <p:spPr>
                <a:xfrm>
                  <a:off x="10450000" y="1405867"/>
                  <a:ext cx="194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0" name="Freihand 109">
                  <a:extLst>
                    <a:ext uri="{FF2B5EF4-FFF2-40B4-BE49-F238E27FC236}">
                      <a16:creationId xmlns:a16="http://schemas.microsoft.com/office/drawing/2014/main" id="{BB438F13-0A79-4BD9-84B5-F34E9F7CF141}"/>
                    </a:ext>
                  </a:extLst>
                </p14:cNvPr>
                <p14:cNvContentPartPr/>
                <p14:nvPr/>
              </p14:nvContentPartPr>
              <p14:xfrm>
                <a:off x="10408240" y="1453387"/>
                <a:ext cx="88920" cy="7560"/>
              </p14:xfrm>
            </p:contentPart>
          </mc:Choice>
          <mc:Fallback xmlns="">
            <p:pic>
              <p:nvPicPr>
                <p:cNvPr id="110" name="Freihand 109">
                  <a:extLst>
                    <a:ext uri="{FF2B5EF4-FFF2-40B4-BE49-F238E27FC236}">
                      <a16:creationId xmlns:a16="http://schemas.microsoft.com/office/drawing/2014/main" id="{BB438F13-0A79-4BD9-84B5-F34E9F7CF141}"/>
                    </a:ext>
                  </a:extLst>
                </p:cNvPr>
                <p:cNvPicPr/>
                <p:nvPr/>
              </p:nvPicPr>
              <p:blipFill>
                <a:blip r:embed="rId197"/>
                <a:stretch>
                  <a:fillRect/>
                </a:stretch>
              </p:blipFill>
              <p:spPr>
                <a:xfrm>
                  <a:off x="10403920" y="1449067"/>
                  <a:ext cx="975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1" name="Freihand 110">
                  <a:extLst>
                    <a:ext uri="{FF2B5EF4-FFF2-40B4-BE49-F238E27FC236}">
                      <a16:creationId xmlns:a16="http://schemas.microsoft.com/office/drawing/2014/main" id="{77AB6E6E-994C-4B86-9073-A1B14BCF8FA7}"/>
                    </a:ext>
                  </a:extLst>
                </p14:cNvPr>
                <p14:cNvContentPartPr/>
                <p14:nvPr/>
              </p14:nvContentPartPr>
              <p14:xfrm>
                <a:off x="10579600" y="1356547"/>
                <a:ext cx="100800" cy="116640"/>
              </p14:xfrm>
            </p:contentPart>
          </mc:Choice>
          <mc:Fallback xmlns="">
            <p:pic>
              <p:nvPicPr>
                <p:cNvPr id="111" name="Freihand 110">
                  <a:extLst>
                    <a:ext uri="{FF2B5EF4-FFF2-40B4-BE49-F238E27FC236}">
                      <a16:creationId xmlns:a16="http://schemas.microsoft.com/office/drawing/2014/main" id="{77AB6E6E-994C-4B86-9073-A1B14BCF8FA7}"/>
                    </a:ext>
                  </a:extLst>
                </p:cNvPr>
                <p:cNvPicPr/>
                <p:nvPr/>
              </p:nvPicPr>
              <p:blipFill>
                <a:blip r:embed="rId199"/>
                <a:stretch>
                  <a:fillRect/>
                </a:stretch>
              </p:blipFill>
              <p:spPr>
                <a:xfrm>
                  <a:off x="10575280" y="1352227"/>
                  <a:ext cx="1094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2" name="Freihand 111">
                  <a:extLst>
                    <a:ext uri="{FF2B5EF4-FFF2-40B4-BE49-F238E27FC236}">
                      <a16:creationId xmlns:a16="http://schemas.microsoft.com/office/drawing/2014/main" id="{EA2EF036-17E2-453D-AEAE-44070B6B8F4C}"/>
                    </a:ext>
                  </a:extLst>
                </p14:cNvPr>
                <p14:cNvContentPartPr/>
                <p14:nvPr/>
              </p14:nvContentPartPr>
              <p14:xfrm>
                <a:off x="10597960" y="1341427"/>
                <a:ext cx="99720" cy="7920"/>
              </p14:xfrm>
            </p:contentPart>
          </mc:Choice>
          <mc:Fallback xmlns="">
            <p:pic>
              <p:nvPicPr>
                <p:cNvPr id="112" name="Freihand 111">
                  <a:extLst>
                    <a:ext uri="{FF2B5EF4-FFF2-40B4-BE49-F238E27FC236}">
                      <a16:creationId xmlns:a16="http://schemas.microsoft.com/office/drawing/2014/main" id="{EA2EF036-17E2-453D-AEAE-44070B6B8F4C}"/>
                    </a:ext>
                  </a:extLst>
                </p:cNvPr>
                <p:cNvPicPr/>
                <p:nvPr/>
              </p:nvPicPr>
              <p:blipFill>
                <a:blip r:embed="rId201"/>
                <a:stretch>
                  <a:fillRect/>
                </a:stretch>
              </p:blipFill>
              <p:spPr>
                <a:xfrm>
                  <a:off x="10593640" y="1337107"/>
                  <a:ext cx="1083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13" name="Freihand 112">
                  <a:extLst>
                    <a:ext uri="{FF2B5EF4-FFF2-40B4-BE49-F238E27FC236}">
                      <a16:creationId xmlns:a16="http://schemas.microsoft.com/office/drawing/2014/main" id="{60586951-0F14-4414-9BC8-AB9F4A8FF214}"/>
                    </a:ext>
                  </a:extLst>
                </p14:cNvPr>
                <p14:cNvContentPartPr/>
                <p14:nvPr/>
              </p14:nvContentPartPr>
              <p14:xfrm>
                <a:off x="10747720" y="1370227"/>
                <a:ext cx="61920" cy="91800"/>
              </p14:xfrm>
            </p:contentPart>
          </mc:Choice>
          <mc:Fallback xmlns="">
            <p:pic>
              <p:nvPicPr>
                <p:cNvPr id="113" name="Freihand 112">
                  <a:extLst>
                    <a:ext uri="{FF2B5EF4-FFF2-40B4-BE49-F238E27FC236}">
                      <a16:creationId xmlns:a16="http://schemas.microsoft.com/office/drawing/2014/main" id="{60586951-0F14-4414-9BC8-AB9F4A8FF214}"/>
                    </a:ext>
                  </a:extLst>
                </p:cNvPr>
                <p:cNvPicPr/>
                <p:nvPr/>
              </p:nvPicPr>
              <p:blipFill>
                <a:blip r:embed="rId203"/>
                <a:stretch>
                  <a:fillRect/>
                </a:stretch>
              </p:blipFill>
              <p:spPr>
                <a:xfrm>
                  <a:off x="10743400" y="1365907"/>
                  <a:ext cx="705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4" name="Freihand 113">
                  <a:extLst>
                    <a:ext uri="{FF2B5EF4-FFF2-40B4-BE49-F238E27FC236}">
                      <a16:creationId xmlns:a16="http://schemas.microsoft.com/office/drawing/2014/main" id="{61052615-690B-4C69-A43D-9B8BE9EC14C5}"/>
                    </a:ext>
                  </a:extLst>
                </p14:cNvPr>
                <p14:cNvContentPartPr/>
                <p14:nvPr/>
              </p14:nvContentPartPr>
              <p14:xfrm>
                <a:off x="10693360" y="1310827"/>
                <a:ext cx="151560" cy="180360"/>
              </p14:xfrm>
            </p:contentPart>
          </mc:Choice>
          <mc:Fallback xmlns="">
            <p:pic>
              <p:nvPicPr>
                <p:cNvPr id="114" name="Freihand 113">
                  <a:extLst>
                    <a:ext uri="{FF2B5EF4-FFF2-40B4-BE49-F238E27FC236}">
                      <a16:creationId xmlns:a16="http://schemas.microsoft.com/office/drawing/2014/main" id="{61052615-690B-4C69-A43D-9B8BE9EC14C5}"/>
                    </a:ext>
                  </a:extLst>
                </p:cNvPr>
                <p:cNvPicPr/>
                <p:nvPr/>
              </p:nvPicPr>
              <p:blipFill>
                <a:blip r:embed="rId205"/>
                <a:stretch>
                  <a:fillRect/>
                </a:stretch>
              </p:blipFill>
              <p:spPr>
                <a:xfrm>
                  <a:off x="10689040" y="1306507"/>
                  <a:ext cx="1602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5" name="Freihand 114">
                  <a:extLst>
                    <a:ext uri="{FF2B5EF4-FFF2-40B4-BE49-F238E27FC236}">
                      <a16:creationId xmlns:a16="http://schemas.microsoft.com/office/drawing/2014/main" id="{F0C570A9-FA97-42FD-B59E-FD01CD4F5EB6}"/>
                    </a:ext>
                  </a:extLst>
                </p14:cNvPr>
                <p14:cNvContentPartPr/>
                <p14:nvPr/>
              </p14:nvContentPartPr>
              <p14:xfrm>
                <a:off x="10840960" y="1323787"/>
                <a:ext cx="40320" cy="190800"/>
              </p14:xfrm>
            </p:contentPart>
          </mc:Choice>
          <mc:Fallback xmlns="">
            <p:pic>
              <p:nvPicPr>
                <p:cNvPr id="115" name="Freihand 114">
                  <a:extLst>
                    <a:ext uri="{FF2B5EF4-FFF2-40B4-BE49-F238E27FC236}">
                      <a16:creationId xmlns:a16="http://schemas.microsoft.com/office/drawing/2014/main" id="{F0C570A9-FA97-42FD-B59E-FD01CD4F5EB6}"/>
                    </a:ext>
                  </a:extLst>
                </p:cNvPr>
                <p:cNvPicPr/>
                <p:nvPr/>
              </p:nvPicPr>
              <p:blipFill>
                <a:blip r:embed="rId207"/>
                <a:stretch>
                  <a:fillRect/>
                </a:stretch>
              </p:blipFill>
              <p:spPr>
                <a:xfrm>
                  <a:off x="10836640" y="1319467"/>
                  <a:ext cx="489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6" name="Freihand 115">
                  <a:extLst>
                    <a:ext uri="{FF2B5EF4-FFF2-40B4-BE49-F238E27FC236}">
                      <a16:creationId xmlns:a16="http://schemas.microsoft.com/office/drawing/2014/main" id="{5E542641-51B6-470A-AD49-DD6D2E7237CA}"/>
                    </a:ext>
                  </a:extLst>
                </p14:cNvPr>
                <p14:cNvContentPartPr/>
                <p14:nvPr/>
              </p14:nvContentPartPr>
              <p14:xfrm>
                <a:off x="10991440" y="1390387"/>
                <a:ext cx="120960" cy="13320"/>
              </p14:xfrm>
            </p:contentPart>
          </mc:Choice>
          <mc:Fallback xmlns="">
            <p:pic>
              <p:nvPicPr>
                <p:cNvPr id="116" name="Freihand 115">
                  <a:extLst>
                    <a:ext uri="{FF2B5EF4-FFF2-40B4-BE49-F238E27FC236}">
                      <a16:creationId xmlns:a16="http://schemas.microsoft.com/office/drawing/2014/main" id="{5E542641-51B6-470A-AD49-DD6D2E7237CA}"/>
                    </a:ext>
                  </a:extLst>
                </p:cNvPr>
                <p:cNvPicPr/>
                <p:nvPr/>
              </p:nvPicPr>
              <p:blipFill>
                <a:blip r:embed="rId209"/>
                <a:stretch>
                  <a:fillRect/>
                </a:stretch>
              </p:blipFill>
              <p:spPr>
                <a:xfrm>
                  <a:off x="10987120" y="1386067"/>
                  <a:ext cx="1296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7" name="Freihand 116">
                  <a:extLst>
                    <a:ext uri="{FF2B5EF4-FFF2-40B4-BE49-F238E27FC236}">
                      <a16:creationId xmlns:a16="http://schemas.microsoft.com/office/drawing/2014/main" id="{FA0B5D7F-F1A7-45EB-9D89-E32E6E25D847}"/>
                    </a:ext>
                  </a:extLst>
                </p14:cNvPr>
                <p14:cNvContentPartPr/>
                <p14:nvPr/>
              </p14:nvContentPartPr>
              <p14:xfrm>
                <a:off x="10988200" y="1436467"/>
                <a:ext cx="146520" cy="11880"/>
              </p14:xfrm>
            </p:contentPart>
          </mc:Choice>
          <mc:Fallback xmlns="">
            <p:pic>
              <p:nvPicPr>
                <p:cNvPr id="117" name="Freihand 116">
                  <a:extLst>
                    <a:ext uri="{FF2B5EF4-FFF2-40B4-BE49-F238E27FC236}">
                      <a16:creationId xmlns:a16="http://schemas.microsoft.com/office/drawing/2014/main" id="{FA0B5D7F-F1A7-45EB-9D89-E32E6E25D847}"/>
                    </a:ext>
                  </a:extLst>
                </p:cNvPr>
                <p:cNvPicPr/>
                <p:nvPr/>
              </p:nvPicPr>
              <p:blipFill>
                <a:blip r:embed="rId211"/>
                <a:stretch>
                  <a:fillRect/>
                </a:stretch>
              </p:blipFill>
              <p:spPr>
                <a:xfrm>
                  <a:off x="10983880" y="1432147"/>
                  <a:ext cx="1551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18" name="Freihand 117">
                  <a:extLst>
                    <a:ext uri="{FF2B5EF4-FFF2-40B4-BE49-F238E27FC236}">
                      <a16:creationId xmlns:a16="http://schemas.microsoft.com/office/drawing/2014/main" id="{2201E509-B283-4C7D-90C6-311FCA1FBE10}"/>
                    </a:ext>
                  </a:extLst>
                </p14:cNvPr>
                <p14:cNvContentPartPr/>
                <p14:nvPr/>
              </p14:nvContentPartPr>
              <p14:xfrm>
                <a:off x="11184760" y="1365187"/>
                <a:ext cx="107280" cy="113760"/>
              </p14:xfrm>
            </p:contentPart>
          </mc:Choice>
          <mc:Fallback xmlns="">
            <p:pic>
              <p:nvPicPr>
                <p:cNvPr id="118" name="Freihand 117">
                  <a:extLst>
                    <a:ext uri="{FF2B5EF4-FFF2-40B4-BE49-F238E27FC236}">
                      <a16:creationId xmlns:a16="http://schemas.microsoft.com/office/drawing/2014/main" id="{2201E509-B283-4C7D-90C6-311FCA1FBE10}"/>
                    </a:ext>
                  </a:extLst>
                </p:cNvPr>
                <p:cNvPicPr/>
                <p:nvPr/>
              </p:nvPicPr>
              <p:blipFill>
                <a:blip r:embed="rId213"/>
                <a:stretch>
                  <a:fillRect/>
                </a:stretch>
              </p:blipFill>
              <p:spPr>
                <a:xfrm>
                  <a:off x="11180440" y="1360867"/>
                  <a:ext cx="1159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19" name="Freihand 118">
                  <a:extLst>
                    <a:ext uri="{FF2B5EF4-FFF2-40B4-BE49-F238E27FC236}">
                      <a16:creationId xmlns:a16="http://schemas.microsoft.com/office/drawing/2014/main" id="{0652905F-A7E2-4249-B2FB-9D42B0086674}"/>
                    </a:ext>
                  </a:extLst>
                </p14:cNvPr>
                <p14:cNvContentPartPr/>
                <p14:nvPr/>
              </p14:nvContentPartPr>
              <p14:xfrm>
                <a:off x="11318320" y="1360147"/>
                <a:ext cx="93240" cy="107280"/>
              </p14:xfrm>
            </p:contentPart>
          </mc:Choice>
          <mc:Fallback xmlns="">
            <p:pic>
              <p:nvPicPr>
                <p:cNvPr id="119" name="Freihand 118">
                  <a:extLst>
                    <a:ext uri="{FF2B5EF4-FFF2-40B4-BE49-F238E27FC236}">
                      <a16:creationId xmlns:a16="http://schemas.microsoft.com/office/drawing/2014/main" id="{0652905F-A7E2-4249-B2FB-9D42B0086674}"/>
                    </a:ext>
                  </a:extLst>
                </p:cNvPr>
                <p:cNvPicPr/>
                <p:nvPr/>
              </p:nvPicPr>
              <p:blipFill>
                <a:blip r:embed="rId215"/>
                <a:stretch>
                  <a:fillRect/>
                </a:stretch>
              </p:blipFill>
              <p:spPr>
                <a:xfrm>
                  <a:off x="11314000" y="1355827"/>
                  <a:ext cx="1018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0" name="Freihand 119">
                  <a:extLst>
                    <a:ext uri="{FF2B5EF4-FFF2-40B4-BE49-F238E27FC236}">
                      <a16:creationId xmlns:a16="http://schemas.microsoft.com/office/drawing/2014/main" id="{C234A756-D7F6-47D7-8579-5316C68315ED}"/>
                    </a:ext>
                  </a:extLst>
                </p14:cNvPr>
                <p14:cNvContentPartPr/>
                <p14:nvPr/>
              </p14:nvContentPartPr>
              <p14:xfrm>
                <a:off x="11456920" y="1352947"/>
                <a:ext cx="114840" cy="122400"/>
              </p14:xfrm>
            </p:contentPart>
          </mc:Choice>
          <mc:Fallback xmlns="">
            <p:pic>
              <p:nvPicPr>
                <p:cNvPr id="120" name="Freihand 119">
                  <a:extLst>
                    <a:ext uri="{FF2B5EF4-FFF2-40B4-BE49-F238E27FC236}">
                      <a16:creationId xmlns:a16="http://schemas.microsoft.com/office/drawing/2014/main" id="{C234A756-D7F6-47D7-8579-5316C68315ED}"/>
                    </a:ext>
                  </a:extLst>
                </p:cNvPr>
                <p:cNvPicPr/>
                <p:nvPr/>
              </p:nvPicPr>
              <p:blipFill>
                <a:blip r:embed="rId217"/>
                <a:stretch>
                  <a:fillRect/>
                </a:stretch>
              </p:blipFill>
              <p:spPr>
                <a:xfrm>
                  <a:off x="11452600" y="1348627"/>
                  <a:ext cx="1234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1" name="Freihand 120">
                  <a:extLst>
                    <a:ext uri="{FF2B5EF4-FFF2-40B4-BE49-F238E27FC236}">
                      <a16:creationId xmlns:a16="http://schemas.microsoft.com/office/drawing/2014/main" id="{A8D74C3F-7983-4392-9193-7D15F36EBCE6}"/>
                    </a:ext>
                  </a:extLst>
                </p14:cNvPr>
                <p14:cNvContentPartPr/>
                <p14:nvPr/>
              </p14:nvContentPartPr>
              <p14:xfrm>
                <a:off x="11474920" y="1332427"/>
                <a:ext cx="124200" cy="16200"/>
              </p14:xfrm>
            </p:contentPart>
          </mc:Choice>
          <mc:Fallback xmlns="">
            <p:pic>
              <p:nvPicPr>
                <p:cNvPr id="121" name="Freihand 120">
                  <a:extLst>
                    <a:ext uri="{FF2B5EF4-FFF2-40B4-BE49-F238E27FC236}">
                      <a16:creationId xmlns:a16="http://schemas.microsoft.com/office/drawing/2014/main" id="{A8D74C3F-7983-4392-9193-7D15F36EBCE6}"/>
                    </a:ext>
                  </a:extLst>
                </p:cNvPr>
                <p:cNvPicPr/>
                <p:nvPr/>
              </p:nvPicPr>
              <p:blipFill>
                <a:blip r:embed="rId219"/>
                <a:stretch>
                  <a:fillRect/>
                </a:stretch>
              </p:blipFill>
              <p:spPr>
                <a:xfrm>
                  <a:off x="11470600" y="1328107"/>
                  <a:ext cx="132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2" name="Freihand 121">
                  <a:extLst>
                    <a:ext uri="{FF2B5EF4-FFF2-40B4-BE49-F238E27FC236}">
                      <a16:creationId xmlns:a16="http://schemas.microsoft.com/office/drawing/2014/main" id="{83CF0689-91D2-4A52-BC91-EA3BEE008EF2}"/>
                    </a:ext>
                  </a:extLst>
                </p14:cNvPr>
                <p14:cNvContentPartPr/>
                <p14:nvPr/>
              </p14:nvContentPartPr>
              <p14:xfrm>
                <a:off x="11628640" y="1338187"/>
                <a:ext cx="119880" cy="110160"/>
              </p14:xfrm>
            </p:contentPart>
          </mc:Choice>
          <mc:Fallback xmlns="">
            <p:pic>
              <p:nvPicPr>
                <p:cNvPr id="122" name="Freihand 121">
                  <a:extLst>
                    <a:ext uri="{FF2B5EF4-FFF2-40B4-BE49-F238E27FC236}">
                      <a16:creationId xmlns:a16="http://schemas.microsoft.com/office/drawing/2014/main" id="{83CF0689-91D2-4A52-BC91-EA3BEE008EF2}"/>
                    </a:ext>
                  </a:extLst>
                </p:cNvPr>
                <p:cNvPicPr/>
                <p:nvPr/>
              </p:nvPicPr>
              <p:blipFill>
                <a:blip r:embed="rId221"/>
                <a:stretch>
                  <a:fillRect/>
                </a:stretch>
              </p:blipFill>
              <p:spPr>
                <a:xfrm>
                  <a:off x="11624320" y="1333867"/>
                  <a:ext cx="1285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4" name="Freihand 123">
                  <a:extLst>
                    <a:ext uri="{FF2B5EF4-FFF2-40B4-BE49-F238E27FC236}">
                      <a16:creationId xmlns:a16="http://schemas.microsoft.com/office/drawing/2014/main" id="{F4C1ED54-18A8-45C1-A613-B1C6F58CCF05}"/>
                    </a:ext>
                  </a:extLst>
                </p14:cNvPr>
                <p14:cNvContentPartPr/>
                <p14:nvPr/>
              </p14:nvContentPartPr>
              <p14:xfrm>
                <a:off x="11806480" y="1342867"/>
                <a:ext cx="126000" cy="106560"/>
              </p14:xfrm>
            </p:contentPart>
          </mc:Choice>
          <mc:Fallback xmlns="">
            <p:pic>
              <p:nvPicPr>
                <p:cNvPr id="124" name="Freihand 123">
                  <a:extLst>
                    <a:ext uri="{FF2B5EF4-FFF2-40B4-BE49-F238E27FC236}">
                      <a16:creationId xmlns:a16="http://schemas.microsoft.com/office/drawing/2014/main" id="{F4C1ED54-18A8-45C1-A613-B1C6F58CCF05}"/>
                    </a:ext>
                  </a:extLst>
                </p:cNvPr>
                <p:cNvPicPr/>
                <p:nvPr/>
              </p:nvPicPr>
              <p:blipFill>
                <a:blip r:embed="rId223"/>
                <a:stretch>
                  <a:fillRect/>
                </a:stretch>
              </p:blipFill>
              <p:spPr>
                <a:xfrm>
                  <a:off x="11802160" y="1338547"/>
                  <a:ext cx="1346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25" name="Freihand 124">
                  <a:extLst>
                    <a:ext uri="{FF2B5EF4-FFF2-40B4-BE49-F238E27FC236}">
                      <a16:creationId xmlns:a16="http://schemas.microsoft.com/office/drawing/2014/main" id="{51E4055B-339D-4615-8AD3-EF14CBB8641D}"/>
                    </a:ext>
                  </a:extLst>
                </p14:cNvPr>
                <p14:cNvContentPartPr/>
                <p14:nvPr/>
              </p14:nvContentPartPr>
              <p14:xfrm>
                <a:off x="11794960" y="1377787"/>
                <a:ext cx="129960" cy="8280"/>
              </p14:xfrm>
            </p:contentPart>
          </mc:Choice>
          <mc:Fallback xmlns="">
            <p:pic>
              <p:nvPicPr>
                <p:cNvPr id="125" name="Freihand 124">
                  <a:extLst>
                    <a:ext uri="{FF2B5EF4-FFF2-40B4-BE49-F238E27FC236}">
                      <a16:creationId xmlns:a16="http://schemas.microsoft.com/office/drawing/2014/main" id="{51E4055B-339D-4615-8AD3-EF14CBB8641D}"/>
                    </a:ext>
                  </a:extLst>
                </p:cNvPr>
                <p:cNvPicPr/>
                <p:nvPr/>
              </p:nvPicPr>
              <p:blipFill>
                <a:blip r:embed="rId225"/>
                <a:stretch>
                  <a:fillRect/>
                </a:stretch>
              </p:blipFill>
              <p:spPr>
                <a:xfrm>
                  <a:off x="11790640" y="1373467"/>
                  <a:ext cx="1386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26" name="Freihand 125">
                  <a:extLst>
                    <a:ext uri="{FF2B5EF4-FFF2-40B4-BE49-F238E27FC236}">
                      <a16:creationId xmlns:a16="http://schemas.microsoft.com/office/drawing/2014/main" id="{0218706E-53C0-4D30-8B68-F5DBA9251138}"/>
                    </a:ext>
                  </a:extLst>
                </p14:cNvPr>
                <p14:cNvContentPartPr/>
                <p14:nvPr/>
              </p14:nvContentPartPr>
              <p14:xfrm>
                <a:off x="11740240" y="1404787"/>
                <a:ext cx="197280" cy="21960"/>
              </p14:xfrm>
            </p:contentPart>
          </mc:Choice>
          <mc:Fallback xmlns="">
            <p:pic>
              <p:nvPicPr>
                <p:cNvPr id="126" name="Freihand 125">
                  <a:extLst>
                    <a:ext uri="{FF2B5EF4-FFF2-40B4-BE49-F238E27FC236}">
                      <a16:creationId xmlns:a16="http://schemas.microsoft.com/office/drawing/2014/main" id="{0218706E-53C0-4D30-8B68-F5DBA9251138}"/>
                    </a:ext>
                  </a:extLst>
                </p:cNvPr>
                <p:cNvPicPr/>
                <p:nvPr/>
              </p:nvPicPr>
              <p:blipFill>
                <a:blip r:embed="rId227"/>
                <a:stretch>
                  <a:fillRect/>
                </a:stretch>
              </p:blipFill>
              <p:spPr>
                <a:xfrm>
                  <a:off x="11735920" y="1400467"/>
                  <a:ext cx="2059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27" name="Freihand 126">
                  <a:extLst>
                    <a:ext uri="{FF2B5EF4-FFF2-40B4-BE49-F238E27FC236}">
                      <a16:creationId xmlns:a16="http://schemas.microsoft.com/office/drawing/2014/main" id="{11467AB8-1EA6-49BA-AFFB-45419626DB8C}"/>
                    </a:ext>
                  </a:extLst>
                </p14:cNvPr>
                <p14:cNvContentPartPr/>
                <p14:nvPr/>
              </p14:nvContentPartPr>
              <p14:xfrm>
                <a:off x="10045360" y="1415587"/>
                <a:ext cx="86040" cy="81000"/>
              </p14:xfrm>
            </p:contentPart>
          </mc:Choice>
          <mc:Fallback xmlns="">
            <p:pic>
              <p:nvPicPr>
                <p:cNvPr id="127" name="Freihand 126">
                  <a:extLst>
                    <a:ext uri="{FF2B5EF4-FFF2-40B4-BE49-F238E27FC236}">
                      <a16:creationId xmlns:a16="http://schemas.microsoft.com/office/drawing/2014/main" id="{11467AB8-1EA6-49BA-AFFB-45419626DB8C}"/>
                    </a:ext>
                  </a:extLst>
                </p:cNvPr>
                <p:cNvPicPr/>
                <p:nvPr/>
              </p:nvPicPr>
              <p:blipFill>
                <a:blip r:embed="rId229"/>
                <a:stretch>
                  <a:fillRect/>
                </a:stretch>
              </p:blipFill>
              <p:spPr>
                <a:xfrm>
                  <a:off x="10041040" y="1411267"/>
                  <a:ext cx="946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28" name="Freihand 127">
                  <a:extLst>
                    <a:ext uri="{FF2B5EF4-FFF2-40B4-BE49-F238E27FC236}">
                      <a16:creationId xmlns:a16="http://schemas.microsoft.com/office/drawing/2014/main" id="{E3712B98-013A-4CB9-A428-AF62FD69587F}"/>
                    </a:ext>
                  </a:extLst>
                </p14:cNvPr>
                <p14:cNvContentPartPr/>
                <p14:nvPr/>
              </p14:nvContentPartPr>
              <p14:xfrm>
                <a:off x="10034200" y="1437907"/>
                <a:ext cx="97920" cy="13320"/>
              </p14:xfrm>
            </p:contentPart>
          </mc:Choice>
          <mc:Fallback xmlns="">
            <p:pic>
              <p:nvPicPr>
                <p:cNvPr id="128" name="Freihand 127">
                  <a:extLst>
                    <a:ext uri="{FF2B5EF4-FFF2-40B4-BE49-F238E27FC236}">
                      <a16:creationId xmlns:a16="http://schemas.microsoft.com/office/drawing/2014/main" id="{E3712B98-013A-4CB9-A428-AF62FD69587F}"/>
                    </a:ext>
                  </a:extLst>
                </p:cNvPr>
                <p:cNvPicPr/>
                <p:nvPr/>
              </p:nvPicPr>
              <p:blipFill>
                <a:blip r:embed="rId231"/>
                <a:stretch>
                  <a:fillRect/>
                </a:stretch>
              </p:blipFill>
              <p:spPr>
                <a:xfrm>
                  <a:off x="10029880" y="1433587"/>
                  <a:ext cx="1065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29" name="Freihand 128">
                  <a:extLst>
                    <a:ext uri="{FF2B5EF4-FFF2-40B4-BE49-F238E27FC236}">
                      <a16:creationId xmlns:a16="http://schemas.microsoft.com/office/drawing/2014/main" id="{BD1A650F-77C6-4E69-A123-1F2274541FB9}"/>
                    </a:ext>
                  </a:extLst>
                </p14:cNvPr>
                <p14:cNvContentPartPr/>
                <p14:nvPr/>
              </p14:nvContentPartPr>
              <p14:xfrm>
                <a:off x="10039960" y="1458067"/>
                <a:ext cx="101880" cy="720"/>
              </p14:xfrm>
            </p:contentPart>
          </mc:Choice>
          <mc:Fallback xmlns="">
            <p:pic>
              <p:nvPicPr>
                <p:cNvPr id="129" name="Freihand 128">
                  <a:extLst>
                    <a:ext uri="{FF2B5EF4-FFF2-40B4-BE49-F238E27FC236}">
                      <a16:creationId xmlns:a16="http://schemas.microsoft.com/office/drawing/2014/main" id="{BD1A650F-77C6-4E69-A123-1F2274541FB9}"/>
                    </a:ext>
                  </a:extLst>
                </p:cNvPr>
                <p:cNvPicPr/>
                <p:nvPr/>
              </p:nvPicPr>
              <p:blipFill>
                <a:blip r:embed="rId233"/>
                <a:stretch>
                  <a:fillRect/>
                </a:stretch>
              </p:blipFill>
              <p:spPr>
                <a:xfrm>
                  <a:off x="10035640" y="1453747"/>
                  <a:ext cx="11052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1" name="Freihand 130">
                  <a:extLst>
                    <a:ext uri="{FF2B5EF4-FFF2-40B4-BE49-F238E27FC236}">
                      <a16:creationId xmlns:a16="http://schemas.microsoft.com/office/drawing/2014/main" id="{72893014-9DD1-4B1A-9D71-6DECA4AB70C4}"/>
                    </a:ext>
                  </a:extLst>
                </p14:cNvPr>
                <p14:cNvContentPartPr/>
                <p14:nvPr/>
              </p14:nvContentPartPr>
              <p14:xfrm>
                <a:off x="8188480" y="1723387"/>
                <a:ext cx="9360" cy="101520"/>
              </p14:xfrm>
            </p:contentPart>
          </mc:Choice>
          <mc:Fallback xmlns="">
            <p:pic>
              <p:nvPicPr>
                <p:cNvPr id="131" name="Freihand 130">
                  <a:extLst>
                    <a:ext uri="{FF2B5EF4-FFF2-40B4-BE49-F238E27FC236}">
                      <a16:creationId xmlns:a16="http://schemas.microsoft.com/office/drawing/2014/main" id="{72893014-9DD1-4B1A-9D71-6DECA4AB70C4}"/>
                    </a:ext>
                  </a:extLst>
                </p:cNvPr>
                <p:cNvPicPr/>
                <p:nvPr/>
              </p:nvPicPr>
              <p:blipFill>
                <a:blip r:embed="rId235"/>
                <a:stretch>
                  <a:fillRect/>
                </a:stretch>
              </p:blipFill>
              <p:spPr>
                <a:xfrm>
                  <a:off x="8184160" y="1719067"/>
                  <a:ext cx="180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2" name="Freihand 131">
                  <a:extLst>
                    <a:ext uri="{FF2B5EF4-FFF2-40B4-BE49-F238E27FC236}">
                      <a16:creationId xmlns:a16="http://schemas.microsoft.com/office/drawing/2014/main" id="{7406D878-F7CD-45BB-9FB4-E68564A924DB}"/>
                    </a:ext>
                  </a:extLst>
                </p14:cNvPr>
                <p14:cNvContentPartPr/>
                <p14:nvPr/>
              </p14:nvContentPartPr>
              <p14:xfrm>
                <a:off x="8109280" y="1695667"/>
                <a:ext cx="137520" cy="185760"/>
              </p14:xfrm>
            </p:contentPart>
          </mc:Choice>
          <mc:Fallback xmlns="">
            <p:pic>
              <p:nvPicPr>
                <p:cNvPr id="132" name="Freihand 131">
                  <a:extLst>
                    <a:ext uri="{FF2B5EF4-FFF2-40B4-BE49-F238E27FC236}">
                      <a16:creationId xmlns:a16="http://schemas.microsoft.com/office/drawing/2014/main" id="{7406D878-F7CD-45BB-9FB4-E68564A924DB}"/>
                    </a:ext>
                  </a:extLst>
                </p:cNvPr>
                <p:cNvPicPr/>
                <p:nvPr/>
              </p:nvPicPr>
              <p:blipFill>
                <a:blip r:embed="rId237"/>
                <a:stretch>
                  <a:fillRect/>
                </a:stretch>
              </p:blipFill>
              <p:spPr>
                <a:xfrm>
                  <a:off x="8104960" y="1691347"/>
                  <a:ext cx="1461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3" name="Freihand 132">
                  <a:extLst>
                    <a:ext uri="{FF2B5EF4-FFF2-40B4-BE49-F238E27FC236}">
                      <a16:creationId xmlns:a16="http://schemas.microsoft.com/office/drawing/2014/main" id="{67D4FA31-9CD4-461F-A180-A170C6F3890F}"/>
                    </a:ext>
                  </a:extLst>
                </p14:cNvPr>
                <p14:cNvContentPartPr/>
                <p14:nvPr/>
              </p14:nvContentPartPr>
              <p14:xfrm>
                <a:off x="8285320" y="1709347"/>
                <a:ext cx="201600" cy="139320"/>
              </p14:xfrm>
            </p:contentPart>
          </mc:Choice>
          <mc:Fallback xmlns="">
            <p:pic>
              <p:nvPicPr>
                <p:cNvPr id="133" name="Freihand 132">
                  <a:extLst>
                    <a:ext uri="{FF2B5EF4-FFF2-40B4-BE49-F238E27FC236}">
                      <a16:creationId xmlns:a16="http://schemas.microsoft.com/office/drawing/2014/main" id="{67D4FA31-9CD4-461F-A180-A170C6F3890F}"/>
                    </a:ext>
                  </a:extLst>
                </p:cNvPr>
                <p:cNvPicPr/>
                <p:nvPr/>
              </p:nvPicPr>
              <p:blipFill>
                <a:blip r:embed="rId239"/>
                <a:stretch>
                  <a:fillRect/>
                </a:stretch>
              </p:blipFill>
              <p:spPr>
                <a:xfrm>
                  <a:off x="8281000" y="1705027"/>
                  <a:ext cx="2102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5" name="Freihand 134">
                  <a:extLst>
                    <a:ext uri="{FF2B5EF4-FFF2-40B4-BE49-F238E27FC236}">
                      <a16:creationId xmlns:a16="http://schemas.microsoft.com/office/drawing/2014/main" id="{4AE16D95-5713-4704-9E1B-B7FF9B22C328}"/>
                    </a:ext>
                  </a:extLst>
                </p14:cNvPr>
                <p14:cNvContentPartPr/>
                <p14:nvPr/>
              </p14:nvContentPartPr>
              <p14:xfrm>
                <a:off x="8577640" y="1693507"/>
                <a:ext cx="190440" cy="180360"/>
              </p14:xfrm>
            </p:contentPart>
          </mc:Choice>
          <mc:Fallback xmlns="">
            <p:pic>
              <p:nvPicPr>
                <p:cNvPr id="135" name="Freihand 134">
                  <a:extLst>
                    <a:ext uri="{FF2B5EF4-FFF2-40B4-BE49-F238E27FC236}">
                      <a16:creationId xmlns:a16="http://schemas.microsoft.com/office/drawing/2014/main" id="{4AE16D95-5713-4704-9E1B-B7FF9B22C328}"/>
                    </a:ext>
                  </a:extLst>
                </p:cNvPr>
                <p:cNvPicPr/>
                <p:nvPr/>
              </p:nvPicPr>
              <p:blipFill>
                <a:blip r:embed="rId241"/>
                <a:stretch>
                  <a:fillRect/>
                </a:stretch>
              </p:blipFill>
              <p:spPr>
                <a:xfrm>
                  <a:off x="8573320" y="1689187"/>
                  <a:ext cx="1990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6" name="Freihand 135">
                  <a:extLst>
                    <a:ext uri="{FF2B5EF4-FFF2-40B4-BE49-F238E27FC236}">
                      <a16:creationId xmlns:a16="http://schemas.microsoft.com/office/drawing/2014/main" id="{B833EB78-DEA5-4BF1-AF50-51E4D997D428}"/>
                    </a:ext>
                  </a:extLst>
                </p14:cNvPr>
                <p14:cNvContentPartPr/>
                <p14:nvPr/>
              </p14:nvContentPartPr>
              <p14:xfrm>
                <a:off x="8754400" y="1766587"/>
                <a:ext cx="186120" cy="55440"/>
              </p14:xfrm>
            </p:contentPart>
          </mc:Choice>
          <mc:Fallback xmlns="">
            <p:pic>
              <p:nvPicPr>
                <p:cNvPr id="136" name="Freihand 135">
                  <a:extLst>
                    <a:ext uri="{FF2B5EF4-FFF2-40B4-BE49-F238E27FC236}">
                      <a16:creationId xmlns:a16="http://schemas.microsoft.com/office/drawing/2014/main" id="{B833EB78-DEA5-4BF1-AF50-51E4D997D428}"/>
                    </a:ext>
                  </a:extLst>
                </p:cNvPr>
                <p:cNvPicPr/>
                <p:nvPr/>
              </p:nvPicPr>
              <p:blipFill>
                <a:blip r:embed="rId243"/>
                <a:stretch>
                  <a:fillRect/>
                </a:stretch>
              </p:blipFill>
              <p:spPr>
                <a:xfrm>
                  <a:off x="8750080" y="1762267"/>
                  <a:ext cx="1947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38" name="Freihand 137">
                  <a:extLst>
                    <a:ext uri="{FF2B5EF4-FFF2-40B4-BE49-F238E27FC236}">
                      <a16:creationId xmlns:a16="http://schemas.microsoft.com/office/drawing/2014/main" id="{73AC5015-2B73-4947-A260-38DA21C1D9FA}"/>
                    </a:ext>
                  </a:extLst>
                </p14:cNvPr>
                <p14:cNvContentPartPr/>
                <p14:nvPr/>
              </p14:nvContentPartPr>
              <p14:xfrm>
                <a:off x="9090280" y="1700707"/>
                <a:ext cx="68400" cy="111960"/>
              </p14:xfrm>
            </p:contentPart>
          </mc:Choice>
          <mc:Fallback xmlns="">
            <p:pic>
              <p:nvPicPr>
                <p:cNvPr id="138" name="Freihand 137">
                  <a:extLst>
                    <a:ext uri="{FF2B5EF4-FFF2-40B4-BE49-F238E27FC236}">
                      <a16:creationId xmlns:a16="http://schemas.microsoft.com/office/drawing/2014/main" id="{73AC5015-2B73-4947-A260-38DA21C1D9FA}"/>
                    </a:ext>
                  </a:extLst>
                </p:cNvPr>
                <p:cNvPicPr/>
                <p:nvPr/>
              </p:nvPicPr>
              <p:blipFill>
                <a:blip r:embed="rId245"/>
                <a:stretch>
                  <a:fillRect/>
                </a:stretch>
              </p:blipFill>
              <p:spPr>
                <a:xfrm>
                  <a:off x="9085960" y="1696387"/>
                  <a:ext cx="770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39" name="Freihand 138">
                  <a:extLst>
                    <a:ext uri="{FF2B5EF4-FFF2-40B4-BE49-F238E27FC236}">
                      <a16:creationId xmlns:a16="http://schemas.microsoft.com/office/drawing/2014/main" id="{A0CD9D09-93EC-42EB-858B-DD77BC888E57}"/>
                    </a:ext>
                  </a:extLst>
                </p14:cNvPr>
                <p14:cNvContentPartPr/>
                <p14:nvPr/>
              </p14:nvContentPartPr>
              <p14:xfrm>
                <a:off x="9046720" y="1723387"/>
                <a:ext cx="258840" cy="18000"/>
              </p14:xfrm>
            </p:contentPart>
          </mc:Choice>
          <mc:Fallback xmlns="">
            <p:pic>
              <p:nvPicPr>
                <p:cNvPr id="139" name="Freihand 138">
                  <a:extLst>
                    <a:ext uri="{FF2B5EF4-FFF2-40B4-BE49-F238E27FC236}">
                      <a16:creationId xmlns:a16="http://schemas.microsoft.com/office/drawing/2014/main" id="{A0CD9D09-93EC-42EB-858B-DD77BC888E57}"/>
                    </a:ext>
                  </a:extLst>
                </p:cNvPr>
                <p:cNvPicPr/>
                <p:nvPr/>
              </p:nvPicPr>
              <p:blipFill>
                <a:blip r:embed="rId247"/>
                <a:stretch>
                  <a:fillRect/>
                </a:stretch>
              </p:blipFill>
              <p:spPr>
                <a:xfrm>
                  <a:off x="9042400" y="1719067"/>
                  <a:ext cx="2674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0" name="Freihand 139">
                  <a:extLst>
                    <a:ext uri="{FF2B5EF4-FFF2-40B4-BE49-F238E27FC236}">
                      <a16:creationId xmlns:a16="http://schemas.microsoft.com/office/drawing/2014/main" id="{F27B1401-22B1-4369-B220-DFCA81481046}"/>
                    </a:ext>
                  </a:extLst>
                </p14:cNvPr>
                <p14:cNvContentPartPr/>
                <p14:nvPr/>
              </p14:nvContentPartPr>
              <p14:xfrm>
                <a:off x="9206560" y="1752187"/>
                <a:ext cx="134280" cy="24840"/>
              </p14:xfrm>
            </p:contentPart>
          </mc:Choice>
          <mc:Fallback xmlns="">
            <p:pic>
              <p:nvPicPr>
                <p:cNvPr id="140" name="Freihand 139">
                  <a:extLst>
                    <a:ext uri="{FF2B5EF4-FFF2-40B4-BE49-F238E27FC236}">
                      <a16:creationId xmlns:a16="http://schemas.microsoft.com/office/drawing/2014/main" id="{F27B1401-22B1-4369-B220-DFCA81481046}"/>
                    </a:ext>
                  </a:extLst>
                </p:cNvPr>
                <p:cNvPicPr/>
                <p:nvPr/>
              </p:nvPicPr>
              <p:blipFill>
                <a:blip r:embed="rId249"/>
                <a:stretch>
                  <a:fillRect/>
                </a:stretch>
              </p:blipFill>
              <p:spPr>
                <a:xfrm>
                  <a:off x="9202240" y="1747867"/>
                  <a:ext cx="1429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1" name="Freihand 140">
                  <a:extLst>
                    <a:ext uri="{FF2B5EF4-FFF2-40B4-BE49-F238E27FC236}">
                      <a16:creationId xmlns:a16="http://schemas.microsoft.com/office/drawing/2014/main" id="{F9F980F8-D3DA-4492-9236-0D538C6D616D}"/>
                    </a:ext>
                  </a:extLst>
                </p14:cNvPr>
                <p14:cNvContentPartPr/>
                <p14:nvPr/>
              </p14:nvContentPartPr>
              <p14:xfrm>
                <a:off x="9379000" y="1704307"/>
                <a:ext cx="95040" cy="78120"/>
              </p14:xfrm>
            </p:contentPart>
          </mc:Choice>
          <mc:Fallback xmlns="">
            <p:pic>
              <p:nvPicPr>
                <p:cNvPr id="141" name="Freihand 140">
                  <a:extLst>
                    <a:ext uri="{FF2B5EF4-FFF2-40B4-BE49-F238E27FC236}">
                      <a16:creationId xmlns:a16="http://schemas.microsoft.com/office/drawing/2014/main" id="{F9F980F8-D3DA-4492-9236-0D538C6D616D}"/>
                    </a:ext>
                  </a:extLst>
                </p:cNvPr>
                <p:cNvPicPr/>
                <p:nvPr/>
              </p:nvPicPr>
              <p:blipFill>
                <a:blip r:embed="rId251"/>
                <a:stretch>
                  <a:fillRect/>
                </a:stretch>
              </p:blipFill>
              <p:spPr>
                <a:xfrm>
                  <a:off x="9374680" y="1699987"/>
                  <a:ext cx="1036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3" name="Freihand 142">
                  <a:extLst>
                    <a:ext uri="{FF2B5EF4-FFF2-40B4-BE49-F238E27FC236}">
                      <a16:creationId xmlns:a16="http://schemas.microsoft.com/office/drawing/2014/main" id="{0733BF19-0CA6-48AF-B082-D2E69F218280}"/>
                    </a:ext>
                  </a:extLst>
                </p14:cNvPr>
                <p14:cNvContentPartPr/>
                <p14:nvPr/>
              </p14:nvContentPartPr>
              <p14:xfrm>
                <a:off x="9634600" y="1669027"/>
                <a:ext cx="21240" cy="99720"/>
              </p14:xfrm>
            </p:contentPart>
          </mc:Choice>
          <mc:Fallback xmlns="">
            <p:pic>
              <p:nvPicPr>
                <p:cNvPr id="143" name="Freihand 142">
                  <a:extLst>
                    <a:ext uri="{FF2B5EF4-FFF2-40B4-BE49-F238E27FC236}">
                      <a16:creationId xmlns:a16="http://schemas.microsoft.com/office/drawing/2014/main" id="{0733BF19-0CA6-48AF-B082-D2E69F218280}"/>
                    </a:ext>
                  </a:extLst>
                </p:cNvPr>
                <p:cNvPicPr/>
                <p:nvPr/>
              </p:nvPicPr>
              <p:blipFill>
                <a:blip r:embed="rId253"/>
                <a:stretch>
                  <a:fillRect/>
                </a:stretch>
              </p:blipFill>
              <p:spPr>
                <a:xfrm>
                  <a:off x="9630280" y="1664707"/>
                  <a:ext cx="298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4" name="Freihand 143">
                  <a:extLst>
                    <a:ext uri="{FF2B5EF4-FFF2-40B4-BE49-F238E27FC236}">
                      <a16:creationId xmlns:a16="http://schemas.microsoft.com/office/drawing/2014/main" id="{60A6DE15-3D91-48FD-A6B2-02345B103191}"/>
                    </a:ext>
                  </a:extLst>
                </p14:cNvPr>
                <p14:cNvContentPartPr/>
                <p14:nvPr/>
              </p14:nvContentPartPr>
              <p14:xfrm>
                <a:off x="9605080" y="1714387"/>
                <a:ext cx="112320" cy="4320"/>
              </p14:xfrm>
            </p:contentPart>
          </mc:Choice>
          <mc:Fallback xmlns="">
            <p:pic>
              <p:nvPicPr>
                <p:cNvPr id="144" name="Freihand 143">
                  <a:extLst>
                    <a:ext uri="{FF2B5EF4-FFF2-40B4-BE49-F238E27FC236}">
                      <a16:creationId xmlns:a16="http://schemas.microsoft.com/office/drawing/2014/main" id="{60A6DE15-3D91-48FD-A6B2-02345B103191}"/>
                    </a:ext>
                  </a:extLst>
                </p:cNvPr>
                <p:cNvPicPr/>
                <p:nvPr/>
              </p:nvPicPr>
              <p:blipFill>
                <a:blip r:embed="rId255"/>
                <a:stretch>
                  <a:fillRect/>
                </a:stretch>
              </p:blipFill>
              <p:spPr>
                <a:xfrm>
                  <a:off x="9600760" y="1710067"/>
                  <a:ext cx="1209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45" name="Freihand 144">
                  <a:extLst>
                    <a:ext uri="{FF2B5EF4-FFF2-40B4-BE49-F238E27FC236}">
                      <a16:creationId xmlns:a16="http://schemas.microsoft.com/office/drawing/2014/main" id="{673B8784-DDB6-4C44-A686-EADF9AA750FD}"/>
                    </a:ext>
                  </a:extLst>
                </p14:cNvPr>
                <p14:cNvContentPartPr/>
                <p14:nvPr/>
              </p14:nvContentPartPr>
              <p14:xfrm>
                <a:off x="9683200" y="1701787"/>
                <a:ext cx="74520" cy="56160"/>
              </p14:xfrm>
            </p:contentPart>
          </mc:Choice>
          <mc:Fallback xmlns="">
            <p:pic>
              <p:nvPicPr>
                <p:cNvPr id="145" name="Freihand 144">
                  <a:extLst>
                    <a:ext uri="{FF2B5EF4-FFF2-40B4-BE49-F238E27FC236}">
                      <a16:creationId xmlns:a16="http://schemas.microsoft.com/office/drawing/2014/main" id="{673B8784-DDB6-4C44-A686-EADF9AA750FD}"/>
                    </a:ext>
                  </a:extLst>
                </p:cNvPr>
                <p:cNvPicPr/>
                <p:nvPr/>
              </p:nvPicPr>
              <p:blipFill>
                <a:blip r:embed="rId257"/>
                <a:stretch>
                  <a:fillRect/>
                </a:stretch>
              </p:blipFill>
              <p:spPr>
                <a:xfrm>
                  <a:off x="9678880" y="1697467"/>
                  <a:ext cx="831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46" name="Freihand 145">
                  <a:extLst>
                    <a:ext uri="{FF2B5EF4-FFF2-40B4-BE49-F238E27FC236}">
                      <a16:creationId xmlns:a16="http://schemas.microsoft.com/office/drawing/2014/main" id="{12F5D5E8-150D-4F2E-817D-FE1D32EC2E10}"/>
                    </a:ext>
                  </a:extLst>
                </p14:cNvPr>
                <p14:cNvContentPartPr/>
                <p14:nvPr/>
              </p14:nvContentPartPr>
              <p14:xfrm>
                <a:off x="9908560" y="1659307"/>
                <a:ext cx="68040" cy="107640"/>
              </p14:xfrm>
            </p:contentPart>
          </mc:Choice>
          <mc:Fallback xmlns="">
            <p:pic>
              <p:nvPicPr>
                <p:cNvPr id="146" name="Freihand 145">
                  <a:extLst>
                    <a:ext uri="{FF2B5EF4-FFF2-40B4-BE49-F238E27FC236}">
                      <a16:creationId xmlns:a16="http://schemas.microsoft.com/office/drawing/2014/main" id="{12F5D5E8-150D-4F2E-817D-FE1D32EC2E10}"/>
                    </a:ext>
                  </a:extLst>
                </p:cNvPr>
                <p:cNvPicPr/>
                <p:nvPr/>
              </p:nvPicPr>
              <p:blipFill>
                <a:blip r:embed="rId259"/>
                <a:stretch>
                  <a:fillRect/>
                </a:stretch>
              </p:blipFill>
              <p:spPr>
                <a:xfrm>
                  <a:off x="9904240" y="1654987"/>
                  <a:ext cx="766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47" name="Freihand 146">
                  <a:extLst>
                    <a:ext uri="{FF2B5EF4-FFF2-40B4-BE49-F238E27FC236}">
                      <a16:creationId xmlns:a16="http://schemas.microsoft.com/office/drawing/2014/main" id="{2481CAEB-4A7E-4DCF-BDFC-226D6E5E0593}"/>
                    </a:ext>
                  </a:extLst>
                </p14:cNvPr>
                <p14:cNvContentPartPr/>
                <p14:nvPr/>
              </p14:nvContentPartPr>
              <p14:xfrm>
                <a:off x="9887680" y="1676947"/>
                <a:ext cx="122040" cy="11160"/>
              </p14:xfrm>
            </p:contentPart>
          </mc:Choice>
          <mc:Fallback xmlns="">
            <p:pic>
              <p:nvPicPr>
                <p:cNvPr id="147" name="Freihand 146">
                  <a:extLst>
                    <a:ext uri="{FF2B5EF4-FFF2-40B4-BE49-F238E27FC236}">
                      <a16:creationId xmlns:a16="http://schemas.microsoft.com/office/drawing/2014/main" id="{2481CAEB-4A7E-4DCF-BDFC-226D6E5E0593}"/>
                    </a:ext>
                  </a:extLst>
                </p:cNvPr>
                <p:cNvPicPr/>
                <p:nvPr/>
              </p:nvPicPr>
              <p:blipFill>
                <a:blip r:embed="rId261"/>
                <a:stretch>
                  <a:fillRect/>
                </a:stretch>
              </p:blipFill>
              <p:spPr>
                <a:xfrm>
                  <a:off x="9883360" y="1672627"/>
                  <a:ext cx="1306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48" name="Freihand 147">
                  <a:extLst>
                    <a:ext uri="{FF2B5EF4-FFF2-40B4-BE49-F238E27FC236}">
                      <a16:creationId xmlns:a16="http://schemas.microsoft.com/office/drawing/2014/main" id="{6415B1D6-31D8-4037-BD7C-24A0E2D3E841}"/>
                    </a:ext>
                  </a:extLst>
                </p14:cNvPr>
                <p14:cNvContentPartPr/>
                <p14:nvPr/>
              </p14:nvContentPartPr>
              <p14:xfrm>
                <a:off x="10032400" y="1681987"/>
                <a:ext cx="90360" cy="37440"/>
              </p14:xfrm>
            </p:contentPart>
          </mc:Choice>
          <mc:Fallback xmlns="">
            <p:pic>
              <p:nvPicPr>
                <p:cNvPr id="148" name="Freihand 147">
                  <a:extLst>
                    <a:ext uri="{FF2B5EF4-FFF2-40B4-BE49-F238E27FC236}">
                      <a16:creationId xmlns:a16="http://schemas.microsoft.com/office/drawing/2014/main" id="{6415B1D6-31D8-4037-BD7C-24A0E2D3E841}"/>
                    </a:ext>
                  </a:extLst>
                </p:cNvPr>
                <p:cNvPicPr/>
                <p:nvPr/>
              </p:nvPicPr>
              <p:blipFill>
                <a:blip r:embed="rId263"/>
                <a:stretch>
                  <a:fillRect/>
                </a:stretch>
              </p:blipFill>
              <p:spPr>
                <a:xfrm>
                  <a:off x="10028080" y="1677667"/>
                  <a:ext cx="990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49" name="Freihand 148">
                  <a:extLst>
                    <a:ext uri="{FF2B5EF4-FFF2-40B4-BE49-F238E27FC236}">
                      <a16:creationId xmlns:a16="http://schemas.microsoft.com/office/drawing/2014/main" id="{2D13D270-91E7-45BD-8E50-DBDBCE7050F4}"/>
                    </a:ext>
                  </a:extLst>
                </p14:cNvPr>
                <p14:cNvContentPartPr/>
                <p14:nvPr/>
              </p14:nvContentPartPr>
              <p14:xfrm>
                <a:off x="10216000" y="1627987"/>
                <a:ext cx="113040" cy="108000"/>
              </p14:xfrm>
            </p:contentPart>
          </mc:Choice>
          <mc:Fallback xmlns="">
            <p:pic>
              <p:nvPicPr>
                <p:cNvPr id="149" name="Freihand 148">
                  <a:extLst>
                    <a:ext uri="{FF2B5EF4-FFF2-40B4-BE49-F238E27FC236}">
                      <a16:creationId xmlns:a16="http://schemas.microsoft.com/office/drawing/2014/main" id="{2D13D270-91E7-45BD-8E50-DBDBCE7050F4}"/>
                    </a:ext>
                  </a:extLst>
                </p:cNvPr>
                <p:cNvPicPr/>
                <p:nvPr/>
              </p:nvPicPr>
              <p:blipFill>
                <a:blip r:embed="rId265"/>
                <a:stretch>
                  <a:fillRect/>
                </a:stretch>
              </p:blipFill>
              <p:spPr>
                <a:xfrm>
                  <a:off x="10211680" y="1623667"/>
                  <a:ext cx="1216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0" name="Freihand 149">
                  <a:extLst>
                    <a:ext uri="{FF2B5EF4-FFF2-40B4-BE49-F238E27FC236}">
                      <a16:creationId xmlns:a16="http://schemas.microsoft.com/office/drawing/2014/main" id="{E1D03E4B-5B8F-471F-8F20-95EC4288F5D9}"/>
                    </a:ext>
                  </a:extLst>
                </p14:cNvPr>
                <p14:cNvContentPartPr/>
                <p14:nvPr/>
              </p14:nvContentPartPr>
              <p14:xfrm>
                <a:off x="10433800" y="1657867"/>
                <a:ext cx="296640" cy="83160"/>
              </p14:xfrm>
            </p:contentPart>
          </mc:Choice>
          <mc:Fallback xmlns="">
            <p:pic>
              <p:nvPicPr>
                <p:cNvPr id="150" name="Freihand 149">
                  <a:extLst>
                    <a:ext uri="{FF2B5EF4-FFF2-40B4-BE49-F238E27FC236}">
                      <a16:creationId xmlns:a16="http://schemas.microsoft.com/office/drawing/2014/main" id="{E1D03E4B-5B8F-471F-8F20-95EC4288F5D9}"/>
                    </a:ext>
                  </a:extLst>
                </p:cNvPr>
                <p:cNvPicPr/>
                <p:nvPr/>
              </p:nvPicPr>
              <p:blipFill>
                <a:blip r:embed="rId267"/>
                <a:stretch>
                  <a:fillRect/>
                </a:stretch>
              </p:blipFill>
              <p:spPr>
                <a:xfrm>
                  <a:off x="10429480" y="1653547"/>
                  <a:ext cx="3052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1" name="Freihand 150">
                  <a:extLst>
                    <a:ext uri="{FF2B5EF4-FFF2-40B4-BE49-F238E27FC236}">
                      <a16:creationId xmlns:a16="http://schemas.microsoft.com/office/drawing/2014/main" id="{0286A7A7-E57C-460E-9BEC-96434A1BC356}"/>
                    </a:ext>
                  </a:extLst>
                </p14:cNvPr>
                <p14:cNvContentPartPr/>
                <p14:nvPr/>
              </p14:nvContentPartPr>
              <p14:xfrm>
                <a:off x="10841680" y="1599187"/>
                <a:ext cx="113760" cy="119520"/>
              </p14:xfrm>
            </p:contentPart>
          </mc:Choice>
          <mc:Fallback xmlns="">
            <p:pic>
              <p:nvPicPr>
                <p:cNvPr id="151" name="Freihand 150">
                  <a:extLst>
                    <a:ext uri="{FF2B5EF4-FFF2-40B4-BE49-F238E27FC236}">
                      <a16:creationId xmlns:a16="http://schemas.microsoft.com/office/drawing/2014/main" id="{0286A7A7-E57C-460E-9BEC-96434A1BC356}"/>
                    </a:ext>
                  </a:extLst>
                </p:cNvPr>
                <p:cNvPicPr/>
                <p:nvPr/>
              </p:nvPicPr>
              <p:blipFill>
                <a:blip r:embed="rId269"/>
                <a:stretch>
                  <a:fillRect/>
                </a:stretch>
              </p:blipFill>
              <p:spPr>
                <a:xfrm>
                  <a:off x="10837360" y="1594867"/>
                  <a:ext cx="122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2" name="Freihand 151">
                  <a:extLst>
                    <a:ext uri="{FF2B5EF4-FFF2-40B4-BE49-F238E27FC236}">
                      <a16:creationId xmlns:a16="http://schemas.microsoft.com/office/drawing/2014/main" id="{46BC9257-06CD-4798-92FC-EBDC73038E9F}"/>
                    </a:ext>
                  </a:extLst>
                </p14:cNvPr>
                <p14:cNvContentPartPr/>
                <p14:nvPr/>
              </p14:nvContentPartPr>
              <p14:xfrm>
                <a:off x="10966240" y="1652107"/>
                <a:ext cx="92160" cy="65880"/>
              </p14:xfrm>
            </p:contentPart>
          </mc:Choice>
          <mc:Fallback xmlns="">
            <p:pic>
              <p:nvPicPr>
                <p:cNvPr id="152" name="Freihand 151">
                  <a:extLst>
                    <a:ext uri="{FF2B5EF4-FFF2-40B4-BE49-F238E27FC236}">
                      <a16:creationId xmlns:a16="http://schemas.microsoft.com/office/drawing/2014/main" id="{46BC9257-06CD-4798-92FC-EBDC73038E9F}"/>
                    </a:ext>
                  </a:extLst>
                </p:cNvPr>
                <p:cNvPicPr/>
                <p:nvPr/>
              </p:nvPicPr>
              <p:blipFill>
                <a:blip r:embed="rId271"/>
                <a:stretch>
                  <a:fillRect/>
                </a:stretch>
              </p:blipFill>
              <p:spPr>
                <a:xfrm>
                  <a:off x="10961920" y="1647787"/>
                  <a:ext cx="1008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54" name="Freihand 153">
                  <a:extLst>
                    <a:ext uri="{FF2B5EF4-FFF2-40B4-BE49-F238E27FC236}">
                      <a16:creationId xmlns:a16="http://schemas.microsoft.com/office/drawing/2014/main" id="{D5214FAF-B8C7-40C9-99C9-673E23367A61}"/>
                    </a:ext>
                  </a:extLst>
                </p14:cNvPr>
                <p14:cNvContentPartPr/>
                <p14:nvPr/>
              </p14:nvContentPartPr>
              <p14:xfrm>
                <a:off x="11085400" y="1640947"/>
                <a:ext cx="179640" cy="75600"/>
              </p14:xfrm>
            </p:contentPart>
          </mc:Choice>
          <mc:Fallback xmlns="">
            <p:pic>
              <p:nvPicPr>
                <p:cNvPr id="154" name="Freihand 153">
                  <a:extLst>
                    <a:ext uri="{FF2B5EF4-FFF2-40B4-BE49-F238E27FC236}">
                      <a16:creationId xmlns:a16="http://schemas.microsoft.com/office/drawing/2014/main" id="{D5214FAF-B8C7-40C9-99C9-673E23367A61}"/>
                    </a:ext>
                  </a:extLst>
                </p:cNvPr>
                <p:cNvPicPr/>
                <p:nvPr/>
              </p:nvPicPr>
              <p:blipFill>
                <a:blip r:embed="rId273"/>
                <a:stretch>
                  <a:fillRect/>
                </a:stretch>
              </p:blipFill>
              <p:spPr>
                <a:xfrm>
                  <a:off x="11081080" y="1636627"/>
                  <a:ext cx="1882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56" name="Freihand 155">
                  <a:extLst>
                    <a:ext uri="{FF2B5EF4-FFF2-40B4-BE49-F238E27FC236}">
                      <a16:creationId xmlns:a16="http://schemas.microsoft.com/office/drawing/2014/main" id="{122AFD30-5D28-45CD-94BE-EB51EC254A7F}"/>
                    </a:ext>
                  </a:extLst>
                </p14:cNvPr>
                <p14:cNvContentPartPr/>
                <p14:nvPr/>
              </p14:nvContentPartPr>
              <p14:xfrm>
                <a:off x="11341000" y="1633747"/>
                <a:ext cx="232920" cy="65520"/>
              </p14:xfrm>
            </p:contentPart>
          </mc:Choice>
          <mc:Fallback xmlns="">
            <p:pic>
              <p:nvPicPr>
                <p:cNvPr id="156" name="Freihand 155">
                  <a:extLst>
                    <a:ext uri="{FF2B5EF4-FFF2-40B4-BE49-F238E27FC236}">
                      <a16:creationId xmlns:a16="http://schemas.microsoft.com/office/drawing/2014/main" id="{122AFD30-5D28-45CD-94BE-EB51EC254A7F}"/>
                    </a:ext>
                  </a:extLst>
                </p:cNvPr>
                <p:cNvPicPr/>
                <p:nvPr/>
              </p:nvPicPr>
              <p:blipFill>
                <a:blip r:embed="rId275"/>
                <a:stretch>
                  <a:fillRect/>
                </a:stretch>
              </p:blipFill>
              <p:spPr>
                <a:xfrm>
                  <a:off x="11336680" y="1629427"/>
                  <a:ext cx="2415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57" name="Freihand 156">
                  <a:extLst>
                    <a:ext uri="{FF2B5EF4-FFF2-40B4-BE49-F238E27FC236}">
                      <a16:creationId xmlns:a16="http://schemas.microsoft.com/office/drawing/2014/main" id="{AB28F84B-D5A6-4A2F-B414-18637DBA249C}"/>
                    </a:ext>
                  </a:extLst>
                </p14:cNvPr>
                <p14:cNvContentPartPr/>
                <p14:nvPr/>
              </p14:nvContentPartPr>
              <p14:xfrm>
                <a:off x="8151760" y="2005267"/>
                <a:ext cx="150120" cy="74160"/>
              </p14:xfrm>
            </p:contentPart>
          </mc:Choice>
          <mc:Fallback xmlns="">
            <p:pic>
              <p:nvPicPr>
                <p:cNvPr id="157" name="Freihand 156">
                  <a:extLst>
                    <a:ext uri="{FF2B5EF4-FFF2-40B4-BE49-F238E27FC236}">
                      <a16:creationId xmlns:a16="http://schemas.microsoft.com/office/drawing/2014/main" id="{AB28F84B-D5A6-4A2F-B414-18637DBA249C}"/>
                    </a:ext>
                  </a:extLst>
                </p:cNvPr>
                <p:cNvPicPr/>
                <p:nvPr/>
              </p:nvPicPr>
              <p:blipFill>
                <a:blip r:embed="rId277"/>
                <a:stretch>
                  <a:fillRect/>
                </a:stretch>
              </p:blipFill>
              <p:spPr>
                <a:xfrm>
                  <a:off x="8147440" y="2000947"/>
                  <a:ext cx="158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58" name="Freihand 157">
                  <a:extLst>
                    <a:ext uri="{FF2B5EF4-FFF2-40B4-BE49-F238E27FC236}">
                      <a16:creationId xmlns:a16="http://schemas.microsoft.com/office/drawing/2014/main" id="{6DB72999-CA06-412D-A175-702B62670453}"/>
                    </a:ext>
                  </a:extLst>
                </p14:cNvPr>
                <p14:cNvContentPartPr/>
                <p14:nvPr/>
              </p14:nvContentPartPr>
              <p14:xfrm>
                <a:off x="8269840" y="1969627"/>
                <a:ext cx="360" cy="360"/>
              </p14:xfrm>
            </p:contentPart>
          </mc:Choice>
          <mc:Fallback xmlns="">
            <p:pic>
              <p:nvPicPr>
                <p:cNvPr id="158" name="Freihand 157">
                  <a:extLst>
                    <a:ext uri="{FF2B5EF4-FFF2-40B4-BE49-F238E27FC236}">
                      <a16:creationId xmlns:a16="http://schemas.microsoft.com/office/drawing/2014/main" id="{6DB72999-CA06-412D-A175-702B62670453}"/>
                    </a:ext>
                  </a:extLst>
                </p:cNvPr>
                <p:cNvPicPr/>
                <p:nvPr/>
              </p:nvPicPr>
              <p:blipFill>
                <a:blip r:embed="rId29"/>
                <a:stretch>
                  <a:fillRect/>
                </a:stretch>
              </p:blipFill>
              <p:spPr>
                <a:xfrm>
                  <a:off x="8265520" y="1965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59" name="Freihand 158">
                  <a:extLst>
                    <a:ext uri="{FF2B5EF4-FFF2-40B4-BE49-F238E27FC236}">
                      <a16:creationId xmlns:a16="http://schemas.microsoft.com/office/drawing/2014/main" id="{2C3E407A-2666-4953-96D4-8C9C011AA00F}"/>
                    </a:ext>
                  </a:extLst>
                </p14:cNvPr>
                <p14:cNvContentPartPr/>
                <p14:nvPr/>
              </p14:nvContentPartPr>
              <p14:xfrm>
                <a:off x="8357680" y="1946587"/>
                <a:ext cx="116280" cy="177840"/>
              </p14:xfrm>
            </p:contentPart>
          </mc:Choice>
          <mc:Fallback xmlns="">
            <p:pic>
              <p:nvPicPr>
                <p:cNvPr id="159" name="Freihand 158">
                  <a:extLst>
                    <a:ext uri="{FF2B5EF4-FFF2-40B4-BE49-F238E27FC236}">
                      <a16:creationId xmlns:a16="http://schemas.microsoft.com/office/drawing/2014/main" id="{2C3E407A-2666-4953-96D4-8C9C011AA00F}"/>
                    </a:ext>
                  </a:extLst>
                </p:cNvPr>
                <p:cNvPicPr/>
                <p:nvPr/>
              </p:nvPicPr>
              <p:blipFill>
                <a:blip r:embed="rId280"/>
                <a:stretch>
                  <a:fillRect/>
                </a:stretch>
              </p:blipFill>
              <p:spPr>
                <a:xfrm>
                  <a:off x="8353360" y="1942267"/>
                  <a:ext cx="1249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0" name="Freihand 159">
                  <a:extLst>
                    <a:ext uri="{FF2B5EF4-FFF2-40B4-BE49-F238E27FC236}">
                      <a16:creationId xmlns:a16="http://schemas.microsoft.com/office/drawing/2014/main" id="{84EB1B16-3BD9-473D-8D83-8D8AA2D1895D}"/>
                    </a:ext>
                  </a:extLst>
                </p14:cNvPr>
                <p14:cNvContentPartPr/>
                <p14:nvPr/>
              </p14:nvContentPartPr>
              <p14:xfrm>
                <a:off x="8462800" y="1931107"/>
                <a:ext cx="41400" cy="129600"/>
              </p14:xfrm>
            </p:contentPart>
          </mc:Choice>
          <mc:Fallback xmlns="">
            <p:pic>
              <p:nvPicPr>
                <p:cNvPr id="160" name="Freihand 159">
                  <a:extLst>
                    <a:ext uri="{FF2B5EF4-FFF2-40B4-BE49-F238E27FC236}">
                      <a16:creationId xmlns:a16="http://schemas.microsoft.com/office/drawing/2014/main" id="{84EB1B16-3BD9-473D-8D83-8D8AA2D1895D}"/>
                    </a:ext>
                  </a:extLst>
                </p:cNvPr>
                <p:cNvPicPr/>
                <p:nvPr/>
              </p:nvPicPr>
              <p:blipFill>
                <a:blip r:embed="rId282"/>
                <a:stretch>
                  <a:fillRect/>
                </a:stretch>
              </p:blipFill>
              <p:spPr>
                <a:xfrm>
                  <a:off x="8458480" y="1926787"/>
                  <a:ext cx="500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1" name="Freihand 160">
                  <a:extLst>
                    <a:ext uri="{FF2B5EF4-FFF2-40B4-BE49-F238E27FC236}">
                      <a16:creationId xmlns:a16="http://schemas.microsoft.com/office/drawing/2014/main" id="{39441A3C-E731-4178-9D81-E01929B60CB8}"/>
                    </a:ext>
                  </a:extLst>
                </p14:cNvPr>
                <p14:cNvContentPartPr/>
                <p14:nvPr/>
              </p14:nvContentPartPr>
              <p14:xfrm>
                <a:off x="8512480" y="1951267"/>
                <a:ext cx="238320" cy="108360"/>
              </p14:xfrm>
            </p:contentPart>
          </mc:Choice>
          <mc:Fallback xmlns="">
            <p:pic>
              <p:nvPicPr>
                <p:cNvPr id="161" name="Freihand 160">
                  <a:extLst>
                    <a:ext uri="{FF2B5EF4-FFF2-40B4-BE49-F238E27FC236}">
                      <a16:creationId xmlns:a16="http://schemas.microsoft.com/office/drawing/2014/main" id="{39441A3C-E731-4178-9D81-E01929B60CB8}"/>
                    </a:ext>
                  </a:extLst>
                </p:cNvPr>
                <p:cNvPicPr/>
                <p:nvPr/>
              </p:nvPicPr>
              <p:blipFill>
                <a:blip r:embed="rId284"/>
                <a:stretch>
                  <a:fillRect/>
                </a:stretch>
              </p:blipFill>
              <p:spPr>
                <a:xfrm>
                  <a:off x="8508160" y="1946947"/>
                  <a:ext cx="2469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2" name="Freihand 161">
                  <a:extLst>
                    <a:ext uri="{FF2B5EF4-FFF2-40B4-BE49-F238E27FC236}">
                      <a16:creationId xmlns:a16="http://schemas.microsoft.com/office/drawing/2014/main" id="{F97216EC-75E8-4407-B579-4395BB6AF239}"/>
                    </a:ext>
                  </a:extLst>
                </p14:cNvPr>
                <p14:cNvContentPartPr/>
                <p14:nvPr/>
              </p14:nvContentPartPr>
              <p14:xfrm>
                <a:off x="8743240" y="1932187"/>
                <a:ext cx="360" cy="360"/>
              </p14:xfrm>
            </p:contentPart>
          </mc:Choice>
          <mc:Fallback xmlns="">
            <p:pic>
              <p:nvPicPr>
                <p:cNvPr id="162" name="Freihand 161">
                  <a:extLst>
                    <a:ext uri="{FF2B5EF4-FFF2-40B4-BE49-F238E27FC236}">
                      <a16:creationId xmlns:a16="http://schemas.microsoft.com/office/drawing/2014/main" id="{F97216EC-75E8-4407-B579-4395BB6AF239}"/>
                    </a:ext>
                  </a:extLst>
                </p:cNvPr>
                <p:cNvPicPr/>
                <p:nvPr/>
              </p:nvPicPr>
              <p:blipFill>
                <a:blip r:embed="rId29"/>
                <a:stretch>
                  <a:fillRect/>
                </a:stretch>
              </p:blipFill>
              <p:spPr>
                <a:xfrm>
                  <a:off x="8738920" y="1927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3" name="Freihand 162">
                  <a:extLst>
                    <a:ext uri="{FF2B5EF4-FFF2-40B4-BE49-F238E27FC236}">
                      <a16:creationId xmlns:a16="http://schemas.microsoft.com/office/drawing/2014/main" id="{6C7FD782-93F5-4F17-A073-62D71E18CF83}"/>
                    </a:ext>
                  </a:extLst>
                </p14:cNvPr>
                <p14:cNvContentPartPr/>
                <p14:nvPr/>
              </p14:nvContentPartPr>
              <p14:xfrm>
                <a:off x="8779600" y="2003107"/>
                <a:ext cx="121680" cy="37800"/>
              </p14:xfrm>
            </p:contentPart>
          </mc:Choice>
          <mc:Fallback xmlns="">
            <p:pic>
              <p:nvPicPr>
                <p:cNvPr id="163" name="Freihand 162">
                  <a:extLst>
                    <a:ext uri="{FF2B5EF4-FFF2-40B4-BE49-F238E27FC236}">
                      <a16:creationId xmlns:a16="http://schemas.microsoft.com/office/drawing/2014/main" id="{6C7FD782-93F5-4F17-A073-62D71E18CF83}"/>
                    </a:ext>
                  </a:extLst>
                </p:cNvPr>
                <p:cNvPicPr/>
                <p:nvPr/>
              </p:nvPicPr>
              <p:blipFill>
                <a:blip r:embed="rId287"/>
                <a:stretch>
                  <a:fillRect/>
                </a:stretch>
              </p:blipFill>
              <p:spPr>
                <a:xfrm>
                  <a:off x="8775280" y="1998787"/>
                  <a:ext cx="1303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4" name="Freihand 163">
                  <a:extLst>
                    <a:ext uri="{FF2B5EF4-FFF2-40B4-BE49-F238E27FC236}">
                      <a16:creationId xmlns:a16="http://schemas.microsoft.com/office/drawing/2014/main" id="{3437F7B2-A434-41B5-B11E-5A6398892695}"/>
                    </a:ext>
                  </a:extLst>
                </p14:cNvPr>
                <p14:cNvContentPartPr/>
                <p14:nvPr/>
              </p14:nvContentPartPr>
              <p14:xfrm>
                <a:off x="8983000" y="1980067"/>
                <a:ext cx="78120" cy="73440"/>
              </p14:xfrm>
            </p:contentPart>
          </mc:Choice>
          <mc:Fallback xmlns="">
            <p:pic>
              <p:nvPicPr>
                <p:cNvPr id="164" name="Freihand 163">
                  <a:extLst>
                    <a:ext uri="{FF2B5EF4-FFF2-40B4-BE49-F238E27FC236}">
                      <a16:creationId xmlns:a16="http://schemas.microsoft.com/office/drawing/2014/main" id="{3437F7B2-A434-41B5-B11E-5A6398892695}"/>
                    </a:ext>
                  </a:extLst>
                </p:cNvPr>
                <p:cNvPicPr/>
                <p:nvPr/>
              </p:nvPicPr>
              <p:blipFill>
                <a:blip r:embed="rId289"/>
                <a:stretch>
                  <a:fillRect/>
                </a:stretch>
              </p:blipFill>
              <p:spPr>
                <a:xfrm>
                  <a:off x="8978680" y="1975747"/>
                  <a:ext cx="867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5" name="Freihand 164">
                  <a:extLst>
                    <a:ext uri="{FF2B5EF4-FFF2-40B4-BE49-F238E27FC236}">
                      <a16:creationId xmlns:a16="http://schemas.microsoft.com/office/drawing/2014/main" id="{E3455DA5-8F86-4E2A-B83C-7E2B6F090D22}"/>
                    </a:ext>
                  </a:extLst>
                </p14:cNvPr>
                <p14:cNvContentPartPr/>
                <p14:nvPr/>
              </p14:nvContentPartPr>
              <p14:xfrm>
                <a:off x="9053200" y="1897267"/>
                <a:ext cx="252360" cy="142200"/>
              </p14:xfrm>
            </p:contentPart>
          </mc:Choice>
          <mc:Fallback xmlns="">
            <p:pic>
              <p:nvPicPr>
                <p:cNvPr id="165" name="Freihand 164">
                  <a:extLst>
                    <a:ext uri="{FF2B5EF4-FFF2-40B4-BE49-F238E27FC236}">
                      <a16:creationId xmlns:a16="http://schemas.microsoft.com/office/drawing/2014/main" id="{E3455DA5-8F86-4E2A-B83C-7E2B6F090D22}"/>
                    </a:ext>
                  </a:extLst>
                </p:cNvPr>
                <p:cNvPicPr/>
                <p:nvPr/>
              </p:nvPicPr>
              <p:blipFill>
                <a:blip r:embed="rId291"/>
                <a:stretch>
                  <a:fillRect/>
                </a:stretch>
              </p:blipFill>
              <p:spPr>
                <a:xfrm>
                  <a:off x="9048880" y="1892947"/>
                  <a:ext cx="2610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6" name="Freihand 165">
                  <a:extLst>
                    <a:ext uri="{FF2B5EF4-FFF2-40B4-BE49-F238E27FC236}">
                      <a16:creationId xmlns:a16="http://schemas.microsoft.com/office/drawing/2014/main" id="{C8321A78-BE7F-40A5-8410-02EC11D95798}"/>
                    </a:ext>
                  </a:extLst>
                </p14:cNvPr>
                <p14:cNvContentPartPr/>
                <p14:nvPr/>
              </p14:nvContentPartPr>
              <p14:xfrm>
                <a:off x="9416800" y="1876387"/>
                <a:ext cx="234000" cy="258840"/>
              </p14:xfrm>
            </p:contentPart>
          </mc:Choice>
          <mc:Fallback xmlns="">
            <p:pic>
              <p:nvPicPr>
                <p:cNvPr id="166" name="Freihand 165">
                  <a:extLst>
                    <a:ext uri="{FF2B5EF4-FFF2-40B4-BE49-F238E27FC236}">
                      <a16:creationId xmlns:a16="http://schemas.microsoft.com/office/drawing/2014/main" id="{C8321A78-BE7F-40A5-8410-02EC11D95798}"/>
                    </a:ext>
                  </a:extLst>
                </p:cNvPr>
                <p:cNvPicPr/>
                <p:nvPr/>
              </p:nvPicPr>
              <p:blipFill>
                <a:blip r:embed="rId293"/>
                <a:stretch>
                  <a:fillRect/>
                </a:stretch>
              </p:blipFill>
              <p:spPr>
                <a:xfrm>
                  <a:off x="9412480" y="1872067"/>
                  <a:ext cx="24264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68" name="Freihand 167">
                  <a:extLst>
                    <a:ext uri="{FF2B5EF4-FFF2-40B4-BE49-F238E27FC236}">
                      <a16:creationId xmlns:a16="http://schemas.microsoft.com/office/drawing/2014/main" id="{00A471E7-004B-4E25-BEC5-6FE8E22E1CC5}"/>
                    </a:ext>
                  </a:extLst>
                </p14:cNvPr>
                <p14:cNvContentPartPr/>
                <p14:nvPr/>
              </p14:nvContentPartPr>
              <p14:xfrm>
                <a:off x="9813160" y="1883227"/>
                <a:ext cx="112320" cy="143640"/>
              </p14:xfrm>
            </p:contentPart>
          </mc:Choice>
          <mc:Fallback xmlns="">
            <p:pic>
              <p:nvPicPr>
                <p:cNvPr id="168" name="Freihand 167">
                  <a:extLst>
                    <a:ext uri="{FF2B5EF4-FFF2-40B4-BE49-F238E27FC236}">
                      <a16:creationId xmlns:a16="http://schemas.microsoft.com/office/drawing/2014/main" id="{00A471E7-004B-4E25-BEC5-6FE8E22E1CC5}"/>
                    </a:ext>
                  </a:extLst>
                </p:cNvPr>
                <p:cNvPicPr/>
                <p:nvPr/>
              </p:nvPicPr>
              <p:blipFill>
                <a:blip r:embed="rId295"/>
                <a:stretch>
                  <a:fillRect/>
                </a:stretch>
              </p:blipFill>
              <p:spPr>
                <a:xfrm>
                  <a:off x="9808840" y="1878907"/>
                  <a:ext cx="1209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69" name="Freihand 168">
                  <a:extLst>
                    <a:ext uri="{FF2B5EF4-FFF2-40B4-BE49-F238E27FC236}">
                      <a16:creationId xmlns:a16="http://schemas.microsoft.com/office/drawing/2014/main" id="{DBF7E0A0-61CF-4D2A-B68B-425FF785CF7C}"/>
                    </a:ext>
                  </a:extLst>
                </p14:cNvPr>
                <p14:cNvContentPartPr/>
                <p14:nvPr/>
              </p14:nvContentPartPr>
              <p14:xfrm>
                <a:off x="10042120" y="1903027"/>
                <a:ext cx="101520" cy="99360"/>
              </p14:xfrm>
            </p:contentPart>
          </mc:Choice>
          <mc:Fallback xmlns="">
            <p:pic>
              <p:nvPicPr>
                <p:cNvPr id="169" name="Freihand 168">
                  <a:extLst>
                    <a:ext uri="{FF2B5EF4-FFF2-40B4-BE49-F238E27FC236}">
                      <a16:creationId xmlns:a16="http://schemas.microsoft.com/office/drawing/2014/main" id="{DBF7E0A0-61CF-4D2A-B68B-425FF785CF7C}"/>
                    </a:ext>
                  </a:extLst>
                </p:cNvPr>
                <p:cNvPicPr/>
                <p:nvPr/>
              </p:nvPicPr>
              <p:blipFill>
                <a:blip r:embed="rId297"/>
                <a:stretch>
                  <a:fillRect/>
                </a:stretch>
              </p:blipFill>
              <p:spPr>
                <a:xfrm>
                  <a:off x="10037800" y="1898707"/>
                  <a:ext cx="1101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0" name="Freihand 169">
                  <a:extLst>
                    <a:ext uri="{FF2B5EF4-FFF2-40B4-BE49-F238E27FC236}">
                      <a16:creationId xmlns:a16="http://schemas.microsoft.com/office/drawing/2014/main" id="{63158E04-D056-43E1-90C8-E739D600DD0D}"/>
                    </a:ext>
                  </a:extLst>
                </p14:cNvPr>
                <p14:cNvContentPartPr/>
                <p14:nvPr/>
              </p14:nvContentPartPr>
              <p14:xfrm>
                <a:off x="9985240" y="1847227"/>
                <a:ext cx="105480" cy="69120"/>
              </p14:xfrm>
            </p:contentPart>
          </mc:Choice>
          <mc:Fallback xmlns="">
            <p:pic>
              <p:nvPicPr>
                <p:cNvPr id="170" name="Freihand 169">
                  <a:extLst>
                    <a:ext uri="{FF2B5EF4-FFF2-40B4-BE49-F238E27FC236}">
                      <a16:creationId xmlns:a16="http://schemas.microsoft.com/office/drawing/2014/main" id="{63158E04-D056-43E1-90C8-E739D600DD0D}"/>
                    </a:ext>
                  </a:extLst>
                </p:cNvPr>
                <p:cNvPicPr/>
                <p:nvPr/>
              </p:nvPicPr>
              <p:blipFill>
                <a:blip r:embed="rId299"/>
                <a:stretch>
                  <a:fillRect/>
                </a:stretch>
              </p:blipFill>
              <p:spPr>
                <a:xfrm>
                  <a:off x="9980920" y="1842907"/>
                  <a:ext cx="1141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1" name="Freihand 170">
                  <a:extLst>
                    <a:ext uri="{FF2B5EF4-FFF2-40B4-BE49-F238E27FC236}">
                      <a16:creationId xmlns:a16="http://schemas.microsoft.com/office/drawing/2014/main" id="{4A24CD00-B0F1-4F1E-8578-BE185C94FFE5}"/>
                    </a:ext>
                  </a:extLst>
                </p14:cNvPr>
                <p14:cNvContentPartPr/>
                <p14:nvPr/>
              </p14:nvContentPartPr>
              <p14:xfrm>
                <a:off x="10115200" y="1970707"/>
                <a:ext cx="61200" cy="77760"/>
              </p14:xfrm>
            </p:contentPart>
          </mc:Choice>
          <mc:Fallback xmlns="">
            <p:pic>
              <p:nvPicPr>
                <p:cNvPr id="171" name="Freihand 170">
                  <a:extLst>
                    <a:ext uri="{FF2B5EF4-FFF2-40B4-BE49-F238E27FC236}">
                      <a16:creationId xmlns:a16="http://schemas.microsoft.com/office/drawing/2014/main" id="{4A24CD00-B0F1-4F1E-8578-BE185C94FFE5}"/>
                    </a:ext>
                  </a:extLst>
                </p:cNvPr>
                <p:cNvPicPr/>
                <p:nvPr/>
              </p:nvPicPr>
              <p:blipFill>
                <a:blip r:embed="rId301"/>
                <a:stretch>
                  <a:fillRect/>
                </a:stretch>
              </p:blipFill>
              <p:spPr>
                <a:xfrm>
                  <a:off x="10110880" y="1966387"/>
                  <a:ext cx="698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5" name="Freihand 174">
                  <a:extLst>
                    <a:ext uri="{FF2B5EF4-FFF2-40B4-BE49-F238E27FC236}">
                      <a16:creationId xmlns:a16="http://schemas.microsoft.com/office/drawing/2014/main" id="{2E1DF47E-7D95-4C30-B69B-B7FA4FFCF73B}"/>
                    </a:ext>
                  </a:extLst>
                </p14:cNvPr>
                <p14:cNvContentPartPr/>
                <p14:nvPr/>
              </p14:nvContentPartPr>
              <p14:xfrm>
                <a:off x="10420480" y="1861987"/>
                <a:ext cx="170640" cy="160200"/>
              </p14:xfrm>
            </p:contentPart>
          </mc:Choice>
          <mc:Fallback xmlns="">
            <p:pic>
              <p:nvPicPr>
                <p:cNvPr id="175" name="Freihand 174">
                  <a:extLst>
                    <a:ext uri="{FF2B5EF4-FFF2-40B4-BE49-F238E27FC236}">
                      <a16:creationId xmlns:a16="http://schemas.microsoft.com/office/drawing/2014/main" id="{2E1DF47E-7D95-4C30-B69B-B7FA4FFCF73B}"/>
                    </a:ext>
                  </a:extLst>
                </p:cNvPr>
                <p:cNvPicPr/>
                <p:nvPr/>
              </p:nvPicPr>
              <p:blipFill>
                <a:blip r:embed="rId303"/>
                <a:stretch>
                  <a:fillRect/>
                </a:stretch>
              </p:blipFill>
              <p:spPr>
                <a:xfrm>
                  <a:off x="10416160" y="1857667"/>
                  <a:ext cx="1792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6" name="Freihand 175">
                  <a:extLst>
                    <a:ext uri="{FF2B5EF4-FFF2-40B4-BE49-F238E27FC236}">
                      <a16:creationId xmlns:a16="http://schemas.microsoft.com/office/drawing/2014/main" id="{9956116E-0401-4825-8EEA-21B5E017F308}"/>
                    </a:ext>
                  </a:extLst>
                </p14:cNvPr>
                <p14:cNvContentPartPr/>
                <p14:nvPr/>
              </p14:nvContentPartPr>
              <p14:xfrm>
                <a:off x="10672840" y="1881787"/>
                <a:ext cx="17640" cy="81360"/>
              </p14:xfrm>
            </p:contentPart>
          </mc:Choice>
          <mc:Fallback xmlns="">
            <p:pic>
              <p:nvPicPr>
                <p:cNvPr id="176" name="Freihand 175">
                  <a:extLst>
                    <a:ext uri="{FF2B5EF4-FFF2-40B4-BE49-F238E27FC236}">
                      <a16:creationId xmlns:a16="http://schemas.microsoft.com/office/drawing/2014/main" id="{9956116E-0401-4825-8EEA-21B5E017F308}"/>
                    </a:ext>
                  </a:extLst>
                </p:cNvPr>
                <p:cNvPicPr/>
                <p:nvPr/>
              </p:nvPicPr>
              <p:blipFill>
                <a:blip r:embed="rId305"/>
                <a:stretch>
                  <a:fillRect/>
                </a:stretch>
              </p:blipFill>
              <p:spPr>
                <a:xfrm>
                  <a:off x="10668520" y="1877467"/>
                  <a:ext cx="262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7" name="Freihand 176">
                  <a:extLst>
                    <a:ext uri="{FF2B5EF4-FFF2-40B4-BE49-F238E27FC236}">
                      <a16:creationId xmlns:a16="http://schemas.microsoft.com/office/drawing/2014/main" id="{C55B5F88-15F8-4F9A-8875-20657B95C3D6}"/>
                    </a:ext>
                  </a:extLst>
                </p14:cNvPr>
                <p14:cNvContentPartPr/>
                <p14:nvPr/>
              </p14:nvContentPartPr>
              <p14:xfrm>
                <a:off x="10639000" y="1846507"/>
                <a:ext cx="118440" cy="159840"/>
              </p14:xfrm>
            </p:contentPart>
          </mc:Choice>
          <mc:Fallback xmlns="">
            <p:pic>
              <p:nvPicPr>
                <p:cNvPr id="177" name="Freihand 176">
                  <a:extLst>
                    <a:ext uri="{FF2B5EF4-FFF2-40B4-BE49-F238E27FC236}">
                      <a16:creationId xmlns:a16="http://schemas.microsoft.com/office/drawing/2014/main" id="{C55B5F88-15F8-4F9A-8875-20657B95C3D6}"/>
                    </a:ext>
                  </a:extLst>
                </p:cNvPr>
                <p:cNvPicPr/>
                <p:nvPr/>
              </p:nvPicPr>
              <p:blipFill>
                <a:blip r:embed="rId307"/>
                <a:stretch>
                  <a:fillRect/>
                </a:stretch>
              </p:blipFill>
              <p:spPr>
                <a:xfrm>
                  <a:off x="10634680" y="1842187"/>
                  <a:ext cx="1270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78" name="Freihand 177">
                  <a:extLst>
                    <a:ext uri="{FF2B5EF4-FFF2-40B4-BE49-F238E27FC236}">
                      <a16:creationId xmlns:a16="http://schemas.microsoft.com/office/drawing/2014/main" id="{3E21CC3E-4AF5-45D3-A828-684ADBDCD071}"/>
                    </a:ext>
                  </a:extLst>
                </p14:cNvPr>
                <p14:cNvContentPartPr/>
                <p14:nvPr/>
              </p14:nvContentPartPr>
              <p14:xfrm>
                <a:off x="10744120" y="1841107"/>
                <a:ext cx="224280" cy="172440"/>
              </p14:xfrm>
            </p:contentPart>
          </mc:Choice>
          <mc:Fallback xmlns="">
            <p:pic>
              <p:nvPicPr>
                <p:cNvPr id="178" name="Freihand 177">
                  <a:extLst>
                    <a:ext uri="{FF2B5EF4-FFF2-40B4-BE49-F238E27FC236}">
                      <a16:creationId xmlns:a16="http://schemas.microsoft.com/office/drawing/2014/main" id="{3E21CC3E-4AF5-45D3-A828-684ADBDCD071}"/>
                    </a:ext>
                  </a:extLst>
                </p:cNvPr>
                <p:cNvPicPr/>
                <p:nvPr/>
              </p:nvPicPr>
              <p:blipFill>
                <a:blip r:embed="rId309"/>
                <a:stretch>
                  <a:fillRect/>
                </a:stretch>
              </p:blipFill>
              <p:spPr>
                <a:xfrm>
                  <a:off x="10739800" y="1836787"/>
                  <a:ext cx="2329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0" name="Freihand 179">
                  <a:extLst>
                    <a:ext uri="{FF2B5EF4-FFF2-40B4-BE49-F238E27FC236}">
                      <a16:creationId xmlns:a16="http://schemas.microsoft.com/office/drawing/2014/main" id="{96F0A270-5A65-43FB-B0D0-F7AB37CCA157}"/>
                    </a:ext>
                  </a:extLst>
                </p14:cNvPr>
                <p14:cNvContentPartPr/>
                <p14:nvPr/>
              </p14:nvContentPartPr>
              <p14:xfrm>
                <a:off x="11078200" y="1900867"/>
                <a:ext cx="8280" cy="87840"/>
              </p14:xfrm>
            </p:contentPart>
          </mc:Choice>
          <mc:Fallback xmlns="">
            <p:pic>
              <p:nvPicPr>
                <p:cNvPr id="180" name="Freihand 179">
                  <a:extLst>
                    <a:ext uri="{FF2B5EF4-FFF2-40B4-BE49-F238E27FC236}">
                      <a16:creationId xmlns:a16="http://schemas.microsoft.com/office/drawing/2014/main" id="{96F0A270-5A65-43FB-B0D0-F7AB37CCA157}"/>
                    </a:ext>
                  </a:extLst>
                </p:cNvPr>
                <p:cNvPicPr/>
                <p:nvPr/>
              </p:nvPicPr>
              <p:blipFill>
                <a:blip r:embed="rId311"/>
                <a:stretch>
                  <a:fillRect/>
                </a:stretch>
              </p:blipFill>
              <p:spPr>
                <a:xfrm>
                  <a:off x="11073880" y="1896547"/>
                  <a:ext cx="169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1" name="Freihand 180">
                  <a:extLst>
                    <a:ext uri="{FF2B5EF4-FFF2-40B4-BE49-F238E27FC236}">
                      <a16:creationId xmlns:a16="http://schemas.microsoft.com/office/drawing/2014/main" id="{4984EFCC-477D-4113-B019-597DEDFE718C}"/>
                    </a:ext>
                  </a:extLst>
                </p14:cNvPr>
                <p14:cNvContentPartPr/>
                <p14:nvPr/>
              </p14:nvContentPartPr>
              <p14:xfrm>
                <a:off x="11073160" y="1840027"/>
                <a:ext cx="32760" cy="22680"/>
              </p14:xfrm>
            </p:contentPart>
          </mc:Choice>
          <mc:Fallback xmlns="">
            <p:pic>
              <p:nvPicPr>
                <p:cNvPr id="181" name="Freihand 180">
                  <a:extLst>
                    <a:ext uri="{FF2B5EF4-FFF2-40B4-BE49-F238E27FC236}">
                      <a16:creationId xmlns:a16="http://schemas.microsoft.com/office/drawing/2014/main" id="{4984EFCC-477D-4113-B019-597DEDFE718C}"/>
                    </a:ext>
                  </a:extLst>
                </p:cNvPr>
                <p:cNvPicPr/>
                <p:nvPr/>
              </p:nvPicPr>
              <p:blipFill>
                <a:blip r:embed="rId313"/>
                <a:stretch>
                  <a:fillRect/>
                </a:stretch>
              </p:blipFill>
              <p:spPr>
                <a:xfrm>
                  <a:off x="11068840" y="1835707"/>
                  <a:ext cx="414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2" name="Freihand 181">
                  <a:extLst>
                    <a:ext uri="{FF2B5EF4-FFF2-40B4-BE49-F238E27FC236}">
                      <a16:creationId xmlns:a16="http://schemas.microsoft.com/office/drawing/2014/main" id="{2435869E-D482-46AE-AFFA-C57979146812}"/>
                    </a:ext>
                  </a:extLst>
                </p14:cNvPr>
                <p14:cNvContentPartPr/>
                <p14:nvPr/>
              </p14:nvContentPartPr>
              <p14:xfrm>
                <a:off x="11127520" y="1883587"/>
                <a:ext cx="72000" cy="109080"/>
              </p14:xfrm>
            </p:contentPart>
          </mc:Choice>
          <mc:Fallback xmlns="">
            <p:pic>
              <p:nvPicPr>
                <p:cNvPr id="182" name="Freihand 181">
                  <a:extLst>
                    <a:ext uri="{FF2B5EF4-FFF2-40B4-BE49-F238E27FC236}">
                      <a16:creationId xmlns:a16="http://schemas.microsoft.com/office/drawing/2014/main" id="{2435869E-D482-46AE-AFFA-C57979146812}"/>
                    </a:ext>
                  </a:extLst>
                </p:cNvPr>
                <p:cNvPicPr/>
                <p:nvPr/>
              </p:nvPicPr>
              <p:blipFill>
                <a:blip r:embed="rId315"/>
                <a:stretch>
                  <a:fillRect/>
                </a:stretch>
              </p:blipFill>
              <p:spPr>
                <a:xfrm>
                  <a:off x="11123200" y="1879267"/>
                  <a:ext cx="806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4" name="Freihand 183">
                  <a:extLst>
                    <a:ext uri="{FF2B5EF4-FFF2-40B4-BE49-F238E27FC236}">
                      <a16:creationId xmlns:a16="http://schemas.microsoft.com/office/drawing/2014/main" id="{9AC235DF-2EEE-4D18-932D-93BE17311D6A}"/>
                    </a:ext>
                  </a:extLst>
                </p14:cNvPr>
                <p14:cNvContentPartPr/>
                <p14:nvPr/>
              </p14:nvContentPartPr>
              <p14:xfrm>
                <a:off x="11337760" y="1822387"/>
                <a:ext cx="267840" cy="132840"/>
              </p14:xfrm>
            </p:contentPart>
          </mc:Choice>
          <mc:Fallback xmlns="">
            <p:pic>
              <p:nvPicPr>
                <p:cNvPr id="184" name="Freihand 183">
                  <a:extLst>
                    <a:ext uri="{FF2B5EF4-FFF2-40B4-BE49-F238E27FC236}">
                      <a16:creationId xmlns:a16="http://schemas.microsoft.com/office/drawing/2014/main" id="{9AC235DF-2EEE-4D18-932D-93BE17311D6A}"/>
                    </a:ext>
                  </a:extLst>
                </p:cNvPr>
                <p:cNvPicPr/>
                <p:nvPr/>
              </p:nvPicPr>
              <p:blipFill>
                <a:blip r:embed="rId317"/>
                <a:stretch>
                  <a:fillRect/>
                </a:stretch>
              </p:blipFill>
              <p:spPr>
                <a:xfrm>
                  <a:off x="11333440" y="1818067"/>
                  <a:ext cx="2764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85" name="Freihand 184">
                  <a:extLst>
                    <a:ext uri="{FF2B5EF4-FFF2-40B4-BE49-F238E27FC236}">
                      <a16:creationId xmlns:a16="http://schemas.microsoft.com/office/drawing/2014/main" id="{763DF642-C69B-45D1-9D13-37F848954A03}"/>
                    </a:ext>
                  </a:extLst>
                </p14:cNvPr>
                <p14:cNvContentPartPr/>
                <p14:nvPr/>
              </p14:nvContentPartPr>
              <p14:xfrm>
                <a:off x="8134120" y="2216227"/>
                <a:ext cx="162000" cy="101880"/>
              </p14:xfrm>
            </p:contentPart>
          </mc:Choice>
          <mc:Fallback xmlns="">
            <p:pic>
              <p:nvPicPr>
                <p:cNvPr id="185" name="Freihand 184">
                  <a:extLst>
                    <a:ext uri="{FF2B5EF4-FFF2-40B4-BE49-F238E27FC236}">
                      <a16:creationId xmlns:a16="http://schemas.microsoft.com/office/drawing/2014/main" id="{763DF642-C69B-45D1-9D13-37F848954A03}"/>
                    </a:ext>
                  </a:extLst>
                </p:cNvPr>
                <p:cNvPicPr/>
                <p:nvPr/>
              </p:nvPicPr>
              <p:blipFill>
                <a:blip r:embed="rId319"/>
                <a:stretch>
                  <a:fillRect/>
                </a:stretch>
              </p:blipFill>
              <p:spPr>
                <a:xfrm>
                  <a:off x="8129800" y="2211907"/>
                  <a:ext cx="1706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86" name="Freihand 185">
                  <a:extLst>
                    <a:ext uri="{FF2B5EF4-FFF2-40B4-BE49-F238E27FC236}">
                      <a16:creationId xmlns:a16="http://schemas.microsoft.com/office/drawing/2014/main" id="{1C95361A-9BC0-433C-AA77-C66E4688FFCE}"/>
                    </a:ext>
                  </a:extLst>
                </p14:cNvPr>
                <p14:cNvContentPartPr/>
                <p14:nvPr/>
              </p14:nvContentPartPr>
              <p14:xfrm>
                <a:off x="8284960" y="2239987"/>
                <a:ext cx="126720" cy="93600"/>
              </p14:xfrm>
            </p:contentPart>
          </mc:Choice>
          <mc:Fallback xmlns="">
            <p:pic>
              <p:nvPicPr>
                <p:cNvPr id="186" name="Freihand 185">
                  <a:extLst>
                    <a:ext uri="{FF2B5EF4-FFF2-40B4-BE49-F238E27FC236}">
                      <a16:creationId xmlns:a16="http://schemas.microsoft.com/office/drawing/2014/main" id="{1C95361A-9BC0-433C-AA77-C66E4688FFCE}"/>
                    </a:ext>
                  </a:extLst>
                </p:cNvPr>
                <p:cNvPicPr/>
                <p:nvPr/>
              </p:nvPicPr>
              <p:blipFill>
                <a:blip r:embed="rId321"/>
                <a:stretch>
                  <a:fillRect/>
                </a:stretch>
              </p:blipFill>
              <p:spPr>
                <a:xfrm>
                  <a:off x="8280640" y="2235667"/>
                  <a:ext cx="1353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87" name="Freihand 186">
                  <a:extLst>
                    <a:ext uri="{FF2B5EF4-FFF2-40B4-BE49-F238E27FC236}">
                      <a16:creationId xmlns:a16="http://schemas.microsoft.com/office/drawing/2014/main" id="{3B97A234-5763-4C0A-8985-EF22F6B17D56}"/>
                    </a:ext>
                  </a:extLst>
                </p14:cNvPr>
                <p14:cNvContentPartPr/>
                <p14:nvPr/>
              </p14:nvContentPartPr>
              <p14:xfrm>
                <a:off x="8434000" y="2186347"/>
                <a:ext cx="22680" cy="116640"/>
              </p14:xfrm>
            </p:contentPart>
          </mc:Choice>
          <mc:Fallback xmlns="">
            <p:pic>
              <p:nvPicPr>
                <p:cNvPr id="187" name="Freihand 186">
                  <a:extLst>
                    <a:ext uri="{FF2B5EF4-FFF2-40B4-BE49-F238E27FC236}">
                      <a16:creationId xmlns:a16="http://schemas.microsoft.com/office/drawing/2014/main" id="{3B97A234-5763-4C0A-8985-EF22F6B17D56}"/>
                    </a:ext>
                  </a:extLst>
                </p:cNvPr>
                <p:cNvPicPr/>
                <p:nvPr/>
              </p:nvPicPr>
              <p:blipFill>
                <a:blip r:embed="rId323"/>
                <a:stretch>
                  <a:fillRect/>
                </a:stretch>
              </p:blipFill>
              <p:spPr>
                <a:xfrm>
                  <a:off x="8429680" y="2182027"/>
                  <a:ext cx="313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0" name="Freihand 189">
                  <a:extLst>
                    <a:ext uri="{FF2B5EF4-FFF2-40B4-BE49-F238E27FC236}">
                      <a16:creationId xmlns:a16="http://schemas.microsoft.com/office/drawing/2014/main" id="{7102BBF8-B05C-4D6B-8602-A1E9B541C1F5}"/>
                    </a:ext>
                  </a:extLst>
                </p14:cNvPr>
                <p14:cNvContentPartPr/>
                <p14:nvPr/>
              </p14:nvContentPartPr>
              <p14:xfrm>
                <a:off x="8581960" y="2220907"/>
                <a:ext cx="169560" cy="81000"/>
              </p14:xfrm>
            </p:contentPart>
          </mc:Choice>
          <mc:Fallback xmlns="">
            <p:pic>
              <p:nvPicPr>
                <p:cNvPr id="190" name="Freihand 189">
                  <a:extLst>
                    <a:ext uri="{FF2B5EF4-FFF2-40B4-BE49-F238E27FC236}">
                      <a16:creationId xmlns:a16="http://schemas.microsoft.com/office/drawing/2014/main" id="{7102BBF8-B05C-4D6B-8602-A1E9B541C1F5}"/>
                    </a:ext>
                  </a:extLst>
                </p:cNvPr>
                <p:cNvPicPr/>
                <p:nvPr/>
              </p:nvPicPr>
              <p:blipFill>
                <a:blip r:embed="rId325"/>
                <a:stretch>
                  <a:fillRect/>
                </a:stretch>
              </p:blipFill>
              <p:spPr>
                <a:xfrm>
                  <a:off x="8577640" y="2216587"/>
                  <a:ext cx="1782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1" name="Freihand 190">
                  <a:extLst>
                    <a:ext uri="{FF2B5EF4-FFF2-40B4-BE49-F238E27FC236}">
                      <a16:creationId xmlns:a16="http://schemas.microsoft.com/office/drawing/2014/main" id="{AEE87F1F-CAF9-4635-A591-391EEF89C695}"/>
                    </a:ext>
                  </a:extLst>
                </p14:cNvPr>
                <p14:cNvContentPartPr/>
                <p14:nvPr/>
              </p14:nvContentPartPr>
              <p14:xfrm>
                <a:off x="8749720" y="2211187"/>
                <a:ext cx="116640" cy="68760"/>
              </p14:xfrm>
            </p:contentPart>
          </mc:Choice>
          <mc:Fallback xmlns="">
            <p:pic>
              <p:nvPicPr>
                <p:cNvPr id="191" name="Freihand 190">
                  <a:extLst>
                    <a:ext uri="{FF2B5EF4-FFF2-40B4-BE49-F238E27FC236}">
                      <a16:creationId xmlns:a16="http://schemas.microsoft.com/office/drawing/2014/main" id="{AEE87F1F-CAF9-4635-A591-391EEF89C695}"/>
                    </a:ext>
                  </a:extLst>
                </p:cNvPr>
                <p:cNvPicPr/>
                <p:nvPr/>
              </p:nvPicPr>
              <p:blipFill>
                <a:blip r:embed="rId327"/>
                <a:stretch>
                  <a:fillRect/>
                </a:stretch>
              </p:blipFill>
              <p:spPr>
                <a:xfrm>
                  <a:off x="8745400" y="2206867"/>
                  <a:ext cx="1252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2" name="Freihand 191">
                  <a:extLst>
                    <a:ext uri="{FF2B5EF4-FFF2-40B4-BE49-F238E27FC236}">
                      <a16:creationId xmlns:a16="http://schemas.microsoft.com/office/drawing/2014/main" id="{39C9D6C8-3BDA-4131-B62C-836B339CB0F1}"/>
                    </a:ext>
                  </a:extLst>
                </p14:cNvPr>
                <p14:cNvContentPartPr/>
                <p14:nvPr/>
              </p14:nvContentPartPr>
              <p14:xfrm>
                <a:off x="8863840" y="2124787"/>
                <a:ext cx="247320" cy="165600"/>
              </p14:xfrm>
            </p:contentPart>
          </mc:Choice>
          <mc:Fallback xmlns="">
            <p:pic>
              <p:nvPicPr>
                <p:cNvPr id="192" name="Freihand 191">
                  <a:extLst>
                    <a:ext uri="{FF2B5EF4-FFF2-40B4-BE49-F238E27FC236}">
                      <a16:creationId xmlns:a16="http://schemas.microsoft.com/office/drawing/2014/main" id="{39C9D6C8-3BDA-4131-B62C-836B339CB0F1}"/>
                    </a:ext>
                  </a:extLst>
                </p:cNvPr>
                <p:cNvPicPr/>
                <p:nvPr/>
              </p:nvPicPr>
              <p:blipFill>
                <a:blip r:embed="rId329"/>
                <a:stretch>
                  <a:fillRect/>
                </a:stretch>
              </p:blipFill>
              <p:spPr>
                <a:xfrm>
                  <a:off x="8859520" y="2120467"/>
                  <a:ext cx="255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93" name="Freihand 192">
                  <a:extLst>
                    <a:ext uri="{FF2B5EF4-FFF2-40B4-BE49-F238E27FC236}">
                      <a16:creationId xmlns:a16="http://schemas.microsoft.com/office/drawing/2014/main" id="{88B4B60D-0738-418E-AF09-5BD487508256}"/>
                    </a:ext>
                  </a:extLst>
                </p14:cNvPr>
                <p14:cNvContentPartPr/>
                <p14:nvPr/>
              </p14:nvContentPartPr>
              <p14:xfrm>
                <a:off x="9241120" y="2162227"/>
                <a:ext cx="236880" cy="251280"/>
              </p14:xfrm>
            </p:contentPart>
          </mc:Choice>
          <mc:Fallback xmlns="">
            <p:pic>
              <p:nvPicPr>
                <p:cNvPr id="193" name="Freihand 192">
                  <a:extLst>
                    <a:ext uri="{FF2B5EF4-FFF2-40B4-BE49-F238E27FC236}">
                      <a16:creationId xmlns:a16="http://schemas.microsoft.com/office/drawing/2014/main" id="{88B4B60D-0738-418E-AF09-5BD487508256}"/>
                    </a:ext>
                  </a:extLst>
                </p:cNvPr>
                <p:cNvPicPr/>
                <p:nvPr/>
              </p:nvPicPr>
              <p:blipFill>
                <a:blip r:embed="rId331"/>
                <a:stretch>
                  <a:fillRect/>
                </a:stretch>
              </p:blipFill>
              <p:spPr>
                <a:xfrm>
                  <a:off x="9236800" y="2157907"/>
                  <a:ext cx="2455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4" name="Freihand 193">
                  <a:extLst>
                    <a:ext uri="{FF2B5EF4-FFF2-40B4-BE49-F238E27FC236}">
                      <a16:creationId xmlns:a16="http://schemas.microsoft.com/office/drawing/2014/main" id="{38BBD1FE-C339-40DC-903D-EABF8034C5F2}"/>
                    </a:ext>
                  </a:extLst>
                </p14:cNvPr>
                <p14:cNvContentPartPr/>
                <p14:nvPr/>
              </p14:nvContentPartPr>
              <p14:xfrm>
                <a:off x="9633520" y="2152147"/>
                <a:ext cx="127800" cy="137880"/>
              </p14:xfrm>
            </p:contentPart>
          </mc:Choice>
          <mc:Fallback xmlns="">
            <p:pic>
              <p:nvPicPr>
                <p:cNvPr id="194" name="Freihand 193">
                  <a:extLst>
                    <a:ext uri="{FF2B5EF4-FFF2-40B4-BE49-F238E27FC236}">
                      <a16:creationId xmlns:a16="http://schemas.microsoft.com/office/drawing/2014/main" id="{38BBD1FE-C339-40DC-903D-EABF8034C5F2}"/>
                    </a:ext>
                  </a:extLst>
                </p:cNvPr>
                <p:cNvPicPr/>
                <p:nvPr/>
              </p:nvPicPr>
              <p:blipFill>
                <a:blip r:embed="rId333"/>
                <a:stretch>
                  <a:fillRect/>
                </a:stretch>
              </p:blipFill>
              <p:spPr>
                <a:xfrm>
                  <a:off x="9629200" y="2147827"/>
                  <a:ext cx="1364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95" name="Freihand 194">
                  <a:extLst>
                    <a:ext uri="{FF2B5EF4-FFF2-40B4-BE49-F238E27FC236}">
                      <a16:creationId xmlns:a16="http://schemas.microsoft.com/office/drawing/2014/main" id="{6AEA2430-7DBB-4018-8B76-6AD22A03D99D}"/>
                    </a:ext>
                  </a:extLst>
                </p14:cNvPr>
                <p14:cNvContentPartPr/>
                <p14:nvPr/>
              </p14:nvContentPartPr>
              <p14:xfrm>
                <a:off x="9789400" y="2183827"/>
                <a:ext cx="89640" cy="91800"/>
              </p14:xfrm>
            </p:contentPart>
          </mc:Choice>
          <mc:Fallback xmlns="">
            <p:pic>
              <p:nvPicPr>
                <p:cNvPr id="195" name="Freihand 194">
                  <a:extLst>
                    <a:ext uri="{FF2B5EF4-FFF2-40B4-BE49-F238E27FC236}">
                      <a16:creationId xmlns:a16="http://schemas.microsoft.com/office/drawing/2014/main" id="{6AEA2430-7DBB-4018-8B76-6AD22A03D99D}"/>
                    </a:ext>
                  </a:extLst>
                </p:cNvPr>
                <p:cNvPicPr/>
                <p:nvPr/>
              </p:nvPicPr>
              <p:blipFill>
                <a:blip r:embed="rId335"/>
                <a:stretch>
                  <a:fillRect/>
                </a:stretch>
              </p:blipFill>
              <p:spPr>
                <a:xfrm>
                  <a:off x="9785080" y="2179507"/>
                  <a:ext cx="98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96" name="Freihand 195">
                  <a:extLst>
                    <a:ext uri="{FF2B5EF4-FFF2-40B4-BE49-F238E27FC236}">
                      <a16:creationId xmlns:a16="http://schemas.microsoft.com/office/drawing/2014/main" id="{FB8E29F1-0FCB-41A7-BDDB-A1D5E6C4CE42}"/>
                    </a:ext>
                  </a:extLst>
                </p14:cNvPr>
                <p14:cNvContentPartPr/>
                <p14:nvPr/>
              </p14:nvContentPartPr>
              <p14:xfrm>
                <a:off x="9936280" y="2169427"/>
                <a:ext cx="92160" cy="102960"/>
              </p14:xfrm>
            </p:contentPart>
          </mc:Choice>
          <mc:Fallback xmlns="">
            <p:pic>
              <p:nvPicPr>
                <p:cNvPr id="196" name="Freihand 195">
                  <a:extLst>
                    <a:ext uri="{FF2B5EF4-FFF2-40B4-BE49-F238E27FC236}">
                      <a16:creationId xmlns:a16="http://schemas.microsoft.com/office/drawing/2014/main" id="{FB8E29F1-0FCB-41A7-BDDB-A1D5E6C4CE42}"/>
                    </a:ext>
                  </a:extLst>
                </p:cNvPr>
                <p:cNvPicPr/>
                <p:nvPr/>
              </p:nvPicPr>
              <p:blipFill>
                <a:blip r:embed="rId337"/>
                <a:stretch>
                  <a:fillRect/>
                </a:stretch>
              </p:blipFill>
              <p:spPr>
                <a:xfrm>
                  <a:off x="9931960" y="2165107"/>
                  <a:ext cx="1008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97" name="Freihand 196">
                  <a:extLst>
                    <a:ext uri="{FF2B5EF4-FFF2-40B4-BE49-F238E27FC236}">
                      <a16:creationId xmlns:a16="http://schemas.microsoft.com/office/drawing/2014/main" id="{8B3691D5-436C-4B4C-A427-D96D0A7B5B56}"/>
                    </a:ext>
                  </a:extLst>
                </p14:cNvPr>
                <p14:cNvContentPartPr/>
                <p14:nvPr/>
              </p14:nvContentPartPr>
              <p14:xfrm>
                <a:off x="9963640" y="2148187"/>
                <a:ext cx="123480" cy="16560"/>
              </p14:xfrm>
            </p:contentPart>
          </mc:Choice>
          <mc:Fallback xmlns="">
            <p:pic>
              <p:nvPicPr>
                <p:cNvPr id="197" name="Freihand 196">
                  <a:extLst>
                    <a:ext uri="{FF2B5EF4-FFF2-40B4-BE49-F238E27FC236}">
                      <a16:creationId xmlns:a16="http://schemas.microsoft.com/office/drawing/2014/main" id="{8B3691D5-436C-4B4C-A427-D96D0A7B5B56}"/>
                    </a:ext>
                  </a:extLst>
                </p:cNvPr>
                <p:cNvPicPr/>
                <p:nvPr/>
              </p:nvPicPr>
              <p:blipFill>
                <a:blip r:embed="rId339"/>
                <a:stretch>
                  <a:fillRect/>
                </a:stretch>
              </p:blipFill>
              <p:spPr>
                <a:xfrm>
                  <a:off x="9959320" y="2143867"/>
                  <a:ext cx="132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98" name="Freihand 197">
                  <a:extLst>
                    <a:ext uri="{FF2B5EF4-FFF2-40B4-BE49-F238E27FC236}">
                      <a16:creationId xmlns:a16="http://schemas.microsoft.com/office/drawing/2014/main" id="{051B23D7-4DC1-4C2C-BE83-86022F091D1A}"/>
                    </a:ext>
                  </a:extLst>
                </p14:cNvPr>
                <p14:cNvContentPartPr/>
                <p14:nvPr/>
              </p14:nvContentPartPr>
              <p14:xfrm>
                <a:off x="10067320" y="2161147"/>
                <a:ext cx="101160" cy="91800"/>
              </p14:xfrm>
            </p:contentPart>
          </mc:Choice>
          <mc:Fallback xmlns="">
            <p:pic>
              <p:nvPicPr>
                <p:cNvPr id="198" name="Freihand 197">
                  <a:extLst>
                    <a:ext uri="{FF2B5EF4-FFF2-40B4-BE49-F238E27FC236}">
                      <a16:creationId xmlns:a16="http://schemas.microsoft.com/office/drawing/2014/main" id="{051B23D7-4DC1-4C2C-BE83-86022F091D1A}"/>
                    </a:ext>
                  </a:extLst>
                </p:cNvPr>
                <p:cNvPicPr/>
                <p:nvPr/>
              </p:nvPicPr>
              <p:blipFill>
                <a:blip r:embed="rId341"/>
                <a:stretch>
                  <a:fillRect/>
                </a:stretch>
              </p:blipFill>
              <p:spPr>
                <a:xfrm>
                  <a:off x="10063000" y="2156827"/>
                  <a:ext cx="109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99" name="Freihand 198">
                  <a:extLst>
                    <a:ext uri="{FF2B5EF4-FFF2-40B4-BE49-F238E27FC236}">
                      <a16:creationId xmlns:a16="http://schemas.microsoft.com/office/drawing/2014/main" id="{C5A54E0F-0642-42DD-B8DF-0F196A437F66}"/>
                    </a:ext>
                  </a:extLst>
                </p14:cNvPr>
                <p14:cNvContentPartPr/>
                <p14:nvPr/>
              </p14:nvContentPartPr>
              <p14:xfrm>
                <a:off x="10221400" y="2136667"/>
                <a:ext cx="152640" cy="95760"/>
              </p14:xfrm>
            </p:contentPart>
          </mc:Choice>
          <mc:Fallback xmlns="">
            <p:pic>
              <p:nvPicPr>
                <p:cNvPr id="199" name="Freihand 198">
                  <a:extLst>
                    <a:ext uri="{FF2B5EF4-FFF2-40B4-BE49-F238E27FC236}">
                      <a16:creationId xmlns:a16="http://schemas.microsoft.com/office/drawing/2014/main" id="{C5A54E0F-0642-42DD-B8DF-0F196A437F66}"/>
                    </a:ext>
                  </a:extLst>
                </p:cNvPr>
                <p:cNvPicPr/>
                <p:nvPr/>
              </p:nvPicPr>
              <p:blipFill>
                <a:blip r:embed="rId343"/>
                <a:stretch>
                  <a:fillRect/>
                </a:stretch>
              </p:blipFill>
              <p:spPr>
                <a:xfrm>
                  <a:off x="10217080" y="2132347"/>
                  <a:ext cx="1612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00" name="Freihand 199">
                  <a:extLst>
                    <a:ext uri="{FF2B5EF4-FFF2-40B4-BE49-F238E27FC236}">
                      <a16:creationId xmlns:a16="http://schemas.microsoft.com/office/drawing/2014/main" id="{091919AF-1B7A-4E4B-B562-7E3EDE1BAF57}"/>
                    </a:ext>
                  </a:extLst>
                </p14:cNvPr>
                <p14:cNvContentPartPr/>
                <p14:nvPr/>
              </p14:nvContentPartPr>
              <p14:xfrm>
                <a:off x="10204120" y="2187787"/>
                <a:ext cx="159120" cy="39600"/>
              </p14:xfrm>
            </p:contentPart>
          </mc:Choice>
          <mc:Fallback xmlns="">
            <p:pic>
              <p:nvPicPr>
                <p:cNvPr id="200" name="Freihand 199">
                  <a:extLst>
                    <a:ext uri="{FF2B5EF4-FFF2-40B4-BE49-F238E27FC236}">
                      <a16:creationId xmlns:a16="http://schemas.microsoft.com/office/drawing/2014/main" id="{091919AF-1B7A-4E4B-B562-7E3EDE1BAF57}"/>
                    </a:ext>
                  </a:extLst>
                </p:cNvPr>
                <p:cNvPicPr/>
                <p:nvPr/>
              </p:nvPicPr>
              <p:blipFill>
                <a:blip r:embed="rId345"/>
                <a:stretch>
                  <a:fillRect/>
                </a:stretch>
              </p:blipFill>
              <p:spPr>
                <a:xfrm>
                  <a:off x="10199800" y="2183467"/>
                  <a:ext cx="1677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02" name="Freihand 201">
                  <a:extLst>
                    <a:ext uri="{FF2B5EF4-FFF2-40B4-BE49-F238E27FC236}">
                      <a16:creationId xmlns:a16="http://schemas.microsoft.com/office/drawing/2014/main" id="{E40DC125-16FD-4BC0-BFE5-E8634A68767C}"/>
                    </a:ext>
                  </a:extLst>
                </p14:cNvPr>
                <p14:cNvContentPartPr/>
                <p14:nvPr/>
              </p14:nvContentPartPr>
              <p14:xfrm>
                <a:off x="10557640" y="2130187"/>
                <a:ext cx="6120" cy="116640"/>
              </p14:xfrm>
            </p:contentPart>
          </mc:Choice>
          <mc:Fallback xmlns="">
            <p:pic>
              <p:nvPicPr>
                <p:cNvPr id="202" name="Freihand 201">
                  <a:extLst>
                    <a:ext uri="{FF2B5EF4-FFF2-40B4-BE49-F238E27FC236}">
                      <a16:creationId xmlns:a16="http://schemas.microsoft.com/office/drawing/2014/main" id="{E40DC125-16FD-4BC0-BFE5-E8634A68767C}"/>
                    </a:ext>
                  </a:extLst>
                </p:cNvPr>
                <p:cNvPicPr/>
                <p:nvPr/>
              </p:nvPicPr>
              <p:blipFill>
                <a:blip r:embed="rId347"/>
                <a:stretch>
                  <a:fillRect/>
                </a:stretch>
              </p:blipFill>
              <p:spPr>
                <a:xfrm>
                  <a:off x="10553320" y="2125867"/>
                  <a:ext cx="147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03" name="Freihand 202">
                  <a:extLst>
                    <a:ext uri="{FF2B5EF4-FFF2-40B4-BE49-F238E27FC236}">
                      <a16:creationId xmlns:a16="http://schemas.microsoft.com/office/drawing/2014/main" id="{BB859818-7915-4929-AB66-52D1B37B2442}"/>
                    </a:ext>
                  </a:extLst>
                </p14:cNvPr>
                <p14:cNvContentPartPr/>
                <p14:nvPr/>
              </p14:nvContentPartPr>
              <p14:xfrm>
                <a:off x="10506880" y="2186707"/>
                <a:ext cx="83880" cy="6120"/>
              </p14:xfrm>
            </p:contentPart>
          </mc:Choice>
          <mc:Fallback xmlns="">
            <p:pic>
              <p:nvPicPr>
                <p:cNvPr id="203" name="Freihand 202">
                  <a:extLst>
                    <a:ext uri="{FF2B5EF4-FFF2-40B4-BE49-F238E27FC236}">
                      <a16:creationId xmlns:a16="http://schemas.microsoft.com/office/drawing/2014/main" id="{BB859818-7915-4929-AB66-52D1B37B2442}"/>
                    </a:ext>
                  </a:extLst>
                </p:cNvPr>
                <p:cNvPicPr/>
                <p:nvPr/>
              </p:nvPicPr>
              <p:blipFill>
                <a:blip r:embed="rId349"/>
                <a:stretch>
                  <a:fillRect/>
                </a:stretch>
              </p:blipFill>
              <p:spPr>
                <a:xfrm>
                  <a:off x="10502560" y="2182387"/>
                  <a:ext cx="925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04" name="Freihand 203">
                  <a:extLst>
                    <a:ext uri="{FF2B5EF4-FFF2-40B4-BE49-F238E27FC236}">
                      <a16:creationId xmlns:a16="http://schemas.microsoft.com/office/drawing/2014/main" id="{5DD15101-E31B-4026-BB8E-B66876EF46AB}"/>
                    </a:ext>
                  </a:extLst>
                </p14:cNvPr>
                <p14:cNvContentPartPr/>
                <p14:nvPr/>
              </p14:nvContentPartPr>
              <p14:xfrm>
                <a:off x="10617760" y="2182747"/>
                <a:ext cx="229320" cy="56520"/>
              </p14:xfrm>
            </p:contentPart>
          </mc:Choice>
          <mc:Fallback xmlns="">
            <p:pic>
              <p:nvPicPr>
                <p:cNvPr id="204" name="Freihand 203">
                  <a:extLst>
                    <a:ext uri="{FF2B5EF4-FFF2-40B4-BE49-F238E27FC236}">
                      <a16:creationId xmlns:a16="http://schemas.microsoft.com/office/drawing/2014/main" id="{5DD15101-E31B-4026-BB8E-B66876EF46AB}"/>
                    </a:ext>
                  </a:extLst>
                </p:cNvPr>
                <p:cNvPicPr/>
                <p:nvPr/>
              </p:nvPicPr>
              <p:blipFill>
                <a:blip r:embed="rId351"/>
                <a:stretch>
                  <a:fillRect/>
                </a:stretch>
              </p:blipFill>
              <p:spPr>
                <a:xfrm>
                  <a:off x="10613440" y="2178427"/>
                  <a:ext cx="2379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06" name="Freihand 205">
                  <a:extLst>
                    <a:ext uri="{FF2B5EF4-FFF2-40B4-BE49-F238E27FC236}">
                      <a16:creationId xmlns:a16="http://schemas.microsoft.com/office/drawing/2014/main" id="{50D77276-B679-49E8-B193-A1B030AA7973}"/>
                    </a:ext>
                  </a:extLst>
                </p14:cNvPr>
                <p14:cNvContentPartPr/>
                <p14:nvPr/>
              </p14:nvContentPartPr>
              <p14:xfrm>
                <a:off x="10897120" y="2179867"/>
                <a:ext cx="160200" cy="61560"/>
              </p14:xfrm>
            </p:contentPart>
          </mc:Choice>
          <mc:Fallback xmlns="">
            <p:pic>
              <p:nvPicPr>
                <p:cNvPr id="206" name="Freihand 205">
                  <a:extLst>
                    <a:ext uri="{FF2B5EF4-FFF2-40B4-BE49-F238E27FC236}">
                      <a16:creationId xmlns:a16="http://schemas.microsoft.com/office/drawing/2014/main" id="{50D77276-B679-49E8-B193-A1B030AA7973}"/>
                    </a:ext>
                  </a:extLst>
                </p:cNvPr>
                <p:cNvPicPr/>
                <p:nvPr/>
              </p:nvPicPr>
              <p:blipFill>
                <a:blip r:embed="rId353"/>
                <a:stretch>
                  <a:fillRect/>
                </a:stretch>
              </p:blipFill>
              <p:spPr>
                <a:xfrm>
                  <a:off x="10892800" y="2175547"/>
                  <a:ext cx="1688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07" name="Freihand 206">
                  <a:extLst>
                    <a:ext uri="{FF2B5EF4-FFF2-40B4-BE49-F238E27FC236}">
                      <a16:creationId xmlns:a16="http://schemas.microsoft.com/office/drawing/2014/main" id="{988C04FF-E940-4974-A7E8-123A96EA5241}"/>
                    </a:ext>
                  </a:extLst>
                </p14:cNvPr>
                <p14:cNvContentPartPr/>
                <p14:nvPr/>
              </p14:nvContentPartPr>
              <p14:xfrm>
                <a:off x="11094760" y="2161507"/>
                <a:ext cx="244440" cy="60120"/>
              </p14:xfrm>
            </p:contentPart>
          </mc:Choice>
          <mc:Fallback xmlns="">
            <p:pic>
              <p:nvPicPr>
                <p:cNvPr id="207" name="Freihand 206">
                  <a:extLst>
                    <a:ext uri="{FF2B5EF4-FFF2-40B4-BE49-F238E27FC236}">
                      <a16:creationId xmlns:a16="http://schemas.microsoft.com/office/drawing/2014/main" id="{988C04FF-E940-4974-A7E8-123A96EA5241}"/>
                    </a:ext>
                  </a:extLst>
                </p:cNvPr>
                <p:cNvPicPr/>
                <p:nvPr/>
              </p:nvPicPr>
              <p:blipFill>
                <a:blip r:embed="rId355"/>
                <a:stretch>
                  <a:fillRect/>
                </a:stretch>
              </p:blipFill>
              <p:spPr>
                <a:xfrm>
                  <a:off x="11090440" y="2157187"/>
                  <a:ext cx="2530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08" name="Freihand 207">
                  <a:extLst>
                    <a:ext uri="{FF2B5EF4-FFF2-40B4-BE49-F238E27FC236}">
                      <a16:creationId xmlns:a16="http://schemas.microsoft.com/office/drawing/2014/main" id="{76345655-1E0D-4063-B466-477E19C3DDE3}"/>
                    </a:ext>
                  </a:extLst>
                </p14:cNvPr>
                <p14:cNvContentPartPr/>
                <p14:nvPr/>
              </p14:nvContentPartPr>
              <p14:xfrm>
                <a:off x="11431000" y="2105347"/>
                <a:ext cx="98640" cy="103320"/>
              </p14:xfrm>
            </p:contentPart>
          </mc:Choice>
          <mc:Fallback xmlns="">
            <p:pic>
              <p:nvPicPr>
                <p:cNvPr id="208" name="Freihand 207">
                  <a:extLst>
                    <a:ext uri="{FF2B5EF4-FFF2-40B4-BE49-F238E27FC236}">
                      <a16:creationId xmlns:a16="http://schemas.microsoft.com/office/drawing/2014/main" id="{76345655-1E0D-4063-B466-477E19C3DDE3}"/>
                    </a:ext>
                  </a:extLst>
                </p:cNvPr>
                <p:cNvPicPr/>
                <p:nvPr/>
              </p:nvPicPr>
              <p:blipFill>
                <a:blip r:embed="rId357"/>
                <a:stretch>
                  <a:fillRect/>
                </a:stretch>
              </p:blipFill>
              <p:spPr>
                <a:xfrm>
                  <a:off x="11426680" y="2101027"/>
                  <a:ext cx="1072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09" name="Freihand 208">
                  <a:extLst>
                    <a:ext uri="{FF2B5EF4-FFF2-40B4-BE49-F238E27FC236}">
                      <a16:creationId xmlns:a16="http://schemas.microsoft.com/office/drawing/2014/main" id="{335BB50C-0443-4210-BAB1-413682B7D5EA}"/>
                    </a:ext>
                  </a:extLst>
                </p14:cNvPr>
                <p14:cNvContentPartPr/>
                <p14:nvPr/>
              </p14:nvContentPartPr>
              <p14:xfrm>
                <a:off x="11553400" y="2086627"/>
                <a:ext cx="55440" cy="100080"/>
              </p14:xfrm>
            </p:contentPart>
          </mc:Choice>
          <mc:Fallback xmlns="">
            <p:pic>
              <p:nvPicPr>
                <p:cNvPr id="209" name="Freihand 208">
                  <a:extLst>
                    <a:ext uri="{FF2B5EF4-FFF2-40B4-BE49-F238E27FC236}">
                      <a16:creationId xmlns:a16="http://schemas.microsoft.com/office/drawing/2014/main" id="{335BB50C-0443-4210-BAB1-413682B7D5EA}"/>
                    </a:ext>
                  </a:extLst>
                </p:cNvPr>
                <p:cNvPicPr/>
                <p:nvPr/>
              </p:nvPicPr>
              <p:blipFill>
                <a:blip r:embed="rId359"/>
                <a:stretch>
                  <a:fillRect/>
                </a:stretch>
              </p:blipFill>
              <p:spPr>
                <a:xfrm>
                  <a:off x="11549080" y="2082307"/>
                  <a:ext cx="640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0" name="Freihand 209">
                  <a:extLst>
                    <a:ext uri="{FF2B5EF4-FFF2-40B4-BE49-F238E27FC236}">
                      <a16:creationId xmlns:a16="http://schemas.microsoft.com/office/drawing/2014/main" id="{CF6C4A46-CE3C-4DEB-9A43-FB368931D2B5}"/>
                    </a:ext>
                  </a:extLst>
                </p14:cNvPr>
                <p14:cNvContentPartPr/>
                <p14:nvPr/>
              </p14:nvContentPartPr>
              <p14:xfrm>
                <a:off x="11531080" y="2120467"/>
                <a:ext cx="240840" cy="19440"/>
              </p14:xfrm>
            </p:contentPart>
          </mc:Choice>
          <mc:Fallback xmlns="">
            <p:pic>
              <p:nvPicPr>
                <p:cNvPr id="210" name="Freihand 209">
                  <a:extLst>
                    <a:ext uri="{FF2B5EF4-FFF2-40B4-BE49-F238E27FC236}">
                      <a16:creationId xmlns:a16="http://schemas.microsoft.com/office/drawing/2014/main" id="{CF6C4A46-CE3C-4DEB-9A43-FB368931D2B5}"/>
                    </a:ext>
                  </a:extLst>
                </p:cNvPr>
                <p:cNvPicPr/>
                <p:nvPr/>
              </p:nvPicPr>
              <p:blipFill>
                <a:blip r:embed="rId361"/>
                <a:stretch>
                  <a:fillRect/>
                </a:stretch>
              </p:blipFill>
              <p:spPr>
                <a:xfrm>
                  <a:off x="11526760" y="2116147"/>
                  <a:ext cx="2494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1" name="Freihand 210">
                  <a:extLst>
                    <a:ext uri="{FF2B5EF4-FFF2-40B4-BE49-F238E27FC236}">
                      <a16:creationId xmlns:a16="http://schemas.microsoft.com/office/drawing/2014/main" id="{D68102A4-82A5-486B-99ED-F3B2F0E6CA8D}"/>
                    </a:ext>
                  </a:extLst>
                </p14:cNvPr>
                <p14:cNvContentPartPr/>
                <p14:nvPr/>
              </p14:nvContentPartPr>
              <p14:xfrm>
                <a:off x="11667520" y="2158267"/>
                <a:ext cx="143640" cy="9720"/>
              </p14:xfrm>
            </p:contentPart>
          </mc:Choice>
          <mc:Fallback xmlns="">
            <p:pic>
              <p:nvPicPr>
                <p:cNvPr id="211" name="Freihand 210">
                  <a:extLst>
                    <a:ext uri="{FF2B5EF4-FFF2-40B4-BE49-F238E27FC236}">
                      <a16:creationId xmlns:a16="http://schemas.microsoft.com/office/drawing/2014/main" id="{D68102A4-82A5-486B-99ED-F3B2F0E6CA8D}"/>
                    </a:ext>
                  </a:extLst>
                </p:cNvPr>
                <p:cNvPicPr/>
                <p:nvPr/>
              </p:nvPicPr>
              <p:blipFill>
                <a:blip r:embed="rId363"/>
                <a:stretch>
                  <a:fillRect/>
                </a:stretch>
              </p:blipFill>
              <p:spPr>
                <a:xfrm>
                  <a:off x="11663200" y="2153947"/>
                  <a:ext cx="1522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2" name="Freihand 211">
                  <a:extLst>
                    <a:ext uri="{FF2B5EF4-FFF2-40B4-BE49-F238E27FC236}">
                      <a16:creationId xmlns:a16="http://schemas.microsoft.com/office/drawing/2014/main" id="{85A625A3-0FE6-40C1-AC5D-155AE5529646}"/>
                    </a:ext>
                  </a:extLst>
                </p14:cNvPr>
                <p14:cNvContentPartPr/>
                <p14:nvPr/>
              </p14:nvContentPartPr>
              <p14:xfrm>
                <a:off x="11832400" y="2071867"/>
                <a:ext cx="182520" cy="205920"/>
              </p14:xfrm>
            </p:contentPart>
          </mc:Choice>
          <mc:Fallback xmlns="">
            <p:pic>
              <p:nvPicPr>
                <p:cNvPr id="212" name="Freihand 211">
                  <a:extLst>
                    <a:ext uri="{FF2B5EF4-FFF2-40B4-BE49-F238E27FC236}">
                      <a16:creationId xmlns:a16="http://schemas.microsoft.com/office/drawing/2014/main" id="{85A625A3-0FE6-40C1-AC5D-155AE5529646}"/>
                    </a:ext>
                  </a:extLst>
                </p:cNvPr>
                <p:cNvPicPr/>
                <p:nvPr/>
              </p:nvPicPr>
              <p:blipFill>
                <a:blip r:embed="rId365"/>
                <a:stretch>
                  <a:fillRect/>
                </a:stretch>
              </p:blipFill>
              <p:spPr>
                <a:xfrm>
                  <a:off x="11828080" y="2067547"/>
                  <a:ext cx="1911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14" name="Freihand 213">
                  <a:extLst>
                    <a:ext uri="{FF2B5EF4-FFF2-40B4-BE49-F238E27FC236}">
                      <a16:creationId xmlns:a16="http://schemas.microsoft.com/office/drawing/2014/main" id="{2AF52557-EDEE-4600-AD37-A61912040548}"/>
                    </a:ext>
                  </a:extLst>
                </p14:cNvPr>
                <p14:cNvContentPartPr/>
                <p14:nvPr/>
              </p14:nvContentPartPr>
              <p14:xfrm>
                <a:off x="8115400" y="2468947"/>
                <a:ext cx="139680" cy="110520"/>
              </p14:xfrm>
            </p:contentPart>
          </mc:Choice>
          <mc:Fallback xmlns="">
            <p:pic>
              <p:nvPicPr>
                <p:cNvPr id="214" name="Freihand 213">
                  <a:extLst>
                    <a:ext uri="{FF2B5EF4-FFF2-40B4-BE49-F238E27FC236}">
                      <a16:creationId xmlns:a16="http://schemas.microsoft.com/office/drawing/2014/main" id="{2AF52557-EDEE-4600-AD37-A61912040548}"/>
                    </a:ext>
                  </a:extLst>
                </p:cNvPr>
                <p:cNvPicPr/>
                <p:nvPr/>
              </p:nvPicPr>
              <p:blipFill>
                <a:blip r:embed="rId367"/>
                <a:stretch>
                  <a:fillRect/>
                </a:stretch>
              </p:blipFill>
              <p:spPr>
                <a:xfrm>
                  <a:off x="8111080" y="2464627"/>
                  <a:ext cx="1483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15" name="Freihand 214">
                  <a:extLst>
                    <a:ext uri="{FF2B5EF4-FFF2-40B4-BE49-F238E27FC236}">
                      <a16:creationId xmlns:a16="http://schemas.microsoft.com/office/drawing/2014/main" id="{BC445C58-C822-49D4-B2A0-0F52412127B6}"/>
                    </a:ext>
                  </a:extLst>
                </p14:cNvPr>
                <p14:cNvContentPartPr/>
                <p14:nvPr/>
              </p14:nvContentPartPr>
              <p14:xfrm>
                <a:off x="8246800" y="2486947"/>
                <a:ext cx="307800" cy="78840"/>
              </p14:xfrm>
            </p:contentPart>
          </mc:Choice>
          <mc:Fallback xmlns="">
            <p:pic>
              <p:nvPicPr>
                <p:cNvPr id="215" name="Freihand 214">
                  <a:extLst>
                    <a:ext uri="{FF2B5EF4-FFF2-40B4-BE49-F238E27FC236}">
                      <a16:creationId xmlns:a16="http://schemas.microsoft.com/office/drawing/2014/main" id="{BC445C58-C822-49D4-B2A0-0F52412127B6}"/>
                    </a:ext>
                  </a:extLst>
                </p:cNvPr>
                <p:cNvPicPr/>
                <p:nvPr/>
              </p:nvPicPr>
              <p:blipFill>
                <a:blip r:embed="rId369"/>
                <a:stretch>
                  <a:fillRect/>
                </a:stretch>
              </p:blipFill>
              <p:spPr>
                <a:xfrm>
                  <a:off x="8242480" y="2482627"/>
                  <a:ext cx="3164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17" name="Freihand 216">
                  <a:extLst>
                    <a:ext uri="{FF2B5EF4-FFF2-40B4-BE49-F238E27FC236}">
                      <a16:creationId xmlns:a16="http://schemas.microsoft.com/office/drawing/2014/main" id="{3864855F-E61C-4907-A16D-48243FD6C545}"/>
                    </a:ext>
                  </a:extLst>
                </p14:cNvPr>
                <p14:cNvContentPartPr/>
                <p14:nvPr/>
              </p14:nvContentPartPr>
              <p14:xfrm>
                <a:off x="8579080" y="2472907"/>
                <a:ext cx="94320" cy="186120"/>
              </p14:xfrm>
            </p:contentPart>
          </mc:Choice>
          <mc:Fallback xmlns="">
            <p:pic>
              <p:nvPicPr>
                <p:cNvPr id="217" name="Freihand 216">
                  <a:extLst>
                    <a:ext uri="{FF2B5EF4-FFF2-40B4-BE49-F238E27FC236}">
                      <a16:creationId xmlns:a16="http://schemas.microsoft.com/office/drawing/2014/main" id="{3864855F-E61C-4907-A16D-48243FD6C545}"/>
                    </a:ext>
                  </a:extLst>
                </p:cNvPr>
                <p:cNvPicPr/>
                <p:nvPr/>
              </p:nvPicPr>
              <p:blipFill>
                <a:blip r:embed="rId371"/>
                <a:stretch>
                  <a:fillRect/>
                </a:stretch>
              </p:blipFill>
              <p:spPr>
                <a:xfrm>
                  <a:off x="8574760" y="2468587"/>
                  <a:ext cx="1029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18" name="Freihand 217">
                  <a:extLst>
                    <a:ext uri="{FF2B5EF4-FFF2-40B4-BE49-F238E27FC236}">
                      <a16:creationId xmlns:a16="http://schemas.microsoft.com/office/drawing/2014/main" id="{AFF4DD84-4557-4D67-89E4-3D93C7AB2F20}"/>
                    </a:ext>
                  </a:extLst>
                </p14:cNvPr>
                <p14:cNvContentPartPr/>
                <p14:nvPr/>
              </p14:nvContentPartPr>
              <p14:xfrm>
                <a:off x="8670520" y="2496307"/>
                <a:ext cx="106200" cy="55080"/>
              </p14:xfrm>
            </p:contentPart>
          </mc:Choice>
          <mc:Fallback xmlns="">
            <p:pic>
              <p:nvPicPr>
                <p:cNvPr id="218" name="Freihand 217">
                  <a:extLst>
                    <a:ext uri="{FF2B5EF4-FFF2-40B4-BE49-F238E27FC236}">
                      <a16:creationId xmlns:a16="http://schemas.microsoft.com/office/drawing/2014/main" id="{AFF4DD84-4557-4D67-89E4-3D93C7AB2F20}"/>
                    </a:ext>
                  </a:extLst>
                </p:cNvPr>
                <p:cNvPicPr/>
                <p:nvPr/>
              </p:nvPicPr>
              <p:blipFill>
                <a:blip r:embed="rId373"/>
                <a:stretch>
                  <a:fillRect/>
                </a:stretch>
              </p:blipFill>
              <p:spPr>
                <a:xfrm>
                  <a:off x="8666200" y="2491987"/>
                  <a:ext cx="1148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0" name="Freihand 219">
                  <a:extLst>
                    <a:ext uri="{FF2B5EF4-FFF2-40B4-BE49-F238E27FC236}">
                      <a16:creationId xmlns:a16="http://schemas.microsoft.com/office/drawing/2014/main" id="{A95E380D-C9BD-4195-A887-D7FE944BC463}"/>
                    </a:ext>
                  </a:extLst>
                </p14:cNvPr>
                <p14:cNvContentPartPr/>
                <p14:nvPr/>
              </p14:nvContentPartPr>
              <p14:xfrm>
                <a:off x="8791120" y="2474707"/>
                <a:ext cx="131040" cy="72000"/>
              </p14:xfrm>
            </p:contentPart>
          </mc:Choice>
          <mc:Fallback xmlns="">
            <p:pic>
              <p:nvPicPr>
                <p:cNvPr id="220" name="Freihand 219">
                  <a:extLst>
                    <a:ext uri="{FF2B5EF4-FFF2-40B4-BE49-F238E27FC236}">
                      <a16:creationId xmlns:a16="http://schemas.microsoft.com/office/drawing/2014/main" id="{A95E380D-C9BD-4195-A887-D7FE944BC463}"/>
                    </a:ext>
                  </a:extLst>
                </p:cNvPr>
                <p:cNvPicPr/>
                <p:nvPr/>
              </p:nvPicPr>
              <p:blipFill>
                <a:blip r:embed="rId375"/>
                <a:stretch>
                  <a:fillRect/>
                </a:stretch>
              </p:blipFill>
              <p:spPr>
                <a:xfrm>
                  <a:off x="8786800" y="2470387"/>
                  <a:ext cx="1396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1" name="Freihand 220">
                  <a:extLst>
                    <a:ext uri="{FF2B5EF4-FFF2-40B4-BE49-F238E27FC236}">
                      <a16:creationId xmlns:a16="http://schemas.microsoft.com/office/drawing/2014/main" id="{4FD20E05-1699-4C35-BE21-8272F6556B94}"/>
                    </a:ext>
                  </a:extLst>
                </p14:cNvPr>
                <p14:cNvContentPartPr/>
                <p14:nvPr/>
              </p14:nvContentPartPr>
              <p14:xfrm>
                <a:off x="8892640" y="2425027"/>
                <a:ext cx="114480" cy="106920"/>
              </p14:xfrm>
            </p:contentPart>
          </mc:Choice>
          <mc:Fallback xmlns="">
            <p:pic>
              <p:nvPicPr>
                <p:cNvPr id="221" name="Freihand 220">
                  <a:extLst>
                    <a:ext uri="{FF2B5EF4-FFF2-40B4-BE49-F238E27FC236}">
                      <a16:creationId xmlns:a16="http://schemas.microsoft.com/office/drawing/2014/main" id="{4FD20E05-1699-4C35-BE21-8272F6556B94}"/>
                    </a:ext>
                  </a:extLst>
                </p:cNvPr>
                <p:cNvPicPr/>
                <p:nvPr/>
              </p:nvPicPr>
              <p:blipFill>
                <a:blip r:embed="rId377"/>
                <a:stretch>
                  <a:fillRect/>
                </a:stretch>
              </p:blipFill>
              <p:spPr>
                <a:xfrm>
                  <a:off x="8888320" y="2420707"/>
                  <a:ext cx="1231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22" name="Freihand 221">
                  <a:extLst>
                    <a:ext uri="{FF2B5EF4-FFF2-40B4-BE49-F238E27FC236}">
                      <a16:creationId xmlns:a16="http://schemas.microsoft.com/office/drawing/2014/main" id="{26A3768E-6300-433D-B4C0-B93833A1164C}"/>
                    </a:ext>
                  </a:extLst>
                </p14:cNvPr>
                <p14:cNvContentPartPr/>
                <p14:nvPr/>
              </p14:nvContentPartPr>
              <p14:xfrm>
                <a:off x="9118720" y="2397307"/>
                <a:ext cx="133200" cy="152280"/>
              </p14:xfrm>
            </p:contentPart>
          </mc:Choice>
          <mc:Fallback xmlns="">
            <p:pic>
              <p:nvPicPr>
                <p:cNvPr id="222" name="Freihand 221">
                  <a:extLst>
                    <a:ext uri="{FF2B5EF4-FFF2-40B4-BE49-F238E27FC236}">
                      <a16:creationId xmlns:a16="http://schemas.microsoft.com/office/drawing/2014/main" id="{26A3768E-6300-433D-B4C0-B93833A1164C}"/>
                    </a:ext>
                  </a:extLst>
                </p:cNvPr>
                <p:cNvPicPr/>
                <p:nvPr/>
              </p:nvPicPr>
              <p:blipFill>
                <a:blip r:embed="rId379"/>
                <a:stretch>
                  <a:fillRect/>
                </a:stretch>
              </p:blipFill>
              <p:spPr>
                <a:xfrm>
                  <a:off x="9114400" y="2392987"/>
                  <a:ext cx="141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23" name="Freihand 222">
                  <a:extLst>
                    <a:ext uri="{FF2B5EF4-FFF2-40B4-BE49-F238E27FC236}">
                      <a16:creationId xmlns:a16="http://schemas.microsoft.com/office/drawing/2014/main" id="{A712D8FF-33AD-4334-8434-68EA6C01A928}"/>
                    </a:ext>
                  </a:extLst>
                </p14:cNvPr>
                <p14:cNvContentPartPr/>
                <p14:nvPr/>
              </p14:nvContentPartPr>
              <p14:xfrm>
                <a:off x="9230680" y="2463907"/>
                <a:ext cx="79560" cy="60840"/>
              </p14:xfrm>
            </p:contentPart>
          </mc:Choice>
          <mc:Fallback xmlns="">
            <p:pic>
              <p:nvPicPr>
                <p:cNvPr id="223" name="Freihand 222">
                  <a:extLst>
                    <a:ext uri="{FF2B5EF4-FFF2-40B4-BE49-F238E27FC236}">
                      <a16:creationId xmlns:a16="http://schemas.microsoft.com/office/drawing/2014/main" id="{A712D8FF-33AD-4334-8434-68EA6C01A928}"/>
                    </a:ext>
                  </a:extLst>
                </p:cNvPr>
                <p:cNvPicPr/>
                <p:nvPr/>
              </p:nvPicPr>
              <p:blipFill>
                <a:blip r:embed="rId381"/>
                <a:stretch>
                  <a:fillRect/>
                </a:stretch>
              </p:blipFill>
              <p:spPr>
                <a:xfrm>
                  <a:off x="9226360" y="2459587"/>
                  <a:ext cx="882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25" name="Freihand 224">
                  <a:extLst>
                    <a:ext uri="{FF2B5EF4-FFF2-40B4-BE49-F238E27FC236}">
                      <a16:creationId xmlns:a16="http://schemas.microsoft.com/office/drawing/2014/main" id="{39CFDA4E-32F4-4480-A0EB-2E87062ADA3D}"/>
                    </a:ext>
                  </a:extLst>
                </p14:cNvPr>
                <p14:cNvContentPartPr/>
                <p14:nvPr/>
              </p14:nvContentPartPr>
              <p14:xfrm>
                <a:off x="9552880" y="2419267"/>
                <a:ext cx="7560" cy="146520"/>
              </p14:xfrm>
            </p:contentPart>
          </mc:Choice>
          <mc:Fallback xmlns="">
            <p:pic>
              <p:nvPicPr>
                <p:cNvPr id="225" name="Freihand 224">
                  <a:extLst>
                    <a:ext uri="{FF2B5EF4-FFF2-40B4-BE49-F238E27FC236}">
                      <a16:creationId xmlns:a16="http://schemas.microsoft.com/office/drawing/2014/main" id="{39CFDA4E-32F4-4480-A0EB-2E87062ADA3D}"/>
                    </a:ext>
                  </a:extLst>
                </p:cNvPr>
                <p:cNvPicPr/>
                <p:nvPr/>
              </p:nvPicPr>
              <p:blipFill>
                <a:blip r:embed="rId383"/>
                <a:stretch>
                  <a:fillRect/>
                </a:stretch>
              </p:blipFill>
              <p:spPr>
                <a:xfrm>
                  <a:off x="9548560" y="2414947"/>
                  <a:ext cx="162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26" name="Freihand 225">
                  <a:extLst>
                    <a:ext uri="{FF2B5EF4-FFF2-40B4-BE49-F238E27FC236}">
                      <a16:creationId xmlns:a16="http://schemas.microsoft.com/office/drawing/2014/main" id="{B97EF813-6633-44F3-A25A-0D7E87BE0DC1}"/>
                    </a:ext>
                  </a:extLst>
                </p14:cNvPr>
                <p14:cNvContentPartPr/>
                <p14:nvPr/>
              </p14:nvContentPartPr>
              <p14:xfrm>
                <a:off x="9497800" y="2472907"/>
                <a:ext cx="105840" cy="11160"/>
              </p14:xfrm>
            </p:contentPart>
          </mc:Choice>
          <mc:Fallback xmlns="">
            <p:pic>
              <p:nvPicPr>
                <p:cNvPr id="226" name="Freihand 225">
                  <a:extLst>
                    <a:ext uri="{FF2B5EF4-FFF2-40B4-BE49-F238E27FC236}">
                      <a16:creationId xmlns:a16="http://schemas.microsoft.com/office/drawing/2014/main" id="{B97EF813-6633-44F3-A25A-0D7E87BE0DC1}"/>
                    </a:ext>
                  </a:extLst>
                </p:cNvPr>
                <p:cNvPicPr/>
                <p:nvPr/>
              </p:nvPicPr>
              <p:blipFill>
                <a:blip r:embed="rId385"/>
                <a:stretch>
                  <a:fillRect/>
                </a:stretch>
              </p:blipFill>
              <p:spPr>
                <a:xfrm>
                  <a:off x="9493480" y="2468587"/>
                  <a:ext cx="1144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27" name="Freihand 226">
                  <a:extLst>
                    <a:ext uri="{FF2B5EF4-FFF2-40B4-BE49-F238E27FC236}">
                      <a16:creationId xmlns:a16="http://schemas.microsoft.com/office/drawing/2014/main" id="{01EDEEA5-28D8-4030-ADFD-95418CBE8E73}"/>
                    </a:ext>
                  </a:extLst>
                </p14:cNvPr>
                <p14:cNvContentPartPr/>
                <p14:nvPr/>
              </p14:nvContentPartPr>
              <p14:xfrm>
                <a:off x="9615880" y="2449147"/>
                <a:ext cx="73800" cy="93960"/>
              </p14:xfrm>
            </p:contentPart>
          </mc:Choice>
          <mc:Fallback xmlns="">
            <p:pic>
              <p:nvPicPr>
                <p:cNvPr id="227" name="Freihand 226">
                  <a:extLst>
                    <a:ext uri="{FF2B5EF4-FFF2-40B4-BE49-F238E27FC236}">
                      <a16:creationId xmlns:a16="http://schemas.microsoft.com/office/drawing/2014/main" id="{01EDEEA5-28D8-4030-ADFD-95418CBE8E73}"/>
                    </a:ext>
                  </a:extLst>
                </p:cNvPr>
                <p:cNvPicPr/>
                <p:nvPr/>
              </p:nvPicPr>
              <p:blipFill>
                <a:blip r:embed="rId387"/>
                <a:stretch>
                  <a:fillRect/>
                </a:stretch>
              </p:blipFill>
              <p:spPr>
                <a:xfrm>
                  <a:off x="9611560" y="2444827"/>
                  <a:ext cx="824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28" name="Freihand 227">
                  <a:extLst>
                    <a:ext uri="{FF2B5EF4-FFF2-40B4-BE49-F238E27FC236}">
                      <a16:creationId xmlns:a16="http://schemas.microsoft.com/office/drawing/2014/main" id="{D62694F8-CDB8-4F29-A83C-485C0E0E6A86}"/>
                    </a:ext>
                  </a:extLst>
                </p14:cNvPr>
                <p14:cNvContentPartPr/>
                <p14:nvPr/>
              </p14:nvContentPartPr>
              <p14:xfrm>
                <a:off x="9735040" y="2402347"/>
                <a:ext cx="118800" cy="120600"/>
              </p14:xfrm>
            </p:contentPart>
          </mc:Choice>
          <mc:Fallback xmlns="">
            <p:pic>
              <p:nvPicPr>
                <p:cNvPr id="228" name="Freihand 227">
                  <a:extLst>
                    <a:ext uri="{FF2B5EF4-FFF2-40B4-BE49-F238E27FC236}">
                      <a16:creationId xmlns:a16="http://schemas.microsoft.com/office/drawing/2014/main" id="{D62694F8-CDB8-4F29-A83C-485C0E0E6A86}"/>
                    </a:ext>
                  </a:extLst>
                </p:cNvPr>
                <p:cNvPicPr/>
                <p:nvPr/>
              </p:nvPicPr>
              <p:blipFill>
                <a:blip r:embed="rId389"/>
                <a:stretch>
                  <a:fillRect/>
                </a:stretch>
              </p:blipFill>
              <p:spPr>
                <a:xfrm>
                  <a:off x="9730720" y="2398027"/>
                  <a:ext cx="1274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29" name="Freihand 228">
                  <a:extLst>
                    <a:ext uri="{FF2B5EF4-FFF2-40B4-BE49-F238E27FC236}">
                      <a16:creationId xmlns:a16="http://schemas.microsoft.com/office/drawing/2014/main" id="{DE941D6E-F3A8-4E42-BBA6-9CDFBC068135}"/>
                    </a:ext>
                  </a:extLst>
                </p14:cNvPr>
                <p14:cNvContentPartPr/>
                <p14:nvPr/>
              </p14:nvContentPartPr>
              <p14:xfrm>
                <a:off x="9853840" y="2432587"/>
                <a:ext cx="156240" cy="74160"/>
              </p14:xfrm>
            </p:contentPart>
          </mc:Choice>
          <mc:Fallback xmlns="">
            <p:pic>
              <p:nvPicPr>
                <p:cNvPr id="229" name="Freihand 228">
                  <a:extLst>
                    <a:ext uri="{FF2B5EF4-FFF2-40B4-BE49-F238E27FC236}">
                      <a16:creationId xmlns:a16="http://schemas.microsoft.com/office/drawing/2014/main" id="{DE941D6E-F3A8-4E42-BBA6-9CDFBC068135}"/>
                    </a:ext>
                  </a:extLst>
                </p:cNvPr>
                <p:cNvPicPr/>
                <p:nvPr/>
              </p:nvPicPr>
              <p:blipFill>
                <a:blip r:embed="rId391"/>
                <a:stretch>
                  <a:fillRect/>
                </a:stretch>
              </p:blipFill>
              <p:spPr>
                <a:xfrm>
                  <a:off x="9849520" y="2428267"/>
                  <a:ext cx="1648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30" name="Freihand 229">
                  <a:extLst>
                    <a:ext uri="{FF2B5EF4-FFF2-40B4-BE49-F238E27FC236}">
                      <a16:creationId xmlns:a16="http://schemas.microsoft.com/office/drawing/2014/main" id="{81900372-FC08-49BB-8355-959F1F770873}"/>
                    </a:ext>
                  </a:extLst>
                </p14:cNvPr>
                <p14:cNvContentPartPr/>
                <p14:nvPr/>
              </p14:nvContentPartPr>
              <p14:xfrm>
                <a:off x="10015120" y="2424307"/>
                <a:ext cx="68040" cy="225360"/>
              </p14:xfrm>
            </p:contentPart>
          </mc:Choice>
          <mc:Fallback xmlns="">
            <p:pic>
              <p:nvPicPr>
                <p:cNvPr id="230" name="Freihand 229">
                  <a:extLst>
                    <a:ext uri="{FF2B5EF4-FFF2-40B4-BE49-F238E27FC236}">
                      <a16:creationId xmlns:a16="http://schemas.microsoft.com/office/drawing/2014/main" id="{81900372-FC08-49BB-8355-959F1F770873}"/>
                    </a:ext>
                  </a:extLst>
                </p:cNvPr>
                <p:cNvPicPr/>
                <p:nvPr/>
              </p:nvPicPr>
              <p:blipFill>
                <a:blip r:embed="rId393"/>
                <a:stretch>
                  <a:fillRect/>
                </a:stretch>
              </p:blipFill>
              <p:spPr>
                <a:xfrm>
                  <a:off x="10010800" y="2419987"/>
                  <a:ext cx="766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31" name="Freihand 230">
                  <a:extLst>
                    <a:ext uri="{FF2B5EF4-FFF2-40B4-BE49-F238E27FC236}">
                      <a16:creationId xmlns:a16="http://schemas.microsoft.com/office/drawing/2014/main" id="{DB5C6F56-DE9C-47A0-AA36-C452201943CB}"/>
                    </a:ext>
                  </a:extLst>
                </p14:cNvPr>
                <p14:cNvContentPartPr/>
                <p14:nvPr/>
              </p14:nvContentPartPr>
              <p14:xfrm>
                <a:off x="10244800" y="2373547"/>
                <a:ext cx="73440" cy="122040"/>
              </p14:xfrm>
            </p:contentPart>
          </mc:Choice>
          <mc:Fallback xmlns="">
            <p:pic>
              <p:nvPicPr>
                <p:cNvPr id="231" name="Freihand 230">
                  <a:extLst>
                    <a:ext uri="{FF2B5EF4-FFF2-40B4-BE49-F238E27FC236}">
                      <a16:creationId xmlns:a16="http://schemas.microsoft.com/office/drawing/2014/main" id="{DB5C6F56-DE9C-47A0-AA36-C452201943CB}"/>
                    </a:ext>
                  </a:extLst>
                </p:cNvPr>
                <p:cNvPicPr/>
                <p:nvPr/>
              </p:nvPicPr>
              <p:blipFill>
                <a:blip r:embed="rId395"/>
                <a:stretch>
                  <a:fillRect/>
                </a:stretch>
              </p:blipFill>
              <p:spPr>
                <a:xfrm>
                  <a:off x="10240480" y="2369227"/>
                  <a:ext cx="820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32" name="Freihand 231">
                  <a:extLst>
                    <a:ext uri="{FF2B5EF4-FFF2-40B4-BE49-F238E27FC236}">
                      <a16:creationId xmlns:a16="http://schemas.microsoft.com/office/drawing/2014/main" id="{2F3E7EA7-F14B-477A-B528-8EAB903E1E6F}"/>
                    </a:ext>
                  </a:extLst>
                </p14:cNvPr>
                <p14:cNvContentPartPr/>
                <p14:nvPr/>
              </p14:nvContentPartPr>
              <p14:xfrm>
                <a:off x="10435960" y="2357347"/>
                <a:ext cx="66960" cy="105840"/>
              </p14:xfrm>
            </p:contentPart>
          </mc:Choice>
          <mc:Fallback xmlns="">
            <p:pic>
              <p:nvPicPr>
                <p:cNvPr id="232" name="Freihand 231">
                  <a:extLst>
                    <a:ext uri="{FF2B5EF4-FFF2-40B4-BE49-F238E27FC236}">
                      <a16:creationId xmlns:a16="http://schemas.microsoft.com/office/drawing/2014/main" id="{2F3E7EA7-F14B-477A-B528-8EAB903E1E6F}"/>
                    </a:ext>
                  </a:extLst>
                </p:cNvPr>
                <p:cNvPicPr/>
                <p:nvPr/>
              </p:nvPicPr>
              <p:blipFill>
                <a:blip r:embed="rId397"/>
                <a:stretch>
                  <a:fillRect/>
                </a:stretch>
              </p:blipFill>
              <p:spPr>
                <a:xfrm>
                  <a:off x="10431640" y="2353027"/>
                  <a:ext cx="756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33" name="Freihand 232">
                  <a:extLst>
                    <a:ext uri="{FF2B5EF4-FFF2-40B4-BE49-F238E27FC236}">
                      <a16:creationId xmlns:a16="http://schemas.microsoft.com/office/drawing/2014/main" id="{8A25F950-1299-4C1B-9F98-60A5A3661124}"/>
                    </a:ext>
                  </a:extLst>
                </p14:cNvPr>
                <p14:cNvContentPartPr/>
                <p14:nvPr/>
              </p14:nvContentPartPr>
              <p14:xfrm>
                <a:off x="10394200" y="2377867"/>
                <a:ext cx="142920" cy="27000"/>
              </p14:xfrm>
            </p:contentPart>
          </mc:Choice>
          <mc:Fallback xmlns="">
            <p:pic>
              <p:nvPicPr>
                <p:cNvPr id="233" name="Freihand 232">
                  <a:extLst>
                    <a:ext uri="{FF2B5EF4-FFF2-40B4-BE49-F238E27FC236}">
                      <a16:creationId xmlns:a16="http://schemas.microsoft.com/office/drawing/2014/main" id="{8A25F950-1299-4C1B-9F98-60A5A3661124}"/>
                    </a:ext>
                  </a:extLst>
                </p:cNvPr>
                <p:cNvPicPr/>
                <p:nvPr/>
              </p:nvPicPr>
              <p:blipFill>
                <a:blip r:embed="rId399"/>
                <a:stretch>
                  <a:fillRect/>
                </a:stretch>
              </p:blipFill>
              <p:spPr>
                <a:xfrm>
                  <a:off x="10389880" y="2373547"/>
                  <a:ext cx="1515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34" name="Freihand 233">
                  <a:extLst>
                    <a:ext uri="{FF2B5EF4-FFF2-40B4-BE49-F238E27FC236}">
                      <a16:creationId xmlns:a16="http://schemas.microsoft.com/office/drawing/2014/main" id="{E94DC542-C467-43E1-B101-1B02E3B1330B}"/>
                    </a:ext>
                  </a:extLst>
                </p14:cNvPr>
                <p14:cNvContentPartPr/>
                <p14:nvPr/>
              </p14:nvContentPartPr>
              <p14:xfrm>
                <a:off x="10559080" y="2388667"/>
                <a:ext cx="154080" cy="35640"/>
              </p14:xfrm>
            </p:contentPart>
          </mc:Choice>
          <mc:Fallback xmlns="">
            <p:pic>
              <p:nvPicPr>
                <p:cNvPr id="234" name="Freihand 233">
                  <a:extLst>
                    <a:ext uri="{FF2B5EF4-FFF2-40B4-BE49-F238E27FC236}">
                      <a16:creationId xmlns:a16="http://schemas.microsoft.com/office/drawing/2014/main" id="{E94DC542-C467-43E1-B101-1B02E3B1330B}"/>
                    </a:ext>
                  </a:extLst>
                </p:cNvPr>
                <p:cNvPicPr/>
                <p:nvPr/>
              </p:nvPicPr>
              <p:blipFill>
                <a:blip r:embed="rId401"/>
                <a:stretch>
                  <a:fillRect/>
                </a:stretch>
              </p:blipFill>
              <p:spPr>
                <a:xfrm>
                  <a:off x="10554760" y="2384347"/>
                  <a:ext cx="1627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36" name="Freihand 235">
                  <a:extLst>
                    <a:ext uri="{FF2B5EF4-FFF2-40B4-BE49-F238E27FC236}">
                      <a16:creationId xmlns:a16="http://schemas.microsoft.com/office/drawing/2014/main" id="{3BC59861-0C0C-416F-BE14-4A027058B8A5}"/>
                    </a:ext>
                  </a:extLst>
                </p14:cNvPr>
                <p14:cNvContentPartPr/>
                <p14:nvPr/>
              </p14:nvContentPartPr>
              <p14:xfrm>
                <a:off x="10803880" y="2398387"/>
                <a:ext cx="23760" cy="360"/>
              </p14:xfrm>
            </p:contentPart>
          </mc:Choice>
          <mc:Fallback xmlns="">
            <p:pic>
              <p:nvPicPr>
                <p:cNvPr id="236" name="Freihand 235">
                  <a:extLst>
                    <a:ext uri="{FF2B5EF4-FFF2-40B4-BE49-F238E27FC236}">
                      <a16:creationId xmlns:a16="http://schemas.microsoft.com/office/drawing/2014/main" id="{3BC59861-0C0C-416F-BE14-4A027058B8A5}"/>
                    </a:ext>
                  </a:extLst>
                </p:cNvPr>
                <p:cNvPicPr/>
                <p:nvPr/>
              </p:nvPicPr>
              <p:blipFill>
                <a:blip r:embed="rId403"/>
                <a:stretch>
                  <a:fillRect/>
                </a:stretch>
              </p:blipFill>
              <p:spPr>
                <a:xfrm>
                  <a:off x="10799560" y="2394067"/>
                  <a:ext cx="324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37" name="Freihand 236">
                  <a:extLst>
                    <a:ext uri="{FF2B5EF4-FFF2-40B4-BE49-F238E27FC236}">
                      <a16:creationId xmlns:a16="http://schemas.microsoft.com/office/drawing/2014/main" id="{4229225A-2B83-4819-BDBB-2E28E69946AF}"/>
                    </a:ext>
                  </a:extLst>
                </p14:cNvPr>
                <p14:cNvContentPartPr/>
                <p14:nvPr/>
              </p14:nvContentPartPr>
              <p14:xfrm>
                <a:off x="10757800" y="2366707"/>
                <a:ext cx="135360" cy="83520"/>
              </p14:xfrm>
            </p:contentPart>
          </mc:Choice>
          <mc:Fallback xmlns="">
            <p:pic>
              <p:nvPicPr>
                <p:cNvPr id="237" name="Freihand 236">
                  <a:extLst>
                    <a:ext uri="{FF2B5EF4-FFF2-40B4-BE49-F238E27FC236}">
                      <a16:creationId xmlns:a16="http://schemas.microsoft.com/office/drawing/2014/main" id="{4229225A-2B83-4819-BDBB-2E28E69946AF}"/>
                    </a:ext>
                  </a:extLst>
                </p:cNvPr>
                <p:cNvPicPr/>
                <p:nvPr/>
              </p:nvPicPr>
              <p:blipFill>
                <a:blip r:embed="rId405"/>
                <a:stretch>
                  <a:fillRect/>
                </a:stretch>
              </p:blipFill>
              <p:spPr>
                <a:xfrm>
                  <a:off x="10753480" y="2362387"/>
                  <a:ext cx="1440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38" name="Freihand 237">
                  <a:extLst>
                    <a:ext uri="{FF2B5EF4-FFF2-40B4-BE49-F238E27FC236}">
                      <a16:creationId xmlns:a16="http://schemas.microsoft.com/office/drawing/2014/main" id="{2581542D-33DB-4B70-AFCB-77BD9234D0C5}"/>
                    </a:ext>
                  </a:extLst>
                </p14:cNvPr>
                <p14:cNvContentPartPr/>
                <p14:nvPr/>
              </p14:nvContentPartPr>
              <p14:xfrm>
                <a:off x="10890640" y="2322067"/>
                <a:ext cx="78120" cy="179640"/>
              </p14:xfrm>
            </p:contentPart>
          </mc:Choice>
          <mc:Fallback xmlns="">
            <p:pic>
              <p:nvPicPr>
                <p:cNvPr id="238" name="Freihand 237">
                  <a:extLst>
                    <a:ext uri="{FF2B5EF4-FFF2-40B4-BE49-F238E27FC236}">
                      <a16:creationId xmlns:a16="http://schemas.microsoft.com/office/drawing/2014/main" id="{2581542D-33DB-4B70-AFCB-77BD9234D0C5}"/>
                    </a:ext>
                  </a:extLst>
                </p:cNvPr>
                <p:cNvPicPr/>
                <p:nvPr/>
              </p:nvPicPr>
              <p:blipFill>
                <a:blip r:embed="rId407"/>
                <a:stretch>
                  <a:fillRect/>
                </a:stretch>
              </p:blipFill>
              <p:spPr>
                <a:xfrm>
                  <a:off x="10886320" y="2317747"/>
                  <a:ext cx="867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40" name="Freihand 239">
                  <a:extLst>
                    <a:ext uri="{FF2B5EF4-FFF2-40B4-BE49-F238E27FC236}">
                      <a16:creationId xmlns:a16="http://schemas.microsoft.com/office/drawing/2014/main" id="{B8A1C8B0-8453-4FF0-8D99-6084C3139658}"/>
                    </a:ext>
                  </a:extLst>
                </p14:cNvPr>
                <p14:cNvContentPartPr/>
                <p14:nvPr/>
              </p14:nvContentPartPr>
              <p14:xfrm>
                <a:off x="10460800" y="2016067"/>
                <a:ext cx="1112760" cy="93240"/>
              </p14:xfrm>
            </p:contentPart>
          </mc:Choice>
          <mc:Fallback xmlns="">
            <p:pic>
              <p:nvPicPr>
                <p:cNvPr id="240" name="Freihand 239">
                  <a:extLst>
                    <a:ext uri="{FF2B5EF4-FFF2-40B4-BE49-F238E27FC236}">
                      <a16:creationId xmlns:a16="http://schemas.microsoft.com/office/drawing/2014/main" id="{B8A1C8B0-8453-4FF0-8D99-6084C3139658}"/>
                    </a:ext>
                  </a:extLst>
                </p:cNvPr>
                <p:cNvPicPr/>
                <p:nvPr/>
              </p:nvPicPr>
              <p:blipFill>
                <a:blip r:embed="rId409"/>
                <a:stretch>
                  <a:fillRect/>
                </a:stretch>
              </p:blipFill>
              <p:spPr>
                <a:xfrm>
                  <a:off x="10456480" y="2011747"/>
                  <a:ext cx="11214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41" name="Freihand 240">
                  <a:extLst>
                    <a:ext uri="{FF2B5EF4-FFF2-40B4-BE49-F238E27FC236}">
                      <a16:creationId xmlns:a16="http://schemas.microsoft.com/office/drawing/2014/main" id="{04462BE9-17B0-40CF-AF82-389BE6A8E697}"/>
                    </a:ext>
                  </a:extLst>
                </p14:cNvPr>
                <p14:cNvContentPartPr/>
                <p14:nvPr/>
              </p14:nvContentPartPr>
              <p14:xfrm>
                <a:off x="8089840" y="2287147"/>
                <a:ext cx="3822120" cy="114480"/>
              </p14:xfrm>
            </p:contentPart>
          </mc:Choice>
          <mc:Fallback xmlns="">
            <p:pic>
              <p:nvPicPr>
                <p:cNvPr id="241" name="Freihand 240">
                  <a:extLst>
                    <a:ext uri="{FF2B5EF4-FFF2-40B4-BE49-F238E27FC236}">
                      <a16:creationId xmlns:a16="http://schemas.microsoft.com/office/drawing/2014/main" id="{04462BE9-17B0-40CF-AF82-389BE6A8E697}"/>
                    </a:ext>
                  </a:extLst>
                </p:cNvPr>
                <p:cNvPicPr/>
                <p:nvPr/>
              </p:nvPicPr>
              <p:blipFill>
                <a:blip r:embed="rId411"/>
                <a:stretch>
                  <a:fillRect/>
                </a:stretch>
              </p:blipFill>
              <p:spPr>
                <a:xfrm>
                  <a:off x="8085520" y="2282827"/>
                  <a:ext cx="3830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42" name="Freihand 241">
                  <a:extLst>
                    <a:ext uri="{FF2B5EF4-FFF2-40B4-BE49-F238E27FC236}">
                      <a16:creationId xmlns:a16="http://schemas.microsoft.com/office/drawing/2014/main" id="{0BD74927-CB55-4C94-AC68-F09988466CFE}"/>
                    </a:ext>
                  </a:extLst>
                </p14:cNvPr>
                <p14:cNvContentPartPr/>
                <p14:nvPr/>
              </p14:nvContentPartPr>
              <p14:xfrm>
                <a:off x="8077960" y="2576587"/>
                <a:ext cx="3247920" cy="194400"/>
              </p14:xfrm>
            </p:contentPart>
          </mc:Choice>
          <mc:Fallback xmlns="">
            <p:pic>
              <p:nvPicPr>
                <p:cNvPr id="242" name="Freihand 241">
                  <a:extLst>
                    <a:ext uri="{FF2B5EF4-FFF2-40B4-BE49-F238E27FC236}">
                      <a16:creationId xmlns:a16="http://schemas.microsoft.com/office/drawing/2014/main" id="{0BD74927-CB55-4C94-AC68-F09988466CFE}"/>
                    </a:ext>
                  </a:extLst>
                </p:cNvPr>
                <p:cNvPicPr/>
                <p:nvPr/>
              </p:nvPicPr>
              <p:blipFill>
                <a:blip r:embed="rId413"/>
                <a:stretch>
                  <a:fillRect/>
                </a:stretch>
              </p:blipFill>
              <p:spPr>
                <a:xfrm>
                  <a:off x="8073640" y="2572267"/>
                  <a:ext cx="32565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44" name="Freihand 243">
                  <a:extLst>
                    <a:ext uri="{FF2B5EF4-FFF2-40B4-BE49-F238E27FC236}">
                      <a16:creationId xmlns:a16="http://schemas.microsoft.com/office/drawing/2014/main" id="{C02F743C-1A87-4066-8B8B-D5EDB4AC4BF0}"/>
                    </a:ext>
                  </a:extLst>
                </p14:cNvPr>
                <p14:cNvContentPartPr/>
                <p14:nvPr/>
              </p14:nvContentPartPr>
              <p14:xfrm>
                <a:off x="8142400" y="2957827"/>
                <a:ext cx="205920" cy="30960"/>
              </p14:xfrm>
            </p:contentPart>
          </mc:Choice>
          <mc:Fallback xmlns="">
            <p:pic>
              <p:nvPicPr>
                <p:cNvPr id="244" name="Freihand 243">
                  <a:extLst>
                    <a:ext uri="{FF2B5EF4-FFF2-40B4-BE49-F238E27FC236}">
                      <a16:creationId xmlns:a16="http://schemas.microsoft.com/office/drawing/2014/main" id="{C02F743C-1A87-4066-8B8B-D5EDB4AC4BF0}"/>
                    </a:ext>
                  </a:extLst>
                </p:cNvPr>
                <p:cNvPicPr/>
                <p:nvPr/>
              </p:nvPicPr>
              <p:blipFill>
                <a:blip r:embed="rId415"/>
                <a:stretch>
                  <a:fillRect/>
                </a:stretch>
              </p:blipFill>
              <p:spPr>
                <a:xfrm>
                  <a:off x="8138080" y="2953507"/>
                  <a:ext cx="2145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45" name="Freihand 244">
                  <a:extLst>
                    <a:ext uri="{FF2B5EF4-FFF2-40B4-BE49-F238E27FC236}">
                      <a16:creationId xmlns:a16="http://schemas.microsoft.com/office/drawing/2014/main" id="{98CA1FB3-0C41-4C78-B341-69EC4677E072}"/>
                    </a:ext>
                  </a:extLst>
                </p14:cNvPr>
                <p14:cNvContentPartPr/>
                <p14:nvPr/>
              </p14:nvContentPartPr>
              <p14:xfrm>
                <a:off x="8289280" y="2903467"/>
                <a:ext cx="140760" cy="140760"/>
              </p14:xfrm>
            </p:contentPart>
          </mc:Choice>
          <mc:Fallback xmlns="">
            <p:pic>
              <p:nvPicPr>
                <p:cNvPr id="245" name="Freihand 244">
                  <a:extLst>
                    <a:ext uri="{FF2B5EF4-FFF2-40B4-BE49-F238E27FC236}">
                      <a16:creationId xmlns:a16="http://schemas.microsoft.com/office/drawing/2014/main" id="{98CA1FB3-0C41-4C78-B341-69EC4677E072}"/>
                    </a:ext>
                  </a:extLst>
                </p:cNvPr>
                <p:cNvPicPr/>
                <p:nvPr/>
              </p:nvPicPr>
              <p:blipFill>
                <a:blip r:embed="rId417"/>
                <a:stretch>
                  <a:fillRect/>
                </a:stretch>
              </p:blipFill>
              <p:spPr>
                <a:xfrm>
                  <a:off x="8284960" y="2899147"/>
                  <a:ext cx="1494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47" name="Freihand 246">
                  <a:extLst>
                    <a:ext uri="{FF2B5EF4-FFF2-40B4-BE49-F238E27FC236}">
                      <a16:creationId xmlns:a16="http://schemas.microsoft.com/office/drawing/2014/main" id="{EF252EB3-9380-445D-A4BE-B4C2D17F1CE2}"/>
                    </a:ext>
                  </a:extLst>
                </p14:cNvPr>
                <p14:cNvContentPartPr/>
                <p14:nvPr/>
              </p14:nvContentPartPr>
              <p14:xfrm>
                <a:off x="8714800" y="2788627"/>
                <a:ext cx="115200" cy="120600"/>
              </p14:xfrm>
            </p:contentPart>
          </mc:Choice>
          <mc:Fallback xmlns="">
            <p:pic>
              <p:nvPicPr>
                <p:cNvPr id="247" name="Freihand 246">
                  <a:extLst>
                    <a:ext uri="{FF2B5EF4-FFF2-40B4-BE49-F238E27FC236}">
                      <a16:creationId xmlns:a16="http://schemas.microsoft.com/office/drawing/2014/main" id="{EF252EB3-9380-445D-A4BE-B4C2D17F1CE2}"/>
                    </a:ext>
                  </a:extLst>
                </p:cNvPr>
                <p:cNvPicPr/>
                <p:nvPr/>
              </p:nvPicPr>
              <p:blipFill>
                <a:blip r:embed="rId419"/>
                <a:stretch>
                  <a:fillRect/>
                </a:stretch>
              </p:blipFill>
              <p:spPr>
                <a:xfrm>
                  <a:off x="8710480" y="2784307"/>
                  <a:ext cx="1238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48" name="Freihand 247">
                  <a:extLst>
                    <a:ext uri="{FF2B5EF4-FFF2-40B4-BE49-F238E27FC236}">
                      <a16:creationId xmlns:a16="http://schemas.microsoft.com/office/drawing/2014/main" id="{EAF04938-260E-452B-9B41-427FCC0BFED6}"/>
                    </a:ext>
                  </a:extLst>
                </p14:cNvPr>
                <p14:cNvContentPartPr/>
                <p14:nvPr/>
              </p14:nvContentPartPr>
              <p14:xfrm>
                <a:off x="8869600" y="2809147"/>
                <a:ext cx="65520" cy="89640"/>
              </p14:xfrm>
            </p:contentPart>
          </mc:Choice>
          <mc:Fallback xmlns="">
            <p:pic>
              <p:nvPicPr>
                <p:cNvPr id="248" name="Freihand 247">
                  <a:extLst>
                    <a:ext uri="{FF2B5EF4-FFF2-40B4-BE49-F238E27FC236}">
                      <a16:creationId xmlns:a16="http://schemas.microsoft.com/office/drawing/2014/main" id="{EAF04938-260E-452B-9B41-427FCC0BFED6}"/>
                    </a:ext>
                  </a:extLst>
                </p:cNvPr>
                <p:cNvPicPr/>
                <p:nvPr/>
              </p:nvPicPr>
              <p:blipFill>
                <a:blip r:embed="rId421"/>
                <a:stretch>
                  <a:fillRect/>
                </a:stretch>
              </p:blipFill>
              <p:spPr>
                <a:xfrm>
                  <a:off x="8865280" y="2804827"/>
                  <a:ext cx="741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49" name="Freihand 248">
                  <a:extLst>
                    <a:ext uri="{FF2B5EF4-FFF2-40B4-BE49-F238E27FC236}">
                      <a16:creationId xmlns:a16="http://schemas.microsoft.com/office/drawing/2014/main" id="{45EF6EC9-B945-4F28-AC78-F6C5F7B1DBC3}"/>
                    </a:ext>
                  </a:extLst>
                </p14:cNvPr>
                <p14:cNvContentPartPr/>
                <p14:nvPr/>
              </p14:nvContentPartPr>
              <p14:xfrm>
                <a:off x="8979400" y="2806267"/>
                <a:ext cx="79920" cy="96840"/>
              </p14:xfrm>
            </p:contentPart>
          </mc:Choice>
          <mc:Fallback xmlns="">
            <p:pic>
              <p:nvPicPr>
                <p:cNvPr id="249" name="Freihand 248">
                  <a:extLst>
                    <a:ext uri="{FF2B5EF4-FFF2-40B4-BE49-F238E27FC236}">
                      <a16:creationId xmlns:a16="http://schemas.microsoft.com/office/drawing/2014/main" id="{45EF6EC9-B945-4F28-AC78-F6C5F7B1DBC3}"/>
                    </a:ext>
                  </a:extLst>
                </p:cNvPr>
                <p:cNvPicPr/>
                <p:nvPr/>
              </p:nvPicPr>
              <p:blipFill>
                <a:blip r:embed="rId423"/>
                <a:stretch>
                  <a:fillRect/>
                </a:stretch>
              </p:blipFill>
              <p:spPr>
                <a:xfrm>
                  <a:off x="8975080" y="2801947"/>
                  <a:ext cx="885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0" name="Freihand 249">
                  <a:extLst>
                    <a:ext uri="{FF2B5EF4-FFF2-40B4-BE49-F238E27FC236}">
                      <a16:creationId xmlns:a16="http://schemas.microsoft.com/office/drawing/2014/main" id="{2327C9F9-587A-4064-9C33-9C5B0432A8F5}"/>
                    </a:ext>
                  </a:extLst>
                </p14:cNvPr>
                <p14:cNvContentPartPr/>
                <p14:nvPr/>
              </p14:nvContentPartPr>
              <p14:xfrm>
                <a:off x="9014320" y="2786827"/>
                <a:ext cx="84240" cy="7200"/>
              </p14:xfrm>
            </p:contentPart>
          </mc:Choice>
          <mc:Fallback xmlns="">
            <p:pic>
              <p:nvPicPr>
                <p:cNvPr id="250" name="Freihand 249">
                  <a:extLst>
                    <a:ext uri="{FF2B5EF4-FFF2-40B4-BE49-F238E27FC236}">
                      <a16:creationId xmlns:a16="http://schemas.microsoft.com/office/drawing/2014/main" id="{2327C9F9-587A-4064-9C33-9C5B0432A8F5}"/>
                    </a:ext>
                  </a:extLst>
                </p:cNvPr>
                <p:cNvPicPr/>
                <p:nvPr/>
              </p:nvPicPr>
              <p:blipFill>
                <a:blip r:embed="rId349"/>
                <a:stretch>
                  <a:fillRect/>
                </a:stretch>
              </p:blipFill>
              <p:spPr>
                <a:xfrm>
                  <a:off x="9010000" y="2782507"/>
                  <a:ext cx="928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1" name="Freihand 250">
                  <a:extLst>
                    <a:ext uri="{FF2B5EF4-FFF2-40B4-BE49-F238E27FC236}">
                      <a16:creationId xmlns:a16="http://schemas.microsoft.com/office/drawing/2014/main" id="{6842202B-FC4B-4BF4-B2C6-9F8AFE215B6B}"/>
                    </a:ext>
                  </a:extLst>
                </p14:cNvPr>
                <p14:cNvContentPartPr/>
                <p14:nvPr/>
              </p14:nvContentPartPr>
              <p14:xfrm>
                <a:off x="9105400" y="2777467"/>
                <a:ext cx="92160" cy="107280"/>
              </p14:xfrm>
            </p:contentPart>
          </mc:Choice>
          <mc:Fallback xmlns="">
            <p:pic>
              <p:nvPicPr>
                <p:cNvPr id="251" name="Freihand 250">
                  <a:extLst>
                    <a:ext uri="{FF2B5EF4-FFF2-40B4-BE49-F238E27FC236}">
                      <a16:creationId xmlns:a16="http://schemas.microsoft.com/office/drawing/2014/main" id="{6842202B-FC4B-4BF4-B2C6-9F8AFE215B6B}"/>
                    </a:ext>
                  </a:extLst>
                </p:cNvPr>
                <p:cNvPicPr/>
                <p:nvPr/>
              </p:nvPicPr>
              <p:blipFill>
                <a:blip r:embed="rId426"/>
                <a:stretch>
                  <a:fillRect/>
                </a:stretch>
              </p:blipFill>
              <p:spPr>
                <a:xfrm>
                  <a:off x="9101080" y="2773147"/>
                  <a:ext cx="1008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2" name="Freihand 251">
                  <a:extLst>
                    <a:ext uri="{FF2B5EF4-FFF2-40B4-BE49-F238E27FC236}">
                      <a16:creationId xmlns:a16="http://schemas.microsoft.com/office/drawing/2014/main" id="{004CC454-597D-42D2-835B-8AA13267B23E}"/>
                    </a:ext>
                  </a:extLst>
                </p14:cNvPr>
                <p14:cNvContentPartPr/>
                <p14:nvPr/>
              </p14:nvContentPartPr>
              <p14:xfrm>
                <a:off x="9323920" y="2774947"/>
                <a:ext cx="99000" cy="85320"/>
              </p14:xfrm>
            </p:contentPart>
          </mc:Choice>
          <mc:Fallback xmlns="">
            <p:pic>
              <p:nvPicPr>
                <p:cNvPr id="252" name="Freihand 251">
                  <a:extLst>
                    <a:ext uri="{FF2B5EF4-FFF2-40B4-BE49-F238E27FC236}">
                      <a16:creationId xmlns:a16="http://schemas.microsoft.com/office/drawing/2014/main" id="{004CC454-597D-42D2-835B-8AA13267B23E}"/>
                    </a:ext>
                  </a:extLst>
                </p:cNvPr>
                <p:cNvPicPr/>
                <p:nvPr/>
              </p:nvPicPr>
              <p:blipFill>
                <a:blip r:embed="rId428"/>
                <a:stretch>
                  <a:fillRect/>
                </a:stretch>
              </p:blipFill>
              <p:spPr>
                <a:xfrm>
                  <a:off x="9319600" y="2770627"/>
                  <a:ext cx="1076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53" name="Freihand 252">
                  <a:extLst>
                    <a:ext uri="{FF2B5EF4-FFF2-40B4-BE49-F238E27FC236}">
                      <a16:creationId xmlns:a16="http://schemas.microsoft.com/office/drawing/2014/main" id="{D2C68D64-E08A-474E-8C9C-8B3F4A4D2344}"/>
                    </a:ext>
                  </a:extLst>
                </p14:cNvPr>
                <p14:cNvContentPartPr/>
                <p14:nvPr/>
              </p14:nvContentPartPr>
              <p14:xfrm>
                <a:off x="9318160" y="2813467"/>
                <a:ext cx="92160" cy="9000"/>
              </p14:xfrm>
            </p:contentPart>
          </mc:Choice>
          <mc:Fallback xmlns="">
            <p:pic>
              <p:nvPicPr>
                <p:cNvPr id="253" name="Freihand 252">
                  <a:extLst>
                    <a:ext uri="{FF2B5EF4-FFF2-40B4-BE49-F238E27FC236}">
                      <a16:creationId xmlns:a16="http://schemas.microsoft.com/office/drawing/2014/main" id="{D2C68D64-E08A-474E-8C9C-8B3F4A4D2344}"/>
                    </a:ext>
                  </a:extLst>
                </p:cNvPr>
                <p:cNvPicPr/>
                <p:nvPr/>
              </p:nvPicPr>
              <p:blipFill>
                <a:blip r:embed="rId430"/>
                <a:stretch>
                  <a:fillRect/>
                </a:stretch>
              </p:blipFill>
              <p:spPr>
                <a:xfrm>
                  <a:off x="9313840" y="2809147"/>
                  <a:ext cx="1008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54" name="Freihand 253">
                  <a:extLst>
                    <a:ext uri="{FF2B5EF4-FFF2-40B4-BE49-F238E27FC236}">
                      <a16:creationId xmlns:a16="http://schemas.microsoft.com/office/drawing/2014/main" id="{FC4B1E2B-743E-43A0-88A2-CE9B54E2E557}"/>
                    </a:ext>
                  </a:extLst>
                </p14:cNvPr>
                <p14:cNvContentPartPr/>
                <p14:nvPr/>
              </p14:nvContentPartPr>
              <p14:xfrm>
                <a:off x="9285760" y="2828947"/>
                <a:ext cx="128160" cy="12600"/>
              </p14:xfrm>
            </p:contentPart>
          </mc:Choice>
          <mc:Fallback xmlns="">
            <p:pic>
              <p:nvPicPr>
                <p:cNvPr id="254" name="Freihand 253">
                  <a:extLst>
                    <a:ext uri="{FF2B5EF4-FFF2-40B4-BE49-F238E27FC236}">
                      <a16:creationId xmlns:a16="http://schemas.microsoft.com/office/drawing/2014/main" id="{FC4B1E2B-743E-43A0-88A2-CE9B54E2E557}"/>
                    </a:ext>
                  </a:extLst>
                </p:cNvPr>
                <p:cNvPicPr/>
                <p:nvPr/>
              </p:nvPicPr>
              <p:blipFill>
                <a:blip r:embed="rId432"/>
                <a:stretch>
                  <a:fillRect/>
                </a:stretch>
              </p:blipFill>
              <p:spPr>
                <a:xfrm>
                  <a:off x="9281440" y="2824627"/>
                  <a:ext cx="1368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55" name="Freihand 254">
                  <a:extLst>
                    <a:ext uri="{FF2B5EF4-FFF2-40B4-BE49-F238E27FC236}">
                      <a16:creationId xmlns:a16="http://schemas.microsoft.com/office/drawing/2014/main" id="{CBA3F6C8-D458-4AD6-9D88-C1D3D9173731}"/>
                    </a:ext>
                  </a:extLst>
                </p14:cNvPr>
                <p14:cNvContentPartPr/>
                <p14:nvPr/>
              </p14:nvContentPartPr>
              <p14:xfrm>
                <a:off x="8656840" y="2936587"/>
                <a:ext cx="846000" cy="77400"/>
              </p14:xfrm>
            </p:contentPart>
          </mc:Choice>
          <mc:Fallback xmlns="">
            <p:pic>
              <p:nvPicPr>
                <p:cNvPr id="255" name="Freihand 254">
                  <a:extLst>
                    <a:ext uri="{FF2B5EF4-FFF2-40B4-BE49-F238E27FC236}">
                      <a16:creationId xmlns:a16="http://schemas.microsoft.com/office/drawing/2014/main" id="{CBA3F6C8-D458-4AD6-9D88-C1D3D9173731}"/>
                    </a:ext>
                  </a:extLst>
                </p:cNvPr>
                <p:cNvPicPr/>
                <p:nvPr/>
              </p:nvPicPr>
              <p:blipFill>
                <a:blip r:embed="rId434"/>
                <a:stretch>
                  <a:fillRect/>
                </a:stretch>
              </p:blipFill>
              <p:spPr>
                <a:xfrm>
                  <a:off x="8652520" y="2932267"/>
                  <a:ext cx="8546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57" name="Freihand 256">
                  <a:extLst>
                    <a:ext uri="{FF2B5EF4-FFF2-40B4-BE49-F238E27FC236}">
                      <a16:creationId xmlns:a16="http://schemas.microsoft.com/office/drawing/2014/main" id="{AD92E109-0069-498E-B2D7-F3C24416CC33}"/>
                    </a:ext>
                  </a:extLst>
                </p14:cNvPr>
                <p14:cNvContentPartPr/>
                <p14:nvPr/>
              </p14:nvContentPartPr>
              <p14:xfrm>
                <a:off x="8785720" y="3050347"/>
                <a:ext cx="117360" cy="114480"/>
              </p14:xfrm>
            </p:contentPart>
          </mc:Choice>
          <mc:Fallback xmlns="">
            <p:pic>
              <p:nvPicPr>
                <p:cNvPr id="257" name="Freihand 256">
                  <a:extLst>
                    <a:ext uri="{FF2B5EF4-FFF2-40B4-BE49-F238E27FC236}">
                      <a16:creationId xmlns:a16="http://schemas.microsoft.com/office/drawing/2014/main" id="{AD92E109-0069-498E-B2D7-F3C24416CC33}"/>
                    </a:ext>
                  </a:extLst>
                </p:cNvPr>
                <p:cNvPicPr/>
                <p:nvPr/>
              </p:nvPicPr>
              <p:blipFill>
                <a:blip r:embed="rId436"/>
                <a:stretch>
                  <a:fillRect/>
                </a:stretch>
              </p:blipFill>
              <p:spPr>
                <a:xfrm>
                  <a:off x="8781400" y="3046027"/>
                  <a:ext cx="1260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58" name="Freihand 257">
                  <a:extLst>
                    <a:ext uri="{FF2B5EF4-FFF2-40B4-BE49-F238E27FC236}">
                      <a16:creationId xmlns:a16="http://schemas.microsoft.com/office/drawing/2014/main" id="{EA335500-4911-4571-91E7-442025DC27A2}"/>
                    </a:ext>
                  </a:extLst>
                </p14:cNvPr>
                <p14:cNvContentPartPr/>
                <p14:nvPr/>
              </p14:nvContentPartPr>
              <p14:xfrm>
                <a:off x="8978680" y="3055027"/>
                <a:ext cx="14400" cy="87480"/>
              </p14:xfrm>
            </p:contentPart>
          </mc:Choice>
          <mc:Fallback xmlns="">
            <p:pic>
              <p:nvPicPr>
                <p:cNvPr id="258" name="Freihand 257">
                  <a:extLst>
                    <a:ext uri="{FF2B5EF4-FFF2-40B4-BE49-F238E27FC236}">
                      <a16:creationId xmlns:a16="http://schemas.microsoft.com/office/drawing/2014/main" id="{EA335500-4911-4571-91E7-442025DC27A2}"/>
                    </a:ext>
                  </a:extLst>
                </p:cNvPr>
                <p:cNvPicPr/>
                <p:nvPr/>
              </p:nvPicPr>
              <p:blipFill>
                <a:blip r:embed="rId438"/>
                <a:stretch>
                  <a:fillRect/>
                </a:stretch>
              </p:blipFill>
              <p:spPr>
                <a:xfrm>
                  <a:off x="8974360" y="3050707"/>
                  <a:ext cx="230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59" name="Freihand 258">
                  <a:extLst>
                    <a:ext uri="{FF2B5EF4-FFF2-40B4-BE49-F238E27FC236}">
                      <a16:creationId xmlns:a16="http://schemas.microsoft.com/office/drawing/2014/main" id="{C4D22C7C-FA9B-4C15-A974-F6F8F66B36D4}"/>
                    </a:ext>
                  </a:extLst>
                </p14:cNvPr>
                <p14:cNvContentPartPr/>
                <p14:nvPr/>
              </p14:nvContentPartPr>
              <p14:xfrm>
                <a:off x="8941600" y="3083827"/>
                <a:ext cx="111960" cy="24120"/>
              </p14:xfrm>
            </p:contentPart>
          </mc:Choice>
          <mc:Fallback xmlns="">
            <p:pic>
              <p:nvPicPr>
                <p:cNvPr id="259" name="Freihand 258">
                  <a:extLst>
                    <a:ext uri="{FF2B5EF4-FFF2-40B4-BE49-F238E27FC236}">
                      <a16:creationId xmlns:a16="http://schemas.microsoft.com/office/drawing/2014/main" id="{C4D22C7C-FA9B-4C15-A974-F6F8F66B36D4}"/>
                    </a:ext>
                  </a:extLst>
                </p:cNvPr>
                <p:cNvPicPr/>
                <p:nvPr/>
              </p:nvPicPr>
              <p:blipFill>
                <a:blip r:embed="rId440"/>
                <a:stretch>
                  <a:fillRect/>
                </a:stretch>
              </p:blipFill>
              <p:spPr>
                <a:xfrm>
                  <a:off x="8937280" y="3079507"/>
                  <a:ext cx="1206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60" name="Freihand 259">
                  <a:extLst>
                    <a:ext uri="{FF2B5EF4-FFF2-40B4-BE49-F238E27FC236}">
                      <a16:creationId xmlns:a16="http://schemas.microsoft.com/office/drawing/2014/main" id="{8E602ECF-2894-4682-8BDB-EC1EA8E8DE2C}"/>
                    </a:ext>
                  </a:extLst>
                </p14:cNvPr>
                <p14:cNvContentPartPr/>
                <p14:nvPr/>
              </p14:nvContentPartPr>
              <p14:xfrm>
                <a:off x="9117280" y="3039547"/>
                <a:ext cx="86400" cy="88560"/>
              </p14:xfrm>
            </p:contentPart>
          </mc:Choice>
          <mc:Fallback xmlns="">
            <p:pic>
              <p:nvPicPr>
                <p:cNvPr id="260" name="Freihand 259">
                  <a:extLst>
                    <a:ext uri="{FF2B5EF4-FFF2-40B4-BE49-F238E27FC236}">
                      <a16:creationId xmlns:a16="http://schemas.microsoft.com/office/drawing/2014/main" id="{8E602ECF-2894-4682-8BDB-EC1EA8E8DE2C}"/>
                    </a:ext>
                  </a:extLst>
                </p:cNvPr>
                <p:cNvPicPr/>
                <p:nvPr/>
              </p:nvPicPr>
              <p:blipFill>
                <a:blip r:embed="rId442"/>
                <a:stretch>
                  <a:fillRect/>
                </a:stretch>
              </p:blipFill>
              <p:spPr>
                <a:xfrm>
                  <a:off x="9112960" y="3035227"/>
                  <a:ext cx="95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61" name="Freihand 260">
                  <a:extLst>
                    <a:ext uri="{FF2B5EF4-FFF2-40B4-BE49-F238E27FC236}">
                      <a16:creationId xmlns:a16="http://schemas.microsoft.com/office/drawing/2014/main" id="{81FF29A3-C032-451C-B4B2-D7BD980E6A1D}"/>
                    </a:ext>
                  </a:extLst>
                </p14:cNvPr>
                <p14:cNvContentPartPr/>
                <p14:nvPr/>
              </p14:nvContentPartPr>
              <p14:xfrm>
                <a:off x="9249400" y="3031987"/>
                <a:ext cx="82080" cy="86400"/>
              </p14:xfrm>
            </p:contentPart>
          </mc:Choice>
          <mc:Fallback xmlns="">
            <p:pic>
              <p:nvPicPr>
                <p:cNvPr id="261" name="Freihand 260">
                  <a:extLst>
                    <a:ext uri="{FF2B5EF4-FFF2-40B4-BE49-F238E27FC236}">
                      <a16:creationId xmlns:a16="http://schemas.microsoft.com/office/drawing/2014/main" id="{81FF29A3-C032-451C-B4B2-D7BD980E6A1D}"/>
                    </a:ext>
                  </a:extLst>
                </p:cNvPr>
                <p:cNvPicPr/>
                <p:nvPr/>
              </p:nvPicPr>
              <p:blipFill>
                <a:blip r:embed="rId444"/>
                <a:stretch>
                  <a:fillRect/>
                </a:stretch>
              </p:blipFill>
              <p:spPr>
                <a:xfrm>
                  <a:off x="9245080" y="3027667"/>
                  <a:ext cx="907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62" name="Freihand 261">
                  <a:extLst>
                    <a:ext uri="{FF2B5EF4-FFF2-40B4-BE49-F238E27FC236}">
                      <a16:creationId xmlns:a16="http://schemas.microsoft.com/office/drawing/2014/main" id="{47084089-869E-4F51-8466-005931E72A19}"/>
                    </a:ext>
                  </a:extLst>
                </p14:cNvPr>
                <p14:cNvContentPartPr/>
                <p14:nvPr/>
              </p14:nvContentPartPr>
              <p14:xfrm>
                <a:off x="9228880" y="3002827"/>
                <a:ext cx="54000" cy="45720"/>
              </p14:xfrm>
            </p:contentPart>
          </mc:Choice>
          <mc:Fallback xmlns="">
            <p:pic>
              <p:nvPicPr>
                <p:cNvPr id="262" name="Freihand 261">
                  <a:extLst>
                    <a:ext uri="{FF2B5EF4-FFF2-40B4-BE49-F238E27FC236}">
                      <a16:creationId xmlns:a16="http://schemas.microsoft.com/office/drawing/2014/main" id="{47084089-869E-4F51-8466-005931E72A19}"/>
                    </a:ext>
                  </a:extLst>
                </p:cNvPr>
                <p:cNvPicPr/>
                <p:nvPr/>
              </p:nvPicPr>
              <p:blipFill>
                <a:blip r:embed="rId446"/>
                <a:stretch>
                  <a:fillRect/>
                </a:stretch>
              </p:blipFill>
              <p:spPr>
                <a:xfrm>
                  <a:off x="9224560" y="2998507"/>
                  <a:ext cx="626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63" name="Freihand 262">
                  <a:extLst>
                    <a:ext uri="{FF2B5EF4-FFF2-40B4-BE49-F238E27FC236}">
                      <a16:creationId xmlns:a16="http://schemas.microsoft.com/office/drawing/2014/main" id="{D9627EB6-1CC2-4D1F-9251-453540EE7E33}"/>
                    </a:ext>
                  </a:extLst>
                </p14:cNvPr>
                <p14:cNvContentPartPr/>
                <p14:nvPr/>
              </p14:nvContentPartPr>
              <p14:xfrm>
                <a:off x="9310960" y="3059707"/>
                <a:ext cx="74160" cy="68040"/>
              </p14:xfrm>
            </p:contentPart>
          </mc:Choice>
          <mc:Fallback xmlns="">
            <p:pic>
              <p:nvPicPr>
                <p:cNvPr id="263" name="Freihand 262">
                  <a:extLst>
                    <a:ext uri="{FF2B5EF4-FFF2-40B4-BE49-F238E27FC236}">
                      <a16:creationId xmlns:a16="http://schemas.microsoft.com/office/drawing/2014/main" id="{D9627EB6-1CC2-4D1F-9251-453540EE7E33}"/>
                    </a:ext>
                  </a:extLst>
                </p:cNvPr>
                <p:cNvPicPr/>
                <p:nvPr/>
              </p:nvPicPr>
              <p:blipFill>
                <a:blip r:embed="rId448"/>
                <a:stretch>
                  <a:fillRect/>
                </a:stretch>
              </p:blipFill>
              <p:spPr>
                <a:xfrm>
                  <a:off x="9306640" y="3055387"/>
                  <a:ext cx="828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64" name="Freihand 263">
                  <a:extLst>
                    <a:ext uri="{FF2B5EF4-FFF2-40B4-BE49-F238E27FC236}">
                      <a16:creationId xmlns:a16="http://schemas.microsoft.com/office/drawing/2014/main" id="{D1DB9355-150D-4F19-BDE8-368303C3734B}"/>
                    </a:ext>
                  </a:extLst>
                </p14:cNvPr>
                <p14:cNvContentPartPr/>
                <p14:nvPr/>
              </p14:nvContentPartPr>
              <p14:xfrm>
                <a:off x="9633880" y="2895907"/>
                <a:ext cx="168120" cy="43560"/>
              </p14:xfrm>
            </p:contentPart>
          </mc:Choice>
          <mc:Fallback xmlns="">
            <p:pic>
              <p:nvPicPr>
                <p:cNvPr id="264" name="Freihand 263">
                  <a:extLst>
                    <a:ext uri="{FF2B5EF4-FFF2-40B4-BE49-F238E27FC236}">
                      <a16:creationId xmlns:a16="http://schemas.microsoft.com/office/drawing/2014/main" id="{D1DB9355-150D-4F19-BDE8-368303C3734B}"/>
                    </a:ext>
                  </a:extLst>
                </p:cNvPr>
                <p:cNvPicPr/>
                <p:nvPr/>
              </p:nvPicPr>
              <p:blipFill>
                <a:blip r:embed="rId450"/>
                <a:stretch>
                  <a:fillRect/>
                </a:stretch>
              </p:blipFill>
              <p:spPr>
                <a:xfrm>
                  <a:off x="9629560" y="2891587"/>
                  <a:ext cx="1767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65" name="Freihand 264">
                  <a:extLst>
                    <a:ext uri="{FF2B5EF4-FFF2-40B4-BE49-F238E27FC236}">
                      <a16:creationId xmlns:a16="http://schemas.microsoft.com/office/drawing/2014/main" id="{992F4003-F9EE-4D33-AF1D-CA9CD2524E89}"/>
                    </a:ext>
                  </a:extLst>
                </p14:cNvPr>
                <p14:cNvContentPartPr/>
                <p14:nvPr/>
              </p14:nvContentPartPr>
              <p14:xfrm>
                <a:off x="9645760" y="2966827"/>
                <a:ext cx="151920" cy="54720"/>
              </p14:xfrm>
            </p:contentPart>
          </mc:Choice>
          <mc:Fallback xmlns="">
            <p:pic>
              <p:nvPicPr>
                <p:cNvPr id="265" name="Freihand 264">
                  <a:extLst>
                    <a:ext uri="{FF2B5EF4-FFF2-40B4-BE49-F238E27FC236}">
                      <a16:creationId xmlns:a16="http://schemas.microsoft.com/office/drawing/2014/main" id="{992F4003-F9EE-4D33-AF1D-CA9CD2524E89}"/>
                    </a:ext>
                  </a:extLst>
                </p:cNvPr>
                <p:cNvPicPr/>
                <p:nvPr/>
              </p:nvPicPr>
              <p:blipFill>
                <a:blip r:embed="rId452"/>
                <a:stretch>
                  <a:fillRect/>
                </a:stretch>
              </p:blipFill>
              <p:spPr>
                <a:xfrm>
                  <a:off x="9641440" y="2962507"/>
                  <a:ext cx="1605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67" name="Freihand 266">
                  <a:extLst>
                    <a:ext uri="{FF2B5EF4-FFF2-40B4-BE49-F238E27FC236}">
                      <a16:creationId xmlns:a16="http://schemas.microsoft.com/office/drawing/2014/main" id="{64BCFB08-162C-4D7E-AA98-C20E5900CAC5}"/>
                    </a:ext>
                  </a:extLst>
                </p14:cNvPr>
                <p14:cNvContentPartPr/>
                <p14:nvPr/>
              </p14:nvContentPartPr>
              <p14:xfrm>
                <a:off x="9886240" y="2822107"/>
                <a:ext cx="119880" cy="163440"/>
              </p14:xfrm>
            </p:contentPart>
          </mc:Choice>
          <mc:Fallback xmlns="">
            <p:pic>
              <p:nvPicPr>
                <p:cNvPr id="267" name="Freihand 266">
                  <a:extLst>
                    <a:ext uri="{FF2B5EF4-FFF2-40B4-BE49-F238E27FC236}">
                      <a16:creationId xmlns:a16="http://schemas.microsoft.com/office/drawing/2014/main" id="{64BCFB08-162C-4D7E-AA98-C20E5900CAC5}"/>
                    </a:ext>
                  </a:extLst>
                </p:cNvPr>
                <p:cNvPicPr/>
                <p:nvPr/>
              </p:nvPicPr>
              <p:blipFill>
                <a:blip r:embed="rId454"/>
                <a:stretch>
                  <a:fillRect/>
                </a:stretch>
              </p:blipFill>
              <p:spPr>
                <a:xfrm>
                  <a:off x="9881920" y="2817787"/>
                  <a:ext cx="1285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68" name="Freihand 267">
                  <a:extLst>
                    <a:ext uri="{FF2B5EF4-FFF2-40B4-BE49-F238E27FC236}">
                      <a16:creationId xmlns:a16="http://schemas.microsoft.com/office/drawing/2014/main" id="{85E0B059-0080-469F-8605-3504E5E728CA}"/>
                    </a:ext>
                  </a:extLst>
                </p14:cNvPr>
                <p14:cNvContentPartPr/>
                <p14:nvPr/>
              </p14:nvContentPartPr>
              <p14:xfrm>
                <a:off x="10047520" y="2821387"/>
                <a:ext cx="99720" cy="133560"/>
              </p14:xfrm>
            </p:contentPart>
          </mc:Choice>
          <mc:Fallback xmlns="">
            <p:pic>
              <p:nvPicPr>
                <p:cNvPr id="268" name="Freihand 267">
                  <a:extLst>
                    <a:ext uri="{FF2B5EF4-FFF2-40B4-BE49-F238E27FC236}">
                      <a16:creationId xmlns:a16="http://schemas.microsoft.com/office/drawing/2014/main" id="{85E0B059-0080-469F-8605-3504E5E728CA}"/>
                    </a:ext>
                  </a:extLst>
                </p:cNvPr>
                <p:cNvPicPr/>
                <p:nvPr/>
              </p:nvPicPr>
              <p:blipFill>
                <a:blip r:embed="rId456"/>
                <a:stretch>
                  <a:fillRect/>
                </a:stretch>
              </p:blipFill>
              <p:spPr>
                <a:xfrm>
                  <a:off x="10043200" y="2817067"/>
                  <a:ext cx="1083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69" name="Freihand 268">
                  <a:extLst>
                    <a:ext uri="{FF2B5EF4-FFF2-40B4-BE49-F238E27FC236}">
                      <a16:creationId xmlns:a16="http://schemas.microsoft.com/office/drawing/2014/main" id="{19F5D705-EDA1-4091-B4EF-C23D0CB61596}"/>
                    </a:ext>
                  </a:extLst>
                </p14:cNvPr>
                <p14:cNvContentPartPr/>
                <p14:nvPr/>
              </p14:nvContentPartPr>
              <p14:xfrm>
                <a:off x="10140400" y="2821387"/>
                <a:ext cx="114120" cy="131040"/>
              </p14:xfrm>
            </p:contentPart>
          </mc:Choice>
          <mc:Fallback xmlns="">
            <p:pic>
              <p:nvPicPr>
                <p:cNvPr id="269" name="Freihand 268">
                  <a:extLst>
                    <a:ext uri="{FF2B5EF4-FFF2-40B4-BE49-F238E27FC236}">
                      <a16:creationId xmlns:a16="http://schemas.microsoft.com/office/drawing/2014/main" id="{19F5D705-EDA1-4091-B4EF-C23D0CB61596}"/>
                    </a:ext>
                  </a:extLst>
                </p:cNvPr>
                <p:cNvPicPr/>
                <p:nvPr/>
              </p:nvPicPr>
              <p:blipFill>
                <a:blip r:embed="rId458"/>
                <a:stretch>
                  <a:fillRect/>
                </a:stretch>
              </p:blipFill>
              <p:spPr>
                <a:xfrm>
                  <a:off x="10136080" y="2817067"/>
                  <a:ext cx="1227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70" name="Freihand 269">
                  <a:extLst>
                    <a:ext uri="{FF2B5EF4-FFF2-40B4-BE49-F238E27FC236}">
                      <a16:creationId xmlns:a16="http://schemas.microsoft.com/office/drawing/2014/main" id="{85AE2F1D-C904-4930-A9BA-25E0B1E0351E}"/>
                    </a:ext>
                  </a:extLst>
                </p14:cNvPr>
                <p14:cNvContentPartPr/>
                <p14:nvPr/>
              </p14:nvContentPartPr>
              <p14:xfrm>
                <a:off x="10263520" y="2807707"/>
                <a:ext cx="92880" cy="169920"/>
              </p14:xfrm>
            </p:contentPart>
          </mc:Choice>
          <mc:Fallback xmlns="">
            <p:pic>
              <p:nvPicPr>
                <p:cNvPr id="270" name="Freihand 269">
                  <a:extLst>
                    <a:ext uri="{FF2B5EF4-FFF2-40B4-BE49-F238E27FC236}">
                      <a16:creationId xmlns:a16="http://schemas.microsoft.com/office/drawing/2014/main" id="{85AE2F1D-C904-4930-A9BA-25E0B1E0351E}"/>
                    </a:ext>
                  </a:extLst>
                </p:cNvPr>
                <p:cNvPicPr/>
                <p:nvPr/>
              </p:nvPicPr>
              <p:blipFill>
                <a:blip r:embed="rId460"/>
                <a:stretch>
                  <a:fillRect/>
                </a:stretch>
              </p:blipFill>
              <p:spPr>
                <a:xfrm>
                  <a:off x="10259200" y="2803387"/>
                  <a:ext cx="1015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71" name="Freihand 270">
                  <a:extLst>
                    <a:ext uri="{FF2B5EF4-FFF2-40B4-BE49-F238E27FC236}">
                      <a16:creationId xmlns:a16="http://schemas.microsoft.com/office/drawing/2014/main" id="{2EA4A680-CB0C-4A39-BA33-F737341034C5}"/>
                    </a:ext>
                  </a:extLst>
                </p14:cNvPr>
                <p14:cNvContentPartPr/>
                <p14:nvPr/>
              </p14:nvContentPartPr>
              <p14:xfrm>
                <a:off x="10389520" y="2935867"/>
                <a:ext cx="27360" cy="65160"/>
              </p14:xfrm>
            </p:contentPart>
          </mc:Choice>
          <mc:Fallback xmlns="">
            <p:pic>
              <p:nvPicPr>
                <p:cNvPr id="271" name="Freihand 270">
                  <a:extLst>
                    <a:ext uri="{FF2B5EF4-FFF2-40B4-BE49-F238E27FC236}">
                      <a16:creationId xmlns:a16="http://schemas.microsoft.com/office/drawing/2014/main" id="{2EA4A680-CB0C-4A39-BA33-F737341034C5}"/>
                    </a:ext>
                  </a:extLst>
                </p:cNvPr>
                <p:cNvPicPr/>
                <p:nvPr/>
              </p:nvPicPr>
              <p:blipFill>
                <a:blip r:embed="rId462"/>
                <a:stretch>
                  <a:fillRect/>
                </a:stretch>
              </p:blipFill>
              <p:spPr>
                <a:xfrm>
                  <a:off x="10385200" y="2931547"/>
                  <a:ext cx="360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72" name="Freihand 271">
                  <a:extLst>
                    <a:ext uri="{FF2B5EF4-FFF2-40B4-BE49-F238E27FC236}">
                      <a16:creationId xmlns:a16="http://schemas.microsoft.com/office/drawing/2014/main" id="{35DBBD13-0303-46FD-AF31-609C1BC6C13B}"/>
                    </a:ext>
                  </a:extLst>
                </p14:cNvPr>
                <p14:cNvContentPartPr/>
                <p14:nvPr/>
              </p14:nvContentPartPr>
              <p14:xfrm>
                <a:off x="10447840" y="2808067"/>
                <a:ext cx="84240" cy="130320"/>
              </p14:xfrm>
            </p:contentPart>
          </mc:Choice>
          <mc:Fallback xmlns="">
            <p:pic>
              <p:nvPicPr>
                <p:cNvPr id="272" name="Freihand 271">
                  <a:extLst>
                    <a:ext uri="{FF2B5EF4-FFF2-40B4-BE49-F238E27FC236}">
                      <a16:creationId xmlns:a16="http://schemas.microsoft.com/office/drawing/2014/main" id="{35DBBD13-0303-46FD-AF31-609C1BC6C13B}"/>
                    </a:ext>
                  </a:extLst>
                </p:cNvPr>
                <p:cNvPicPr/>
                <p:nvPr/>
              </p:nvPicPr>
              <p:blipFill>
                <a:blip r:embed="rId464"/>
                <a:stretch>
                  <a:fillRect/>
                </a:stretch>
              </p:blipFill>
              <p:spPr>
                <a:xfrm>
                  <a:off x="10443520" y="2803747"/>
                  <a:ext cx="928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73" name="Freihand 272">
                  <a:extLst>
                    <a:ext uri="{FF2B5EF4-FFF2-40B4-BE49-F238E27FC236}">
                      <a16:creationId xmlns:a16="http://schemas.microsoft.com/office/drawing/2014/main" id="{84CAF9E5-A6AB-4080-9E6D-C09535AC0D58}"/>
                    </a:ext>
                  </a:extLst>
                </p14:cNvPr>
                <p14:cNvContentPartPr/>
                <p14:nvPr/>
              </p14:nvContentPartPr>
              <p14:xfrm>
                <a:off x="10498240" y="2864947"/>
                <a:ext cx="34560" cy="92880"/>
              </p14:xfrm>
            </p:contentPart>
          </mc:Choice>
          <mc:Fallback xmlns="">
            <p:pic>
              <p:nvPicPr>
                <p:cNvPr id="273" name="Freihand 272">
                  <a:extLst>
                    <a:ext uri="{FF2B5EF4-FFF2-40B4-BE49-F238E27FC236}">
                      <a16:creationId xmlns:a16="http://schemas.microsoft.com/office/drawing/2014/main" id="{84CAF9E5-A6AB-4080-9E6D-C09535AC0D58}"/>
                    </a:ext>
                  </a:extLst>
                </p:cNvPr>
                <p:cNvPicPr/>
                <p:nvPr/>
              </p:nvPicPr>
              <p:blipFill>
                <a:blip r:embed="rId466"/>
                <a:stretch>
                  <a:fillRect/>
                </a:stretch>
              </p:blipFill>
              <p:spPr>
                <a:xfrm>
                  <a:off x="10493920" y="2860627"/>
                  <a:ext cx="432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74" name="Freihand 273">
                  <a:extLst>
                    <a:ext uri="{FF2B5EF4-FFF2-40B4-BE49-F238E27FC236}">
                      <a16:creationId xmlns:a16="http://schemas.microsoft.com/office/drawing/2014/main" id="{B4C1E4E9-D702-483E-ACFF-A10CAB8D654A}"/>
                    </a:ext>
                  </a:extLst>
                </p14:cNvPr>
                <p14:cNvContentPartPr/>
                <p14:nvPr/>
              </p14:nvContentPartPr>
              <p14:xfrm>
                <a:off x="10576360" y="2806627"/>
                <a:ext cx="162720" cy="143280"/>
              </p14:xfrm>
            </p:contentPart>
          </mc:Choice>
          <mc:Fallback xmlns="">
            <p:pic>
              <p:nvPicPr>
                <p:cNvPr id="274" name="Freihand 273">
                  <a:extLst>
                    <a:ext uri="{FF2B5EF4-FFF2-40B4-BE49-F238E27FC236}">
                      <a16:creationId xmlns:a16="http://schemas.microsoft.com/office/drawing/2014/main" id="{B4C1E4E9-D702-483E-ACFF-A10CAB8D654A}"/>
                    </a:ext>
                  </a:extLst>
                </p:cNvPr>
                <p:cNvPicPr/>
                <p:nvPr/>
              </p:nvPicPr>
              <p:blipFill>
                <a:blip r:embed="rId468"/>
                <a:stretch>
                  <a:fillRect/>
                </a:stretch>
              </p:blipFill>
              <p:spPr>
                <a:xfrm>
                  <a:off x="10572040" y="2802307"/>
                  <a:ext cx="1713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76" name="Freihand 275">
                  <a:extLst>
                    <a:ext uri="{FF2B5EF4-FFF2-40B4-BE49-F238E27FC236}">
                      <a16:creationId xmlns:a16="http://schemas.microsoft.com/office/drawing/2014/main" id="{6ACB2C21-37AA-4F82-99D6-8E711149E392}"/>
                    </a:ext>
                  </a:extLst>
                </p14:cNvPr>
                <p14:cNvContentPartPr/>
                <p14:nvPr/>
              </p14:nvContentPartPr>
              <p14:xfrm>
                <a:off x="8556760" y="3429787"/>
                <a:ext cx="151200" cy="1800"/>
              </p14:xfrm>
            </p:contentPart>
          </mc:Choice>
          <mc:Fallback xmlns="">
            <p:pic>
              <p:nvPicPr>
                <p:cNvPr id="276" name="Freihand 275">
                  <a:extLst>
                    <a:ext uri="{FF2B5EF4-FFF2-40B4-BE49-F238E27FC236}">
                      <a16:creationId xmlns:a16="http://schemas.microsoft.com/office/drawing/2014/main" id="{6ACB2C21-37AA-4F82-99D6-8E711149E392}"/>
                    </a:ext>
                  </a:extLst>
                </p:cNvPr>
                <p:cNvPicPr/>
                <p:nvPr/>
              </p:nvPicPr>
              <p:blipFill>
                <a:blip r:embed="rId470"/>
                <a:stretch>
                  <a:fillRect/>
                </a:stretch>
              </p:blipFill>
              <p:spPr>
                <a:xfrm>
                  <a:off x="8552440" y="3425467"/>
                  <a:ext cx="1598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77" name="Freihand 276">
                  <a:extLst>
                    <a:ext uri="{FF2B5EF4-FFF2-40B4-BE49-F238E27FC236}">
                      <a16:creationId xmlns:a16="http://schemas.microsoft.com/office/drawing/2014/main" id="{C79C6895-BB72-4845-B7AF-51099360E4CF}"/>
                    </a:ext>
                  </a:extLst>
                </p14:cNvPr>
                <p14:cNvContentPartPr/>
                <p14:nvPr/>
              </p14:nvContentPartPr>
              <p14:xfrm>
                <a:off x="8552080" y="3467947"/>
                <a:ext cx="135360" cy="10800"/>
              </p14:xfrm>
            </p:contentPart>
          </mc:Choice>
          <mc:Fallback xmlns="">
            <p:pic>
              <p:nvPicPr>
                <p:cNvPr id="277" name="Freihand 276">
                  <a:extLst>
                    <a:ext uri="{FF2B5EF4-FFF2-40B4-BE49-F238E27FC236}">
                      <a16:creationId xmlns:a16="http://schemas.microsoft.com/office/drawing/2014/main" id="{C79C6895-BB72-4845-B7AF-51099360E4CF}"/>
                    </a:ext>
                  </a:extLst>
                </p:cNvPr>
                <p:cNvPicPr/>
                <p:nvPr/>
              </p:nvPicPr>
              <p:blipFill>
                <a:blip r:embed="rId472"/>
                <a:stretch>
                  <a:fillRect/>
                </a:stretch>
              </p:blipFill>
              <p:spPr>
                <a:xfrm>
                  <a:off x="8547760" y="3463627"/>
                  <a:ext cx="144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78" name="Freihand 277">
                  <a:extLst>
                    <a:ext uri="{FF2B5EF4-FFF2-40B4-BE49-F238E27FC236}">
                      <a16:creationId xmlns:a16="http://schemas.microsoft.com/office/drawing/2014/main" id="{55BBF991-9164-4DEF-B558-78A15C8739E4}"/>
                    </a:ext>
                  </a:extLst>
                </p14:cNvPr>
                <p14:cNvContentPartPr/>
                <p14:nvPr/>
              </p14:nvContentPartPr>
              <p14:xfrm>
                <a:off x="8708680" y="3375787"/>
                <a:ext cx="92520" cy="184320"/>
              </p14:xfrm>
            </p:contentPart>
          </mc:Choice>
          <mc:Fallback xmlns="">
            <p:pic>
              <p:nvPicPr>
                <p:cNvPr id="278" name="Freihand 277">
                  <a:extLst>
                    <a:ext uri="{FF2B5EF4-FFF2-40B4-BE49-F238E27FC236}">
                      <a16:creationId xmlns:a16="http://schemas.microsoft.com/office/drawing/2014/main" id="{55BBF991-9164-4DEF-B558-78A15C8739E4}"/>
                    </a:ext>
                  </a:extLst>
                </p:cNvPr>
                <p:cNvPicPr/>
                <p:nvPr/>
              </p:nvPicPr>
              <p:blipFill>
                <a:blip r:embed="rId474"/>
                <a:stretch>
                  <a:fillRect/>
                </a:stretch>
              </p:blipFill>
              <p:spPr>
                <a:xfrm>
                  <a:off x="8704360" y="3371467"/>
                  <a:ext cx="1011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80" name="Freihand 279">
                  <a:extLst>
                    <a:ext uri="{FF2B5EF4-FFF2-40B4-BE49-F238E27FC236}">
                      <a16:creationId xmlns:a16="http://schemas.microsoft.com/office/drawing/2014/main" id="{4785122C-8EC2-46E6-8B06-FD643093FF9A}"/>
                    </a:ext>
                  </a:extLst>
                </p14:cNvPr>
                <p14:cNvContentPartPr/>
                <p14:nvPr/>
              </p14:nvContentPartPr>
              <p14:xfrm>
                <a:off x="8945200" y="3336907"/>
                <a:ext cx="114840" cy="124200"/>
              </p14:xfrm>
            </p:contentPart>
          </mc:Choice>
          <mc:Fallback xmlns="">
            <p:pic>
              <p:nvPicPr>
                <p:cNvPr id="280" name="Freihand 279">
                  <a:extLst>
                    <a:ext uri="{FF2B5EF4-FFF2-40B4-BE49-F238E27FC236}">
                      <a16:creationId xmlns:a16="http://schemas.microsoft.com/office/drawing/2014/main" id="{4785122C-8EC2-46E6-8B06-FD643093FF9A}"/>
                    </a:ext>
                  </a:extLst>
                </p:cNvPr>
                <p:cNvPicPr/>
                <p:nvPr/>
              </p:nvPicPr>
              <p:blipFill>
                <a:blip r:embed="rId476"/>
                <a:stretch>
                  <a:fillRect/>
                </a:stretch>
              </p:blipFill>
              <p:spPr>
                <a:xfrm>
                  <a:off x="8940880" y="3332587"/>
                  <a:ext cx="1234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81" name="Freihand 280">
                  <a:extLst>
                    <a:ext uri="{FF2B5EF4-FFF2-40B4-BE49-F238E27FC236}">
                      <a16:creationId xmlns:a16="http://schemas.microsoft.com/office/drawing/2014/main" id="{DD32D392-E797-4879-B0CC-59D673B570C5}"/>
                    </a:ext>
                  </a:extLst>
                </p14:cNvPr>
                <p14:cNvContentPartPr/>
                <p14:nvPr/>
              </p14:nvContentPartPr>
              <p14:xfrm>
                <a:off x="9098920" y="3327907"/>
                <a:ext cx="103320" cy="112320"/>
              </p14:xfrm>
            </p:contentPart>
          </mc:Choice>
          <mc:Fallback xmlns="">
            <p:pic>
              <p:nvPicPr>
                <p:cNvPr id="281" name="Freihand 280">
                  <a:extLst>
                    <a:ext uri="{FF2B5EF4-FFF2-40B4-BE49-F238E27FC236}">
                      <a16:creationId xmlns:a16="http://schemas.microsoft.com/office/drawing/2014/main" id="{DD32D392-E797-4879-B0CC-59D673B570C5}"/>
                    </a:ext>
                  </a:extLst>
                </p:cNvPr>
                <p:cNvPicPr/>
                <p:nvPr/>
              </p:nvPicPr>
              <p:blipFill>
                <a:blip r:embed="rId478"/>
                <a:stretch>
                  <a:fillRect/>
                </a:stretch>
              </p:blipFill>
              <p:spPr>
                <a:xfrm>
                  <a:off x="9094600" y="3323587"/>
                  <a:ext cx="1119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82" name="Freihand 281">
                  <a:extLst>
                    <a:ext uri="{FF2B5EF4-FFF2-40B4-BE49-F238E27FC236}">
                      <a16:creationId xmlns:a16="http://schemas.microsoft.com/office/drawing/2014/main" id="{44CE7C8D-472F-4761-8E19-FD17908B3EBF}"/>
                    </a:ext>
                  </a:extLst>
                </p14:cNvPr>
                <p14:cNvContentPartPr/>
                <p14:nvPr/>
              </p14:nvContentPartPr>
              <p14:xfrm>
                <a:off x="9236080" y="3326467"/>
                <a:ext cx="84600" cy="125280"/>
              </p14:xfrm>
            </p:contentPart>
          </mc:Choice>
          <mc:Fallback xmlns="">
            <p:pic>
              <p:nvPicPr>
                <p:cNvPr id="282" name="Freihand 281">
                  <a:extLst>
                    <a:ext uri="{FF2B5EF4-FFF2-40B4-BE49-F238E27FC236}">
                      <a16:creationId xmlns:a16="http://schemas.microsoft.com/office/drawing/2014/main" id="{44CE7C8D-472F-4761-8E19-FD17908B3EBF}"/>
                    </a:ext>
                  </a:extLst>
                </p:cNvPr>
                <p:cNvPicPr/>
                <p:nvPr/>
              </p:nvPicPr>
              <p:blipFill>
                <a:blip r:embed="rId480"/>
                <a:stretch>
                  <a:fillRect/>
                </a:stretch>
              </p:blipFill>
              <p:spPr>
                <a:xfrm>
                  <a:off x="9231760" y="3322147"/>
                  <a:ext cx="932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83" name="Freihand 282">
                  <a:extLst>
                    <a:ext uri="{FF2B5EF4-FFF2-40B4-BE49-F238E27FC236}">
                      <a16:creationId xmlns:a16="http://schemas.microsoft.com/office/drawing/2014/main" id="{A4C4277F-EE89-40F5-BF84-AAA1284D498E}"/>
                    </a:ext>
                  </a:extLst>
                </p14:cNvPr>
                <p14:cNvContentPartPr/>
                <p14:nvPr/>
              </p14:nvContentPartPr>
              <p14:xfrm>
                <a:off x="9263080" y="3309907"/>
                <a:ext cx="109080" cy="9360"/>
              </p14:xfrm>
            </p:contentPart>
          </mc:Choice>
          <mc:Fallback xmlns="">
            <p:pic>
              <p:nvPicPr>
                <p:cNvPr id="283" name="Freihand 282">
                  <a:extLst>
                    <a:ext uri="{FF2B5EF4-FFF2-40B4-BE49-F238E27FC236}">
                      <a16:creationId xmlns:a16="http://schemas.microsoft.com/office/drawing/2014/main" id="{A4C4277F-EE89-40F5-BF84-AAA1284D498E}"/>
                    </a:ext>
                  </a:extLst>
                </p:cNvPr>
                <p:cNvPicPr/>
                <p:nvPr/>
              </p:nvPicPr>
              <p:blipFill>
                <a:blip r:embed="rId482"/>
                <a:stretch>
                  <a:fillRect/>
                </a:stretch>
              </p:blipFill>
              <p:spPr>
                <a:xfrm>
                  <a:off x="9258760" y="3305587"/>
                  <a:ext cx="117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84" name="Freihand 283">
                  <a:extLst>
                    <a:ext uri="{FF2B5EF4-FFF2-40B4-BE49-F238E27FC236}">
                      <a16:creationId xmlns:a16="http://schemas.microsoft.com/office/drawing/2014/main" id="{EF4A82A8-FCE7-4D95-96CF-4DF9094C757E}"/>
                    </a:ext>
                  </a:extLst>
                </p14:cNvPr>
                <p14:cNvContentPartPr/>
                <p14:nvPr/>
              </p14:nvContentPartPr>
              <p14:xfrm>
                <a:off x="9364960" y="3302707"/>
                <a:ext cx="83520" cy="112680"/>
              </p14:xfrm>
            </p:contentPart>
          </mc:Choice>
          <mc:Fallback xmlns="">
            <p:pic>
              <p:nvPicPr>
                <p:cNvPr id="284" name="Freihand 283">
                  <a:extLst>
                    <a:ext uri="{FF2B5EF4-FFF2-40B4-BE49-F238E27FC236}">
                      <a16:creationId xmlns:a16="http://schemas.microsoft.com/office/drawing/2014/main" id="{EF4A82A8-FCE7-4D95-96CF-4DF9094C757E}"/>
                    </a:ext>
                  </a:extLst>
                </p:cNvPr>
                <p:cNvPicPr/>
                <p:nvPr/>
              </p:nvPicPr>
              <p:blipFill>
                <a:blip r:embed="rId484"/>
                <a:stretch>
                  <a:fillRect/>
                </a:stretch>
              </p:blipFill>
              <p:spPr>
                <a:xfrm>
                  <a:off x="9360640" y="3298387"/>
                  <a:ext cx="921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85" name="Freihand 284">
                  <a:extLst>
                    <a:ext uri="{FF2B5EF4-FFF2-40B4-BE49-F238E27FC236}">
                      <a16:creationId xmlns:a16="http://schemas.microsoft.com/office/drawing/2014/main" id="{E1B9FC96-0AD1-44DB-BC21-3B2235596137}"/>
                    </a:ext>
                  </a:extLst>
                </p14:cNvPr>
                <p14:cNvContentPartPr/>
                <p14:nvPr/>
              </p14:nvContentPartPr>
              <p14:xfrm>
                <a:off x="9529120" y="3282907"/>
                <a:ext cx="101520" cy="87840"/>
              </p14:xfrm>
            </p:contentPart>
          </mc:Choice>
          <mc:Fallback xmlns="">
            <p:pic>
              <p:nvPicPr>
                <p:cNvPr id="285" name="Freihand 284">
                  <a:extLst>
                    <a:ext uri="{FF2B5EF4-FFF2-40B4-BE49-F238E27FC236}">
                      <a16:creationId xmlns:a16="http://schemas.microsoft.com/office/drawing/2014/main" id="{E1B9FC96-0AD1-44DB-BC21-3B2235596137}"/>
                    </a:ext>
                  </a:extLst>
                </p:cNvPr>
                <p:cNvPicPr/>
                <p:nvPr/>
              </p:nvPicPr>
              <p:blipFill>
                <a:blip r:embed="rId486"/>
                <a:stretch>
                  <a:fillRect/>
                </a:stretch>
              </p:blipFill>
              <p:spPr>
                <a:xfrm>
                  <a:off x="9524800" y="3278587"/>
                  <a:ext cx="1101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87" name="Freihand 286">
                  <a:extLst>
                    <a:ext uri="{FF2B5EF4-FFF2-40B4-BE49-F238E27FC236}">
                      <a16:creationId xmlns:a16="http://schemas.microsoft.com/office/drawing/2014/main" id="{6CEED7F8-0F26-470E-AC68-7F9C1AFF689D}"/>
                    </a:ext>
                  </a:extLst>
                </p14:cNvPr>
                <p14:cNvContentPartPr/>
                <p14:nvPr/>
              </p14:nvContentPartPr>
              <p14:xfrm>
                <a:off x="9474760" y="3329707"/>
                <a:ext cx="109080" cy="10440"/>
              </p14:xfrm>
            </p:contentPart>
          </mc:Choice>
          <mc:Fallback xmlns="">
            <p:pic>
              <p:nvPicPr>
                <p:cNvPr id="287" name="Freihand 286">
                  <a:extLst>
                    <a:ext uri="{FF2B5EF4-FFF2-40B4-BE49-F238E27FC236}">
                      <a16:creationId xmlns:a16="http://schemas.microsoft.com/office/drawing/2014/main" id="{6CEED7F8-0F26-470E-AC68-7F9C1AFF689D}"/>
                    </a:ext>
                  </a:extLst>
                </p:cNvPr>
                <p:cNvPicPr/>
                <p:nvPr/>
              </p:nvPicPr>
              <p:blipFill>
                <a:blip r:embed="rId488"/>
                <a:stretch>
                  <a:fillRect/>
                </a:stretch>
              </p:blipFill>
              <p:spPr>
                <a:xfrm>
                  <a:off x="9470440" y="3325387"/>
                  <a:ext cx="1177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88" name="Freihand 287">
                  <a:extLst>
                    <a:ext uri="{FF2B5EF4-FFF2-40B4-BE49-F238E27FC236}">
                      <a16:creationId xmlns:a16="http://schemas.microsoft.com/office/drawing/2014/main" id="{B505ED38-ACFD-4F67-962F-56721877D4E9}"/>
                    </a:ext>
                  </a:extLst>
                </p14:cNvPr>
                <p14:cNvContentPartPr/>
                <p14:nvPr/>
              </p14:nvContentPartPr>
              <p14:xfrm>
                <a:off x="9502840" y="3324307"/>
                <a:ext cx="113040" cy="29160"/>
              </p14:xfrm>
            </p:contentPart>
          </mc:Choice>
          <mc:Fallback xmlns="">
            <p:pic>
              <p:nvPicPr>
                <p:cNvPr id="288" name="Freihand 287">
                  <a:extLst>
                    <a:ext uri="{FF2B5EF4-FFF2-40B4-BE49-F238E27FC236}">
                      <a16:creationId xmlns:a16="http://schemas.microsoft.com/office/drawing/2014/main" id="{B505ED38-ACFD-4F67-962F-56721877D4E9}"/>
                    </a:ext>
                  </a:extLst>
                </p:cNvPr>
                <p:cNvPicPr/>
                <p:nvPr/>
              </p:nvPicPr>
              <p:blipFill>
                <a:blip r:embed="rId490"/>
                <a:stretch>
                  <a:fillRect/>
                </a:stretch>
              </p:blipFill>
              <p:spPr>
                <a:xfrm>
                  <a:off x="9498520" y="3319987"/>
                  <a:ext cx="1216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89" name="Freihand 288">
                  <a:extLst>
                    <a:ext uri="{FF2B5EF4-FFF2-40B4-BE49-F238E27FC236}">
                      <a16:creationId xmlns:a16="http://schemas.microsoft.com/office/drawing/2014/main" id="{291B6EC6-8B79-4957-9953-F5B5B514EF07}"/>
                    </a:ext>
                  </a:extLst>
                </p14:cNvPr>
                <p14:cNvContentPartPr/>
                <p14:nvPr/>
              </p14:nvContentPartPr>
              <p14:xfrm>
                <a:off x="8936200" y="3452467"/>
                <a:ext cx="628560" cy="60480"/>
              </p14:xfrm>
            </p:contentPart>
          </mc:Choice>
          <mc:Fallback xmlns="">
            <p:pic>
              <p:nvPicPr>
                <p:cNvPr id="289" name="Freihand 288">
                  <a:extLst>
                    <a:ext uri="{FF2B5EF4-FFF2-40B4-BE49-F238E27FC236}">
                      <a16:creationId xmlns:a16="http://schemas.microsoft.com/office/drawing/2014/main" id="{291B6EC6-8B79-4957-9953-F5B5B514EF07}"/>
                    </a:ext>
                  </a:extLst>
                </p:cNvPr>
                <p:cNvPicPr/>
                <p:nvPr/>
              </p:nvPicPr>
              <p:blipFill>
                <a:blip r:embed="rId492"/>
                <a:stretch>
                  <a:fillRect/>
                </a:stretch>
              </p:blipFill>
              <p:spPr>
                <a:xfrm>
                  <a:off x="8931880" y="3448147"/>
                  <a:ext cx="6372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90" name="Freihand 289">
                  <a:extLst>
                    <a:ext uri="{FF2B5EF4-FFF2-40B4-BE49-F238E27FC236}">
                      <a16:creationId xmlns:a16="http://schemas.microsoft.com/office/drawing/2014/main" id="{2FFD3EE9-6A9F-49BB-9149-19D30BE1003D}"/>
                    </a:ext>
                  </a:extLst>
                </p14:cNvPr>
                <p14:cNvContentPartPr/>
                <p14:nvPr/>
              </p14:nvContentPartPr>
              <p14:xfrm>
                <a:off x="8934760" y="3553987"/>
                <a:ext cx="173160" cy="112680"/>
              </p14:xfrm>
            </p:contentPart>
          </mc:Choice>
          <mc:Fallback xmlns="">
            <p:pic>
              <p:nvPicPr>
                <p:cNvPr id="290" name="Freihand 289">
                  <a:extLst>
                    <a:ext uri="{FF2B5EF4-FFF2-40B4-BE49-F238E27FC236}">
                      <a16:creationId xmlns:a16="http://schemas.microsoft.com/office/drawing/2014/main" id="{2FFD3EE9-6A9F-49BB-9149-19D30BE1003D}"/>
                    </a:ext>
                  </a:extLst>
                </p:cNvPr>
                <p:cNvPicPr/>
                <p:nvPr/>
              </p:nvPicPr>
              <p:blipFill>
                <a:blip r:embed="rId494"/>
                <a:stretch>
                  <a:fillRect/>
                </a:stretch>
              </p:blipFill>
              <p:spPr>
                <a:xfrm>
                  <a:off x="8930440" y="3549667"/>
                  <a:ext cx="1818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91" name="Freihand 290">
                  <a:extLst>
                    <a:ext uri="{FF2B5EF4-FFF2-40B4-BE49-F238E27FC236}">
                      <a16:creationId xmlns:a16="http://schemas.microsoft.com/office/drawing/2014/main" id="{1080AEEC-AFAD-465E-B7B6-F5354AD1C964}"/>
                    </a:ext>
                  </a:extLst>
                </p14:cNvPr>
                <p14:cNvContentPartPr/>
                <p14:nvPr/>
              </p14:nvContentPartPr>
              <p14:xfrm>
                <a:off x="9131680" y="3561547"/>
                <a:ext cx="99360" cy="102240"/>
              </p14:xfrm>
            </p:contentPart>
          </mc:Choice>
          <mc:Fallback xmlns="">
            <p:pic>
              <p:nvPicPr>
                <p:cNvPr id="291" name="Freihand 290">
                  <a:extLst>
                    <a:ext uri="{FF2B5EF4-FFF2-40B4-BE49-F238E27FC236}">
                      <a16:creationId xmlns:a16="http://schemas.microsoft.com/office/drawing/2014/main" id="{1080AEEC-AFAD-465E-B7B6-F5354AD1C964}"/>
                    </a:ext>
                  </a:extLst>
                </p:cNvPr>
                <p:cNvPicPr/>
                <p:nvPr/>
              </p:nvPicPr>
              <p:blipFill>
                <a:blip r:embed="rId496"/>
                <a:stretch>
                  <a:fillRect/>
                </a:stretch>
              </p:blipFill>
              <p:spPr>
                <a:xfrm>
                  <a:off x="9127360" y="3557227"/>
                  <a:ext cx="1080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92" name="Freihand 291">
                  <a:extLst>
                    <a:ext uri="{FF2B5EF4-FFF2-40B4-BE49-F238E27FC236}">
                      <a16:creationId xmlns:a16="http://schemas.microsoft.com/office/drawing/2014/main" id="{602EAEC3-0843-480B-B884-FB7228459590}"/>
                    </a:ext>
                  </a:extLst>
                </p14:cNvPr>
                <p14:cNvContentPartPr/>
                <p14:nvPr/>
              </p14:nvContentPartPr>
              <p14:xfrm>
                <a:off x="9308080" y="3555427"/>
                <a:ext cx="90000" cy="108720"/>
              </p14:xfrm>
            </p:contentPart>
          </mc:Choice>
          <mc:Fallback xmlns="">
            <p:pic>
              <p:nvPicPr>
                <p:cNvPr id="292" name="Freihand 291">
                  <a:extLst>
                    <a:ext uri="{FF2B5EF4-FFF2-40B4-BE49-F238E27FC236}">
                      <a16:creationId xmlns:a16="http://schemas.microsoft.com/office/drawing/2014/main" id="{602EAEC3-0843-480B-B884-FB7228459590}"/>
                    </a:ext>
                  </a:extLst>
                </p:cNvPr>
                <p:cNvPicPr/>
                <p:nvPr/>
              </p:nvPicPr>
              <p:blipFill>
                <a:blip r:embed="rId498"/>
                <a:stretch>
                  <a:fillRect/>
                </a:stretch>
              </p:blipFill>
              <p:spPr>
                <a:xfrm>
                  <a:off x="9303760" y="3551107"/>
                  <a:ext cx="986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93" name="Freihand 292">
                  <a:extLst>
                    <a:ext uri="{FF2B5EF4-FFF2-40B4-BE49-F238E27FC236}">
                      <a16:creationId xmlns:a16="http://schemas.microsoft.com/office/drawing/2014/main" id="{A0CEBF4E-C330-4C7D-B539-51140B4C35C6}"/>
                    </a:ext>
                  </a:extLst>
                </p14:cNvPr>
                <p14:cNvContentPartPr/>
                <p14:nvPr/>
              </p14:nvContentPartPr>
              <p14:xfrm>
                <a:off x="9454960" y="3574867"/>
                <a:ext cx="66600" cy="75600"/>
              </p14:xfrm>
            </p:contentPart>
          </mc:Choice>
          <mc:Fallback xmlns="">
            <p:pic>
              <p:nvPicPr>
                <p:cNvPr id="293" name="Freihand 292">
                  <a:extLst>
                    <a:ext uri="{FF2B5EF4-FFF2-40B4-BE49-F238E27FC236}">
                      <a16:creationId xmlns:a16="http://schemas.microsoft.com/office/drawing/2014/main" id="{A0CEBF4E-C330-4C7D-B539-51140B4C35C6}"/>
                    </a:ext>
                  </a:extLst>
                </p:cNvPr>
                <p:cNvPicPr/>
                <p:nvPr/>
              </p:nvPicPr>
              <p:blipFill>
                <a:blip r:embed="rId500"/>
                <a:stretch>
                  <a:fillRect/>
                </a:stretch>
              </p:blipFill>
              <p:spPr>
                <a:xfrm>
                  <a:off x="9450640" y="3570547"/>
                  <a:ext cx="752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94" name="Freihand 293">
                  <a:extLst>
                    <a:ext uri="{FF2B5EF4-FFF2-40B4-BE49-F238E27FC236}">
                      <a16:creationId xmlns:a16="http://schemas.microsoft.com/office/drawing/2014/main" id="{A480D6A4-9315-442B-9673-CD1046B66015}"/>
                    </a:ext>
                  </a:extLst>
                </p14:cNvPr>
                <p14:cNvContentPartPr/>
                <p14:nvPr/>
              </p14:nvContentPartPr>
              <p14:xfrm>
                <a:off x="9402400" y="3524467"/>
                <a:ext cx="79560" cy="73080"/>
              </p14:xfrm>
            </p:contentPart>
          </mc:Choice>
          <mc:Fallback xmlns="">
            <p:pic>
              <p:nvPicPr>
                <p:cNvPr id="294" name="Freihand 293">
                  <a:extLst>
                    <a:ext uri="{FF2B5EF4-FFF2-40B4-BE49-F238E27FC236}">
                      <a16:creationId xmlns:a16="http://schemas.microsoft.com/office/drawing/2014/main" id="{A480D6A4-9315-442B-9673-CD1046B66015}"/>
                    </a:ext>
                  </a:extLst>
                </p:cNvPr>
                <p:cNvPicPr/>
                <p:nvPr/>
              </p:nvPicPr>
              <p:blipFill>
                <a:blip r:embed="rId502"/>
                <a:stretch>
                  <a:fillRect/>
                </a:stretch>
              </p:blipFill>
              <p:spPr>
                <a:xfrm>
                  <a:off x="9398080" y="3520147"/>
                  <a:ext cx="882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95" name="Freihand 294">
                  <a:extLst>
                    <a:ext uri="{FF2B5EF4-FFF2-40B4-BE49-F238E27FC236}">
                      <a16:creationId xmlns:a16="http://schemas.microsoft.com/office/drawing/2014/main" id="{F1F40C2B-4713-4DC6-A66E-496C0672DF11}"/>
                    </a:ext>
                  </a:extLst>
                </p14:cNvPr>
                <p14:cNvContentPartPr/>
                <p14:nvPr/>
              </p14:nvContentPartPr>
              <p14:xfrm>
                <a:off x="9528760" y="3603667"/>
                <a:ext cx="59400" cy="50400"/>
              </p14:xfrm>
            </p:contentPart>
          </mc:Choice>
          <mc:Fallback xmlns="">
            <p:pic>
              <p:nvPicPr>
                <p:cNvPr id="295" name="Freihand 294">
                  <a:extLst>
                    <a:ext uri="{FF2B5EF4-FFF2-40B4-BE49-F238E27FC236}">
                      <a16:creationId xmlns:a16="http://schemas.microsoft.com/office/drawing/2014/main" id="{F1F40C2B-4713-4DC6-A66E-496C0672DF11}"/>
                    </a:ext>
                  </a:extLst>
                </p:cNvPr>
                <p:cNvPicPr/>
                <p:nvPr/>
              </p:nvPicPr>
              <p:blipFill>
                <a:blip r:embed="rId504"/>
                <a:stretch>
                  <a:fillRect/>
                </a:stretch>
              </p:blipFill>
              <p:spPr>
                <a:xfrm>
                  <a:off x="9524440" y="3599347"/>
                  <a:ext cx="680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96" name="Freihand 295">
                  <a:extLst>
                    <a:ext uri="{FF2B5EF4-FFF2-40B4-BE49-F238E27FC236}">
                      <a16:creationId xmlns:a16="http://schemas.microsoft.com/office/drawing/2014/main" id="{841843B9-5120-46D3-A0EB-4262616E0A1F}"/>
                    </a:ext>
                  </a:extLst>
                </p14:cNvPr>
                <p14:cNvContentPartPr/>
                <p14:nvPr/>
              </p14:nvContentPartPr>
              <p14:xfrm>
                <a:off x="9852400" y="3421867"/>
                <a:ext cx="360" cy="360"/>
              </p14:xfrm>
            </p:contentPart>
          </mc:Choice>
          <mc:Fallback xmlns="">
            <p:pic>
              <p:nvPicPr>
                <p:cNvPr id="296" name="Freihand 295">
                  <a:extLst>
                    <a:ext uri="{FF2B5EF4-FFF2-40B4-BE49-F238E27FC236}">
                      <a16:creationId xmlns:a16="http://schemas.microsoft.com/office/drawing/2014/main" id="{841843B9-5120-46D3-A0EB-4262616E0A1F}"/>
                    </a:ext>
                  </a:extLst>
                </p:cNvPr>
                <p:cNvPicPr/>
                <p:nvPr/>
              </p:nvPicPr>
              <p:blipFill>
                <a:blip r:embed="rId29"/>
                <a:stretch>
                  <a:fillRect/>
                </a:stretch>
              </p:blipFill>
              <p:spPr>
                <a:xfrm>
                  <a:off x="9848080" y="3417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97" name="Freihand 296">
                  <a:extLst>
                    <a:ext uri="{FF2B5EF4-FFF2-40B4-BE49-F238E27FC236}">
                      <a16:creationId xmlns:a16="http://schemas.microsoft.com/office/drawing/2014/main" id="{6800049E-E2FD-4819-BA48-7A7F388A9838}"/>
                    </a:ext>
                  </a:extLst>
                </p14:cNvPr>
                <p14:cNvContentPartPr/>
                <p14:nvPr/>
              </p14:nvContentPartPr>
              <p14:xfrm>
                <a:off x="9790120" y="3413227"/>
                <a:ext cx="207360" cy="6840"/>
              </p14:xfrm>
            </p:contentPart>
          </mc:Choice>
          <mc:Fallback xmlns="">
            <p:pic>
              <p:nvPicPr>
                <p:cNvPr id="297" name="Freihand 296">
                  <a:extLst>
                    <a:ext uri="{FF2B5EF4-FFF2-40B4-BE49-F238E27FC236}">
                      <a16:creationId xmlns:a16="http://schemas.microsoft.com/office/drawing/2014/main" id="{6800049E-E2FD-4819-BA48-7A7F388A9838}"/>
                    </a:ext>
                  </a:extLst>
                </p:cNvPr>
                <p:cNvPicPr/>
                <p:nvPr/>
              </p:nvPicPr>
              <p:blipFill>
                <a:blip r:embed="rId507"/>
                <a:stretch>
                  <a:fillRect/>
                </a:stretch>
              </p:blipFill>
              <p:spPr>
                <a:xfrm>
                  <a:off x="9785800" y="3408907"/>
                  <a:ext cx="2160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98" name="Freihand 297">
                  <a:extLst>
                    <a:ext uri="{FF2B5EF4-FFF2-40B4-BE49-F238E27FC236}">
                      <a16:creationId xmlns:a16="http://schemas.microsoft.com/office/drawing/2014/main" id="{91FB1DA1-BFA4-4C99-BCA8-4D29570AD993}"/>
                    </a:ext>
                  </a:extLst>
                </p14:cNvPr>
                <p14:cNvContentPartPr/>
                <p14:nvPr/>
              </p14:nvContentPartPr>
              <p14:xfrm>
                <a:off x="9813520" y="3433027"/>
                <a:ext cx="212040" cy="32400"/>
              </p14:xfrm>
            </p:contentPart>
          </mc:Choice>
          <mc:Fallback xmlns="">
            <p:pic>
              <p:nvPicPr>
                <p:cNvPr id="298" name="Freihand 297">
                  <a:extLst>
                    <a:ext uri="{FF2B5EF4-FFF2-40B4-BE49-F238E27FC236}">
                      <a16:creationId xmlns:a16="http://schemas.microsoft.com/office/drawing/2014/main" id="{91FB1DA1-BFA4-4C99-BCA8-4D29570AD993}"/>
                    </a:ext>
                  </a:extLst>
                </p:cNvPr>
                <p:cNvPicPr/>
                <p:nvPr/>
              </p:nvPicPr>
              <p:blipFill>
                <a:blip r:embed="rId509"/>
                <a:stretch>
                  <a:fillRect/>
                </a:stretch>
              </p:blipFill>
              <p:spPr>
                <a:xfrm>
                  <a:off x="9809200" y="3428707"/>
                  <a:ext cx="2206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00" name="Freihand 299">
                  <a:extLst>
                    <a:ext uri="{FF2B5EF4-FFF2-40B4-BE49-F238E27FC236}">
                      <a16:creationId xmlns:a16="http://schemas.microsoft.com/office/drawing/2014/main" id="{871ACC86-1B93-466D-BA74-85C99E9DB6B8}"/>
                    </a:ext>
                  </a:extLst>
                </p14:cNvPr>
                <p14:cNvContentPartPr/>
                <p14:nvPr/>
              </p14:nvContentPartPr>
              <p14:xfrm>
                <a:off x="10111240" y="3348787"/>
                <a:ext cx="120960" cy="142200"/>
              </p14:xfrm>
            </p:contentPart>
          </mc:Choice>
          <mc:Fallback xmlns="">
            <p:pic>
              <p:nvPicPr>
                <p:cNvPr id="300" name="Freihand 299">
                  <a:extLst>
                    <a:ext uri="{FF2B5EF4-FFF2-40B4-BE49-F238E27FC236}">
                      <a16:creationId xmlns:a16="http://schemas.microsoft.com/office/drawing/2014/main" id="{871ACC86-1B93-466D-BA74-85C99E9DB6B8}"/>
                    </a:ext>
                  </a:extLst>
                </p:cNvPr>
                <p:cNvPicPr/>
                <p:nvPr/>
              </p:nvPicPr>
              <p:blipFill>
                <a:blip r:embed="rId511"/>
                <a:stretch>
                  <a:fillRect/>
                </a:stretch>
              </p:blipFill>
              <p:spPr>
                <a:xfrm>
                  <a:off x="10106920" y="3344467"/>
                  <a:ext cx="1296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01" name="Freihand 300">
                  <a:extLst>
                    <a:ext uri="{FF2B5EF4-FFF2-40B4-BE49-F238E27FC236}">
                      <a16:creationId xmlns:a16="http://schemas.microsoft.com/office/drawing/2014/main" id="{FA814195-7AFD-49DF-8C75-558C67021CF3}"/>
                    </a:ext>
                  </a:extLst>
                </p14:cNvPr>
                <p14:cNvContentPartPr/>
                <p14:nvPr/>
              </p14:nvContentPartPr>
              <p14:xfrm>
                <a:off x="10281520" y="3330067"/>
                <a:ext cx="87120" cy="138960"/>
              </p14:xfrm>
            </p:contentPart>
          </mc:Choice>
          <mc:Fallback xmlns="">
            <p:pic>
              <p:nvPicPr>
                <p:cNvPr id="301" name="Freihand 300">
                  <a:extLst>
                    <a:ext uri="{FF2B5EF4-FFF2-40B4-BE49-F238E27FC236}">
                      <a16:creationId xmlns:a16="http://schemas.microsoft.com/office/drawing/2014/main" id="{FA814195-7AFD-49DF-8C75-558C67021CF3}"/>
                    </a:ext>
                  </a:extLst>
                </p:cNvPr>
                <p:cNvPicPr/>
                <p:nvPr/>
              </p:nvPicPr>
              <p:blipFill>
                <a:blip r:embed="rId513"/>
                <a:stretch>
                  <a:fillRect/>
                </a:stretch>
              </p:blipFill>
              <p:spPr>
                <a:xfrm>
                  <a:off x="10277200" y="3325747"/>
                  <a:ext cx="957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02" name="Freihand 301">
                  <a:extLst>
                    <a:ext uri="{FF2B5EF4-FFF2-40B4-BE49-F238E27FC236}">
                      <a16:creationId xmlns:a16="http://schemas.microsoft.com/office/drawing/2014/main" id="{4D8966E2-05F8-4495-9398-D117395AD4A4}"/>
                    </a:ext>
                  </a:extLst>
                </p14:cNvPr>
                <p14:cNvContentPartPr/>
                <p14:nvPr/>
              </p14:nvContentPartPr>
              <p14:xfrm>
                <a:off x="10363240" y="3340147"/>
                <a:ext cx="118440" cy="99000"/>
              </p14:xfrm>
            </p:contentPart>
          </mc:Choice>
          <mc:Fallback xmlns="">
            <p:pic>
              <p:nvPicPr>
                <p:cNvPr id="302" name="Freihand 301">
                  <a:extLst>
                    <a:ext uri="{FF2B5EF4-FFF2-40B4-BE49-F238E27FC236}">
                      <a16:creationId xmlns:a16="http://schemas.microsoft.com/office/drawing/2014/main" id="{4D8966E2-05F8-4495-9398-D117395AD4A4}"/>
                    </a:ext>
                  </a:extLst>
                </p:cNvPr>
                <p:cNvPicPr/>
                <p:nvPr/>
              </p:nvPicPr>
              <p:blipFill>
                <a:blip r:embed="rId515"/>
                <a:stretch>
                  <a:fillRect/>
                </a:stretch>
              </p:blipFill>
              <p:spPr>
                <a:xfrm>
                  <a:off x="10358920" y="3335827"/>
                  <a:ext cx="1270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03" name="Freihand 302">
                  <a:extLst>
                    <a:ext uri="{FF2B5EF4-FFF2-40B4-BE49-F238E27FC236}">
                      <a16:creationId xmlns:a16="http://schemas.microsoft.com/office/drawing/2014/main" id="{125932BB-6D17-4C2A-81DD-32B0CA72E867}"/>
                    </a:ext>
                  </a:extLst>
                </p14:cNvPr>
                <p14:cNvContentPartPr/>
                <p14:nvPr/>
              </p14:nvContentPartPr>
              <p14:xfrm>
                <a:off x="10503640" y="3330787"/>
                <a:ext cx="105840" cy="84240"/>
              </p14:xfrm>
            </p:contentPart>
          </mc:Choice>
          <mc:Fallback xmlns="">
            <p:pic>
              <p:nvPicPr>
                <p:cNvPr id="303" name="Freihand 302">
                  <a:extLst>
                    <a:ext uri="{FF2B5EF4-FFF2-40B4-BE49-F238E27FC236}">
                      <a16:creationId xmlns:a16="http://schemas.microsoft.com/office/drawing/2014/main" id="{125932BB-6D17-4C2A-81DD-32B0CA72E867}"/>
                    </a:ext>
                  </a:extLst>
                </p:cNvPr>
                <p:cNvPicPr/>
                <p:nvPr/>
              </p:nvPicPr>
              <p:blipFill>
                <a:blip r:embed="rId517"/>
                <a:stretch>
                  <a:fillRect/>
                </a:stretch>
              </p:blipFill>
              <p:spPr>
                <a:xfrm>
                  <a:off x="10499320" y="3326467"/>
                  <a:ext cx="1144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05" name="Freihand 304">
                  <a:extLst>
                    <a:ext uri="{FF2B5EF4-FFF2-40B4-BE49-F238E27FC236}">
                      <a16:creationId xmlns:a16="http://schemas.microsoft.com/office/drawing/2014/main" id="{F5783665-159C-444E-9569-EE07011979F1}"/>
                    </a:ext>
                  </a:extLst>
                </p14:cNvPr>
                <p14:cNvContentPartPr/>
                <p14:nvPr/>
              </p14:nvContentPartPr>
              <p14:xfrm>
                <a:off x="10667440" y="3310267"/>
                <a:ext cx="154800" cy="114480"/>
              </p14:xfrm>
            </p:contentPart>
          </mc:Choice>
          <mc:Fallback xmlns="">
            <p:pic>
              <p:nvPicPr>
                <p:cNvPr id="305" name="Freihand 304">
                  <a:extLst>
                    <a:ext uri="{FF2B5EF4-FFF2-40B4-BE49-F238E27FC236}">
                      <a16:creationId xmlns:a16="http://schemas.microsoft.com/office/drawing/2014/main" id="{F5783665-159C-444E-9569-EE07011979F1}"/>
                    </a:ext>
                  </a:extLst>
                </p:cNvPr>
                <p:cNvPicPr/>
                <p:nvPr/>
              </p:nvPicPr>
              <p:blipFill>
                <a:blip r:embed="rId519"/>
                <a:stretch>
                  <a:fillRect/>
                </a:stretch>
              </p:blipFill>
              <p:spPr>
                <a:xfrm>
                  <a:off x="10663120" y="3305947"/>
                  <a:ext cx="1634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06" name="Freihand 305">
                  <a:extLst>
                    <a:ext uri="{FF2B5EF4-FFF2-40B4-BE49-F238E27FC236}">
                      <a16:creationId xmlns:a16="http://schemas.microsoft.com/office/drawing/2014/main" id="{BB0611D4-5BA0-4A48-9E0A-77FB7E163EE1}"/>
                    </a:ext>
                  </a:extLst>
                </p14:cNvPr>
                <p14:cNvContentPartPr/>
                <p14:nvPr/>
              </p14:nvContentPartPr>
              <p14:xfrm>
                <a:off x="10656280" y="3358507"/>
                <a:ext cx="145080" cy="21240"/>
              </p14:xfrm>
            </p:contentPart>
          </mc:Choice>
          <mc:Fallback xmlns="">
            <p:pic>
              <p:nvPicPr>
                <p:cNvPr id="306" name="Freihand 305">
                  <a:extLst>
                    <a:ext uri="{FF2B5EF4-FFF2-40B4-BE49-F238E27FC236}">
                      <a16:creationId xmlns:a16="http://schemas.microsoft.com/office/drawing/2014/main" id="{BB0611D4-5BA0-4A48-9E0A-77FB7E163EE1}"/>
                    </a:ext>
                  </a:extLst>
                </p:cNvPr>
                <p:cNvPicPr/>
                <p:nvPr/>
              </p:nvPicPr>
              <p:blipFill>
                <a:blip r:embed="rId521"/>
                <a:stretch>
                  <a:fillRect/>
                </a:stretch>
              </p:blipFill>
              <p:spPr>
                <a:xfrm>
                  <a:off x="10651960" y="3354187"/>
                  <a:ext cx="1537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07" name="Freihand 306">
                  <a:extLst>
                    <a:ext uri="{FF2B5EF4-FFF2-40B4-BE49-F238E27FC236}">
                      <a16:creationId xmlns:a16="http://schemas.microsoft.com/office/drawing/2014/main" id="{7EA6CE1F-5280-4658-8D08-58961A757835}"/>
                    </a:ext>
                  </a:extLst>
                </p14:cNvPr>
                <p14:cNvContentPartPr/>
                <p14:nvPr/>
              </p14:nvContentPartPr>
              <p14:xfrm>
                <a:off x="10624600" y="3374707"/>
                <a:ext cx="157680" cy="35640"/>
              </p14:xfrm>
            </p:contentPart>
          </mc:Choice>
          <mc:Fallback xmlns="">
            <p:pic>
              <p:nvPicPr>
                <p:cNvPr id="307" name="Freihand 306">
                  <a:extLst>
                    <a:ext uri="{FF2B5EF4-FFF2-40B4-BE49-F238E27FC236}">
                      <a16:creationId xmlns:a16="http://schemas.microsoft.com/office/drawing/2014/main" id="{7EA6CE1F-5280-4658-8D08-58961A757835}"/>
                    </a:ext>
                  </a:extLst>
                </p:cNvPr>
                <p:cNvPicPr/>
                <p:nvPr/>
              </p:nvPicPr>
              <p:blipFill>
                <a:blip r:embed="rId523"/>
                <a:stretch>
                  <a:fillRect/>
                </a:stretch>
              </p:blipFill>
              <p:spPr>
                <a:xfrm>
                  <a:off x="10620280" y="3370387"/>
                  <a:ext cx="1663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08" name="Freihand 307">
                  <a:extLst>
                    <a:ext uri="{FF2B5EF4-FFF2-40B4-BE49-F238E27FC236}">
                      <a16:creationId xmlns:a16="http://schemas.microsoft.com/office/drawing/2014/main" id="{913F7CD7-AD2A-4E96-A4CA-0035FDECF3E5}"/>
                    </a:ext>
                  </a:extLst>
                </p14:cNvPr>
                <p14:cNvContentPartPr/>
                <p14:nvPr/>
              </p14:nvContentPartPr>
              <p14:xfrm>
                <a:off x="10870480" y="3236467"/>
                <a:ext cx="113040" cy="176760"/>
              </p14:xfrm>
            </p:contentPart>
          </mc:Choice>
          <mc:Fallback xmlns="">
            <p:pic>
              <p:nvPicPr>
                <p:cNvPr id="308" name="Freihand 307">
                  <a:extLst>
                    <a:ext uri="{FF2B5EF4-FFF2-40B4-BE49-F238E27FC236}">
                      <a16:creationId xmlns:a16="http://schemas.microsoft.com/office/drawing/2014/main" id="{913F7CD7-AD2A-4E96-A4CA-0035FDECF3E5}"/>
                    </a:ext>
                  </a:extLst>
                </p:cNvPr>
                <p:cNvPicPr/>
                <p:nvPr/>
              </p:nvPicPr>
              <p:blipFill>
                <a:blip r:embed="rId525"/>
                <a:stretch>
                  <a:fillRect/>
                </a:stretch>
              </p:blipFill>
              <p:spPr>
                <a:xfrm>
                  <a:off x="10866160" y="3232147"/>
                  <a:ext cx="1216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09" name="Freihand 308">
                  <a:extLst>
                    <a:ext uri="{FF2B5EF4-FFF2-40B4-BE49-F238E27FC236}">
                      <a16:creationId xmlns:a16="http://schemas.microsoft.com/office/drawing/2014/main" id="{5C990D07-5E11-4857-AC8D-6563F7D5A2FF}"/>
                    </a:ext>
                  </a:extLst>
                </p14:cNvPr>
                <p14:cNvContentPartPr/>
                <p14:nvPr/>
              </p14:nvContentPartPr>
              <p14:xfrm>
                <a:off x="10986760" y="3238627"/>
                <a:ext cx="122400" cy="127800"/>
              </p14:xfrm>
            </p:contentPart>
          </mc:Choice>
          <mc:Fallback xmlns="">
            <p:pic>
              <p:nvPicPr>
                <p:cNvPr id="309" name="Freihand 308">
                  <a:extLst>
                    <a:ext uri="{FF2B5EF4-FFF2-40B4-BE49-F238E27FC236}">
                      <a16:creationId xmlns:a16="http://schemas.microsoft.com/office/drawing/2014/main" id="{5C990D07-5E11-4857-AC8D-6563F7D5A2FF}"/>
                    </a:ext>
                  </a:extLst>
                </p:cNvPr>
                <p:cNvPicPr/>
                <p:nvPr/>
              </p:nvPicPr>
              <p:blipFill>
                <a:blip r:embed="rId527"/>
                <a:stretch>
                  <a:fillRect/>
                </a:stretch>
              </p:blipFill>
              <p:spPr>
                <a:xfrm>
                  <a:off x="10982440" y="3234307"/>
                  <a:ext cx="1310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10" name="Freihand 309">
                  <a:extLst>
                    <a:ext uri="{FF2B5EF4-FFF2-40B4-BE49-F238E27FC236}">
                      <a16:creationId xmlns:a16="http://schemas.microsoft.com/office/drawing/2014/main" id="{9D09B68E-CFB5-4174-B9A8-8F33F05AD547}"/>
                    </a:ext>
                  </a:extLst>
                </p14:cNvPr>
                <p14:cNvContentPartPr/>
                <p14:nvPr/>
              </p14:nvContentPartPr>
              <p14:xfrm>
                <a:off x="11159200" y="3252307"/>
                <a:ext cx="25560" cy="122400"/>
              </p14:xfrm>
            </p:contentPart>
          </mc:Choice>
          <mc:Fallback xmlns="">
            <p:pic>
              <p:nvPicPr>
                <p:cNvPr id="310" name="Freihand 309">
                  <a:extLst>
                    <a:ext uri="{FF2B5EF4-FFF2-40B4-BE49-F238E27FC236}">
                      <a16:creationId xmlns:a16="http://schemas.microsoft.com/office/drawing/2014/main" id="{9D09B68E-CFB5-4174-B9A8-8F33F05AD547}"/>
                    </a:ext>
                  </a:extLst>
                </p:cNvPr>
                <p:cNvPicPr/>
                <p:nvPr/>
              </p:nvPicPr>
              <p:blipFill>
                <a:blip r:embed="rId529"/>
                <a:stretch>
                  <a:fillRect/>
                </a:stretch>
              </p:blipFill>
              <p:spPr>
                <a:xfrm>
                  <a:off x="11154880" y="3247987"/>
                  <a:ext cx="342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11" name="Freihand 310">
                  <a:extLst>
                    <a:ext uri="{FF2B5EF4-FFF2-40B4-BE49-F238E27FC236}">
                      <a16:creationId xmlns:a16="http://schemas.microsoft.com/office/drawing/2014/main" id="{2F24084A-2C37-4A89-88E7-776B2BE3DE4B}"/>
                    </a:ext>
                  </a:extLst>
                </p14:cNvPr>
                <p14:cNvContentPartPr/>
                <p14:nvPr/>
              </p14:nvContentPartPr>
              <p14:xfrm>
                <a:off x="11119600" y="3304867"/>
                <a:ext cx="125640" cy="21240"/>
              </p14:xfrm>
            </p:contentPart>
          </mc:Choice>
          <mc:Fallback xmlns="">
            <p:pic>
              <p:nvPicPr>
                <p:cNvPr id="311" name="Freihand 310">
                  <a:extLst>
                    <a:ext uri="{FF2B5EF4-FFF2-40B4-BE49-F238E27FC236}">
                      <a16:creationId xmlns:a16="http://schemas.microsoft.com/office/drawing/2014/main" id="{2F24084A-2C37-4A89-88E7-776B2BE3DE4B}"/>
                    </a:ext>
                  </a:extLst>
                </p:cNvPr>
                <p:cNvPicPr/>
                <p:nvPr/>
              </p:nvPicPr>
              <p:blipFill>
                <a:blip r:embed="rId531"/>
                <a:stretch>
                  <a:fillRect/>
                </a:stretch>
              </p:blipFill>
              <p:spPr>
                <a:xfrm>
                  <a:off x="11115280" y="3300547"/>
                  <a:ext cx="1342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12" name="Freihand 311">
                  <a:extLst>
                    <a:ext uri="{FF2B5EF4-FFF2-40B4-BE49-F238E27FC236}">
                      <a16:creationId xmlns:a16="http://schemas.microsoft.com/office/drawing/2014/main" id="{B851F660-A24E-497A-BA3F-5859D66BF38F}"/>
                    </a:ext>
                  </a:extLst>
                </p14:cNvPr>
                <p14:cNvContentPartPr/>
                <p14:nvPr/>
              </p14:nvContentPartPr>
              <p14:xfrm>
                <a:off x="11253520" y="3179227"/>
                <a:ext cx="212760" cy="231480"/>
              </p14:xfrm>
            </p:contentPart>
          </mc:Choice>
          <mc:Fallback xmlns="">
            <p:pic>
              <p:nvPicPr>
                <p:cNvPr id="312" name="Freihand 311">
                  <a:extLst>
                    <a:ext uri="{FF2B5EF4-FFF2-40B4-BE49-F238E27FC236}">
                      <a16:creationId xmlns:a16="http://schemas.microsoft.com/office/drawing/2014/main" id="{B851F660-A24E-497A-BA3F-5859D66BF38F}"/>
                    </a:ext>
                  </a:extLst>
                </p:cNvPr>
                <p:cNvPicPr/>
                <p:nvPr/>
              </p:nvPicPr>
              <p:blipFill>
                <a:blip r:embed="rId533"/>
                <a:stretch>
                  <a:fillRect/>
                </a:stretch>
              </p:blipFill>
              <p:spPr>
                <a:xfrm>
                  <a:off x="11249200" y="3174907"/>
                  <a:ext cx="2214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14" name="Freihand 313">
                  <a:extLst>
                    <a:ext uri="{FF2B5EF4-FFF2-40B4-BE49-F238E27FC236}">
                      <a16:creationId xmlns:a16="http://schemas.microsoft.com/office/drawing/2014/main" id="{FEE3FE88-A712-42B0-8663-D51AD66EDC3E}"/>
                    </a:ext>
                  </a:extLst>
                </p14:cNvPr>
                <p14:cNvContentPartPr/>
                <p14:nvPr/>
              </p14:nvContentPartPr>
              <p14:xfrm>
                <a:off x="11358640" y="2931907"/>
                <a:ext cx="32400" cy="166680"/>
              </p14:xfrm>
            </p:contentPart>
          </mc:Choice>
          <mc:Fallback xmlns="">
            <p:pic>
              <p:nvPicPr>
                <p:cNvPr id="314" name="Freihand 313">
                  <a:extLst>
                    <a:ext uri="{FF2B5EF4-FFF2-40B4-BE49-F238E27FC236}">
                      <a16:creationId xmlns:a16="http://schemas.microsoft.com/office/drawing/2014/main" id="{FEE3FE88-A712-42B0-8663-D51AD66EDC3E}"/>
                    </a:ext>
                  </a:extLst>
                </p:cNvPr>
                <p:cNvPicPr/>
                <p:nvPr/>
              </p:nvPicPr>
              <p:blipFill>
                <a:blip r:embed="rId535"/>
                <a:stretch>
                  <a:fillRect/>
                </a:stretch>
              </p:blipFill>
              <p:spPr>
                <a:xfrm>
                  <a:off x="11354320" y="2927587"/>
                  <a:ext cx="410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15" name="Freihand 314">
                  <a:extLst>
                    <a:ext uri="{FF2B5EF4-FFF2-40B4-BE49-F238E27FC236}">
                      <a16:creationId xmlns:a16="http://schemas.microsoft.com/office/drawing/2014/main" id="{5660D97A-1E82-44BC-ACF9-12D24663F712}"/>
                    </a:ext>
                  </a:extLst>
                </p14:cNvPr>
                <p14:cNvContentPartPr/>
                <p14:nvPr/>
              </p14:nvContentPartPr>
              <p14:xfrm>
                <a:off x="11311120" y="3017587"/>
                <a:ext cx="138240" cy="144000"/>
              </p14:xfrm>
            </p:contentPart>
          </mc:Choice>
          <mc:Fallback xmlns="">
            <p:pic>
              <p:nvPicPr>
                <p:cNvPr id="315" name="Freihand 314">
                  <a:extLst>
                    <a:ext uri="{FF2B5EF4-FFF2-40B4-BE49-F238E27FC236}">
                      <a16:creationId xmlns:a16="http://schemas.microsoft.com/office/drawing/2014/main" id="{5660D97A-1E82-44BC-ACF9-12D24663F712}"/>
                    </a:ext>
                  </a:extLst>
                </p:cNvPr>
                <p:cNvPicPr/>
                <p:nvPr/>
              </p:nvPicPr>
              <p:blipFill>
                <a:blip r:embed="rId537"/>
                <a:stretch>
                  <a:fillRect/>
                </a:stretch>
              </p:blipFill>
              <p:spPr>
                <a:xfrm>
                  <a:off x="11306800" y="3013267"/>
                  <a:ext cx="146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17" name="Freihand 316">
                  <a:extLst>
                    <a:ext uri="{FF2B5EF4-FFF2-40B4-BE49-F238E27FC236}">
                      <a16:creationId xmlns:a16="http://schemas.microsoft.com/office/drawing/2014/main" id="{74FA21CF-2A70-4493-8516-2F38F9B767D6}"/>
                    </a:ext>
                  </a:extLst>
                </p14:cNvPr>
                <p14:cNvContentPartPr/>
                <p14:nvPr/>
              </p14:nvContentPartPr>
              <p14:xfrm>
                <a:off x="11130040" y="2706547"/>
                <a:ext cx="148320" cy="123120"/>
              </p14:xfrm>
            </p:contentPart>
          </mc:Choice>
          <mc:Fallback xmlns="">
            <p:pic>
              <p:nvPicPr>
                <p:cNvPr id="317" name="Freihand 316">
                  <a:extLst>
                    <a:ext uri="{FF2B5EF4-FFF2-40B4-BE49-F238E27FC236}">
                      <a16:creationId xmlns:a16="http://schemas.microsoft.com/office/drawing/2014/main" id="{74FA21CF-2A70-4493-8516-2F38F9B767D6}"/>
                    </a:ext>
                  </a:extLst>
                </p:cNvPr>
                <p:cNvPicPr/>
                <p:nvPr/>
              </p:nvPicPr>
              <p:blipFill>
                <a:blip r:embed="rId539"/>
                <a:stretch>
                  <a:fillRect/>
                </a:stretch>
              </p:blipFill>
              <p:spPr>
                <a:xfrm>
                  <a:off x="11125720" y="2702227"/>
                  <a:ext cx="1569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18" name="Freihand 317">
                  <a:extLst>
                    <a:ext uri="{FF2B5EF4-FFF2-40B4-BE49-F238E27FC236}">
                      <a16:creationId xmlns:a16="http://schemas.microsoft.com/office/drawing/2014/main" id="{E91522C4-9F01-4FB8-85D3-CB3DE9E13A17}"/>
                    </a:ext>
                  </a:extLst>
                </p14:cNvPr>
                <p14:cNvContentPartPr/>
                <p14:nvPr/>
              </p14:nvContentPartPr>
              <p14:xfrm>
                <a:off x="11285200" y="2720947"/>
                <a:ext cx="76680" cy="92520"/>
              </p14:xfrm>
            </p:contentPart>
          </mc:Choice>
          <mc:Fallback xmlns="">
            <p:pic>
              <p:nvPicPr>
                <p:cNvPr id="318" name="Freihand 317">
                  <a:extLst>
                    <a:ext uri="{FF2B5EF4-FFF2-40B4-BE49-F238E27FC236}">
                      <a16:creationId xmlns:a16="http://schemas.microsoft.com/office/drawing/2014/main" id="{E91522C4-9F01-4FB8-85D3-CB3DE9E13A17}"/>
                    </a:ext>
                  </a:extLst>
                </p:cNvPr>
                <p:cNvPicPr/>
                <p:nvPr/>
              </p:nvPicPr>
              <p:blipFill>
                <a:blip r:embed="rId541"/>
                <a:stretch>
                  <a:fillRect/>
                </a:stretch>
              </p:blipFill>
              <p:spPr>
                <a:xfrm>
                  <a:off x="11280880" y="2716627"/>
                  <a:ext cx="853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19" name="Freihand 318">
                  <a:extLst>
                    <a:ext uri="{FF2B5EF4-FFF2-40B4-BE49-F238E27FC236}">
                      <a16:creationId xmlns:a16="http://schemas.microsoft.com/office/drawing/2014/main" id="{3BD2D44B-1ECD-4F66-B6CE-5774B192FF73}"/>
                    </a:ext>
                  </a:extLst>
                </p14:cNvPr>
                <p14:cNvContentPartPr/>
                <p14:nvPr/>
              </p14:nvContentPartPr>
              <p14:xfrm>
                <a:off x="11361520" y="2632747"/>
                <a:ext cx="37080" cy="141840"/>
              </p14:xfrm>
            </p:contentPart>
          </mc:Choice>
          <mc:Fallback xmlns="">
            <p:pic>
              <p:nvPicPr>
                <p:cNvPr id="319" name="Freihand 318">
                  <a:extLst>
                    <a:ext uri="{FF2B5EF4-FFF2-40B4-BE49-F238E27FC236}">
                      <a16:creationId xmlns:a16="http://schemas.microsoft.com/office/drawing/2014/main" id="{3BD2D44B-1ECD-4F66-B6CE-5774B192FF73}"/>
                    </a:ext>
                  </a:extLst>
                </p:cNvPr>
                <p:cNvPicPr/>
                <p:nvPr/>
              </p:nvPicPr>
              <p:blipFill>
                <a:blip r:embed="rId543"/>
                <a:stretch>
                  <a:fillRect/>
                </a:stretch>
              </p:blipFill>
              <p:spPr>
                <a:xfrm>
                  <a:off x="11357200" y="2628427"/>
                  <a:ext cx="457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20" name="Freihand 319">
                  <a:extLst>
                    <a:ext uri="{FF2B5EF4-FFF2-40B4-BE49-F238E27FC236}">
                      <a16:creationId xmlns:a16="http://schemas.microsoft.com/office/drawing/2014/main" id="{5447886E-045E-4DD9-B745-4D4B1B612416}"/>
                    </a:ext>
                  </a:extLst>
                </p14:cNvPr>
                <p14:cNvContentPartPr/>
                <p14:nvPr/>
              </p14:nvContentPartPr>
              <p14:xfrm>
                <a:off x="11485000" y="2700067"/>
                <a:ext cx="111600" cy="51120"/>
              </p14:xfrm>
            </p:contentPart>
          </mc:Choice>
          <mc:Fallback xmlns="">
            <p:pic>
              <p:nvPicPr>
                <p:cNvPr id="320" name="Freihand 319">
                  <a:extLst>
                    <a:ext uri="{FF2B5EF4-FFF2-40B4-BE49-F238E27FC236}">
                      <a16:creationId xmlns:a16="http://schemas.microsoft.com/office/drawing/2014/main" id="{5447886E-045E-4DD9-B745-4D4B1B612416}"/>
                    </a:ext>
                  </a:extLst>
                </p:cNvPr>
                <p:cNvPicPr/>
                <p:nvPr/>
              </p:nvPicPr>
              <p:blipFill>
                <a:blip r:embed="rId545"/>
                <a:stretch>
                  <a:fillRect/>
                </a:stretch>
              </p:blipFill>
              <p:spPr>
                <a:xfrm>
                  <a:off x="11480680" y="2695747"/>
                  <a:ext cx="1202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21" name="Freihand 320">
                  <a:extLst>
                    <a:ext uri="{FF2B5EF4-FFF2-40B4-BE49-F238E27FC236}">
                      <a16:creationId xmlns:a16="http://schemas.microsoft.com/office/drawing/2014/main" id="{E7FBF2D0-77EC-44AB-992B-EC80BA7D6978}"/>
                    </a:ext>
                  </a:extLst>
                </p14:cNvPr>
                <p14:cNvContentPartPr/>
                <p14:nvPr/>
              </p14:nvContentPartPr>
              <p14:xfrm>
                <a:off x="11623960" y="2588107"/>
                <a:ext cx="202320" cy="174960"/>
              </p14:xfrm>
            </p:contentPart>
          </mc:Choice>
          <mc:Fallback xmlns="">
            <p:pic>
              <p:nvPicPr>
                <p:cNvPr id="321" name="Freihand 320">
                  <a:extLst>
                    <a:ext uri="{FF2B5EF4-FFF2-40B4-BE49-F238E27FC236}">
                      <a16:creationId xmlns:a16="http://schemas.microsoft.com/office/drawing/2014/main" id="{E7FBF2D0-77EC-44AB-992B-EC80BA7D6978}"/>
                    </a:ext>
                  </a:extLst>
                </p:cNvPr>
                <p:cNvPicPr/>
                <p:nvPr/>
              </p:nvPicPr>
              <p:blipFill>
                <a:blip r:embed="rId547"/>
                <a:stretch>
                  <a:fillRect/>
                </a:stretch>
              </p:blipFill>
              <p:spPr>
                <a:xfrm>
                  <a:off x="11619640" y="2583787"/>
                  <a:ext cx="2109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22" name="Freihand 321">
                  <a:extLst>
                    <a:ext uri="{FF2B5EF4-FFF2-40B4-BE49-F238E27FC236}">
                      <a16:creationId xmlns:a16="http://schemas.microsoft.com/office/drawing/2014/main" id="{C37FC293-1CF3-40AB-AD72-43CEF7F5F077}"/>
                    </a:ext>
                  </a:extLst>
                </p14:cNvPr>
                <p14:cNvContentPartPr/>
                <p14:nvPr/>
              </p14:nvContentPartPr>
              <p14:xfrm>
                <a:off x="11837080" y="2635267"/>
                <a:ext cx="78120" cy="75960"/>
              </p14:xfrm>
            </p:contentPart>
          </mc:Choice>
          <mc:Fallback xmlns="">
            <p:pic>
              <p:nvPicPr>
                <p:cNvPr id="322" name="Freihand 321">
                  <a:extLst>
                    <a:ext uri="{FF2B5EF4-FFF2-40B4-BE49-F238E27FC236}">
                      <a16:creationId xmlns:a16="http://schemas.microsoft.com/office/drawing/2014/main" id="{C37FC293-1CF3-40AB-AD72-43CEF7F5F077}"/>
                    </a:ext>
                  </a:extLst>
                </p:cNvPr>
                <p:cNvPicPr/>
                <p:nvPr/>
              </p:nvPicPr>
              <p:blipFill>
                <a:blip r:embed="rId549"/>
                <a:stretch>
                  <a:fillRect/>
                </a:stretch>
              </p:blipFill>
              <p:spPr>
                <a:xfrm>
                  <a:off x="11832760" y="2630947"/>
                  <a:ext cx="867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23" name="Freihand 322">
                  <a:extLst>
                    <a:ext uri="{FF2B5EF4-FFF2-40B4-BE49-F238E27FC236}">
                      <a16:creationId xmlns:a16="http://schemas.microsoft.com/office/drawing/2014/main" id="{25C2B9E4-1590-497B-BAAE-59B72D09AB8A}"/>
                    </a:ext>
                  </a:extLst>
                </p14:cNvPr>
                <p14:cNvContentPartPr/>
                <p14:nvPr/>
              </p14:nvContentPartPr>
              <p14:xfrm>
                <a:off x="11904400" y="2567947"/>
                <a:ext cx="95040" cy="129600"/>
              </p14:xfrm>
            </p:contentPart>
          </mc:Choice>
          <mc:Fallback xmlns="">
            <p:pic>
              <p:nvPicPr>
                <p:cNvPr id="323" name="Freihand 322">
                  <a:extLst>
                    <a:ext uri="{FF2B5EF4-FFF2-40B4-BE49-F238E27FC236}">
                      <a16:creationId xmlns:a16="http://schemas.microsoft.com/office/drawing/2014/main" id="{25C2B9E4-1590-497B-BAAE-59B72D09AB8A}"/>
                    </a:ext>
                  </a:extLst>
                </p:cNvPr>
                <p:cNvPicPr/>
                <p:nvPr/>
              </p:nvPicPr>
              <p:blipFill>
                <a:blip r:embed="rId551"/>
                <a:stretch>
                  <a:fillRect/>
                </a:stretch>
              </p:blipFill>
              <p:spPr>
                <a:xfrm>
                  <a:off x="11900080" y="2563627"/>
                  <a:ext cx="1036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24" name="Freihand 323">
                  <a:extLst>
                    <a:ext uri="{FF2B5EF4-FFF2-40B4-BE49-F238E27FC236}">
                      <a16:creationId xmlns:a16="http://schemas.microsoft.com/office/drawing/2014/main" id="{4778F454-FCB2-4839-A35F-6CD53A79B447}"/>
                    </a:ext>
                  </a:extLst>
                </p14:cNvPr>
                <p14:cNvContentPartPr/>
                <p14:nvPr/>
              </p14:nvContentPartPr>
              <p14:xfrm>
                <a:off x="11662120" y="2825707"/>
                <a:ext cx="55800" cy="98280"/>
              </p14:xfrm>
            </p:contentPart>
          </mc:Choice>
          <mc:Fallback xmlns="">
            <p:pic>
              <p:nvPicPr>
                <p:cNvPr id="324" name="Freihand 323">
                  <a:extLst>
                    <a:ext uri="{FF2B5EF4-FFF2-40B4-BE49-F238E27FC236}">
                      <a16:creationId xmlns:a16="http://schemas.microsoft.com/office/drawing/2014/main" id="{4778F454-FCB2-4839-A35F-6CD53A79B447}"/>
                    </a:ext>
                  </a:extLst>
                </p:cNvPr>
                <p:cNvPicPr/>
                <p:nvPr/>
              </p:nvPicPr>
              <p:blipFill>
                <a:blip r:embed="rId553"/>
                <a:stretch>
                  <a:fillRect/>
                </a:stretch>
              </p:blipFill>
              <p:spPr>
                <a:xfrm>
                  <a:off x="11657800" y="2821387"/>
                  <a:ext cx="644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25" name="Freihand 324">
                  <a:extLst>
                    <a:ext uri="{FF2B5EF4-FFF2-40B4-BE49-F238E27FC236}">
                      <a16:creationId xmlns:a16="http://schemas.microsoft.com/office/drawing/2014/main" id="{89D3CADD-1E5A-4ACC-8C2D-D87A682CF524}"/>
                    </a:ext>
                  </a:extLst>
                </p14:cNvPr>
                <p14:cNvContentPartPr/>
                <p14:nvPr/>
              </p14:nvContentPartPr>
              <p14:xfrm>
                <a:off x="11717560" y="2790427"/>
                <a:ext cx="253800" cy="155520"/>
              </p14:xfrm>
            </p:contentPart>
          </mc:Choice>
          <mc:Fallback xmlns="">
            <p:pic>
              <p:nvPicPr>
                <p:cNvPr id="325" name="Freihand 324">
                  <a:extLst>
                    <a:ext uri="{FF2B5EF4-FFF2-40B4-BE49-F238E27FC236}">
                      <a16:creationId xmlns:a16="http://schemas.microsoft.com/office/drawing/2014/main" id="{89D3CADD-1E5A-4ACC-8C2D-D87A682CF524}"/>
                    </a:ext>
                  </a:extLst>
                </p:cNvPr>
                <p:cNvPicPr/>
                <p:nvPr/>
              </p:nvPicPr>
              <p:blipFill>
                <a:blip r:embed="rId555"/>
                <a:stretch>
                  <a:fillRect/>
                </a:stretch>
              </p:blipFill>
              <p:spPr>
                <a:xfrm>
                  <a:off x="11713240" y="2786107"/>
                  <a:ext cx="2624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31" name="Freihand 330">
                  <a:extLst>
                    <a:ext uri="{FF2B5EF4-FFF2-40B4-BE49-F238E27FC236}">
                      <a16:creationId xmlns:a16="http://schemas.microsoft.com/office/drawing/2014/main" id="{FDD38BE8-82B8-45B3-BEFE-552E873906B2}"/>
                    </a:ext>
                  </a:extLst>
                </p14:cNvPr>
                <p14:cNvContentPartPr/>
                <p14:nvPr/>
              </p14:nvContentPartPr>
              <p14:xfrm>
                <a:off x="8955640" y="3478387"/>
                <a:ext cx="360" cy="360"/>
              </p14:xfrm>
            </p:contentPart>
          </mc:Choice>
          <mc:Fallback xmlns="">
            <p:pic>
              <p:nvPicPr>
                <p:cNvPr id="331" name="Freihand 330">
                  <a:extLst>
                    <a:ext uri="{FF2B5EF4-FFF2-40B4-BE49-F238E27FC236}">
                      <a16:creationId xmlns:a16="http://schemas.microsoft.com/office/drawing/2014/main" id="{FDD38BE8-82B8-45B3-BEFE-552E873906B2}"/>
                    </a:ext>
                  </a:extLst>
                </p:cNvPr>
                <p:cNvPicPr/>
                <p:nvPr/>
              </p:nvPicPr>
              <p:blipFill>
                <a:blip r:embed="rId29"/>
                <a:stretch>
                  <a:fillRect/>
                </a:stretch>
              </p:blipFill>
              <p:spPr>
                <a:xfrm>
                  <a:off x="8951320" y="3474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32" name="Freihand 331">
                  <a:extLst>
                    <a:ext uri="{FF2B5EF4-FFF2-40B4-BE49-F238E27FC236}">
                      <a16:creationId xmlns:a16="http://schemas.microsoft.com/office/drawing/2014/main" id="{9C3F52D0-4F03-42D1-84C4-701636F7945E}"/>
                    </a:ext>
                  </a:extLst>
                </p14:cNvPr>
                <p14:cNvContentPartPr/>
                <p14:nvPr/>
              </p14:nvContentPartPr>
              <p14:xfrm>
                <a:off x="8854480" y="3213067"/>
                <a:ext cx="812520" cy="278640"/>
              </p14:xfrm>
            </p:contentPart>
          </mc:Choice>
          <mc:Fallback xmlns="">
            <p:pic>
              <p:nvPicPr>
                <p:cNvPr id="332" name="Freihand 331">
                  <a:extLst>
                    <a:ext uri="{FF2B5EF4-FFF2-40B4-BE49-F238E27FC236}">
                      <a16:creationId xmlns:a16="http://schemas.microsoft.com/office/drawing/2014/main" id="{9C3F52D0-4F03-42D1-84C4-701636F7945E}"/>
                    </a:ext>
                  </a:extLst>
                </p:cNvPr>
                <p:cNvPicPr/>
                <p:nvPr/>
              </p:nvPicPr>
              <p:blipFill>
                <a:blip r:embed="rId558"/>
                <a:stretch>
                  <a:fillRect/>
                </a:stretch>
              </p:blipFill>
              <p:spPr>
                <a:xfrm>
                  <a:off x="8850160" y="3208747"/>
                  <a:ext cx="82116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34" name="Freihand 333">
                  <a:extLst>
                    <a:ext uri="{FF2B5EF4-FFF2-40B4-BE49-F238E27FC236}">
                      <a16:creationId xmlns:a16="http://schemas.microsoft.com/office/drawing/2014/main" id="{5DD119A7-F8EE-490D-8F9A-E6E56F7D4F4C}"/>
                    </a:ext>
                  </a:extLst>
                </p14:cNvPr>
                <p14:cNvContentPartPr/>
                <p14:nvPr/>
              </p14:nvContentPartPr>
              <p14:xfrm>
                <a:off x="8832160" y="3915427"/>
                <a:ext cx="360" cy="1080"/>
              </p14:xfrm>
            </p:contentPart>
          </mc:Choice>
          <mc:Fallback xmlns="">
            <p:pic>
              <p:nvPicPr>
                <p:cNvPr id="334" name="Freihand 333">
                  <a:extLst>
                    <a:ext uri="{FF2B5EF4-FFF2-40B4-BE49-F238E27FC236}">
                      <a16:creationId xmlns:a16="http://schemas.microsoft.com/office/drawing/2014/main" id="{5DD119A7-F8EE-490D-8F9A-E6E56F7D4F4C}"/>
                    </a:ext>
                  </a:extLst>
                </p:cNvPr>
                <p:cNvPicPr/>
                <p:nvPr/>
              </p:nvPicPr>
              <p:blipFill>
                <a:blip r:embed="rId560"/>
                <a:stretch>
                  <a:fillRect/>
                </a:stretch>
              </p:blipFill>
              <p:spPr>
                <a:xfrm>
                  <a:off x="8827840" y="3911107"/>
                  <a:ext cx="90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35" name="Freihand 334">
                  <a:extLst>
                    <a:ext uri="{FF2B5EF4-FFF2-40B4-BE49-F238E27FC236}">
                      <a16:creationId xmlns:a16="http://schemas.microsoft.com/office/drawing/2014/main" id="{E7F2AC3E-DDAA-4E14-974A-AAC6D232AC68}"/>
                    </a:ext>
                  </a:extLst>
                </p14:cNvPr>
                <p14:cNvContentPartPr/>
                <p14:nvPr/>
              </p14:nvContentPartPr>
              <p14:xfrm>
                <a:off x="8739640" y="3833347"/>
                <a:ext cx="124920" cy="156960"/>
              </p14:xfrm>
            </p:contentPart>
          </mc:Choice>
          <mc:Fallback xmlns="">
            <p:pic>
              <p:nvPicPr>
                <p:cNvPr id="335" name="Freihand 334">
                  <a:extLst>
                    <a:ext uri="{FF2B5EF4-FFF2-40B4-BE49-F238E27FC236}">
                      <a16:creationId xmlns:a16="http://schemas.microsoft.com/office/drawing/2014/main" id="{E7F2AC3E-DDAA-4E14-974A-AAC6D232AC68}"/>
                    </a:ext>
                  </a:extLst>
                </p:cNvPr>
                <p:cNvPicPr/>
                <p:nvPr/>
              </p:nvPicPr>
              <p:blipFill>
                <a:blip r:embed="rId562"/>
                <a:stretch>
                  <a:fillRect/>
                </a:stretch>
              </p:blipFill>
              <p:spPr>
                <a:xfrm>
                  <a:off x="8735320" y="3829027"/>
                  <a:ext cx="1335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36" name="Freihand 335">
                  <a:extLst>
                    <a:ext uri="{FF2B5EF4-FFF2-40B4-BE49-F238E27FC236}">
                      <a16:creationId xmlns:a16="http://schemas.microsoft.com/office/drawing/2014/main" id="{9434395C-A072-4DEE-9AD8-142615E4D165}"/>
                    </a:ext>
                  </a:extLst>
                </p14:cNvPr>
                <p14:cNvContentPartPr/>
                <p14:nvPr/>
              </p14:nvContentPartPr>
              <p14:xfrm>
                <a:off x="8899120" y="3840187"/>
                <a:ext cx="89640" cy="110160"/>
              </p14:xfrm>
            </p:contentPart>
          </mc:Choice>
          <mc:Fallback xmlns="">
            <p:pic>
              <p:nvPicPr>
                <p:cNvPr id="336" name="Freihand 335">
                  <a:extLst>
                    <a:ext uri="{FF2B5EF4-FFF2-40B4-BE49-F238E27FC236}">
                      <a16:creationId xmlns:a16="http://schemas.microsoft.com/office/drawing/2014/main" id="{9434395C-A072-4DEE-9AD8-142615E4D165}"/>
                    </a:ext>
                  </a:extLst>
                </p:cNvPr>
                <p:cNvPicPr/>
                <p:nvPr/>
              </p:nvPicPr>
              <p:blipFill>
                <a:blip r:embed="rId564"/>
                <a:stretch>
                  <a:fillRect/>
                </a:stretch>
              </p:blipFill>
              <p:spPr>
                <a:xfrm>
                  <a:off x="8894800" y="3835867"/>
                  <a:ext cx="982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37" name="Freihand 336">
                  <a:extLst>
                    <a:ext uri="{FF2B5EF4-FFF2-40B4-BE49-F238E27FC236}">
                      <a16:creationId xmlns:a16="http://schemas.microsoft.com/office/drawing/2014/main" id="{990CB753-7A10-4BAE-880C-D6973E8CDCC1}"/>
                    </a:ext>
                  </a:extLst>
                </p14:cNvPr>
                <p14:cNvContentPartPr/>
                <p14:nvPr/>
              </p14:nvContentPartPr>
              <p14:xfrm>
                <a:off x="9006400" y="3844147"/>
                <a:ext cx="112320" cy="105840"/>
              </p14:xfrm>
            </p:contentPart>
          </mc:Choice>
          <mc:Fallback xmlns="">
            <p:pic>
              <p:nvPicPr>
                <p:cNvPr id="337" name="Freihand 336">
                  <a:extLst>
                    <a:ext uri="{FF2B5EF4-FFF2-40B4-BE49-F238E27FC236}">
                      <a16:creationId xmlns:a16="http://schemas.microsoft.com/office/drawing/2014/main" id="{990CB753-7A10-4BAE-880C-D6973E8CDCC1}"/>
                    </a:ext>
                  </a:extLst>
                </p:cNvPr>
                <p:cNvPicPr/>
                <p:nvPr/>
              </p:nvPicPr>
              <p:blipFill>
                <a:blip r:embed="rId566"/>
                <a:stretch>
                  <a:fillRect/>
                </a:stretch>
              </p:blipFill>
              <p:spPr>
                <a:xfrm>
                  <a:off x="9002080" y="3839827"/>
                  <a:ext cx="1209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38" name="Freihand 337">
                  <a:extLst>
                    <a:ext uri="{FF2B5EF4-FFF2-40B4-BE49-F238E27FC236}">
                      <a16:creationId xmlns:a16="http://schemas.microsoft.com/office/drawing/2014/main" id="{DF232D51-FAE6-4128-89B7-7112AFF25201}"/>
                    </a:ext>
                  </a:extLst>
                </p14:cNvPr>
                <p14:cNvContentPartPr/>
                <p14:nvPr/>
              </p14:nvContentPartPr>
              <p14:xfrm>
                <a:off x="9129880" y="3854587"/>
                <a:ext cx="98280" cy="82800"/>
              </p14:xfrm>
            </p:contentPart>
          </mc:Choice>
          <mc:Fallback xmlns="">
            <p:pic>
              <p:nvPicPr>
                <p:cNvPr id="338" name="Freihand 337">
                  <a:extLst>
                    <a:ext uri="{FF2B5EF4-FFF2-40B4-BE49-F238E27FC236}">
                      <a16:creationId xmlns:a16="http://schemas.microsoft.com/office/drawing/2014/main" id="{DF232D51-FAE6-4128-89B7-7112AFF25201}"/>
                    </a:ext>
                  </a:extLst>
                </p:cNvPr>
                <p:cNvPicPr/>
                <p:nvPr/>
              </p:nvPicPr>
              <p:blipFill>
                <a:blip r:embed="rId568"/>
                <a:stretch>
                  <a:fillRect/>
                </a:stretch>
              </p:blipFill>
              <p:spPr>
                <a:xfrm>
                  <a:off x="9125560" y="3850267"/>
                  <a:ext cx="1069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39" name="Freihand 338">
                  <a:extLst>
                    <a:ext uri="{FF2B5EF4-FFF2-40B4-BE49-F238E27FC236}">
                      <a16:creationId xmlns:a16="http://schemas.microsoft.com/office/drawing/2014/main" id="{DBBF50AF-1C6B-44FB-B8D6-00ECFD1E88C6}"/>
                    </a:ext>
                  </a:extLst>
                </p14:cNvPr>
                <p14:cNvContentPartPr/>
                <p14:nvPr/>
              </p14:nvContentPartPr>
              <p14:xfrm>
                <a:off x="9283960" y="3811747"/>
                <a:ext cx="71280" cy="141480"/>
              </p14:xfrm>
            </p:contentPart>
          </mc:Choice>
          <mc:Fallback xmlns="">
            <p:pic>
              <p:nvPicPr>
                <p:cNvPr id="339" name="Freihand 338">
                  <a:extLst>
                    <a:ext uri="{FF2B5EF4-FFF2-40B4-BE49-F238E27FC236}">
                      <a16:creationId xmlns:a16="http://schemas.microsoft.com/office/drawing/2014/main" id="{DBBF50AF-1C6B-44FB-B8D6-00ECFD1E88C6}"/>
                    </a:ext>
                  </a:extLst>
                </p:cNvPr>
                <p:cNvPicPr/>
                <p:nvPr/>
              </p:nvPicPr>
              <p:blipFill>
                <a:blip r:embed="rId570"/>
                <a:stretch>
                  <a:fillRect/>
                </a:stretch>
              </p:blipFill>
              <p:spPr>
                <a:xfrm>
                  <a:off x="9279640" y="3807427"/>
                  <a:ext cx="799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40" name="Freihand 339">
                  <a:extLst>
                    <a:ext uri="{FF2B5EF4-FFF2-40B4-BE49-F238E27FC236}">
                      <a16:creationId xmlns:a16="http://schemas.microsoft.com/office/drawing/2014/main" id="{BBA6CE79-C118-4B3B-AC1A-B19D50143A64}"/>
                    </a:ext>
                  </a:extLst>
                </p14:cNvPr>
                <p14:cNvContentPartPr/>
                <p14:nvPr/>
              </p14:nvContentPartPr>
              <p14:xfrm>
                <a:off x="9412840" y="3796987"/>
                <a:ext cx="118440" cy="105480"/>
              </p14:xfrm>
            </p:contentPart>
          </mc:Choice>
          <mc:Fallback xmlns="">
            <p:pic>
              <p:nvPicPr>
                <p:cNvPr id="340" name="Freihand 339">
                  <a:extLst>
                    <a:ext uri="{FF2B5EF4-FFF2-40B4-BE49-F238E27FC236}">
                      <a16:creationId xmlns:a16="http://schemas.microsoft.com/office/drawing/2014/main" id="{BBA6CE79-C118-4B3B-AC1A-B19D50143A64}"/>
                    </a:ext>
                  </a:extLst>
                </p:cNvPr>
                <p:cNvPicPr/>
                <p:nvPr/>
              </p:nvPicPr>
              <p:blipFill>
                <a:blip r:embed="rId572"/>
                <a:stretch>
                  <a:fillRect/>
                </a:stretch>
              </p:blipFill>
              <p:spPr>
                <a:xfrm>
                  <a:off x="9408520" y="3792667"/>
                  <a:ext cx="127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41" name="Freihand 340">
                  <a:extLst>
                    <a:ext uri="{FF2B5EF4-FFF2-40B4-BE49-F238E27FC236}">
                      <a16:creationId xmlns:a16="http://schemas.microsoft.com/office/drawing/2014/main" id="{18912BEB-28C6-4BC6-8F69-B5166D56F1E3}"/>
                    </a:ext>
                  </a:extLst>
                </p14:cNvPr>
                <p14:cNvContentPartPr/>
                <p14:nvPr/>
              </p14:nvContentPartPr>
              <p14:xfrm>
                <a:off x="9594640" y="3802027"/>
                <a:ext cx="18720" cy="114840"/>
              </p14:xfrm>
            </p:contentPart>
          </mc:Choice>
          <mc:Fallback xmlns="">
            <p:pic>
              <p:nvPicPr>
                <p:cNvPr id="341" name="Freihand 340">
                  <a:extLst>
                    <a:ext uri="{FF2B5EF4-FFF2-40B4-BE49-F238E27FC236}">
                      <a16:creationId xmlns:a16="http://schemas.microsoft.com/office/drawing/2014/main" id="{18912BEB-28C6-4BC6-8F69-B5166D56F1E3}"/>
                    </a:ext>
                  </a:extLst>
                </p:cNvPr>
                <p:cNvPicPr/>
                <p:nvPr/>
              </p:nvPicPr>
              <p:blipFill>
                <a:blip r:embed="rId574"/>
                <a:stretch>
                  <a:fillRect/>
                </a:stretch>
              </p:blipFill>
              <p:spPr>
                <a:xfrm>
                  <a:off x="9590320" y="3797707"/>
                  <a:ext cx="273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42" name="Freihand 341">
                  <a:extLst>
                    <a:ext uri="{FF2B5EF4-FFF2-40B4-BE49-F238E27FC236}">
                      <a16:creationId xmlns:a16="http://schemas.microsoft.com/office/drawing/2014/main" id="{5E2F6DAA-1247-4CA7-A0B3-A852AEA1933A}"/>
                    </a:ext>
                  </a:extLst>
                </p14:cNvPr>
                <p14:cNvContentPartPr/>
                <p14:nvPr/>
              </p14:nvContentPartPr>
              <p14:xfrm>
                <a:off x="9566920" y="3836947"/>
                <a:ext cx="117360" cy="18360"/>
              </p14:xfrm>
            </p:contentPart>
          </mc:Choice>
          <mc:Fallback xmlns="">
            <p:pic>
              <p:nvPicPr>
                <p:cNvPr id="342" name="Freihand 341">
                  <a:extLst>
                    <a:ext uri="{FF2B5EF4-FFF2-40B4-BE49-F238E27FC236}">
                      <a16:creationId xmlns:a16="http://schemas.microsoft.com/office/drawing/2014/main" id="{5E2F6DAA-1247-4CA7-A0B3-A852AEA1933A}"/>
                    </a:ext>
                  </a:extLst>
                </p:cNvPr>
                <p:cNvPicPr/>
                <p:nvPr/>
              </p:nvPicPr>
              <p:blipFill>
                <a:blip r:embed="rId576"/>
                <a:stretch>
                  <a:fillRect/>
                </a:stretch>
              </p:blipFill>
              <p:spPr>
                <a:xfrm>
                  <a:off x="9562600" y="3832627"/>
                  <a:ext cx="1260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43" name="Freihand 342">
                  <a:extLst>
                    <a:ext uri="{FF2B5EF4-FFF2-40B4-BE49-F238E27FC236}">
                      <a16:creationId xmlns:a16="http://schemas.microsoft.com/office/drawing/2014/main" id="{E43825A8-671C-48D3-8BF7-09C67E5AAC85}"/>
                    </a:ext>
                  </a:extLst>
                </p14:cNvPr>
                <p14:cNvContentPartPr/>
                <p14:nvPr/>
              </p14:nvContentPartPr>
              <p14:xfrm>
                <a:off x="9769600" y="3724987"/>
                <a:ext cx="79560" cy="150840"/>
              </p14:xfrm>
            </p:contentPart>
          </mc:Choice>
          <mc:Fallback xmlns="">
            <p:pic>
              <p:nvPicPr>
                <p:cNvPr id="343" name="Freihand 342">
                  <a:extLst>
                    <a:ext uri="{FF2B5EF4-FFF2-40B4-BE49-F238E27FC236}">
                      <a16:creationId xmlns:a16="http://schemas.microsoft.com/office/drawing/2014/main" id="{E43825A8-671C-48D3-8BF7-09C67E5AAC85}"/>
                    </a:ext>
                  </a:extLst>
                </p:cNvPr>
                <p:cNvPicPr/>
                <p:nvPr/>
              </p:nvPicPr>
              <p:blipFill>
                <a:blip r:embed="rId578"/>
                <a:stretch>
                  <a:fillRect/>
                </a:stretch>
              </p:blipFill>
              <p:spPr>
                <a:xfrm>
                  <a:off x="9765280" y="3720667"/>
                  <a:ext cx="882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45" name="Freihand 344">
                  <a:extLst>
                    <a:ext uri="{FF2B5EF4-FFF2-40B4-BE49-F238E27FC236}">
                      <a16:creationId xmlns:a16="http://schemas.microsoft.com/office/drawing/2014/main" id="{FC1EE3F2-D3F4-41D8-911E-F9D206556B19}"/>
                    </a:ext>
                  </a:extLst>
                </p14:cNvPr>
                <p14:cNvContentPartPr/>
                <p14:nvPr/>
              </p14:nvContentPartPr>
              <p14:xfrm>
                <a:off x="9838360" y="3710227"/>
                <a:ext cx="75600" cy="221400"/>
              </p14:xfrm>
            </p:contentPart>
          </mc:Choice>
          <mc:Fallback xmlns="">
            <p:pic>
              <p:nvPicPr>
                <p:cNvPr id="345" name="Freihand 344">
                  <a:extLst>
                    <a:ext uri="{FF2B5EF4-FFF2-40B4-BE49-F238E27FC236}">
                      <a16:creationId xmlns:a16="http://schemas.microsoft.com/office/drawing/2014/main" id="{FC1EE3F2-D3F4-41D8-911E-F9D206556B19}"/>
                    </a:ext>
                  </a:extLst>
                </p:cNvPr>
                <p:cNvPicPr/>
                <p:nvPr/>
              </p:nvPicPr>
              <p:blipFill>
                <a:blip r:embed="rId580"/>
                <a:stretch>
                  <a:fillRect/>
                </a:stretch>
              </p:blipFill>
              <p:spPr>
                <a:xfrm>
                  <a:off x="9834040" y="3705907"/>
                  <a:ext cx="842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46" name="Freihand 345">
                  <a:extLst>
                    <a:ext uri="{FF2B5EF4-FFF2-40B4-BE49-F238E27FC236}">
                      <a16:creationId xmlns:a16="http://schemas.microsoft.com/office/drawing/2014/main" id="{B530F75F-BD6D-421E-B3A2-0BFDBC5DF002}"/>
                    </a:ext>
                  </a:extLst>
                </p14:cNvPr>
                <p14:cNvContentPartPr/>
                <p14:nvPr/>
              </p14:nvContentPartPr>
              <p14:xfrm>
                <a:off x="9209440" y="3929827"/>
                <a:ext cx="793800" cy="83880"/>
              </p14:xfrm>
            </p:contentPart>
          </mc:Choice>
          <mc:Fallback xmlns="">
            <p:pic>
              <p:nvPicPr>
                <p:cNvPr id="346" name="Freihand 345">
                  <a:extLst>
                    <a:ext uri="{FF2B5EF4-FFF2-40B4-BE49-F238E27FC236}">
                      <a16:creationId xmlns:a16="http://schemas.microsoft.com/office/drawing/2014/main" id="{B530F75F-BD6D-421E-B3A2-0BFDBC5DF002}"/>
                    </a:ext>
                  </a:extLst>
                </p:cNvPr>
                <p:cNvPicPr/>
                <p:nvPr/>
              </p:nvPicPr>
              <p:blipFill>
                <a:blip r:embed="rId582"/>
                <a:stretch>
                  <a:fillRect/>
                </a:stretch>
              </p:blipFill>
              <p:spPr>
                <a:xfrm>
                  <a:off x="9205120" y="3925507"/>
                  <a:ext cx="8024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48" name="Freihand 347">
                  <a:extLst>
                    <a:ext uri="{FF2B5EF4-FFF2-40B4-BE49-F238E27FC236}">
                      <a16:creationId xmlns:a16="http://schemas.microsoft.com/office/drawing/2014/main" id="{5BB50278-2FFC-4DCA-A897-5B33D592CEEC}"/>
                    </a:ext>
                  </a:extLst>
                </p14:cNvPr>
                <p14:cNvContentPartPr/>
                <p14:nvPr/>
              </p14:nvContentPartPr>
              <p14:xfrm>
                <a:off x="9301600" y="4048627"/>
                <a:ext cx="144360" cy="118440"/>
              </p14:xfrm>
            </p:contentPart>
          </mc:Choice>
          <mc:Fallback xmlns="">
            <p:pic>
              <p:nvPicPr>
                <p:cNvPr id="348" name="Freihand 347">
                  <a:extLst>
                    <a:ext uri="{FF2B5EF4-FFF2-40B4-BE49-F238E27FC236}">
                      <a16:creationId xmlns:a16="http://schemas.microsoft.com/office/drawing/2014/main" id="{5BB50278-2FFC-4DCA-A897-5B33D592CEEC}"/>
                    </a:ext>
                  </a:extLst>
                </p:cNvPr>
                <p:cNvPicPr/>
                <p:nvPr/>
              </p:nvPicPr>
              <p:blipFill>
                <a:blip r:embed="rId584"/>
                <a:stretch>
                  <a:fillRect/>
                </a:stretch>
              </p:blipFill>
              <p:spPr>
                <a:xfrm>
                  <a:off x="9297280" y="4044307"/>
                  <a:ext cx="1530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49" name="Freihand 348">
                  <a:extLst>
                    <a:ext uri="{FF2B5EF4-FFF2-40B4-BE49-F238E27FC236}">
                      <a16:creationId xmlns:a16="http://schemas.microsoft.com/office/drawing/2014/main" id="{5254F175-CA53-4E89-A463-E4FC0C67FBE0}"/>
                    </a:ext>
                  </a:extLst>
                </p14:cNvPr>
                <p14:cNvContentPartPr/>
                <p14:nvPr/>
              </p14:nvContentPartPr>
              <p14:xfrm>
                <a:off x="9555040" y="4054027"/>
                <a:ext cx="10080" cy="115920"/>
              </p14:xfrm>
            </p:contentPart>
          </mc:Choice>
          <mc:Fallback xmlns="">
            <p:pic>
              <p:nvPicPr>
                <p:cNvPr id="349" name="Freihand 348">
                  <a:extLst>
                    <a:ext uri="{FF2B5EF4-FFF2-40B4-BE49-F238E27FC236}">
                      <a16:creationId xmlns:a16="http://schemas.microsoft.com/office/drawing/2014/main" id="{5254F175-CA53-4E89-A463-E4FC0C67FBE0}"/>
                    </a:ext>
                  </a:extLst>
                </p:cNvPr>
                <p:cNvPicPr/>
                <p:nvPr/>
              </p:nvPicPr>
              <p:blipFill>
                <a:blip r:embed="rId586"/>
                <a:stretch>
                  <a:fillRect/>
                </a:stretch>
              </p:blipFill>
              <p:spPr>
                <a:xfrm>
                  <a:off x="9550720" y="4049707"/>
                  <a:ext cx="187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50" name="Freihand 349">
                  <a:extLst>
                    <a:ext uri="{FF2B5EF4-FFF2-40B4-BE49-F238E27FC236}">
                      <a16:creationId xmlns:a16="http://schemas.microsoft.com/office/drawing/2014/main" id="{EF0F1311-9A5D-440D-98F0-6C4CCB37EF16}"/>
                    </a:ext>
                  </a:extLst>
                </p14:cNvPr>
                <p14:cNvContentPartPr/>
                <p14:nvPr/>
              </p14:nvContentPartPr>
              <p14:xfrm>
                <a:off x="9505360" y="4066627"/>
                <a:ext cx="265680" cy="80280"/>
              </p14:xfrm>
            </p:contentPart>
          </mc:Choice>
          <mc:Fallback xmlns="">
            <p:pic>
              <p:nvPicPr>
                <p:cNvPr id="350" name="Freihand 349">
                  <a:extLst>
                    <a:ext uri="{FF2B5EF4-FFF2-40B4-BE49-F238E27FC236}">
                      <a16:creationId xmlns:a16="http://schemas.microsoft.com/office/drawing/2014/main" id="{EF0F1311-9A5D-440D-98F0-6C4CCB37EF16}"/>
                    </a:ext>
                  </a:extLst>
                </p:cNvPr>
                <p:cNvPicPr/>
                <p:nvPr/>
              </p:nvPicPr>
              <p:blipFill>
                <a:blip r:embed="rId588"/>
                <a:stretch>
                  <a:fillRect/>
                </a:stretch>
              </p:blipFill>
              <p:spPr>
                <a:xfrm>
                  <a:off x="9501040" y="4062307"/>
                  <a:ext cx="2743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51" name="Freihand 350">
                  <a:extLst>
                    <a:ext uri="{FF2B5EF4-FFF2-40B4-BE49-F238E27FC236}">
                      <a16:creationId xmlns:a16="http://schemas.microsoft.com/office/drawing/2014/main" id="{904E9195-65C5-4470-BE19-A2447BA69282}"/>
                    </a:ext>
                  </a:extLst>
                </p14:cNvPr>
                <p14:cNvContentPartPr/>
                <p14:nvPr/>
              </p14:nvContentPartPr>
              <p14:xfrm>
                <a:off x="9681760" y="4018747"/>
                <a:ext cx="226440" cy="137520"/>
              </p14:xfrm>
            </p:contentPart>
          </mc:Choice>
          <mc:Fallback xmlns="">
            <p:pic>
              <p:nvPicPr>
                <p:cNvPr id="351" name="Freihand 350">
                  <a:extLst>
                    <a:ext uri="{FF2B5EF4-FFF2-40B4-BE49-F238E27FC236}">
                      <a16:creationId xmlns:a16="http://schemas.microsoft.com/office/drawing/2014/main" id="{904E9195-65C5-4470-BE19-A2447BA69282}"/>
                    </a:ext>
                  </a:extLst>
                </p:cNvPr>
                <p:cNvPicPr/>
                <p:nvPr/>
              </p:nvPicPr>
              <p:blipFill>
                <a:blip r:embed="rId590"/>
                <a:stretch>
                  <a:fillRect/>
                </a:stretch>
              </p:blipFill>
              <p:spPr>
                <a:xfrm>
                  <a:off x="9677440" y="4014427"/>
                  <a:ext cx="2350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53" name="Freihand 352">
                  <a:extLst>
                    <a:ext uri="{FF2B5EF4-FFF2-40B4-BE49-F238E27FC236}">
                      <a16:creationId xmlns:a16="http://schemas.microsoft.com/office/drawing/2014/main" id="{63117342-2A4B-464B-8C88-2F9A7CF86A0B}"/>
                    </a:ext>
                  </a:extLst>
                </p14:cNvPr>
                <p14:cNvContentPartPr/>
                <p14:nvPr/>
              </p14:nvContentPartPr>
              <p14:xfrm>
                <a:off x="9898480" y="4144027"/>
                <a:ext cx="187200" cy="23400"/>
              </p14:xfrm>
            </p:contentPart>
          </mc:Choice>
          <mc:Fallback xmlns="">
            <p:pic>
              <p:nvPicPr>
                <p:cNvPr id="353" name="Freihand 352">
                  <a:extLst>
                    <a:ext uri="{FF2B5EF4-FFF2-40B4-BE49-F238E27FC236}">
                      <a16:creationId xmlns:a16="http://schemas.microsoft.com/office/drawing/2014/main" id="{63117342-2A4B-464B-8C88-2F9A7CF86A0B}"/>
                    </a:ext>
                  </a:extLst>
                </p:cNvPr>
                <p:cNvPicPr/>
                <p:nvPr/>
              </p:nvPicPr>
              <p:blipFill>
                <a:blip r:embed="rId592"/>
                <a:stretch>
                  <a:fillRect/>
                </a:stretch>
              </p:blipFill>
              <p:spPr>
                <a:xfrm>
                  <a:off x="9894160" y="4139707"/>
                  <a:ext cx="1958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54" name="Freihand 353">
                  <a:extLst>
                    <a:ext uri="{FF2B5EF4-FFF2-40B4-BE49-F238E27FC236}">
                      <a16:creationId xmlns:a16="http://schemas.microsoft.com/office/drawing/2014/main" id="{B3CF9F61-5EEE-4ED7-ABA7-56B5B8F1039C}"/>
                    </a:ext>
                  </a:extLst>
                </p14:cNvPr>
                <p14:cNvContentPartPr/>
                <p14:nvPr/>
              </p14:nvContentPartPr>
              <p14:xfrm>
                <a:off x="9822160" y="4091467"/>
                <a:ext cx="188280" cy="101520"/>
              </p14:xfrm>
            </p:contentPart>
          </mc:Choice>
          <mc:Fallback xmlns="">
            <p:pic>
              <p:nvPicPr>
                <p:cNvPr id="354" name="Freihand 353">
                  <a:extLst>
                    <a:ext uri="{FF2B5EF4-FFF2-40B4-BE49-F238E27FC236}">
                      <a16:creationId xmlns:a16="http://schemas.microsoft.com/office/drawing/2014/main" id="{B3CF9F61-5EEE-4ED7-ABA7-56B5B8F1039C}"/>
                    </a:ext>
                  </a:extLst>
                </p:cNvPr>
                <p:cNvPicPr/>
                <p:nvPr/>
              </p:nvPicPr>
              <p:blipFill>
                <a:blip r:embed="rId594"/>
                <a:stretch>
                  <a:fillRect/>
                </a:stretch>
              </p:blipFill>
              <p:spPr>
                <a:xfrm>
                  <a:off x="9817840" y="4087147"/>
                  <a:ext cx="1969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55" name="Freihand 354">
                  <a:extLst>
                    <a:ext uri="{FF2B5EF4-FFF2-40B4-BE49-F238E27FC236}">
                      <a16:creationId xmlns:a16="http://schemas.microsoft.com/office/drawing/2014/main" id="{6C36C61D-032B-48CF-A02B-085FB5B96ECB}"/>
                    </a:ext>
                  </a:extLst>
                </p14:cNvPr>
                <p14:cNvContentPartPr/>
                <p14:nvPr/>
              </p14:nvContentPartPr>
              <p14:xfrm>
                <a:off x="10197640" y="4133587"/>
                <a:ext cx="18720" cy="84600"/>
              </p14:xfrm>
            </p:contentPart>
          </mc:Choice>
          <mc:Fallback xmlns="">
            <p:pic>
              <p:nvPicPr>
                <p:cNvPr id="355" name="Freihand 354">
                  <a:extLst>
                    <a:ext uri="{FF2B5EF4-FFF2-40B4-BE49-F238E27FC236}">
                      <a16:creationId xmlns:a16="http://schemas.microsoft.com/office/drawing/2014/main" id="{6C36C61D-032B-48CF-A02B-085FB5B96ECB}"/>
                    </a:ext>
                  </a:extLst>
                </p:cNvPr>
                <p:cNvPicPr/>
                <p:nvPr/>
              </p:nvPicPr>
              <p:blipFill>
                <a:blip r:embed="rId596"/>
                <a:stretch>
                  <a:fillRect/>
                </a:stretch>
              </p:blipFill>
              <p:spPr>
                <a:xfrm>
                  <a:off x="10193320" y="4129267"/>
                  <a:ext cx="27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56" name="Freihand 355">
                  <a:extLst>
                    <a:ext uri="{FF2B5EF4-FFF2-40B4-BE49-F238E27FC236}">
                      <a16:creationId xmlns:a16="http://schemas.microsoft.com/office/drawing/2014/main" id="{39048FD2-A87C-40E0-A947-355824CB0658}"/>
                    </a:ext>
                  </a:extLst>
                </p14:cNvPr>
                <p14:cNvContentPartPr/>
                <p14:nvPr/>
              </p14:nvContentPartPr>
              <p14:xfrm>
                <a:off x="10144720" y="4185427"/>
                <a:ext cx="135360" cy="13680"/>
              </p14:xfrm>
            </p:contentPart>
          </mc:Choice>
          <mc:Fallback xmlns="">
            <p:pic>
              <p:nvPicPr>
                <p:cNvPr id="356" name="Freihand 355">
                  <a:extLst>
                    <a:ext uri="{FF2B5EF4-FFF2-40B4-BE49-F238E27FC236}">
                      <a16:creationId xmlns:a16="http://schemas.microsoft.com/office/drawing/2014/main" id="{39048FD2-A87C-40E0-A947-355824CB0658}"/>
                    </a:ext>
                  </a:extLst>
                </p:cNvPr>
                <p:cNvPicPr/>
                <p:nvPr/>
              </p:nvPicPr>
              <p:blipFill>
                <a:blip r:embed="rId598"/>
                <a:stretch>
                  <a:fillRect/>
                </a:stretch>
              </p:blipFill>
              <p:spPr>
                <a:xfrm>
                  <a:off x="10140400" y="4181107"/>
                  <a:ext cx="144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57" name="Freihand 356">
                  <a:extLst>
                    <a:ext uri="{FF2B5EF4-FFF2-40B4-BE49-F238E27FC236}">
                      <a16:creationId xmlns:a16="http://schemas.microsoft.com/office/drawing/2014/main" id="{CA082957-5BDD-44AB-AB5F-1652860E4DEF}"/>
                    </a:ext>
                  </a:extLst>
                </p14:cNvPr>
                <p14:cNvContentPartPr/>
                <p14:nvPr/>
              </p14:nvContentPartPr>
              <p14:xfrm>
                <a:off x="10142200" y="4104427"/>
                <a:ext cx="164880" cy="8640"/>
              </p14:xfrm>
            </p:contentPart>
          </mc:Choice>
          <mc:Fallback xmlns="">
            <p:pic>
              <p:nvPicPr>
                <p:cNvPr id="357" name="Freihand 356">
                  <a:extLst>
                    <a:ext uri="{FF2B5EF4-FFF2-40B4-BE49-F238E27FC236}">
                      <a16:creationId xmlns:a16="http://schemas.microsoft.com/office/drawing/2014/main" id="{CA082957-5BDD-44AB-AB5F-1652860E4DEF}"/>
                    </a:ext>
                  </a:extLst>
                </p:cNvPr>
                <p:cNvPicPr/>
                <p:nvPr/>
              </p:nvPicPr>
              <p:blipFill>
                <a:blip r:embed="rId600"/>
                <a:stretch>
                  <a:fillRect/>
                </a:stretch>
              </p:blipFill>
              <p:spPr>
                <a:xfrm>
                  <a:off x="10137880" y="4100107"/>
                  <a:ext cx="1735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58" name="Freihand 357">
                  <a:extLst>
                    <a:ext uri="{FF2B5EF4-FFF2-40B4-BE49-F238E27FC236}">
                      <a16:creationId xmlns:a16="http://schemas.microsoft.com/office/drawing/2014/main" id="{1842054F-2965-412E-9691-EDF1C268ABBC}"/>
                    </a:ext>
                  </a:extLst>
                </p14:cNvPr>
                <p14:cNvContentPartPr/>
                <p14:nvPr/>
              </p14:nvContentPartPr>
              <p14:xfrm>
                <a:off x="10299520" y="4120987"/>
                <a:ext cx="107280" cy="101880"/>
              </p14:xfrm>
            </p:contentPart>
          </mc:Choice>
          <mc:Fallback xmlns="">
            <p:pic>
              <p:nvPicPr>
                <p:cNvPr id="358" name="Freihand 357">
                  <a:extLst>
                    <a:ext uri="{FF2B5EF4-FFF2-40B4-BE49-F238E27FC236}">
                      <a16:creationId xmlns:a16="http://schemas.microsoft.com/office/drawing/2014/main" id="{1842054F-2965-412E-9691-EDF1C268ABBC}"/>
                    </a:ext>
                  </a:extLst>
                </p:cNvPr>
                <p:cNvPicPr/>
                <p:nvPr/>
              </p:nvPicPr>
              <p:blipFill>
                <a:blip r:embed="rId602"/>
                <a:stretch>
                  <a:fillRect/>
                </a:stretch>
              </p:blipFill>
              <p:spPr>
                <a:xfrm>
                  <a:off x="10295200" y="4116667"/>
                  <a:ext cx="1159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59" name="Freihand 358">
                  <a:extLst>
                    <a:ext uri="{FF2B5EF4-FFF2-40B4-BE49-F238E27FC236}">
                      <a16:creationId xmlns:a16="http://schemas.microsoft.com/office/drawing/2014/main" id="{D4411B76-5E1F-43A0-B14A-3DCCD7418890}"/>
                    </a:ext>
                  </a:extLst>
                </p14:cNvPr>
                <p14:cNvContentPartPr/>
                <p14:nvPr/>
              </p14:nvContentPartPr>
              <p14:xfrm>
                <a:off x="10420840" y="4088947"/>
                <a:ext cx="118440" cy="181080"/>
              </p14:xfrm>
            </p:contentPart>
          </mc:Choice>
          <mc:Fallback xmlns="">
            <p:pic>
              <p:nvPicPr>
                <p:cNvPr id="359" name="Freihand 358">
                  <a:extLst>
                    <a:ext uri="{FF2B5EF4-FFF2-40B4-BE49-F238E27FC236}">
                      <a16:creationId xmlns:a16="http://schemas.microsoft.com/office/drawing/2014/main" id="{D4411B76-5E1F-43A0-B14A-3DCCD7418890}"/>
                    </a:ext>
                  </a:extLst>
                </p:cNvPr>
                <p:cNvPicPr/>
                <p:nvPr/>
              </p:nvPicPr>
              <p:blipFill>
                <a:blip r:embed="rId604"/>
                <a:stretch>
                  <a:fillRect/>
                </a:stretch>
              </p:blipFill>
              <p:spPr>
                <a:xfrm>
                  <a:off x="10416520" y="4084627"/>
                  <a:ext cx="1270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60" name="Freihand 359">
                  <a:extLst>
                    <a:ext uri="{FF2B5EF4-FFF2-40B4-BE49-F238E27FC236}">
                      <a16:creationId xmlns:a16="http://schemas.microsoft.com/office/drawing/2014/main" id="{DEB03973-C191-41E9-9EAD-1144AE4DCFC0}"/>
                    </a:ext>
                  </a:extLst>
                </p14:cNvPr>
                <p14:cNvContentPartPr/>
                <p14:nvPr/>
              </p14:nvContentPartPr>
              <p14:xfrm>
                <a:off x="10538560" y="4099387"/>
                <a:ext cx="221760" cy="116280"/>
              </p14:xfrm>
            </p:contentPart>
          </mc:Choice>
          <mc:Fallback xmlns="">
            <p:pic>
              <p:nvPicPr>
                <p:cNvPr id="360" name="Freihand 359">
                  <a:extLst>
                    <a:ext uri="{FF2B5EF4-FFF2-40B4-BE49-F238E27FC236}">
                      <a16:creationId xmlns:a16="http://schemas.microsoft.com/office/drawing/2014/main" id="{DEB03973-C191-41E9-9EAD-1144AE4DCFC0}"/>
                    </a:ext>
                  </a:extLst>
                </p:cNvPr>
                <p:cNvPicPr/>
                <p:nvPr/>
              </p:nvPicPr>
              <p:blipFill>
                <a:blip r:embed="rId606"/>
                <a:stretch>
                  <a:fillRect/>
                </a:stretch>
              </p:blipFill>
              <p:spPr>
                <a:xfrm>
                  <a:off x="10534240" y="4095067"/>
                  <a:ext cx="2304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61" name="Freihand 360">
                  <a:extLst>
                    <a:ext uri="{FF2B5EF4-FFF2-40B4-BE49-F238E27FC236}">
                      <a16:creationId xmlns:a16="http://schemas.microsoft.com/office/drawing/2014/main" id="{AF35CCE2-7494-431F-8A1A-39ED8B55C40F}"/>
                    </a:ext>
                  </a:extLst>
                </p14:cNvPr>
                <p14:cNvContentPartPr/>
                <p14:nvPr/>
              </p14:nvContentPartPr>
              <p14:xfrm>
                <a:off x="10765000" y="4120627"/>
                <a:ext cx="19080" cy="39240"/>
              </p14:xfrm>
            </p:contentPart>
          </mc:Choice>
          <mc:Fallback xmlns="">
            <p:pic>
              <p:nvPicPr>
                <p:cNvPr id="361" name="Freihand 360">
                  <a:extLst>
                    <a:ext uri="{FF2B5EF4-FFF2-40B4-BE49-F238E27FC236}">
                      <a16:creationId xmlns:a16="http://schemas.microsoft.com/office/drawing/2014/main" id="{AF35CCE2-7494-431F-8A1A-39ED8B55C40F}"/>
                    </a:ext>
                  </a:extLst>
                </p:cNvPr>
                <p:cNvPicPr/>
                <p:nvPr/>
              </p:nvPicPr>
              <p:blipFill>
                <a:blip r:embed="rId608"/>
                <a:stretch>
                  <a:fillRect/>
                </a:stretch>
              </p:blipFill>
              <p:spPr>
                <a:xfrm>
                  <a:off x="10760680" y="4116307"/>
                  <a:ext cx="277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62" name="Freihand 361">
                  <a:extLst>
                    <a:ext uri="{FF2B5EF4-FFF2-40B4-BE49-F238E27FC236}">
                      <a16:creationId xmlns:a16="http://schemas.microsoft.com/office/drawing/2014/main" id="{C93FD20D-696C-46F1-AAF5-AC290D152FC3}"/>
                    </a:ext>
                  </a:extLst>
                </p14:cNvPr>
                <p14:cNvContentPartPr/>
                <p14:nvPr/>
              </p14:nvContentPartPr>
              <p14:xfrm>
                <a:off x="10789120" y="4169227"/>
                <a:ext cx="107280" cy="37800"/>
              </p14:xfrm>
            </p:contentPart>
          </mc:Choice>
          <mc:Fallback xmlns="">
            <p:pic>
              <p:nvPicPr>
                <p:cNvPr id="362" name="Freihand 361">
                  <a:extLst>
                    <a:ext uri="{FF2B5EF4-FFF2-40B4-BE49-F238E27FC236}">
                      <a16:creationId xmlns:a16="http://schemas.microsoft.com/office/drawing/2014/main" id="{C93FD20D-696C-46F1-AAF5-AC290D152FC3}"/>
                    </a:ext>
                  </a:extLst>
                </p:cNvPr>
                <p:cNvPicPr/>
                <p:nvPr/>
              </p:nvPicPr>
              <p:blipFill>
                <a:blip r:embed="rId610"/>
                <a:stretch>
                  <a:fillRect/>
                </a:stretch>
              </p:blipFill>
              <p:spPr>
                <a:xfrm>
                  <a:off x="10784800" y="4164907"/>
                  <a:ext cx="1159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63" name="Freihand 362">
                  <a:extLst>
                    <a:ext uri="{FF2B5EF4-FFF2-40B4-BE49-F238E27FC236}">
                      <a16:creationId xmlns:a16="http://schemas.microsoft.com/office/drawing/2014/main" id="{115D6046-9260-45D5-84DC-98DDEA2CB873}"/>
                    </a:ext>
                  </a:extLst>
                </p14:cNvPr>
                <p14:cNvContentPartPr/>
                <p14:nvPr/>
              </p14:nvContentPartPr>
              <p14:xfrm>
                <a:off x="11018440" y="4068787"/>
                <a:ext cx="426600" cy="162360"/>
              </p14:xfrm>
            </p:contentPart>
          </mc:Choice>
          <mc:Fallback xmlns="">
            <p:pic>
              <p:nvPicPr>
                <p:cNvPr id="363" name="Freihand 362">
                  <a:extLst>
                    <a:ext uri="{FF2B5EF4-FFF2-40B4-BE49-F238E27FC236}">
                      <a16:creationId xmlns:a16="http://schemas.microsoft.com/office/drawing/2014/main" id="{115D6046-9260-45D5-84DC-98DDEA2CB873}"/>
                    </a:ext>
                  </a:extLst>
                </p:cNvPr>
                <p:cNvPicPr/>
                <p:nvPr/>
              </p:nvPicPr>
              <p:blipFill>
                <a:blip r:embed="rId612"/>
                <a:stretch>
                  <a:fillRect/>
                </a:stretch>
              </p:blipFill>
              <p:spPr>
                <a:xfrm>
                  <a:off x="11014120" y="4064467"/>
                  <a:ext cx="4352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64" name="Freihand 363">
                  <a:extLst>
                    <a:ext uri="{FF2B5EF4-FFF2-40B4-BE49-F238E27FC236}">
                      <a16:creationId xmlns:a16="http://schemas.microsoft.com/office/drawing/2014/main" id="{BA3AC955-533D-4C22-9CB0-7603429FB7A9}"/>
                    </a:ext>
                  </a:extLst>
                </p14:cNvPr>
                <p14:cNvContentPartPr/>
                <p14:nvPr/>
              </p14:nvContentPartPr>
              <p14:xfrm>
                <a:off x="10043560" y="3892027"/>
                <a:ext cx="223920" cy="8280"/>
              </p14:xfrm>
            </p:contentPart>
          </mc:Choice>
          <mc:Fallback xmlns="">
            <p:pic>
              <p:nvPicPr>
                <p:cNvPr id="364" name="Freihand 363">
                  <a:extLst>
                    <a:ext uri="{FF2B5EF4-FFF2-40B4-BE49-F238E27FC236}">
                      <a16:creationId xmlns:a16="http://schemas.microsoft.com/office/drawing/2014/main" id="{BA3AC955-533D-4C22-9CB0-7603429FB7A9}"/>
                    </a:ext>
                  </a:extLst>
                </p:cNvPr>
                <p:cNvPicPr/>
                <p:nvPr/>
              </p:nvPicPr>
              <p:blipFill>
                <a:blip r:embed="rId614"/>
                <a:stretch>
                  <a:fillRect/>
                </a:stretch>
              </p:blipFill>
              <p:spPr>
                <a:xfrm>
                  <a:off x="10039240" y="3887707"/>
                  <a:ext cx="2325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65" name="Freihand 364">
                  <a:extLst>
                    <a:ext uri="{FF2B5EF4-FFF2-40B4-BE49-F238E27FC236}">
                      <a16:creationId xmlns:a16="http://schemas.microsoft.com/office/drawing/2014/main" id="{D6EE3571-FA26-42CE-9F7A-1AA72C8B8B85}"/>
                    </a:ext>
                  </a:extLst>
                </p14:cNvPr>
                <p14:cNvContentPartPr/>
                <p14:nvPr/>
              </p14:nvContentPartPr>
              <p14:xfrm>
                <a:off x="10088920" y="3954307"/>
                <a:ext cx="181080" cy="9000"/>
              </p14:xfrm>
            </p:contentPart>
          </mc:Choice>
          <mc:Fallback xmlns="">
            <p:pic>
              <p:nvPicPr>
                <p:cNvPr id="365" name="Freihand 364">
                  <a:extLst>
                    <a:ext uri="{FF2B5EF4-FFF2-40B4-BE49-F238E27FC236}">
                      <a16:creationId xmlns:a16="http://schemas.microsoft.com/office/drawing/2014/main" id="{D6EE3571-FA26-42CE-9F7A-1AA72C8B8B85}"/>
                    </a:ext>
                  </a:extLst>
                </p:cNvPr>
                <p:cNvPicPr/>
                <p:nvPr/>
              </p:nvPicPr>
              <p:blipFill>
                <a:blip r:embed="rId616"/>
                <a:stretch>
                  <a:fillRect/>
                </a:stretch>
              </p:blipFill>
              <p:spPr>
                <a:xfrm>
                  <a:off x="10084600" y="3949987"/>
                  <a:ext cx="1897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66" name="Freihand 365">
                  <a:extLst>
                    <a:ext uri="{FF2B5EF4-FFF2-40B4-BE49-F238E27FC236}">
                      <a16:creationId xmlns:a16="http://schemas.microsoft.com/office/drawing/2014/main" id="{C257C4BA-388F-4188-BFC9-F997A9927625}"/>
                    </a:ext>
                  </a:extLst>
                </p14:cNvPr>
                <p14:cNvContentPartPr/>
                <p14:nvPr/>
              </p14:nvContentPartPr>
              <p14:xfrm>
                <a:off x="10341280" y="3794827"/>
                <a:ext cx="129960" cy="180360"/>
              </p14:xfrm>
            </p:contentPart>
          </mc:Choice>
          <mc:Fallback xmlns="">
            <p:pic>
              <p:nvPicPr>
                <p:cNvPr id="366" name="Freihand 365">
                  <a:extLst>
                    <a:ext uri="{FF2B5EF4-FFF2-40B4-BE49-F238E27FC236}">
                      <a16:creationId xmlns:a16="http://schemas.microsoft.com/office/drawing/2014/main" id="{C257C4BA-388F-4188-BFC9-F997A9927625}"/>
                    </a:ext>
                  </a:extLst>
                </p:cNvPr>
                <p:cNvPicPr/>
                <p:nvPr/>
              </p:nvPicPr>
              <p:blipFill>
                <a:blip r:embed="rId618"/>
                <a:stretch>
                  <a:fillRect/>
                </a:stretch>
              </p:blipFill>
              <p:spPr>
                <a:xfrm>
                  <a:off x="10336960" y="3790507"/>
                  <a:ext cx="1386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67" name="Freihand 366">
                  <a:extLst>
                    <a:ext uri="{FF2B5EF4-FFF2-40B4-BE49-F238E27FC236}">
                      <a16:creationId xmlns:a16="http://schemas.microsoft.com/office/drawing/2014/main" id="{9516A3D5-7FE8-49A3-9D9B-0555EA6EE116}"/>
                    </a:ext>
                  </a:extLst>
                </p14:cNvPr>
                <p14:cNvContentPartPr/>
                <p14:nvPr/>
              </p14:nvContentPartPr>
              <p14:xfrm>
                <a:off x="10514080" y="3807067"/>
                <a:ext cx="69840" cy="138600"/>
              </p14:xfrm>
            </p:contentPart>
          </mc:Choice>
          <mc:Fallback xmlns="">
            <p:pic>
              <p:nvPicPr>
                <p:cNvPr id="367" name="Freihand 366">
                  <a:extLst>
                    <a:ext uri="{FF2B5EF4-FFF2-40B4-BE49-F238E27FC236}">
                      <a16:creationId xmlns:a16="http://schemas.microsoft.com/office/drawing/2014/main" id="{9516A3D5-7FE8-49A3-9D9B-0555EA6EE116}"/>
                    </a:ext>
                  </a:extLst>
                </p:cNvPr>
                <p:cNvPicPr/>
                <p:nvPr/>
              </p:nvPicPr>
              <p:blipFill>
                <a:blip r:embed="rId620"/>
                <a:stretch>
                  <a:fillRect/>
                </a:stretch>
              </p:blipFill>
              <p:spPr>
                <a:xfrm>
                  <a:off x="10509760" y="3802747"/>
                  <a:ext cx="784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68" name="Freihand 367">
                  <a:extLst>
                    <a:ext uri="{FF2B5EF4-FFF2-40B4-BE49-F238E27FC236}">
                      <a16:creationId xmlns:a16="http://schemas.microsoft.com/office/drawing/2014/main" id="{436CA509-60F8-431B-ADFB-50728393AC82}"/>
                    </a:ext>
                  </a:extLst>
                </p14:cNvPr>
                <p14:cNvContentPartPr/>
                <p14:nvPr/>
              </p14:nvContentPartPr>
              <p14:xfrm>
                <a:off x="10616680" y="3802387"/>
                <a:ext cx="124920" cy="119880"/>
              </p14:xfrm>
            </p:contentPart>
          </mc:Choice>
          <mc:Fallback xmlns="">
            <p:pic>
              <p:nvPicPr>
                <p:cNvPr id="368" name="Freihand 367">
                  <a:extLst>
                    <a:ext uri="{FF2B5EF4-FFF2-40B4-BE49-F238E27FC236}">
                      <a16:creationId xmlns:a16="http://schemas.microsoft.com/office/drawing/2014/main" id="{436CA509-60F8-431B-ADFB-50728393AC82}"/>
                    </a:ext>
                  </a:extLst>
                </p:cNvPr>
                <p:cNvPicPr/>
                <p:nvPr/>
              </p:nvPicPr>
              <p:blipFill>
                <a:blip r:embed="rId622"/>
                <a:stretch>
                  <a:fillRect/>
                </a:stretch>
              </p:blipFill>
              <p:spPr>
                <a:xfrm>
                  <a:off x="10612360" y="3798067"/>
                  <a:ext cx="1335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69" name="Freihand 368">
                  <a:extLst>
                    <a:ext uri="{FF2B5EF4-FFF2-40B4-BE49-F238E27FC236}">
                      <a16:creationId xmlns:a16="http://schemas.microsoft.com/office/drawing/2014/main" id="{D6256844-4117-4809-A34F-3DC9493EBC03}"/>
                    </a:ext>
                  </a:extLst>
                </p14:cNvPr>
                <p14:cNvContentPartPr/>
                <p14:nvPr/>
              </p14:nvContentPartPr>
              <p14:xfrm>
                <a:off x="10727200" y="3809947"/>
                <a:ext cx="117720" cy="100440"/>
              </p14:xfrm>
            </p:contentPart>
          </mc:Choice>
          <mc:Fallback xmlns="">
            <p:pic>
              <p:nvPicPr>
                <p:cNvPr id="369" name="Freihand 368">
                  <a:extLst>
                    <a:ext uri="{FF2B5EF4-FFF2-40B4-BE49-F238E27FC236}">
                      <a16:creationId xmlns:a16="http://schemas.microsoft.com/office/drawing/2014/main" id="{D6256844-4117-4809-A34F-3DC9493EBC03}"/>
                    </a:ext>
                  </a:extLst>
                </p:cNvPr>
                <p:cNvPicPr/>
                <p:nvPr/>
              </p:nvPicPr>
              <p:blipFill>
                <a:blip r:embed="rId624"/>
                <a:stretch>
                  <a:fillRect/>
                </a:stretch>
              </p:blipFill>
              <p:spPr>
                <a:xfrm>
                  <a:off x="10722880" y="3805627"/>
                  <a:ext cx="1263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71" name="Freihand 370">
                  <a:extLst>
                    <a:ext uri="{FF2B5EF4-FFF2-40B4-BE49-F238E27FC236}">
                      <a16:creationId xmlns:a16="http://schemas.microsoft.com/office/drawing/2014/main" id="{5A695473-EDAF-48DF-8592-CBBAB2E10C1E}"/>
                    </a:ext>
                  </a:extLst>
                </p14:cNvPr>
                <p14:cNvContentPartPr/>
                <p14:nvPr/>
              </p14:nvContentPartPr>
              <p14:xfrm>
                <a:off x="10931680" y="3784387"/>
                <a:ext cx="135360" cy="116280"/>
              </p14:xfrm>
            </p:contentPart>
          </mc:Choice>
          <mc:Fallback xmlns="">
            <p:pic>
              <p:nvPicPr>
                <p:cNvPr id="371" name="Freihand 370">
                  <a:extLst>
                    <a:ext uri="{FF2B5EF4-FFF2-40B4-BE49-F238E27FC236}">
                      <a16:creationId xmlns:a16="http://schemas.microsoft.com/office/drawing/2014/main" id="{5A695473-EDAF-48DF-8592-CBBAB2E10C1E}"/>
                    </a:ext>
                  </a:extLst>
                </p:cNvPr>
                <p:cNvPicPr/>
                <p:nvPr/>
              </p:nvPicPr>
              <p:blipFill>
                <a:blip r:embed="rId626"/>
                <a:stretch>
                  <a:fillRect/>
                </a:stretch>
              </p:blipFill>
              <p:spPr>
                <a:xfrm>
                  <a:off x="10927360" y="3780067"/>
                  <a:ext cx="1440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72" name="Freihand 371">
                  <a:extLst>
                    <a:ext uri="{FF2B5EF4-FFF2-40B4-BE49-F238E27FC236}">
                      <a16:creationId xmlns:a16="http://schemas.microsoft.com/office/drawing/2014/main" id="{C94D8D59-8089-4D54-B43A-0F43BDF56AC1}"/>
                    </a:ext>
                  </a:extLst>
                </p14:cNvPr>
                <p14:cNvContentPartPr/>
                <p14:nvPr/>
              </p14:nvContentPartPr>
              <p14:xfrm>
                <a:off x="10904320" y="3812827"/>
                <a:ext cx="174240" cy="52200"/>
              </p14:xfrm>
            </p:contentPart>
          </mc:Choice>
          <mc:Fallback xmlns="">
            <p:pic>
              <p:nvPicPr>
                <p:cNvPr id="372" name="Freihand 371">
                  <a:extLst>
                    <a:ext uri="{FF2B5EF4-FFF2-40B4-BE49-F238E27FC236}">
                      <a16:creationId xmlns:a16="http://schemas.microsoft.com/office/drawing/2014/main" id="{C94D8D59-8089-4D54-B43A-0F43BDF56AC1}"/>
                    </a:ext>
                  </a:extLst>
                </p:cNvPr>
                <p:cNvPicPr/>
                <p:nvPr/>
              </p:nvPicPr>
              <p:blipFill>
                <a:blip r:embed="rId628"/>
                <a:stretch>
                  <a:fillRect/>
                </a:stretch>
              </p:blipFill>
              <p:spPr>
                <a:xfrm>
                  <a:off x="10900000" y="3808507"/>
                  <a:ext cx="1828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74" name="Freihand 373">
                  <a:extLst>
                    <a:ext uri="{FF2B5EF4-FFF2-40B4-BE49-F238E27FC236}">
                      <a16:creationId xmlns:a16="http://schemas.microsoft.com/office/drawing/2014/main" id="{2C429EBD-1CF6-4602-BFE4-411D522D70E6}"/>
                    </a:ext>
                  </a:extLst>
                </p14:cNvPr>
                <p14:cNvContentPartPr/>
                <p14:nvPr/>
              </p14:nvContentPartPr>
              <p14:xfrm>
                <a:off x="9192520" y="3840187"/>
                <a:ext cx="90720" cy="77760"/>
              </p14:xfrm>
            </p:contentPart>
          </mc:Choice>
          <mc:Fallback xmlns="">
            <p:pic>
              <p:nvPicPr>
                <p:cNvPr id="374" name="Freihand 373">
                  <a:extLst>
                    <a:ext uri="{FF2B5EF4-FFF2-40B4-BE49-F238E27FC236}">
                      <a16:creationId xmlns:a16="http://schemas.microsoft.com/office/drawing/2014/main" id="{2C429EBD-1CF6-4602-BFE4-411D522D70E6}"/>
                    </a:ext>
                  </a:extLst>
                </p:cNvPr>
                <p:cNvPicPr/>
                <p:nvPr/>
              </p:nvPicPr>
              <p:blipFill>
                <a:blip r:embed="rId630"/>
                <a:stretch>
                  <a:fillRect/>
                </a:stretch>
              </p:blipFill>
              <p:spPr>
                <a:xfrm>
                  <a:off x="9188200" y="3835867"/>
                  <a:ext cx="993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75" name="Freihand 374">
                  <a:extLst>
                    <a:ext uri="{FF2B5EF4-FFF2-40B4-BE49-F238E27FC236}">
                      <a16:creationId xmlns:a16="http://schemas.microsoft.com/office/drawing/2014/main" id="{7483E335-4656-4B10-83C7-6A6F10767D45}"/>
                    </a:ext>
                  </a:extLst>
                </p14:cNvPr>
                <p14:cNvContentPartPr/>
                <p14:nvPr/>
              </p14:nvContentPartPr>
              <p14:xfrm>
                <a:off x="9187120" y="3871147"/>
                <a:ext cx="99720" cy="34200"/>
              </p14:xfrm>
            </p:contentPart>
          </mc:Choice>
          <mc:Fallback xmlns="">
            <p:pic>
              <p:nvPicPr>
                <p:cNvPr id="375" name="Freihand 374">
                  <a:extLst>
                    <a:ext uri="{FF2B5EF4-FFF2-40B4-BE49-F238E27FC236}">
                      <a16:creationId xmlns:a16="http://schemas.microsoft.com/office/drawing/2014/main" id="{7483E335-4656-4B10-83C7-6A6F10767D45}"/>
                    </a:ext>
                  </a:extLst>
                </p:cNvPr>
                <p:cNvPicPr/>
                <p:nvPr/>
              </p:nvPicPr>
              <p:blipFill>
                <a:blip r:embed="rId632"/>
                <a:stretch>
                  <a:fillRect/>
                </a:stretch>
              </p:blipFill>
              <p:spPr>
                <a:xfrm>
                  <a:off x="9182800" y="3866827"/>
                  <a:ext cx="1083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77" name="Freihand 376">
                  <a:extLst>
                    <a:ext uri="{FF2B5EF4-FFF2-40B4-BE49-F238E27FC236}">
                      <a16:creationId xmlns:a16="http://schemas.microsoft.com/office/drawing/2014/main" id="{52B7A2E3-09C3-43FF-A859-2E1ADFA42477}"/>
                    </a:ext>
                  </a:extLst>
                </p14:cNvPr>
                <p14:cNvContentPartPr/>
                <p14:nvPr/>
              </p14:nvContentPartPr>
              <p14:xfrm>
                <a:off x="11100520" y="3710227"/>
                <a:ext cx="109080" cy="186840"/>
              </p14:xfrm>
            </p:contentPart>
          </mc:Choice>
          <mc:Fallback xmlns="">
            <p:pic>
              <p:nvPicPr>
                <p:cNvPr id="377" name="Freihand 376">
                  <a:extLst>
                    <a:ext uri="{FF2B5EF4-FFF2-40B4-BE49-F238E27FC236}">
                      <a16:creationId xmlns:a16="http://schemas.microsoft.com/office/drawing/2014/main" id="{52B7A2E3-09C3-43FF-A859-2E1ADFA42477}"/>
                    </a:ext>
                  </a:extLst>
                </p:cNvPr>
                <p:cNvPicPr/>
                <p:nvPr/>
              </p:nvPicPr>
              <p:blipFill>
                <a:blip r:embed="rId634"/>
                <a:stretch>
                  <a:fillRect/>
                </a:stretch>
              </p:blipFill>
              <p:spPr>
                <a:xfrm>
                  <a:off x="11096200" y="3705907"/>
                  <a:ext cx="1177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78" name="Freihand 377">
                  <a:extLst>
                    <a:ext uri="{FF2B5EF4-FFF2-40B4-BE49-F238E27FC236}">
                      <a16:creationId xmlns:a16="http://schemas.microsoft.com/office/drawing/2014/main" id="{7F4A953D-B8FF-4608-87EB-DE5EE2E05142}"/>
                    </a:ext>
                  </a:extLst>
                </p14:cNvPr>
                <p14:cNvContentPartPr/>
                <p14:nvPr/>
              </p14:nvContentPartPr>
              <p14:xfrm>
                <a:off x="11194480" y="3695467"/>
                <a:ext cx="150120" cy="152280"/>
              </p14:xfrm>
            </p:contentPart>
          </mc:Choice>
          <mc:Fallback xmlns="">
            <p:pic>
              <p:nvPicPr>
                <p:cNvPr id="378" name="Freihand 377">
                  <a:extLst>
                    <a:ext uri="{FF2B5EF4-FFF2-40B4-BE49-F238E27FC236}">
                      <a16:creationId xmlns:a16="http://schemas.microsoft.com/office/drawing/2014/main" id="{7F4A953D-B8FF-4608-87EB-DE5EE2E05142}"/>
                    </a:ext>
                  </a:extLst>
                </p:cNvPr>
                <p:cNvPicPr/>
                <p:nvPr/>
              </p:nvPicPr>
              <p:blipFill>
                <a:blip r:embed="rId636"/>
                <a:stretch>
                  <a:fillRect/>
                </a:stretch>
              </p:blipFill>
              <p:spPr>
                <a:xfrm>
                  <a:off x="11190160" y="3691147"/>
                  <a:ext cx="1587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79" name="Freihand 378">
                  <a:extLst>
                    <a:ext uri="{FF2B5EF4-FFF2-40B4-BE49-F238E27FC236}">
                      <a16:creationId xmlns:a16="http://schemas.microsoft.com/office/drawing/2014/main" id="{4A8A1ABD-1F42-4C7A-AB8D-6B6A534135C7}"/>
                    </a:ext>
                  </a:extLst>
                </p14:cNvPr>
                <p14:cNvContentPartPr/>
                <p14:nvPr/>
              </p14:nvContentPartPr>
              <p14:xfrm>
                <a:off x="11376640" y="3694747"/>
                <a:ext cx="46800" cy="153360"/>
              </p14:xfrm>
            </p:contentPart>
          </mc:Choice>
          <mc:Fallback xmlns="">
            <p:pic>
              <p:nvPicPr>
                <p:cNvPr id="379" name="Freihand 378">
                  <a:extLst>
                    <a:ext uri="{FF2B5EF4-FFF2-40B4-BE49-F238E27FC236}">
                      <a16:creationId xmlns:a16="http://schemas.microsoft.com/office/drawing/2014/main" id="{4A8A1ABD-1F42-4C7A-AB8D-6B6A534135C7}"/>
                    </a:ext>
                  </a:extLst>
                </p:cNvPr>
                <p:cNvPicPr/>
                <p:nvPr/>
              </p:nvPicPr>
              <p:blipFill>
                <a:blip r:embed="rId638"/>
                <a:stretch>
                  <a:fillRect/>
                </a:stretch>
              </p:blipFill>
              <p:spPr>
                <a:xfrm>
                  <a:off x="11372320" y="3690427"/>
                  <a:ext cx="554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80" name="Freihand 379">
                  <a:extLst>
                    <a:ext uri="{FF2B5EF4-FFF2-40B4-BE49-F238E27FC236}">
                      <a16:creationId xmlns:a16="http://schemas.microsoft.com/office/drawing/2014/main" id="{FA62E910-D4F4-4049-BEE1-7BCC56AF494F}"/>
                    </a:ext>
                  </a:extLst>
                </p14:cNvPr>
                <p14:cNvContentPartPr/>
                <p14:nvPr/>
              </p14:nvContentPartPr>
              <p14:xfrm>
                <a:off x="11366200" y="3758827"/>
                <a:ext cx="86040" cy="10080"/>
              </p14:xfrm>
            </p:contentPart>
          </mc:Choice>
          <mc:Fallback xmlns="">
            <p:pic>
              <p:nvPicPr>
                <p:cNvPr id="380" name="Freihand 379">
                  <a:extLst>
                    <a:ext uri="{FF2B5EF4-FFF2-40B4-BE49-F238E27FC236}">
                      <a16:creationId xmlns:a16="http://schemas.microsoft.com/office/drawing/2014/main" id="{FA62E910-D4F4-4049-BEE1-7BCC56AF494F}"/>
                    </a:ext>
                  </a:extLst>
                </p:cNvPr>
                <p:cNvPicPr/>
                <p:nvPr/>
              </p:nvPicPr>
              <p:blipFill>
                <a:blip r:embed="rId640"/>
                <a:stretch>
                  <a:fillRect/>
                </a:stretch>
              </p:blipFill>
              <p:spPr>
                <a:xfrm>
                  <a:off x="11361880" y="3754507"/>
                  <a:ext cx="94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81" name="Freihand 380">
                  <a:extLst>
                    <a:ext uri="{FF2B5EF4-FFF2-40B4-BE49-F238E27FC236}">
                      <a16:creationId xmlns:a16="http://schemas.microsoft.com/office/drawing/2014/main" id="{4F9291D2-F120-4DB5-A309-98510E764753}"/>
                    </a:ext>
                  </a:extLst>
                </p14:cNvPr>
                <p14:cNvContentPartPr/>
                <p14:nvPr/>
              </p14:nvContentPartPr>
              <p14:xfrm>
                <a:off x="11481760" y="3707347"/>
                <a:ext cx="136440" cy="118800"/>
              </p14:xfrm>
            </p:contentPart>
          </mc:Choice>
          <mc:Fallback xmlns="">
            <p:pic>
              <p:nvPicPr>
                <p:cNvPr id="381" name="Freihand 380">
                  <a:extLst>
                    <a:ext uri="{FF2B5EF4-FFF2-40B4-BE49-F238E27FC236}">
                      <a16:creationId xmlns:a16="http://schemas.microsoft.com/office/drawing/2014/main" id="{4F9291D2-F120-4DB5-A309-98510E764753}"/>
                    </a:ext>
                  </a:extLst>
                </p:cNvPr>
                <p:cNvPicPr/>
                <p:nvPr/>
              </p:nvPicPr>
              <p:blipFill>
                <a:blip r:embed="rId642"/>
                <a:stretch>
                  <a:fillRect/>
                </a:stretch>
              </p:blipFill>
              <p:spPr>
                <a:xfrm>
                  <a:off x="11477440" y="3703027"/>
                  <a:ext cx="145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82" name="Freihand 381">
                  <a:extLst>
                    <a:ext uri="{FF2B5EF4-FFF2-40B4-BE49-F238E27FC236}">
                      <a16:creationId xmlns:a16="http://schemas.microsoft.com/office/drawing/2014/main" id="{426B6CDA-19C5-457D-81C0-C641B16DD424}"/>
                    </a:ext>
                  </a:extLst>
                </p14:cNvPr>
                <p14:cNvContentPartPr/>
                <p14:nvPr/>
              </p14:nvContentPartPr>
              <p14:xfrm>
                <a:off x="11532880" y="3624907"/>
                <a:ext cx="135720" cy="273600"/>
              </p14:xfrm>
            </p:contentPart>
          </mc:Choice>
          <mc:Fallback xmlns="">
            <p:pic>
              <p:nvPicPr>
                <p:cNvPr id="382" name="Freihand 381">
                  <a:extLst>
                    <a:ext uri="{FF2B5EF4-FFF2-40B4-BE49-F238E27FC236}">
                      <a16:creationId xmlns:a16="http://schemas.microsoft.com/office/drawing/2014/main" id="{426B6CDA-19C5-457D-81C0-C641B16DD424}"/>
                    </a:ext>
                  </a:extLst>
                </p:cNvPr>
                <p:cNvPicPr/>
                <p:nvPr/>
              </p:nvPicPr>
              <p:blipFill>
                <a:blip r:embed="rId644"/>
                <a:stretch>
                  <a:fillRect/>
                </a:stretch>
              </p:blipFill>
              <p:spPr>
                <a:xfrm>
                  <a:off x="11528560" y="3620587"/>
                  <a:ext cx="14436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84" name="Freihand 383">
                  <a:extLst>
                    <a:ext uri="{FF2B5EF4-FFF2-40B4-BE49-F238E27FC236}">
                      <a16:creationId xmlns:a16="http://schemas.microsoft.com/office/drawing/2014/main" id="{45E7DCA1-237F-409F-824B-6B73EF02ED77}"/>
                    </a:ext>
                  </a:extLst>
                </p14:cNvPr>
                <p14:cNvContentPartPr/>
                <p14:nvPr/>
              </p14:nvContentPartPr>
              <p14:xfrm>
                <a:off x="10500400" y="3687187"/>
                <a:ext cx="680040" cy="384840"/>
              </p14:xfrm>
            </p:contentPart>
          </mc:Choice>
          <mc:Fallback xmlns="">
            <p:pic>
              <p:nvPicPr>
                <p:cNvPr id="384" name="Freihand 383">
                  <a:extLst>
                    <a:ext uri="{FF2B5EF4-FFF2-40B4-BE49-F238E27FC236}">
                      <a16:creationId xmlns:a16="http://schemas.microsoft.com/office/drawing/2014/main" id="{45E7DCA1-237F-409F-824B-6B73EF02ED77}"/>
                    </a:ext>
                  </a:extLst>
                </p:cNvPr>
                <p:cNvPicPr/>
                <p:nvPr/>
              </p:nvPicPr>
              <p:blipFill>
                <a:blip r:embed="rId646"/>
                <a:stretch>
                  <a:fillRect/>
                </a:stretch>
              </p:blipFill>
              <p:spPr>
                <a:xfrm>
                  <a:off x="10496080" y="3682867"/>
                  <a:ext cx="68868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86" name="Freihand 385">
                  <a:extLst>
                    <a:ext uri="{FF2B5EF4-FFF2-40B4-BE49-F238E27FC236}">
                      <a16:creationId xmlns:a16="http://schemas.microsoft.com/office/drawing/2014/main" id="{C84F8469-0ABC-473A-9803-7754035A6315}"/>
                    </a:ext>
                  </a:extLst>
                </p14:cNvPr>
                <p14:cNvContentPartPr/>
                <p14:nvPr/>
              </p14:nvContentPartPr>
              <p14:xfrm>
                <a:off x="8751880" y="3719947"/>
                <a:ext cx="623880" cy="405720"/>
              </p14:xfrm>
            </p:contentPart>
          </mc:Choice>
          <mc:Fallback xmlns="">
            <p:pic>
              <p:nvPicPr>
                <p:cNvPr id="386" name="Freihand 385">
                  <a:extLst>
                    <a:ext uri="{FF2B5EF4-FFF2-40B4-BE49-F238E27FC236}">
                      <a16:creationId xmlns:a16="http://schemas.microsoft.com/office/drawing/2014/main" id="{C84F8469-0ABC-473A-9803-7754035A6315}"/>
                    </a:ext>
                  </a:extLst>
                </p:cNvPr>
                <p:cNvPicPr/>
                <p:nvPr/>
              </p:nvPicPr>
              <p:blipFill>
                <a:blip r:embed="rId648"/>
                <a:stretch>
                  <a:fillRect/>
                </a:stretch>
              </p:blipFill>
              <p:spPr>
                <a:xfrm>
                  <a:off x="8747560" y="3715627"/>
                  <a:ext cx="63252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88" name="Freihand 387">
                  <a:extLst>
                    <a:ext uri="{FF2B5EF4-FFF2-40B4-BE49-F238E27FC236}">
                      <a16:creationId xmlns:a16="http://schemas.microsoft.com/office/drawing/2014/main" id="{24FCC634-27C2-41FB-9463-B3DD59FCDC6F}"/>
                    </a:ext>
                  </a:extLst>
                </p14:cNvPr>
                <p14:cNvContentPartPr/>
                <p14:nvPr/>
              </p14:nvContentPartPr>
              <p14:xfrm>
                <a:off x="9006400" y="3486667"/>
                <a:ext cx="2887200" cy="738000"/>
              </p14:xfrm>
            </p:contentPart>
          </mc:Choice>
          <mc:Fallback xmlns="">
            <p:pic>
              <p:nvPicPr>
                <p:cNvPr id="388" name="Freihand 387">
                  <a:extLst>
                    <a:ext uri="{FF2B5EF4-FFF2-40B4-BE49-F238E27FC236}">
                      <a16:creationId xmlns:a16="http://schemas.microsoft.com/office/drawing/2014/main" id="{24FCC634-27C2-41FB-9463-B3DD59FCDC6F}"/>
                    </a:ext>
                  </a:extLst>
                </p:cNvPr>
                <p:cNvPicPr/>
                <p:nvPr/>
              </p:nvPicPr>
              <p:blipFill>
                <a:blip r:embed="rId650"/>
                <a:stretch>
                  <a:fillRect/>
                </a:stretch>
              </p:blipFill>
              <p:spPr>
                <a:xfrm>
                  <a:off x="9002080" y="3482347"/>
                  <a:ext cx="2895840" cy="7466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89" name="Freihand 388">
                  <a:extLst>
                    <a:ext uri="{FF2B5EF4-FFF2-40B4-BE49-F238E27FC236}">
                      <a16:creationId xmlns:a16="http://schemas.microsoft.com/office/drawing/2014/main" id="{10B0B0D6-0C10-4297-B6D2-5F185190C152}"/>
                    </a:ext>
                  </a:extLst>
                </p14:cNvPr>
                <p14:cNvContentPartPr/>
                <p14:nvPr/>
              </p14:nvContentPartPr>
              <p14:xfrm>
                <a:off x="3277360" y="3977707"/>
                <a:ext cx="5775480" cy="274680"/>
              </p14:xfrm>
            </p:contentPart>
          </mc:Choice>
          <mc:Fallback xmlns="">
            <p:pic>
              <p:nvPicPr>
                <p:cNvPr id="389" name="Freihand 388">
                  <a:extLst>
                    <a:ext uri="{FF2B5EF4-FFF2-40B4-BE49-F238E27FC236}">
                      <a16:creationId xmlns:a16="http://schemas.microsoft.com/office/drawing/2014/main" id="{10B0B0D6-0C10-4297-B6D2-5F185190C152}"/>
                    </a:ext>
                  </a:extLst>
                </p:cNvPr>
                <p:cNvPicPr/>
                <p:nvPr/>
              </p:nvPicPr>
              <p:blipFill>
                <a:blip r:embed="rId652"/>
                <a:stretch>
                  <a:fillRect/>
                </a:stretch>
              </p:blipFill>
              <p:spPr>
                <a:xfrm>
                  <a:off x="3273040" y="3973387"/>
                  <a:ext cx="578412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390" name="Freihand 389">
                  <a:extLst>
                    <a:ext uri="{FF2B5EF4-FFF2-40B4-BE49-F238E27FC236}">
                      <a16:creationId xmlns:a16="http://schemas.microsoft.com/office/drawing/2014/main" id="{90612AE0-2798-40B4-98FC-4228606E7987}"/>
                    </a:ext>
                  </a:extLst>
                </p14:cNvPr>
                <p14:cNvContentPartPr/>
                <p14:nvPr/>
              </p14:nvContentPartPr>
              <p14:xfrm>
                <a:off x="3161080" y="3875467"/>
                <a:ext cx="336240" cy="268200"/>
              </p14:xfrm>
            </p:contentPart>
          </mc:Choice>
          <mc:Fallback xmlns="">
            <p:pic>
              <p:nvPicPr>
                <p:cNvPr id="390" name="Freihand 389">
                  <a:extLst>
                    <a:ext uri="{FF2B5EF4-FFF2-40B4-BE49-F238E27FC236}">
                      <a16:creationId xmlns:a16="http://schemas.microsoft.com/office/drawing/2014/main" id="{90612AE0-2798-40B4-98FC-4228606E7987}"/>
                    </a:ext>
                  </a:extLst>
                </p:cNvPr>
                <p:cNvPicPr/>
                <p:nvPr/>
              </p:nvPicPr>
              <p:blipFill>
                <a:blip r:embed="rId654"/>
                <a:stretch>
                  <a:fillRect/>
                </a:stretch>
              </p:blipFill>
              <p:spPr>
                <a:xfrm>
                  <a:off x="3156760" y="3871147"/>
                  <a:ext cx="3448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397" name="Freihand 396">
                  <a:extLst>
                    <a:ext uri="{FF2B5EF4-FFF2-40B4-BE49-F238E27FC236}">
                      <a16:creationId xmlns:a16="http://schemas.microsoft.com/office/drawing/2014/main" id="{39F70848-EF05-4A77-9B8E-3051CBFECCA0}"/>
                    </a:ext>
                  </a:extLst>
                </p14:cNvPr>
                <p14:cNvContentPartPr/>
                <p14:nvPr/>
              </p14:nvContentPartPr>
              <p14:xfrm>
                <a:off x="404200" y="4200907"/>
                <a:ext cx="963360" cy="2050560"/>
              </p14:xfrm>
            </p:contentPart>
          </mc:Choice>
          <mc:Fallback xmlns="">
            <p:pic>
              <p:nvPicPr>
                <p:cNvPr id="397" name="Freihand 396">
                  <a:extLst>
                    <a:ext uri="{FF2B5EF4-FFF2-40B4-BE49-F238E27FC236}">
                      <a16:creationId xmlns:a16="http://schemas.microsoft.com/office/drawing/2014/main" id="{39F70848-EF05-4A77-9B8E-3051CBFECCA0}"/>
                    </a:ext>
                  </a:extLst>
                </p:cNvPr>
                <p:cNvPicPr/>
                <p:nvPr/>
              </p:nvPicPr>
              <p:blipFill>
                <a:blip r:embed="rId656"/>
                <a:stretch>
                  <a:fillRect/>
                </a:stretch>
              </p:blipFill>
              <p:spPr>
                <a:xfrm>
                  <a:off x="399880" y="4196587"/>
                  <a:ext cx="972000" cy="205920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98" name="Freihand 397">
                  <a:extLst>
                    <a:ext uri="{FF2B5EF4-FFF2-40B4-BE49-F238E27FC236}">
                      <a16:creationId xmlns:a16="http://schemas.microsoft.com/office/drawing/2014/main" id="{A68703A7-50DE-474B-B7CC-876783FC6627}"/>
                    </a:ext>
                  </a:extLst>
                </p14:cNvPr>
                <p14:cNvContentPartPr/>
                <p14:nvPr/>
              </p14:nvContentPartPr>
              <p14:xfrm>
                <a:off x="803080" y="6092347"/>
                <a:ext cx="139680" cy="291240"/>
              </p14:xfrm>
            </p:contentPart>
          </mc:Choice>
          <mc:Fallback xmlns="">
            <p:pic>
              <p:nvPicPr>
                <p:cNvPr id="398" name="Freihand 397">
                  <a:extLst>
                    <a:ext uri="{FF2B5EF4-FFF2-40B4-BE49-F238E27FC236}">
                      <a16:creationId xmlns:a16="http://schemas.microsoft.com/office/drawing/2014/main" id="{A68703A7-50DE-474B-B7CC-876783FC6627}"/>
                    </a:ext>
                  </a:extLst>
                </p:cNvPr>
                <p:cNvPicPr/>
                <p:nvPr/>
              </p:nvPicPr>
              <p:blipFill>
                <a:blip r:embed="rId658"/>
                <a:stretch>
                  <a:fillRect/>
                </a:stretch>
              </p:blipFill>
              <p:spPr>
                <a:xfrm>
                  <a:off x="798760" y="6088027"/>
                  <a:ext cx="14832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00" name="Freihand 399">
                  <a:extLst>
                    <a:ext uri="{FF2B5EF4-FFF2-40B4-BE49-F238E27FC236}">
                      <a16:creationId xmlns:a16="http://schemas.microsoft.com/office/drawing/2014/main" id="{E468A926-4F46-4415-AD00-EDAABF36C4EC}"/>
                    </a:ext>
                  </a:extLst>
                </p14:cNvPr>
                <p14:cNvContentPartPr/>
                <p14:nvPr/>
              </p14:nvContentPartPr>
              <p14:xfrm>
                <a:off x="1033480" y="6126907"/>
                <a:ext cx="152640" cy="179280"/>
              </p14:xfrm>
            </p:contentPart>
          </mc:Choice>
          <mc:Fallback xmlns="">
            <p:pic>
              <p:nvPicPr>
                <p:cNvPr id="400" name="Freihand 399">
                  <a:extLst>
                    <a:ext uri="{FF2B5EF4-FFF2-40B4-BE49-F238E27FC236}">
                      <a16:creationId xmlns:a16="http://schemas.microsoft.com/office/drawing/2014/main" id="{E468A926-4F46-4415-AD00-EDAABF36C4EC}"/>
                    </a:ext>
                  </a:extLst>
                </p:cNvPr>
                <p:cNvPicPr/>
                <p:nvPr/>
              </p:nvPicPr>
              <p:blipFill>
                <a:blip r:embed="rId660"/>
                <a:stretch>
                  <a:fillRect/>
                </a:stretch>
              </p:blipFill>
              <p:spPr>
                <a:xfrm>
                  <a:off x="1029160" y="6122587"/>
                  <a:ext cx="1612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01" name="Freihand 400">
                  <a:extLst>
                    <a:ext uri="{FF2B5EF4-FFF2-40B4-BE49-F238E27FC236}">
                      <a16:creationId xmlns:a16="http://schemas.microsoft.com/office/drawing/2014/main" id="{04579266-4D22-4A01-B274-8C3618999BAC}"/>
                    </a:ext>
                  </a:extLst>
                </p14:cNvPr>
                <p14:cNvContentPartPr/>
                <p14:nvPr/>
              </p14:nvContentPartPr>
              <p14:xfrm>
                <a:off x="1225000" y="6138787"/>
                <a:ext cx="106200" cy="156240"/>
              </p14:xfrm>
            </p:contentPart>
          </mc:Choice>
          <mc:Fallback xmlns="">
            <p:pic>
              <p:nvPicPr>
                <p:cNvPr id="401" name="Freihand 400">
                  <a:extLst>
                    <a:ext uri="{FF2B5EF4-FFF2-40B4-BE49-F238E27FC236}">
                      <a16:creationId xmlns:a16="http://schemas.microsoft.com/office/drawing/2014/main" id="{04579266-4D22-4A01-B274-8C3618999BAC}"/>
                    </a:ext>
                  </a:extLst>
                </p:cNvPr>
                <p:cNvPicPr/>
                <p:nvPr/>
              </p:nvPicPr>
              <p:blipFill>
                <a:blip r:embed="rId662"/>
                <a:stretch>
                  <a:fillRect/>
                </a:stretch>
              </p:blipFill>
              <p:spPr>
                <a:xfrm>
                  <a:off x="1220680" y="6134467"/>
                  <a:ext cx="1148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02" name="Freihand 401">
                  <a:extLst>
                    <a:ext uri="{FF2B5EF4-FFF2-40B4-BE49-F238E27FC236}">
                      <a16:creationId xmlns:a16="http://schemas.microsoft.com/office/drawing/2014/main" id="{47D2458C-7A46-44C9-AFF3-93EF26A16AE1}"/>
                    </a:ext>
                  </a:extLst>
                </p14:cNvPr>
                <p14:cNvContentPartPr/>
                <p14:nvPr/>
              </p14:nvContentPartPr>
              <p14:xfrm>
                <a:off x="1407160" y="6153547"/>
                <a:ext cx="54360" cy="101880"/>
              </p14:xfrm>
            </p:contentPart>
          </mc:Choice>
          <mc:Fallback xmlns="">
            <p:pic>
              <p:nvPicPr>
                <p:cNvPr id="402" name="Freihand 401">
                  <a:extLst>
                    <a:ext uri="{FF2B5EF4-FFF2-40B4-BE49-F238E27FC236}">
                      <a16:creationId xmlns:a16="http://schemas.microsoft.com/office/drawing/2014/main" id="{47D2458C-7A46-44C9-AFF3-93EF26A16AE1}"/>
                    </a:ext>
                  </a:extLst>
                </p:cNvPr>
                <p:cNvPicPr/>
                <p:nvPr/>
              </p:nvPicPr>
              <p:blipFill>
                <a:blip r:embed="rId664"/>
                <a:stretch>
                  <a:fillRect/>
                </a:stretch>
              </p:blipFill>
              <p:spPr>
                <a:xfrm>
                  <a:off x="1402840" y="6149227"/>
                  <a:ext cx="63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03" name="Freihand 402">
                  <a:extLst>
                    <a:ext uri="{FF2B5EF4-FFF2-40B4-BE49-F238E27FC236}">
                      <a16:creationId xmlns:a16="http://schemas.microsoft.com/office/drawing/2014/main" id="{309F31FE-8C5E-4A31-A883-F3D389A0263C}"/>
                    </a:ext>
                  </a:extLst>
                </p14:cNvPr>
                <p14:cNvContentPartPr/>
                <p14:nvPr/>
              </p14:nvContentPartPr>
              <p14:xfrm>
                <a:off x="1384480" y="6081187"/>
                <a:ext cx="126720" cy="190440"/>
              </p14:xfrm>
            </p:contentPart>
          </mc:Choice>
          <mc:Fallback xmlns="">
            <p:pic>
              <p:nvPicPr>
                <p:cNvPr id="403" name="Freihand 402">
                  <a:extLst>
                    <a:ext uri="{FF2B5EF4-FFF2-40B4-BE49-F238E27FC236}">
                      <a16:creationId xmlns:a16="http://schemas.microsoft.com/office/drawing/2014/main" id="{309F31FE-8C5E-4A31-A883-F3D389A0263C}"/>
                    </a:ext>
                  </a:extLst>
                </p:cNvPr>
                <p:cNvPicPr/>
                <p:nvPr/>
              </p:nvPicPr>
              <p:blipFill>
                <a:blip r:embed="rId666"/>
                <a:stretch>
                  <a:fillRect/>
                </a:stretch>
              </p:blipFill>
              <p:spPr>
                <a:xfrm>
                  <a:off x="1380160" y="6076867"/>
                  <a:ext cx="1353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04" name="Freihand 403">
                  <a:extLst>
                    <a:ext uri="{FF2B5EF4-FFF2-40B4-BE49-F238E27FC236}">
                      <a16:creationId xmlns:a16="http://schemas.microsoft.com/office/drawing/2014/main" id="{8FE66D75-A9C0-4E78-A08F-E76F615E760E}"/>
                    </a:ext>
                  </a:extLst>
                </p14:cNvPr>
                <p14:cNvContentPartPr/>
                <p14:nvPr/>
              </p14:nvContentPartPr>
              <p14:xfrm>
                <a:off x="1438840" y="6037987"/>
                <a:ext cx="165600" cy="290880"/>
              </p14:xfrm>
            </p:contentPart>
          </mc:Choice>
          <mc:Fallback xmlns="">
            <p:pic>
              <p:nvPicPr>
                <p:cNvPr id="404" name="Freihand 403">
                  <a:extLst>
                    <a:ext uri="{FF2B5EF4-FFF2-40B4-BE49-F238E27FC236}">
                      <a16:creationId xmlns:a16="http://schemas.microsoft.com/office/drawing/2014/main" id="{8FE66D75-A9C0-4E78-A08F-E76F615E760E}"/>
                    </a:ext>
                  </a:extLst>
                </p:cNvPr>
                <p:cNvPicPr/>
                <p:nvPr/>
              </p:nvPicPr>
              <p:blipFill>
                <a:blip r:embed="rId668"/>
                <a:stretch>
                  <a:fillRect/>
                </a:stretch>
              </p:blipFill>
              <p:spPr>
                <a:xfrm>
                  <a:off x="1434520" y="6033667"/>
                  <a:ext cx="17424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05" name="Freihand 404">
                  <a:extLst>
                    <a:ext uri="{FF2B5EF4-FFF2-40B4-BE49-F238E27FC236}">
                      <a16:creationId xmlns:a16="http://schemas.microsoft.com/office/drawing/2014/main" id="{513A3A11-41CF-451B-ABF9-F5C975CD30BD}"/>
                    </a:ext>
                  </a:extLst>
                </p14:cNvPr>
                <p14:cNvContentPartPr/>
                <p14:nvPr/>
              </p14:nvContentPartPr>
              <p14:xfrm>
                <a:off x="976960" y="6057427"/>
                <a:ext cx="79200" cy="299520"/>
              </p14:xfrm>
            </p:contentPart>
          </mc:Choice>
          <mc:Fallback xmlns="">
            <p:pic>
              <p:nvPicPr>
                <p:cNvPr id="405" name="Freihand 404">
                  <a:extLst>
                    <a:ext uri="{FF2B5EF4-FFF2-40B4-BE49-F238E27FC236}">
                      <a16:creationId xmlns:a16="http://schemas.microsoft.com/office/drawing/2014/main" id="{513A3A11-41CF-451B-ABF9-F5C975CD30BD}"/>
                    </a:ext>
                  </a:extLst>
                </p:cNvPr>
                <p:cNvPicPr/>
                <p:nvPr/>
              </p:nvPicPr>
              <p:blipFill>
                <a:blip r:embed="rId670"/>
                <a:stretch>
                  <a:fillRect/>
                </a:stretch>
              </p:blipFill>
              <p:spPr>
                <a:xfrm>
                  <a:off x="972640" y="6053107"/>
                  <a:ext cx="8784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06" name="Freihand 405">
                  <a:extLst>
                    <a:ext uri="{FF2B5EF4-FFF2-40B4-BE49-F238E27FC236}">
                      <a16:creationId xmlns:a16="http://schemas.microsoft.com/office/drawing/2014/main" id="{CA6BFAFD-7D6D-434D-AE86-C9878662D63E}"/>
                    </a:ext>
                  </a:extLst>
                </p14:cNvPr>
                <p14:cNvContentPartPr/>
                <p14:nvPr/>
              </p14:nvContentPartPr>
              <p14:xfrm>
                <a:off x="1637920" y="6046267"/>
                <a:ext cx="104040" cy="237600"/>
              </p14:xfrm>
            </p:contentPart>
          </mc:Choice>
          <mc:Fallback xmlns="">
            <p:pic>
              <p:nvPicPr>
                <p:cNvPr id="406" name="Freihand 405">
                  <a:extLst>
                    <a:ext uri="{FF2B5EF4-FFF2-40B4-BE49-F238E27FC236}">
                      <a16:creationId xmlns:a16="http://schemas.microsoft.com/office/drawing/2014/main" id="{CA6BFAFD-7D6D-434D-AE86-C9878662D63E}"/>
                    </a:ext>
                  </a:extLst>
                </p:cNvPr>
                <p:cNvPicPr/>
                <p:nvPr/>
              </p:nvPicPr>
              <p:blipFill>
                <a:blip r:embed="rId672"/>
                <a:stretch>
                  <a:fillRect/>
                </a:stretch>
              </p:blipFill>
              <p:spPr>
                <a:xfrm>
                  <a:off x="1633600" y="6041947"/>
                  <a:ext cx="1126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07" name="Freihand 406">
                  <a:extLst>
                    <a:ext uri="{FF2B5EF4-FFF2-40B4-BE49-F238E27FC236}">
                      <a16:creationId xmlns:a16="http://schemas.microsoft.com/office/drawing/2014/main" id="{9ED84D63-F4E4-40C1-98E0-55A39BA677E9}"/>
                    </a:ext>
                  </a:extLst>
                </p14:cNvPr>
                <p14:cNvContentPartPr/>
                <p14:nvPr/>
              </p14:nvContentPartPr>
              <p14:xfrm>
                <a:off x="1729000" y="6103147"/>
                <a:ext cx="122400" cy="109440"/>
              </p14:xfrm>
            </p:contentPart>
          </mc:Choice>
          <mc:Fallback xmlns="">
            <p:pic>
              <p:nvPicPr>
                <p:cNvPr id="407" name="Freihand 406">
                  <a:extLst>
                    <a:ext uri="{FF2B5EF4-FFF2-40B4-BE49-F238E27FC236}">
                      <a16:creationId xmlns:a16="http://schemas.microsoft.com/office/drawing/2014/main" id="{9ED84D63-F4E4-40C1-98E0-55A39BA677E9}"/>
                    </a:ext>
                  </a:extLst>
                </p:cNvPr>
                <p:cNvPicPr/>
                <p:nvPr/>
              </p:nvPicPr>
              <p:blipFill>
                <a:blip r:embed="rId674"/>
                <a:stretch>
                  <a:fillRect/>
                </a:stretch>
              </p:blipFill>
              <p:spPr>
                <a:xfrm>
                  <a:off x="1724680" y="6098827"/>
                  <a:ext cx="1310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08" name="Freihand 407">
                  <a:extLst>
                    <a:ext uri="{FF2B5EF4-FFF2-40B4-BE49-F238E27FC236}">
                      <a16:creationId xmlns:a16="http://schemas.microsoft.com/office/drawing/2014/main" id="{784A0CCB-32A4-410C-9E4A-7CDCF3680C47}"/>
                    </a:ext>
                  </a:extLst>
                </p14:cNvPr>
                <p14:cNvContentPartPr/>
                <p14:nvPr/>
              </p14:nvContentPartPr>
              <p14:xfrm>
                <a:off x="1948960" y="6082987"/>
                <a:ext cx="21600" cy="145440"/>
              </p14:xfrm>
            </p:contentPart>
          </mc:Choice>
          <mc:Fallback xmlns="">
            <p:pic>
              <p:nvPicPr>
                <p:cNvPr id="408" name="Freihand 407">
                  <a:extLst>
                    <a:ext uri="{FF2B5EF4-FFF2-40B4-BE49-F238E27FC236}">
                      <a16:creationId xmlns:a16="http://schemas.microsoft.com/office/drawing/2014/main" id="{784A0CCB-32A4-410C-9E4A-7CDCF3680C47}"/>
                    </a:ext>
                  </a:extLst>
                </p:cNvPr>
                <p:cNvPicPr/>
                <p:nvPr/>
              </p:nvPicPr>
              <p:blipFill>
                <a:blip r:embed="rId676"/>
                <a:stretch>
                  <a:fillRect/>
                </a:stretch>
              </p:blipFill>
              <p:spPr>
                <a:xfrm>
                  <a:off x="1944640" y="6078667"/>
                  <a:ext cx="302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09" name="Freihand 408">
                  <a:extLst>
                    <a:ext uri="{FF2B5EF4-FFF2-40B4-BE49-F238E27FC236}">
                      <a16:creationId xmlns:a16="http://schemas.microsoft.com/office/drawing/2014/main" id="{AA2F436A-B4ED-45DB-9E6F-080B1965982A}"/>
                    </a:ext>
                  </a:extLst>
                </p14:cNvPr>
                <p14:cNvContentPartPr/>
                <p14:nvPr/>
              </p14:nvContentPartPr>
              <p14:xfrm>
                <a:off x="1889200" y="6153547"/>
                <a:ext cx="143640" cy="14400"/>
              </p14:xfrm>
            </p:contentPart>
          </mc:Choice>
          <mc:Fallback xmlns="">
            <p:pic>
              <p:nvPicPr>
                <p:cNvPr id="409" name="Freihand 408">
                  <a:extLst>
                    <a:ext uri="{FF2B5EF4-FFF2-40B4-BE49-F238E27FC236}">
                      <a16:creationId xmlns:a16="http://schemas.microsoft.com/office/drawing/2014/main" id="{AA2F436A-B4ED-45DB-9E6F-080B1965982A}"/>
                    </a:ext>
                  </a:extLst>
                </p:cNvPr>
                <p:cNvPicPr/>
                <p:nvPr/>
              </p:nvPicPr>
              <p:blipFill>
                <a:blip r:embed="rId678"/>
                <a:stretch>
                  <a:fillRect/>
                </a:stretch>
              </p:blipFill>
              <p:spPr>
                <a:xfrm>
                  <a:off x="1884880" y="6149227"/>
                  <a:ext cx="1522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10" name="Freihand 409">
                  <a:extLst>
                    <a:ext uri="{FF2B5EF4-FFF2-40B4-BE49-F238E27FC236}">
                      <a16:creationId xmlns:a16="http://schemas.microsoft.com/office/drawing/2014/main" id="{FA74173A-5AC1-47A9-A619-5164E1DB20DC}"/>
                    </a:ext>
                  </a:extLst>
                </p14:cNvPr>
                <p14:cNvContentPartPr/>
                <p14:nvPr/>
              </p14:nvContentPartPr>
              <p14:xfrm>
                <a:off x="2045080" y="6125107"/>
                <a:ext cx="164520" cy="104760"/>
              </p14:xfrm>
            </p:contentPart>
          </mc:Choice>
          <mc:Fallback xmlns="">
            <p:pic>
              <p:nvPicPr>
                <p:cNvPr id="410" name="Freihand 409">
                  <a:extLst>
                    <a:ext uri="{FF2B5EF4-FFF2-40B4-BE49-F238E27FC236}">
                      <a16:creationId xmlns:a16="http://schemas.microsoft.com/office/drawing/2014/main" id="{FA74173A-5AC1-47A9-A619-5164E1DB20DC}"/>
                    </a:ext>
                  </a:extLst>
                </p:cNvPr>
                <p:cNvPicPr/>
                <p:nvPr/>
              </p:nvPicPr>
              <p:blipFill>
                <a:blip r:embed="rId680"/>
                <a:stretch>
                  <a:fillRect/>
                </a:stretch>
              </p:blipFill>
              <p:spPr>
                <a:xfrm>
                  <a:off x="2040760" y="6120787"/>
                  <a:ext cx="1731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11" name="Freihand 410">
                  <a:extLst>
                    <a:ext uri="{FF2B5EF4-FFF2-40B4-BE49-F238E27FC236}">
                      <a16:creationId xmlns:a16="http://schemas.microsoft.com/office/drawing/2014/main" id="{5D0B5E34-7B2F-485A-AF44-759C85B415F5}"/>
                    </a:ext>
                  </a:extLst>
                </p14:cNvPr>
                <p14:cNvContentPartPr/>
                <p14:nvPr/>
              </p14:nvContentPartPr>
              <p14:xfrm>
                <a:off x="2195920" y="6050227"/>
                <a:ext cx="43920" cy="216000"/>
              </p14:xfrm>
            </p:contentPart>
          </mc:Choice>
          <mc:Fallback xmlns="">
            <p:pic>
              <p:nvPicPr>
                <p:cNvPr id="411" name="Freihand 410">
                  <a:extLst>
                    <a:ext uri="{FF2B5EF4-FFF2-40B4-BE49-F238E27FC236}">
                      <a16:creationId xmlns:a16="http://schemas.microsoft.com/office/drawing/2014/main" id="{5D0B5E34-7B2F-485A-AF44-759C85B415F5}"/>
                    </a:ext>
                  </a:extLst>
                </p:cNvPr>
                <p:cNvPicPr/>
                <p:nvPr/>
              </p:nvPicPr>
              <p:blipFill>
                <a:blip r:embed="rId682"/>
                <a:stretch>
                  <a:fillRect/>
                </a:stretch>
              </p:blipFill>
              <p:spPr>
                <a:xfrm>
                  <a:off x="2191600" y="6045907"/>
                  <a:ext cx="525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12" name="Freihand 411">
                  <a:extLst>
                    <a:ext uri="{FF2B5EF4-FFF2-40B4-BE49-F238E27FC236}">
                      <a16:creationId xmlns:a16="http://schemas.microsoft.com/office/drawing/2014/main" id="{8B5ED150-0DD1-4A60-893B-2E63078A0272}"/>
                    </a:ext>
                  </a:extLst>
                </p14:cNvPr>
                <p14:cNvContentPartPr/>
                <p14:nvPr/>
              </p14:nvContentPartPr>
              <p14:xfrm>
                <a:off x="2387800" y="6128707"/>
                <a:ext cx="144000" cy="2880"/>
              </p14:xfrm>
            </p:contentPart>
          </mc:Choice>
          <mc:Fallback xmlns="">
            <p:pic>
              <p:nvPicPr>
                <p:cNvPr id="412" name="Freihand 411">
                  <a:extLst>
                    <a:ext uri="{FF2B5EF4-FFF2-40B4-BE49-F238E27FC236}">
                      <a16:creationId xmlns:a16="http://schemas.microsoft.com/office/drawing/2014/main" id="{8B5ED150-0DD1-4A60-893B-2E63078A0272}"/>
                    </a:ext>
                  </a:extLst>
                </p:cNvPr>
                <p:cNvPicPr/>
                <p:nvPr/>
              </p:nvPicPr>
              <p:blipFill>
                <a:blip r:embed="rId684"/>
                <a:stretch>
                  <a:fillRect/>
                </a:stretch>
              </p:blipFill>
              <p:spPr>
                <a:xfrm>
                  <a:off x="2383480" y="6124387"/>
                  <a:ext cx="1526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13" name="Freihand 412">
                  <a:extLst>
                    <a:ext uri="{FF2B5EF4-FFF2-40B4-BE49-F238E27FC236}">
                      <a16:creationId xmlns:a16="http://schemas.microsoft.com/office/drawing/2014/main" id="{4E66565A-D099-4840-ABF0-67788F034502}"/>
                    </a:ext>
                  </a:extLst>
                </p14:cNvPr>
                <p14:cNvContentPartPr/>
                <p14:nvPr/>
              </p14:nvContentPartPr>
              <p14:xfrm>
                <a:off x="2394280" y="6157867"/>
                <a:ext cx="111600" cy="18720"/>
              </p14:xfrm>
            </p:contentPart>
          </mc:Choice>
          <mc:Fallback xmlns="">
            <p:pic>
              <p:nvPicPr>
                <p:cNvPr id="413" name="Freihand 412">
                  <a:extLst>
                    <a:ext uri="{FF2B5EF4-FFF2-40B4-BE49-F238E27FC236}">
                      <a16:creationId xmlns:a16="http://schemas.microsoft.com/office/drawing/2014/main" id="{4E66565A-D099-4840-ABF0-67788F034502}"/>
                    </a:ext>
                  </a:extLst>
                </p:cNvPr>
                <p:cNvPicPr/>
                <p:nvPr/>
              </p:nvPicPr>
              <p:blipFill>
                <a:blip r:embed="rId686"/>
                <a:stretch>
                  <a:fillRect/>
                </a:stretch>
              </p:blipFill>
              <p:spPr>
                <a:xfrm>
                  <a:off x="2389960" y="6153547"/>
                  <a:ext cx="120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14" name="Freihand 413">
                  <a:extLst>
                    <a:ext uri="{FF2B5EF4-FFF2-40B4-BE49-F238E27FC236}">
                      <a16:creationId xmlns:a16="http://schemas.microsoft.com/office/drawing/2014/main" id="{1FA28533-654A-47E1-8DE5-539384169E18}"/>
                    </a:ext>
                  </a:extLst>
                </p14:cNvPr>
                <p14:cNvContentPartPr/>
                <p14:nvPr/>
              </p14:nvContentPartPr>
              <p14:xfrm>
                <a:off x="2635840" y="6079027"/>
                <a:ext cx="144000" cy="134280"/>
              </p14:xfrm>
            </p:contentPart>
          </mc:Choice>
          <mc:Fallback xmlns="">
            <p:pic>
              <p:nvPicPr>
                <p:cNvPr id="414" name="Freihand 413">
                  <a:extLst>
                    <a:ext uri="{FF2B5EF4-FFF2-40B4-BE49-F238E27FC236}">
                      <a16:creationId xmlns:a16="http://schemas.microsoft.com/office/drawing/2014/main" id="{1FA28533-654A-47E1-8DE5-539384169E18}"/>
                    </a:ext>
                  </a:extLst>
                </p:cNvPr>
                <p:cNvPicPr/>
                <p:nvPr/>
              </p:nvPicPr>
              <p:blipFill>
                <a:blip r:embed="rId688"/>
                <a:stretch>
                  <a:fillRect/>
                </a:stretch>
              </p:blipFill>
              <p:spPr>
                <a:xfrm>
                  <a:off x="2631520" y="6074707"/>
                  <a:ext cx="1526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15" name="Freihand 414">
                  <a:extLst>
                    <a:ext uri="{FF2B5EF4-FFF2-40B4-BE49-F238E27FC236}">
                      <a16:creationId xmlns:a16="http://schemas.microsoft.com/office/drawing/2014/main" id="{4B2181B9-281F-4F6D-9A77-EB3710582BA2}"/>
                    </a:ext>
                  </a:extLst>
                </p14:cNvPr>
                <p14:cNvContentPartPr/>
                <p14:nvPr/>
              </p14:nvContentPartPr>
              <p14:xfrm>
                <a:off x="2805040" y="6104587"/>
                <a:ext cx="125640" cy="111240"/>
              </p14:xfrm>
            </p:contentPart>
          </mc:Choice>
          <mc:Fallback xmlns="">
            <p:pic>
              <p:nvPicPr>
                <p:cNvPr id="415" name="Freihand 414">
                  <a:extLst>
                    <a:ext uri="{FF2B5EF4-FFF2-40B4-BE49-F238E27FC236}">
                      <a16:creationId xmlns:a16="http://schemas.microsoft.com/office/drawing/2014/main" id="{4B2181B9-281F-4F6D-9A77-EB3710582BA2}"/>
                    </a:ext>
                  </a:extLst>
                </p:cNvPr>
                <p:cNvPicPr/>
                <p:nvPr/>
              </p:nvPicPr>
              <p:blipFill>
                <a:blip r:embed="rId690"/>
                <a:stretch>
                  <a:fillRect/>
                </a:stretch>
              </p:blipFill>
              <p:spPr>
                <a:xfrm>
                  <a:off x="2800720" y="6100267"/>
                  <a:ext cx="1342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16" name="Freihand 415">
                  <a:extLst>
                    <a:ext uri="{FF2B5EF4-FFF2-40B4-BE49-F238E27FC236}">
                      <a16:creationId xmlns:a16="http://schemas.microsoft.com/office/drawing/2014/main" id="{E67A493D-D88B-4289-83A6-95450880A3DE}"/>
                    </a:ext>
                  </a:extLst>
                </p14:cNvPr>
                <p14:cNvContentPartPr/>
                <p14:nvPr/>
              </p14:nvContentPartPr>
              <p14:xfrm>
                <a:off x="2991880" y="6150667"/>
                <a:ext cx="360" cy="360"/>
              </p14:xfrm>
            </p:contentPart>
          </mc:Choice>
          <mc:Fallback xmlns="">
            <p:pic>
              <p:nvPicPr>
                <p:cNvPr id="416" name="Freihand 415">
                  <a:extLst>
                    <a:ext uri="{FF2B5EF4-FFF2-40B4-BE49-F238E27FC236}">
                      <a16:creationId xmlns:a16="http://schemas.microsoft.com/office/drawing/2014/main" id="{E67A493D-D88B-4289-83A6-95450880A3DE}"/>
                    </a:ext>
                  </a:extLst>
                </p:cNvPr>
                <p:cNvPicPr/>
                <p:nvPr/>
              </p:nvPicPr>
              <p:blipFill>
                <a:blip r:embed="rId29"/>
                <a:stretch>
                  <a:fillRect/>
                </a:stretch>
              </p:blipFill>
              <p:spPr>
                <a:xfrm>
                  <a:off x="2987560" y="6146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17" name="Freihand 416">
                  <a:extLst>
                    <a:ext uri="{FF2B5EF4-FFF2-40B4-BE49-F238E27FC236}">
                      <a16:creationId xmlns:a16="http://schemas.microsoft.com/office/drawing/2014/main" id="{8D2E5D5A-BA91-4658-83E6-75E2F9E77D50}"/>
                    </a:ext>
                  </a:extLst>
                </p14:cNvPr>
                <p14:cNvContentPartPr/>
                <p14:nvPr/>
              </p14:nvContentPartPr>
              <p14:xfrm>
                <a:off x="3003040" y="5987587"/>
                <a:ext cx="91800" cy="196920"/>
              </p14:xfrm>
            </p:contentPart>
          </mc:Choice>
          <mc:Fallback xmlns="">
            <p:pic>
              <p:nvPicPr>
                <p:cNvPr id="417" name="Freihand 416">
                  <a:extLst>
                    <a:ext uri="{FF2B5EF4-FFF2-40B4-BE49-F238E27FC236}">
                      <a16:creationId xmlns:a16="http://schemas.microsoft.com/office/drawing/2014/main" id="{8D2E5D5A-BA91-4658-83E6-75E2F9E77D50}"/>
                    </a:ext>
                  </a:extLst>
                </p:cNvPr>
                <p:cNvPicPr/>
                <p:nvPr/>
              </p:nvPicPr>
              <p:blipFill>
                <a:blip r:embed="rId693"/>
                <a:stretch>
                  <a:fillRect/>
                </a:stretch>
              </p:blipFill>
              <p:spPr>
                <a:xfrm>
                  <a:off x="2998720" y="5983267"/>
                  <a:ext cx="1004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19" name="Freihand 418">
                  <a:extLst>
                    <a:ext uri="{FF2B5EF4-FFF2-40B4-BE49-F238E27FC236}">
                      <a16:creationId xmlns:a16="http://schemas.microsoft.com/office/drawing/2014/main" id="{05852454-F98F-4DE3-9BA8-7B49D54C57FB}"/>
                    </a:ext>
                  </a:extLst>
                </p14:cNvPr>
                <p14:cNvContentPartPr/>
                <p14:nvPr/>
              </p14:nvContentPartPr>
              <p14:xfrm>
                <a:off x="805600" y="6486187"/>
                <a:ext cx="210240" cy="102960"/>
              </p14:xfrm>
            </p:contentPart>
          </mc:Choice>
          <mc:Fallback xmlns="">
            <p:pic>
              <p:nvPicPr>
                <p:cNvPr id="419" name="Freihand 418">
                  <a:extLst>
                    <a:ext uri="{FF2B5EF4-FFF2-40B4-BE49-F238E27FC236}">
                      <a16:creationId xmlns:a16="http://schemas.microsoft.com/office/drawing/2014/main" id="{05852454-F98F-4DE3-9BA8-7B49D54C57FB}"/>
                    </a:ext>
                  </a:extLst>
                </p:cNvPr>
                <p:cNvPicPr/>
                <p:nvPr/>
              </p:nvPicPr>
              <p:blipFill>
                <a:blip r:embed="rId695"/>
                <a:stretch>
                  <a:fillRect/>
                </a:stretch>
              </p:blipFill>
              <p:spPr>
                <a:xfrm>
                  <a:off x="801280" y="6481867"/>
                  <a:ext cx="218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20" name="Freihand 419">
                  <a:extLst>
                    <a:ext uri="{FF2B5EF4-FFF2-40B4-BE49-F238E27FC236}">
                      <a16:creationId xmlns:a16="http://schemas.microsoft.com/office/drawing/2014/main" id="{7043F873-F38C-49C9-8071-E77B52B9CA7A}"/>
                    </a:ext>
                  </a:extLst>
                </p14:cNvPr>
                <p14:cNvContentPartPr/>
                <p14:nvPr/>
              </p14:nvContentPartPr>
              <p14:xfrm>
                <a:off x="1150480" y="6497347"/>
                <a:ext cx="22320" cy="106200"/>
              </p14:xfrm>
            </p:contentPart>
          </mc:Choice>
          <mc:Fallback xmlns="">
            <p:pic>
              <p:nvPicPr>
                <p:cNvPr id="420" name="Freihand 419">
                  <a:extLst>
                    <a:ext uri="{FF2B5EF4-FFF2-40B4-BE49-F238E27FC236}">
                      <a16:creationId xmlns:a16="http://schemas.microsoft.com/office/drawing/2014/main" id="{7043F873-F38C-49C9-8071-E77B52B9CA7A}"/>
                    </a:ext>
                  </a:extLst>
                </p:cNvPr>
                <p:cNvPicPr/>
                <p:nvPr/>
              </p:nvPicPr>
              <p:blipFill>
                <a:blip r:embed="rId697"/>
                <a:stretch>
                  <a:fillRect/>
                </a:stretch>
              </p:blipFill>
              <p:spPr>
                <a:xfrm>
                  <a:off x="1146160" y="6493027"/>
                  <a:ext cx="30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21" name="Freihand 420">
                  <a:extLst>
                    <a:ext uri="{FF2B5EF4-FFF2-40B4-BE49-F238E27FC236}">
                      <a16:creationId xmlns:a16="http://schemas.microsoft.com/office/drawing/2014/main" id="{20E388DD-793F-4212-B221-D287095D0D6C}"/>
                    </a:ext>
                  </a:extLst>
                </p14:cNvPr>
                <p14:cNvContentPartPr/>
                <p14:nvPr/>
              </p14:nvContentPartPr>
              <p14:xfrm>
                <a:off x="1111960" y="6508867"/>
                <a:ext cx="170280" cy="41400"/>
              </p14:xfrm>
            </p:contentPart>
          </mc:Choice>
          <mc:Fallback xmlns="">
            <p:pic>
              <p:nvPicPr>
                <p:cNvPr id="421" name="Freihand 420">
                  <a:extLst>
                    <a:ext uri="{FF2B5EF4-FFF2-40B4-BE49-F238E27FC236}">
                      <a16:creationId xmlns:a16="http://schemas.microsoft.com/office/drawing/2014/main" id="{20E388DD-793F-4212-B221-D287095D0D6C}"/>
                    </a:ext>
                  </a:extLst>
                </p:cNvPr>
                <p:cNvPicPr/>
                <p:nvPr/>
              </p:nvPicPr>
              <p:blipFill>
                <a:blip r:embed="rId699"/>
                <a:stretch>
                  <a:fillRect/>
                </a:stretch>
              </p:blipFill>
              <p:spPr>
                <a:xfrm>
                  <a:off x="1107640" y="6504547"/>
                  <a:ext cx="1789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22" name="Freihand 421">
                  <a:extLst>
                    <a:ext uri="{FF2B5EF4-FFF2-40B4-BE49-F238E27FC236}">
                      <a16:creationId xmlns:a16="http://schemas.microsoft.com/office/drawing/2014/main" id="{C388B81A-D087-4871-909B-6C8355DBC0C0}"/>
                    </a:ext>
                  </a:extLst>
                </p14:cNvPr>
                <p14:cNvContentPartPr/>
                <p14:nvPr/>
              </p14:nvContentPartPr>
              <p14:xfrm>
                <a:off x="1324360" y="6477547"/>
                <a:ext cx="81720" cy="105120"/>
              </p14:xfrm>
            </p:contentPart>
          </mc:Choice>
          <mc:Fallback xmlns="">
            <p:pic>
              <p:nvPicPr>
                <p:cNvPr id="422" name="Freihand 421">
                  <a:extLst>
                    <a:ext uri="{FF2B5EF4-FFF2-40B4-BE49-F238E27FC236}">
                      <a16:creationId xmlns:a16="http://schemas.microsoft.com/office/drawing/2014/main" id="{C388B81A-D087-4871-909B-6C8355DBC0C0}"/>
                    </a:ext>
                  </a:extLst>
                </p:cNvPr>
                <p:cNvPicPr/>
                <p:nvPr/>
              </p:nvPicPr>
              <p:blipFill>
                <a:blip r:embed="rId701"/>
                <a:stretch>
                  <a:fillRect/>
                </a:stretch>
              </p:blipFill>
              <p:spPr>
                <a:xfrm>
                  <a:off x="1320040" y="6473227"/>
                  <a:ext cx="903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23" name="Freihand 422">
                  <a:extLst>
                    <a:ext uri="{FF2B5EF4-FFF2-40B4-BE49-F238E27FC236}">
                      <a16:creationId xmlns:a16="http://schemas.microsoft.com/office/drawing/2014/main" id="{D4C8416F-FD31-4A6A-9A82-CC8D7199152D}"/>
                    </a:ext>
                  </a:extLst>
                </p14:cNvPr>
                <p14:cNvContentPartPr/>
                <p14:nvPr/>
              </p14:nvContentPartPr>
              <p14:xfrm>
                <a:off x="1294120" y="6436867"/>
                <a:ext cx="299880" cy="162720"/>
              </p14:xfrm>
            </p:contentPart>
          </mc:Choice>
          <mc:Fallback xmlns="">
            <p:pic>
              <p:nvPicPr>
                <p:cNvPr id="423" name="Freihand 422">
                  <a:extLst>
                    <a:ext uri="{FF2B5EF4-FFF2-40B4-BE49-F238E27FC236}">
                      <a16:creationId xmlns:a16="http://schemas.microsoft.com/office/drawing/2014/main" id="{D4C8416F-FD31-4A6A-9A82-CC8D7199152D}"/>
                    </a:ext>
                  </a:extLst>
                </p:cNvPr>
                <p:cNvPicPr/>
                <p:nvPr/>
              </p:nvPicPr>
              <p:blipFill>
                <a:blip r:embed="rId703"/>
                <a:stretch>
                  <a:fillRect/>
                </a:stretch>
              </p:blipFill>
              <p:spPr>
                <a:xfrm>
                  <a:off x="1289800" y="6432547"/>
                  <a:ext cx="3085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24" name="Freihand 423">
                  <a:extLst>
                    <a:ext uri="{FF2B5EF4-FFF2-40B4-BE49-F238E27FC236}">
                      <a16:creationId xmlns:a16="http://schemas.microsoft.com/office/drawing/2014/main" id="{04714311-F9F6-4F12-B127-957DF4321C58}"/>
                    </a:ext>
                  </a:extLst>
                </p14:cNvPr>
                <p14:cNvContentPartPr/>
                <p14:nvPr/>
              </p14:nvContentPartPr>
              <p14:xfrm>
                <a:off x="1526320" y="6531187"/>
                <a:ext cx="95760" cy="15480"/>
              </p14:xfrm>
            </p:contentPart>
          </mc:Choice>
          <mc:Fallback xmlns="">
            <p:pic>
              <p:nvPicPr>
                <p:cNvPr id="424" name="Freihand 423">
                  <a:extLst>
                    <a:ext uri="{FF2B5EF4-FFF2-40B4-BE49-F238E27FC236}">
                      <a16:creationId xmlns:a16="http://schemas.microsoft.com/office/drawing/2014/main" id="{04714311-F9F6-4F12-B127-957DF4321C58}"/>
                    </a:ext>
                  </a:extLst>
                </p:cNvPr>
                <p:cNvPicPr/>
                <p:nvPr/>
              </p:nvPicPr>
              <p:blipFill>
                <a:blip r:embed="rId705"/>
                <a:stretch>
                  <a:fillRect/>
                </a:stretch>
              </p:blipFill>
              <p:spPr>
                <a:xfrm>
                  <a:off x="1522000" y="6526867"/>
                  <a:ext cx="1044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25" name="Freihand 424">
                  <a:extLst>
                    <a:ext uri="{FF2B5EF4-FFF2-40B4-BE49-F238E27FC236}">
                      <a16:creationId xmlns:a16="http://schemas.microsoft.com/office/drawing/2014/main" id="{4597C468-86C2-4683-BAD3-9AB73814FA63}"/>
                    </a:ext>
                  </a:extLst>
                </p14:cNvPr>
                <p14:cNvContentPartPr/>
                <p14:nvPr/>
              </p14:nvContentPartPr>
              <p14:xfrm>
                <a:off x="1732960" y="6467467"/>
                <a:ext cx="142560" cy="101520"/>
              </p14:xfrm>
            </p:contentPart>
          </mc:Choice>
          <mc:Fallback xmlns="">
            <p:pic>
              <p:nvPicPr>
                <p:cNvPr id="425" name="Freihand 424">
                  <a:extLst>
                    <a:ext uri="{FF2B5EF4-FFF2-40B4-BE49-F238E27FC236}">
                      <a16:creationId xmlns:a16="http://schemas.microsoft.com/office/drawing/2014/main" id="{4597C468-86C2-4683-BAD3-9AB73814FA63}"/>
                    </a:ext>
                  </a:extLst>
                </p:cNvPr>
                <p:cNvPicPr/>
                <p:nvPr/>
              </p:nvPicPr>
              <p:blipFill>
                <a:blip r:embed="rId707"/>
                <a:stretch>
                  <a:fillRect/>
                </a:stretch>
              </p:blipFill>
              <p:spPr>
                <a:xfrm>
                  <a:off x="1728640" y="6463147"/>
                  <a:ext cx="1512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26" name="Freihand 425">
                  <a:extLst>
                    <a:ext uri="{FF2B5EF4-FFF2-40B4-BE49-F238E27FC236}">
                      <a16:creationId xmlns:a16="http://schemas.microsoft.com/office/drawing/2014/main" id="{A44C650D-8931-44C6-BE43-5D5ECC27A3F3}"/>
                    </a:ext>
                  </a:extLst>
                </p14:cNvPr>
                <p14:cNvContentPartPr/>
                <p14:nvPr/>
              </p14:nvContentPartPr>
              <p14:xfrm>
                <a:off x="1978840" y="6467827"/>
                <a:ext cx="14760" cy="110520"/>
              </p14:xfrm>
            </p:contentPart>
          </mc:Choice>
          <mc:Fallback xmlns="">
            <p:pic>
              <p:nvPicPr>
                <p:cNvPr id="426" name="Freihand 425">
                  <a:extLst>
                    <a:ext uri="{FF2B5EF4-FFF2-40B4-BE49-F238E27FC236}">
                      <a16:creationId xmlns:a16="http://schemas.microsoft.com/office/drawing/2014/main" id="{A44C650D-8931-44C6-BE43-5D5ECC27A3F3}"/>
                    </a:ext>
                  </a:extLst>
                </p:cNvPr>
                <p:cNvPicPr/>
                <p:nvPr/>
              </p:nvPicPr>
              <p:blipFill>
                <a:blip r:embed="rId709"/>
                <a:stretch>
                  <a:fillRect/>
                </a:stretch>
              </p:blipFill>
              <p:spPr>
                <a:xfrm>
                  <a:off x="1974520" y="6463507"/>
                  <a:ext cx="234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27" name="Freihand 426">
                  <a:extLst>
                    <a:ext uri="{FF2B5EF4-FFF2-40B4-BE49-F238E27FC236}">
                      <a16:creationId xmlns:a16="http://schemas.microsoft.com/office/drawing/2014/main" id="{B1ED22C7-C867-4500-9124-135D7E7B0009}"/>
                    </a:ext>
                  </a:extLst>
                </p14:cNvPr>
                <p14:cNvContentPartPr/>
                <p14:nvPr/>
              </p14:nvContentPartPr>
              <p14:xfrm>
                <a:off x="1932040" y="6451627"/>
                <a:ext cx="329760" cy="84240"/>
              </p14:xfrm>
            </p:contentPart>
          </mc:Choice>
          <mc:Fallback xmlns="">
            <p:pic>
              <p:nvPicPr>
                <p:cNvPr id="427" name="Freihand 426">
                  <a:extLst>
                    <a:ext uri="{FF2B5EF4-FFF2-40B4-BE49-F238E27FC236}">
                      <a16:creationId xmlns:a16="http://schemas.microsoft.com/office/drawing/2014/main" id="{B1ED22C7-C867-4500-9124-135D7E7B0009}"/>
                    </a:ext>
                  </a:extLst>
                </p:cNvPr>
                <p:cNvPicPr/>
                <p:nvPr/>
              </p:nvPicPr>
              <p:blipFill>
                <a:blip r:embed="rId711"/>
                <a:stretch>
                  <a:fillRect/>
                </a:stretch>
              </p:blipFill>
              <p:spPr>
                <a:xfrm>
                  <a:off x="1927720" y="6447307"/>
                  <a:ext cx="3384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28" name="Freihand 427">
                  <a:extLst>
                    <a:ext uri="{FF2B5EF4-FFF2-40B4-BE49-F238E27FC236}">
                      <a16:creationId xmlns:a16="http://schemas.microsoft.com/office/drawing/2014/main" id="{56D6A772-2C37-4CB8-BBB8-79D3DF0EBA48}"/>
                    </a:ext>
                  </a:extLst>
                </p14:cNvPr>
                <p14:cNvContentPartPr/>
                <p14:nvPr/>
              </p14:nvContentPartPr>
              <p14:xfrm>
                <a:off x="2176480" y="6406987"/>
                <a:ext cx="168840" cy="125640"/>
              </p14:xfrm>
            </p:contentPart>
          </mc:Choice>
          <mc:Fallback xmlns="">
            <p:pic>
              <p:nvPicPr>
                <p:cNvPr id="428" name="Freihand 427">
                  <a:extLst>
                    <a:ext uri="{FF2B5EF4-FFF2-40B4-BE49-F238E27FC236}">
                      <a16:creationId xmlns:a16="http://schemas.microsoft.com/office/drawing/2014/main" id="{56D6A772-2C37-4CB8-BBB8-79D3DF0EBA48}"/>
                    </a:ext>
                  </a:extLst>
                </p:cNvPr>
                <p:cNvPicPr/>
                <p:nvPr/>
              </p:nvPicPr>
              <p:blipFill>
                <a:blip r:embed="rId713"/>
                <a:stretch>
                  <a:fillRect/>
                </a:stretch>
              </p:blipFill>
              <p:spPr>
                <a:xfrm>
                  <a:off x="2172160" y="6402667"/>
                  <a:ext cx="177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29" name="Freihand 428">
                  <a:extLst>
                    <a:ext uri="{FF2B5EF4-FFF2-40B4-BE49-F238E27FC236}">
                      <a16:creationId xmlns:a16="http://schemas.microsoft.com/office/drawing/2014/main" id="{280D0FB6-17AC-4657-B4D0-F4DFDD29C316}"/>
                    </a:ext>
                  </a:extLst>
                </p14:cNvPr>
                <p14:cNvContentPartPr/>
                <p14:nvPr/>
              </p14:nvContentPartPr>
              <p14:xfrm>
                <a:off x="2360080" y="6409867"/>
                <a:ext cx="212760" cy="111600"/>
              </p14:xfrm>
            </p:contentPart>
          </mc:Choice>
          <mc:Fallback xmlns="">
            <p:pic>
              <p:nvPicPr>
                <p:cNvPr id="429" name="Freihand 428">
                  <a:extLst>
                    <a:ext uri="{FF2B5EF4-FFF2-40B4-BE49-F238E27FC236}">
                      <a16:creationId xmlns:a16="http://schemas.microsoft.com/office/drawing/2014/main" id="{280D0FB6-17AC-4657-B4D0-F4DFDD29C316}"/>
                    </a:ext>
                  </a:extLst>
                </p:cNvPr>
                <p:cNvPicPr/>
                <p:nvPr/>
              </p:nvPicPr>
              <p:blipFill>
                <a:blip r:embed="rId715"/>
                <a:stretch>
                  <a:fillRect/>
                </a:stretch>
              </p:blipFill>
              <p:spPr>
                <a:xfrm>
                  <a:off x="2355760" y="6405547"/>
                  <a:ext cx="2214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30" name="Freihand 429">
                  <a:extLst>
                    <a:ext uri="{FF2B5EF4-FFF2-40B4-BE49-F238E27FC236}">
                      <a16:creationId xmlns:a16="http://schemas.microsoft.com/office/drawing/2014/main" id="{E67DA821-C865-4833-A716-EF43A4FBCD06}"/>
                    </a:ext>
                  </a:extLst>
                </p14:cNvPr>
                <p14:cNvContentPartPr/>
                <p14:nvPr/>
              </p14:nvContentPartPr>
              <p14:xfrm>
                <a:off x="2649520" y="6437227"/>
                <a:ext cx="158040" cy="12600"/>
              </p14:xfrm>
            </p:contentPart>
          </mc:Choice>
          <mc:Fallback xmlns="">
            <p:pic>
              <p:nvPicPr>
                <p:cNvPr id="430" name="Freihand 429">
                  <a:extLst>
                    <a:ext uri="{FF2B5EF4-FFF2-40B4-BE49-F238E27FC236}">
                      <a16:creationId xmlns:a16="http://schemas.microsoft.com/office/drawing/2014/main" id="{E67DA821-C865-4833-A716-EF43A4FBCD06}"/>
                    </a:ext>
                  </a:extLst>
                </p:cNvPr>
                <p:cNvPicPr/>
                <p:nvPr/>
              </p:nvPicPr>
              <p:blipFill>
                <a:blip r:embed="rId717"/>
                <a:stretch>
                  <a:fillRect/>
                </a:stretch>
              </p:blipFill>
              <p:spPr>
                <a:xfrm>
                  <a:off x="2645200" y="6432907"/>
                  <a:ext cx="1666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31" name="Freihand 430">
                  <a:extLst>
                    <a:ext uri="{FF2B5EF4-FFF2-40B4-BE49-F238E27FC236}">
                      <a16:creationId xmlns:a16="http://schemas.microsoft.com/office/drawing/2014/main" id="{9ACD5B86-A062-426C-B7C9-B54DBF9E90A1}"/>
                    </a:ext>
                  </a:extLst>
                </p14:cNvPr>
                <p14:cNvContentPartPr/>
                <p14:nvPr/>
              </p14:nvContentPartPr>
              <p14:xfrm>
                <a:off x="2641240" y="6489067"/>
                <a:ext cx="157320" cy="4320"/>
              </p14:xfrm>
            </p:contentPart>
          </mc:Choice>
          <mc:Fallback xmlns="">
            <p:pic>
              <p:nvPicPr>
                <p:cNvPr id="431" name="Freihand 430">
                  <a:extLst>
                    <a:ext uri="{FF2B5EF4-FFF2-40B4-BE49-F238E27FC236}">
                      <a16:creationId xmlns:a16="http://schemas.microsoft.com/office/drawing/2014/main" id="{9ACD5B86-A062-426C-B7C9-B54DBF9E90A1}"/>
                    </a:ext>
                  </a:extLst>
                </p:cNvPr>
                <p:cNvPicPr/>
                <p:nvPr/>
              </p:nvPicPr>
              <p:blipFill>
                <a:blip r:embed="rId719"/>
                <a:stretch>
                  <a:fillRect/>
                </a:stretch>
              </p:blipFill>
              <p:spPr>
                <a:xfrm>
                  <a:off x="2636920" y="6484747"/>
                  <a:ext cx="1659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32" name="Freihand 431">
                  <a:extLst>
                    <a:ext uri="{FF2B5EF4-FFF2-40B4-BE49-F238E27FC236}">
                      <a16:creationId xmlns:a16="http://schemas.microsoft.com/office/drawing/2014/main" id="{E22E1332-71CB-4985-8DBB-E489F89C10B4}"/>
                    </a:ext>
                  </a:extLst>
                </p14:cNvPr>
                <p14:cNvContentPartPr/>
                <p14:nvPr/>
              </p14:nvContentPartPr>
              <p14:xfrm>
                <a:off x="2946520" y="6383587"/>
                <a:ext cx="158400" cy="97920"/>
              </p14:xfrm>
            </p:contentPart>
          </mc:Choice>
          <mc:Fallback xmlns="">
            <p:pic>
              <p:nvPicPr>
                <p:cNvPr id="432" name="Freihand 431">
                  <a:extLst>
                    <a:ext uri="{FF2B5EF4-FFF2-40B4-BE49-F238E27FC236}">
                      <a16:creationId xmlns:a16="http://schemas.microsoft.com/office/drawing/2014/main" id="{E22E1332-71CB-4985-8DBB-E489F89C10B4}"/>
                    </a:ext>
                  </a:extLst>
                </p:cNvPr>
                <p:cNvPicPr/>
                <p:nvPr/>
              </p:nvPicPr>
              <p:blipFill>
                <a:blip r:embed="rId721"/>
                <a:stretch>
                  <a:fillRect/>
                </a:stretch>
              </p:blipFill>
              <p:spPr>
                <a:xfrm>
                  <a:off x="2942200" y="6379267"/>
                  <a:ext cx="1670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33" name="Freihand 432">
                  <a:extLst>
                    <a:ext uri="{FF2B5EF4-FFF2-40B4-BE49-F238E27FC236}">
                      <a16:creationId xmlns:a16="http://schemas.microsoft.com/office/drawing/2014/main" id="{D1034C42-F44D-4335-BAA4-38BF9E98F856}"/>
                    </a:ext>
                  </a:extLst>
                </p14:cNvPr>
                <p14:cNvContentPartPr/>
                <p14:nvPr/>
              </p14:nvContentPartPr>
              <p14:xfrm>
                <a:off x="3196720" y="6374947"/>
                <a:ext cx="6840" cy="128520"/>
              </p14:xfrm>
            </p:contentPart>
          </mc:Choice>
          <mc:Fallback xmlns="">
            <p:pic>
              <p:nvPicPr>
                <p:cNvPr id="433" name="Freihand 432">
                  <a:extLst>
                    <a:ext uri="{FF2B5EF4-FFF2-40B4-BE49-F238E27FC236}">
                      <a16:creationId xmlns:a16="http://schemas.microsoft.com/office/drawing/2014/main" id="{D1034C42-F44D-4335-BAA4-38BF9E98F856}"/>
                    </a:ext>
                  </a:extLst>
                </p:cNvPr>
                <p:cNvPicPr/>
                <p:nvPr/>
              </p:nvPicPr>
              <p:blipFill>
                <a:blip r:embed="rId723"/>
                <a:stretch>
                  <a:fillRect/>
                </a:stretch>
              </p:blipFill>
              <p:spPr>
                <a:xfrm>
                  <a:off x="3192400" y="6370627"/>
                  <a:ext cx="154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34" name="Freihand 433">
                  <a:extLst>
                    <a:ext uri="{FF2B5EF4-FFF2-40B4-BE49-F238E27FC236}">
                      <a16:creationId xmlns:a16="http://schemas.microsoft.com/office/drawing/2014/main" id="{ACE89A4F-E43A-4861-B146-BD78C980AFF9}"/>
                    </a:ext>
                  </a:extLst>
                </p14:cNvPr>
                <p14:cNvContentPartPr/>
                <p14:nvPr/>
              </p14:nvContentPartPr>
              <p14:xfrm>
                <a:off x="3144160" y="6422467"/>
                <a:ext cx="138600" cy="21240"/>
              </p14:xfrm>
            </p:contentPart>
          </mc:Choice>
          <mc:Fallback xmlns="">
            <p:pic>
              <p:nvPicPr>
                <p:cNvPr id="434" name="Freihand 433">
                  <a:extLst>
                    <a:ext uri="{FF2B5EF4-FFF2-40B4-BE49-F238E27FC236}">
                      <a16:creationId xmlns:a16="http://schemas.microsoft.com/office/drawing/2014/main" id="{ACE89A4F-E43A-4861-B146-BD78C980AFF9}"/>
                    </a:ext>
                  </a:extLst>
                </p:cNvPr>
                <p:cNvPicPr/>
                <p:nvPr/>
              </p:nvPicPr>
              <p:blipFill>
                <a:blip r:embed="rId725"/>
                <a:stretch>
                  <a:fillRect/>
                </a:stretch>
              </p:blipFill>
              <p:spPr>
                <a:xfrm>
                  <a:off x="3139840" y="6418147"/>
                  <a:ext cx="147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35" name="Freihand 434">
                  <a:extLst>
                    <a:ext uri="{FF2B5EF4-FFF2-40B4-BE49-F238E27FC236}">
                      <a16:creationId xmlns:a16="http://schemas.microsoft.com/office/drawing/2014/main" id="{15EA1F49-A87A-43A4-8556-32882BDC9E9C}"/>
                    </a:ext>
                  </a:extLst>
                </p14:cNvPr>
                <p14:cNvContentPartPr/>
                <p14:nvPr/>
              </p14:nvContentPartPr>
              <p14:xfrm>
                <a:off x="3413440" y="6279907"/>
                <a:ext cx="42120" cy="189000"/>
              </p14:xfrm>
            </p:contentPart>
          </mc:Choice>
          <mc:Fallback xmlns="">
            <p:pic>
              <p:nvPicPr>
                <p:cNvPr id="435" name="Freihand 434">
                  <a:extLst>
                    <a:ext uri="{FF2B5EF4-FFF2-40B4-BE49-F238E27FC236}">
                      <a16:creationId xmlns:a16="http://schemas.microsoft.com/office/drawing/2014/main" id="{15EA1F49-A87A-43A4-8556-32882BDC9E9C}"/>
                    </a:ext>
                  </a:extLst>
                </p:cNvPr>
                <p:cNvPicPr/>
                <p:nvPr/>
              </p:nvPicPr>
              <p:blipFill>
                <a:blip r:embed="rId727"/>
                <a:stretch>
                  <a:fillRect/>
                </a:stretch>
              </p:blipFill>
              <p:spPr>
                <a:xfrm>
                  <a:off x="3409120" y="6275587"/>
                  <a:ext cx="507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36" name="Freihand 435">
                  <a:extLst>
                    <a:ext uri="{FF2B5EF4-FFF2-40B4-BE49-F238E27FC236}">
                      <a16:creationId xmlns:a16="http://schemas.microsoft.com/office/drawing/2014/main" id="{C15247F1-364F-478E-A55A-64C0F46F747B}"/>
                    </a:ext>
                  </a:extLst>
                </p14:cNvPr>
                <p14:cNvContentPartPr/>
                <p14:nvPr/>
              </p14:nvContentPartPr>
              <p14:xfrm>
                <a:off x="3054880" y="5967787"/>
                <a:ext cx="360" cy="360"/>
              </p14:xfrm>
            </p:contentPart>
          </mc:Choice>
          <mc:Fallback xmlns="">
            <p:pic>
              <p:nvPicPr>
                <p:cNvPr id="436" name="Freihand 435">
                  <a:extLst>
                    <a:ext uri="{FF2B5EF4-FFF2-40B4-BE49-F238E27FC236}">
                      <a16:creationId xmlns:a16="http://schemas.microsoft.com/office/drawing/2014/main" id="{C15247F1-364F-478E-A55A-64C0F46F747B}"/>
                    </a:ext>
                  </a:extLst>
                </p:cNvPr>
                <p:cNvPicPr/>
                <p:nvPr/>
              </p:nvPicPr>
              <p:blipFill>
                <a:blip r:embed="rId29"/>
                <a:stretch>
                  <a:fillRect/>
                </a:stretch>
              </p:blipFill>
              <p:spPr>
                <a:xfrm>
                  <a:off x="3050560" y="5963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38" name="Freihand 437">
                  <a:extLst>
                    <a:ext uri="{FF2B5EF4-FFF2-40B4-BE49-F238E27FC236}">
                      <a16:creationId xmlns:a16="http://schemas.microsoft.com/office/drawing/2014/main" id="{D01D4AE1-BB64-449F-853F-58F481F04B36}"/>
                    </a:ext>
                  </a:extLst>
                </p14:cNvPr>
                <p14:cNvContentPartPr/>
                <p14:nvPr/>
              </p14:nvContentPartPr>
              <p14:xfrm>
                <a:off x="2313640" y="4350307"/>
                <a:ext cx="1257840" cy="495360"/>
              </p14:xfrm>
            </p:contentPart>
          </mc:Choice>
          <mc:Fallback xmlns="">
            <p:pic>
              <p:nvPicPr>
                <p:cNvPr id="438" name="Freihand 437">
                  <a:extLst>
                    <a:ext uri="{FF2B5EF4-FFF2-40B4-BE49-F238E27FC236}">
                      <a16:creationId xmlns:a16="http://schemas.microsoft.com/office/drawing/2014/main" id="{D01D4AE1-BB64-449F-853F-58F481F04B36}"/>
                    </a:ext>
                  </a:extLst>
                </p:cNvPr>
                <p:cNvPicPr/>
                <p:nvPr/>
              </p:nvPicPr>
              <p:blipFill>
                <a:blip r:embed="rId730"/>
                <a:stretch>
                  <a:fillRect/>
                </a:stretch>
              </p:blipFill>
              <p:spPr>
                <a:xfrm>
                  <a:off x="2309320" y="4345987"/>
                  <a:ext cx="126648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41" name="Freihand 440">
                  <a:extLst>
                    <a:ext uri="{FF2B5EF4-FFF2-40B4-BE49-F238E27FC236}">
                      <a16:creationId xmlns:a16="http://schemas.microsoft.com/office/drawing/2014/main" id="{2FB5522D-6B4D-4D0B-8F85-656D091FB75A}"/>
                    </a:ext>
                  </a:extLst>
                </p14:cNvPr>
                <p14:cNvContentPartPr/>
                <p14:nvPr/>
              </p14:nvContentPartPr>
              <p14:xfrm>
                <a:off x="1226800" y="6657547"/>
                <a:ext cx="191520" cy="26280"/>
              </p14:xfrm>
            </p:contentPart>
          </mc:Choice>
          <mc:Fallback xmlns="">
            <p:pic>
              <p:nvPicPr>
                <p:cNvPr id="441" name="Freihand 440">
                  <a:extLst>
                    <a:ext uri="{FF2B5EF4-FFF2-40B4-BE49-F238E27FC236}">
                      <a16:creationId xmlns:a16="http://schemas.microsoft.com/office/drawing/2014/main" id="{2FB5522D-6B4D-4D0B-8F85-656D091FB75A}"/>
                    </a:ext>
                  </a:extLst>
                </p:cNvPr>
                <p:cNvPicPr/>
                <p:nvPr/>
              </p:nvPicPr>
              <p:blipFill>
                <a:blip r:embed="rId732"/>
                <a:stretch>
                  <a:fillRect/>
                </a:stretch>
              </p:blipFill>
              <p:spPr>
                <a:xfrm>
                  <a:off x="1222480" y="6653227"/>
                  <a:ext cx="2001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42" name="Freihand 441">
                  <a:extLst>
                    <a:ext uri="{FF2B5EF4-FFF2-40B4-BE49-F238E27FC236}">
                      <a16:creationId xmlns:a16="http://schemas.microsoft.com/office/drawing/2014/main" id="{A092C177-D692-49DC-9CAE-B70743ACC32F}"/>
                    </a:ext>
                  </a:extLst>
                </p14:cNvPr>
                <p14:cNvContentPartPr/>
                <p14:nvPr/>
              </p14:nvContentPartPr>
              <p14:xfrm>
                <a:off x="1691560" y="6647107"/>
                <a:ext cx="127800" cy="41760"/>
              </p14:xfrm>
            </p:contentPart>
          </mc:Choice>
          <mc:Fallback xmlns="">
            <p:pic>
              <p:nvPicPr>
                <p:cNvPr id="442" name="Freihand 441">
                  <a:extLst>
                    <a:ext uri="{FF2B5EF4-FFF2-40B4-BE49-F238E27FC236}">
                      <a16:creationId xmlns:a16="http://schemas.microsoft.com/office/drawing/2014/main" id="{A092C177-D692-49DC-9CAE-B70743ACC32F}"/>
                    </a:ext>
                  </a:extLst>
                </p:cNvPr>
                <p:cNvPicPr/>
                <p:nvPr/>
              </p:nvPicPr>
              <p:blipFill>
                <a:blip r:embed="rId734"/>
                <a:stretch>
                  <a:fillRect/>
                </a:stretch>
              </p:blipFill>
              <p:spPr>
                <a:xfrm>
                  <a:off x="1687240" y="6642787"/>
                  <a:ext cx="1364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44" name="Freihand 443">
                  <a:extLst>
                    <a:ext uri="{FF2B5EF4-FFF2-40B4-BE49-F238E27FC236}">
                      <a16:creationId xmlns:a16="http://schemas.microsoft.com/office/drawing/2014/main" id="{45BDF608-CCB9-414F-8346-7CB02B1BFA3A}"/>
                    </a:ext>
                  </a:extLst>
                </p14:cNvPr>
                <p14:cNvContentPartPr/>
                <p14:nvPr/>
              </p14:nvContentPartPr>
              <p14:xfrm>
                <a:off x="2137240" y="6288547"/>
                <a:ext cx="408960" cy="426240"/>
              </p14:xfrm>
            </p:contentPart>
          </mc:Choice>
          <mc:Fallback xmlns="">
            <p:pic>
              <p:nvPicPr>
                <p:cNvPr id="444" name="Freihand 443">
                  <a:extLst>
                    <a:ext uri="{FF2B5EF4-FFF2-40B4-BE49-F238E27FC236}">
                      <a16:creationId xmlns:a16="http://schemas.microsoft.com/office/drawing/2014/main" id="{45BDF608-CCB9-414F-8346-7CB02B1BFA3A}"/>
                    </a:ext>
                  </a:extLst>
                </p:cNvPr>
                <p:cNvPicPr/>
                <p:nvPr/>
              </p:nvPicPr>
              <p:blipFill>
                <a:blip r:embed="rId736"/>
                <a:stretch>
                  <a:fillRect/>
                </a:stretch>
              </p:blipFill>
              <p:spPr>
                <a:xfrm>
                  <a:off x="2132920" y="6284227"/>
                  <a:ext cx="417600" cy="43488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45" name="Freihand 444">
                  <a:extLst>
                    <a:ext uri="{FF2B5EF4-FFF2-40B4-BE49-F238E27FC236}">
                      <a16:creationId xmlns:a16="http://schemas.microsoft.com/office/drawing/2014/main" id="{C4E18A89-560C-4710-A7E8-451271ACDCBA}"/>
                    </a:ext>
                  </a:extLst>
                </p14:cNvPr>
                <p14:cNvContentPartPr/>
                <p14:nvPr/>
              </p14:nvContentPartPr>
              <p14:xfrm>
                <a:off x="2225440" y="6307267"/>
                <a:ext cx="277200" cy="253440"/>
              </p14:xfrm>
            </p:contentPart>
          </mc:Choice>
          <mc:Fallback xmlns="">
            <p:pic>
              <p:nvPicPr>
                <p:cNvPr id="445" name="Freihand 444">
                  <a:extLst>
                    <a:ext uri="{FF2B5EF4-FFF2-40B4-BE49-F238E27FC236}">
                      <a16:creationId xmlns:a16="http://schemas.microsoft.com/office/drawing/2014/main" id="{C4E18A89-560C-4710-A7E8-451271ACDCBA}"/>
                    </a:ext>
                  </a:extLst>
                </p:cNvPr>
                <p:cNvPicPr/>
                <p:nvPr/>
              </p:nvPicPr>
              <p:blipFill>
                <a:blip r:embed="rId738"/>
                <a:stretch>
                  <a:fillRect/>
                </a:stretch>
              </p:blipFill>
              <p:spPr>
                <a:xfrm>
                  <a:off x="2221120" y="6302947"/>
                  <a:ext cx="2858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47" name="Freihand 446">
                  <a:extLst>
                    <a:ext uri="{FF2B5EF4-FFF2-40B4-BE49-F238E27FC236}">
                      <a16:creationId xmlns:a16="http://schemas.microsoft.com/office/drawing/2014/main" id="{3930D3DA-6398-4105-BD1F-35B85BF68557}"/>
                    </a:ext>
                  </a:extLst>
                </p14:cNvPr>
                <p14:cNvContentPartPr/>
                <p14:nvPr/>
              </p14:nvContentPartPr>
              <p14:xfrm>
                <a:off x="2910880" y="6183787"/>
                <a:ext cx="382320" cy="343800"/>
              </p14:xfrm>
            </p:contentPart>
          </mc:Choice>
          <mc:Fallback xmlns="">
            <p:pic>
              <p:nvPicPr>
                <p:cNvPr id="447" name="Freihand 446">
                  <a:extLst>
                    <a:ext uri="{FF2B5EF4-FFF2-40B4-BE49-F238E27FC236}">
                      <a16:creationId xmlns:a16="http://schemas.microsoft.com/office/drawing/2014/main" id="{3930D3DA-6398-4105-BD1F-35B85BF68557}"/>
                    </a:ext>
                  </a:extLst>
                </p:cNvPr>
                <p:cNvPicPr/>
                <p:nvPr/>
              </p:nvPicPr>
              <p:blipFill>
                <a:blip r:embed="rId740"/>
                <a:stretch>
                  <a:fillRect/>
                </a:stretch>
              </p:blipFill>
              <p:spPr>
                <a:xfrm>
                  <a:off x="2906560" y="6179467"/>
                  <a:ext cx="39096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448" name="Freihand 447">
                  <a:extLst>
                    <a:ext uri="{FF2B5EF4-FFF2-40B4-BE49-F238E27FC236}">
                      <a16:creationId xmlns:a16="http://schemas.microsoft.com/office/drawing/2014/main" id="{A181FE4C-18F6-43A2-88C9-E6D8C53CDA10}"/>
                    </a:ext>
                  </a:extLst>
                </p14:cNvPr>
                <p14:cNvContentPartPr/>
                <p14:nvPr/>
              </p14:nvContentPartPr>
              <p14:xfrm>
                <a:off x="903160" y="6394387"/>
                <a:ext cx="285480" cy="284400"/>
              </p14:xfrm>
            </p:contentPart>
          </mc:Choice>
          <mc:Fallback xmlns="">
            <p:pic>
              <p:nvPicPr>
                <p:cNvPr id="448" name="Freihand 447">
                  <a:extLst>
                    <a:ext uri="{FF2B5EF4-FFF2-40B4-BE49-F238E27FC236}">
                      <a16:creationId xmlns:a16="http://schemas.microsoft.com/office/drawing/2014/main" id="{A181FE4C-18F6-43A2-88C9-E6D8C53CDA10}"/>
                    </a:ext>
                  </a:extLst>
                </p:cNvPr>
                <p:cNvPicPr/>
                <p:nvPr/>
              </p:nvPicPr>
              <p:blipFill>
                <a:blip r:embed="rId742"/>
                <a:stretch>
                  <a:fillRect/>
                </a:stretch>
              </p:blipFill>
              <p:spPr>
                <a:xfrm>
                  <a:off x="898840" y="6390067"/>
                  <a:ext cx="294120" cy="293040"/>
                </a:xfrm>
                <a:prstGeom prst="rect">
                  <a:avLst/>
                </a:prstGeom>
              </p:spPr>
            </p:pic>
          </mc:Fallback>
        </mc:AlternateContent>
      </p:grpSp>
      <p:grpSp>
        <p:nvGrpSpPr>
          <p:cNvPr id="464" name="Gruppieren 463">
            <a:extLst>
              <a:ext uri="{FF2B5EF4-FFF2-40B4-BE49-F238E27FC236}">
                <a16:creationId xmlns:a16="http://schemas.microsoft.com/office/drawing/2014/main" id="{4DD3D402-1323-41E5-A609-657AEEB5BA3D}"/>
              </a:ext>
            </a:extLst>
          </p:cNvPr>
          <p:cNvGrpSpPr/>
          <p:nvPr/>
        </p:nvGrpSpPr>
        <p:grpSpPr>
          <a:xfrm>
            <a:off x="3726640" y="6054187"/>
            <a:ext cx="2653560" cy="648720"/>
            <a:chOff x="3726640" y="6054187"/>
            <a:chExt cx="2653560" cy="648720"/>
          </a:xfrm>
        </p:grpSpPr>
        <mc:AlternateContent xmlns:mc="http://schemas.openxmlformats.org/markup-compatibility/2006" xmlns:p14="http://schemas.microsoft.com/office/powerpoint/2010/main">
          <mc:Choice Requires="p14">
            <p:contentPart p14:bwMode="auto" r:id="rId743">
              <p14:nvContentPartPr>
                <p14:cNvPr id="450" name="Freihand 449">
                  <a:extLst>
                    <a:ext uri="{FF2B5EF4-FFF2-40B4-BE49-F238E27FC236}">
                      <a16:creationId xmlns:a16="http://schemas.microsoft.com/office/drawing/2014/main" id="{148F4D75-E835-41F8-AA3C-F40EB7E74F60}"/>
                    </a:ext>
                  </a:extLst>
                </p14:cNvPr>
                <p14:cNvContentPartPr/>
                <p14:nvPr/>
              </p14:nvContentPartPr>
              <p14:xfrm>
                <a:off x="3726640" y="6388267"/>
                <a:ext cx="219960" cy="6120"/>
              </p14:xfrm>
            </p:contentPart>
          </mc:Choice>
          <mc:Fallback xmlns="">
            <p:pic>
              <p:nvPicPr>
                <p:cNvPr id="450" name="Freihand 449">
                  <a:extLst>
                    <a:ext uri="{FF2B5EF4-FFF2-40B4-BE49-F238E27FC236}">
                      <a16:creationId xmlns:a16="http://schemas.microsoft.com/office/drawing/2014/main" id="{148F4D75-E835-41F8-AA3C-F40EB7E74F60}"/>
                    </a:ext>
                  </a:extLst>
                </p:cNvPr>
                <p:cNvPicPr/>
                <p:nvPr/>
              </p:nvPicPr>
              <p:blipFill>
                <a:blip r:embed="rId744"/>
                <a:stretch>
                  <a:fillRect/>
                </a:stretch>
              </p:blipFill>
              <p:spPr>
                <a:xfrm>
                  <a:off x="3722320" y="6383947"/>
                  <a:ext cx="2286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51" name="Freihand 450">
                  <a:extLst>
                    <a:ext uri="{FF2B5EF4-FFF2-40B4-BE49-F238E27FC236}">
                      <a16:creationId xmlns:a16="http://schemas.microsoft.com/office/drawing/2014/main" id="{F2E9C5D1-B264-407A-B689-3E76DB743CA8}"/>
                    </a:ext>
                  </a:extLst>
                </p14:cNvPr>
                <p14:cNvContentPartPr/>
                <p14:nvPr/>
              </p14:nvContentPartPr>
              <p14:xfrm>
                <a:off x="3798640" y="6443347"/>
                <a:ext cx="167760" cy="19080"/>
              </p14:xfrm>
            </p:contentPart>
          </mc:Choice>
          <mc:Fallback xmlns="">
            <p:pic>
              <p:nvPicPr>
                <p:cNvPr id="451" name="Freihand 450">
                  <a:extLst>
                    <a:ext uri="{FF2B5EF4-FFF2-40B4-BE49-F238E27FC236}">
                      <a16:creationId xmlns:a16="http://schemas.microsoft.com/office/drawing/2014/main" id="{F2E9C5D1-B264-407A-B689-3E76DB743CA8}"/>
                    </a:ext>
                  </a:extLst>
                </p:cNvPr>
                <p:cNvPicPr/>
                <p:nvPr/>
              </p:nvPicPr>
              <p:blipFill>
                <a:blip r:embed="rId746"/>
                <a:stretch>
                  <a:fillRect/>
                </a:stretch>
              </p:blipFill>
              <p:spPr>
                <a:xfrm>
                  <a:off x="3794320" y="6439027"/>
                  <a:ext cx="1764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452" name="Freihand 451">
                  <a:extLst>
                    <a:ext uri="{FF2B5EF4-FFF2-40B4-BE49-F238E27FC236}">
                      <a16:creationId xmlns:a16="http://schemas.microsoft.com/office/drawing/2014/main" id="{C4005033-9057-492B-9CEB-422586C4BDD0}"/>
                    </a:ext>
                  </a:extLst>
                </p14:cNvPr>
                <p14:cNvContentPartPr/>
                <p14:nvPr/>
              </p14:nvContentPartPr>
              <p14:xfrm>
                <a:off x="4042000" y="6319507"/>
                <a:ext cx="213840" cy="264240"/>
              </p14:xfrm>
            </p:contentPart>
          </mc:Choice>
          <mc:Fallback xmlns="">
            <p:pic>
              <p:nvPicPr>
                <p:cNvPr id="452" name="Freihand 451">
                  <a:extLst>
                    <a:ext uri="{FF2B5EF4-FFF2-40B4-BE49-F238E27FC236}">
                      <a16:creationId xmlns:a16="http://schemas.microsoft.com/office/drawing/2014/main" id="{C4005033-9057-492B-9CEB-422586C4BDD0}"/>
                    </a:ext>
                  </a:extLst>
                </p:cNvPr>
                <p:cNvPicPr/>
                <p:nvPr/>
              </p:nvPicPr>
              <p:blipFill>
                <a:blip r:embed="rId748"/>
                <a:stretch>
                  <a:fillRect/>
                </a:stretch>
              </p:blipFill>
              <p:spPr>
                <a:xfrm>
                  <a:off x="4037680" y="6315187"/>
                  <a:ext cx="22248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53" name="Freihand 452">
                  <a:extLst>
                    <a:ext uri="{FF2B5EF4-FFF2-40B4-BE49-F238E27FC236}">
                      <a16:creationId xmlns:a16="http://schemas.microsoft.com/office/drawing/2014/main" id="{DE91355E-022E-4972-8652-F3127A5EF176}"/>
                    </a:ext>
                  </a:extLst>
                </p14:cNvPr>
                <p14:cNvContentPartPr/>
                <p14:nvPr/>
              </p14:nvContentPartPr>
              <p14:xfrm>
                <a:off x="4740760" y="6340027"/>
                <a:ext cx="150840" cy="162360"/>
              </p14:xfrm>
            </p:contentPart>
          </mc:Choice>
          <mc:Fallback xmlns="">
            <p:pic>
              <p:nvPicPr>
                <p:cNvPr id="453" name="Freihand 452">
                  <a:extLst>
                    <a:ext uri="{FF2B5EF4-FFF2-40B4-BE49-F238E27FC236}">
                      <a16:creationId xmlns:a16="http://schemas.microsoft.com/office/drawing/2014/main" id="{DE91355E-022E-4972-8652-F3127A5EF176}"/>
                    </a:ext>
                  </a:extLst>
                </p:cNvPr>
                <p:cNvPicPr/>
                <p:nvPr/>
              </p:nvPicPr>
              <p:blipFill>
                <a:blip r:embed="rId750"/>
                <a:stretch>
                  <a:fillRect/>
                </a:stretch>
              </p:blipFill>
              <p:spPr>
                <a:xfrm>
                  <a:off x="4736440" y="6335707"/>
                  <a:ext cx="1594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54" name="Freihand 453">
                  <a:extLst>
                    <a:ext uri="{FF2B5EF4-FFF2-40B4-BE49-F238E27FC236}">
                      <a16:creationId xmlns:a16="http://schemas.microsoft.com/office/drawing/2014/main" id="{88C6D645-2843-4ED3-BE3C-CA8B0E723223}"/>
                    </a:ext>
                  </a:extLst>
                </p14:cNvPr>
                <p14:cNvContentPartPr/>
                <p14:nvPr/>
              </p14:nvContentPartPr>
              <p14:xfrm>
                <a:off x="4785040" y="6232747"/>
                <a:ext cx="84600" cy="18000"/>
              </p14:xfrm>
            </p:contentPart>
          </mc:Choice>
          <mc:Fallback xmlns="">
            <p:pic>
              <p:nvPicPr>
                <p:cNvPr id="454" name="Freihand 453">
                  <a:extLst>
                    <a:ext uri="{FF2B5EF4-FFF2-40B4-BE49-F238E27FC236}">
                      <a16:creationId xmlns:a16="http://schemas.microsoft.com/office/drawing/2014/main" id="{88C6D645-2843-4ED3-BE3C-CA8B0E723223}"/>
                    </a:ext>
                  </a:extLst>
                </p:cNvPr>
                <p:cNvPicPr/>
                <p:nvPr/>
              </p:nvPicPr>
              <p:blipFill>
                <a:blip r:embed="rId752"/>
                <a:stretch>
                  <a:fillRect/>
                </a:stretch>
              </p:blipFill>
              <p:spPr>
                <a:xfrm>
                  <a:off x="4780720" y="6228427"/>
                  <a:ext cx="932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56" name="Freihand 455">
                  <a:extLst>
                    <a:ext uri="{FF2B5EF4-FFF2-40B4-BE49-F238E27FC236}">
                      <a16:creationId xmlns:a16="http://schemas.microsoft.com/office/drawing/2014/main" id="{64095ADA-9A2D-41FA-AEA6-E33C3E5690D4}"/>
                    </a:ext>
                  </a:extLst>
                </p14:cNvPr>
                <p14:cNvContentPartPr/>
                <p14:nvPr/>
              </p14:nvContentPartPr>
              <p14:xfrm>
                <a:off x="5035600" y="6385027"/>
                <a:ext cx="126720" cy="18720"/>
              </p14:xfrm>
            </p:contentPart>
          </mc:Choice>
          <mc:Fallback xmlns="">
            <p:pic>
              <p:nvPicPr>
                <p:cNvPr id="456" name="Freihand 455">
                  <a:extLst>
                    <a:ext uri="{FF2B5EF4-FFF2-40B4-BE49-F238E27FC236}">
                      <a16:creationId xmlns:a16="http://schemas.microsoft.com/office/drawing/2014/main" id="{64095ADA-9A2D-41FA-AEA6-E33C3E5690D4}"/>
                    </a:ext>
                  </a:extLst>
                </p:cNvPr>
                <p:cNvPicPr/>
                <p:nvPr/>
              </p:nvPicPr>
              <p:blipFill>
                <a:blip r:embed="rId754"/>
                <a:stretch>
                  <a:fillRect/>
                </a:stretch>
              </p:blipFill>
              <p:spPr>
                <a:xfrm>
                  <a:off x="5031280" y="6380707"/>
                  <a:ext cx="1353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57" name="Freihand 456">
                  <a:extLst>
                    <a:ext uri="{FF2B5EF4-FFF2-40B4-BE49-F238E27FC236}">
                      <a16:creationId xmlns:a16="http://schemas.microsoft.com/office/drawing/2014/main" id="{2D582F90-41A1-45F4-858E-5B68E41C732F}"/>
                    </a:ext>
                  </a:extLst>
                </p14:cNvPr>
                <p14:cNvContentPartPr/>
                <p14:nvPr/>
              </p14:nvContentPartPr>
              <p14:xfrm>
                <a:off x="5269240" y="6334267"/>
                <a:ext cx="65880" cy="105480"/>
              </p14:xfrm>
            </p:contentPart>
          </mc:Choice>
          <mc:Fallback xmlns="">
            <p:pic>
              <p:nvPicPr>
                <p:cNvPr id="457" name="Freihand 456">
                  <a:extLst>
                    <a:ext uri="{FF2B5EF4-FFF2-40B4-BE49-F238E27FC236}">
                      <a16:creationId xmlns:a16="http://schemas.microsoft.com/office/drawing/2014/main" id="{2D582F90-41A1-45F4-858E-5B68E41C732F}"/>
                    </a:ext>
                  </a:extLst>
                </p:cNvPr>
                <p:cNvPicPr/>
                <p:nvPr/>
              </p:nvPicPr>
              <p:blipFill>
                <a:blip r:embed="rId756"/>
                <a:stretch>
                  <a:fillRect/>
                </a:stretch>
              </p:blipFill>
              <p:spPr>
                <a:xfrm>
                  <a:off x="5264920" y="6329947"/>
                  <a:ext cx="745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58" name="Freihand 457">
                  <a:extLst>
                    <a:ext uri="{FF2B5EF4-FFF2-40B4-BE49-F238E27FC236}">
                      <a16:creationId xmlns:a16="http://schemas.microsoft.com/office/drawing/2014/main" id="{CD79381F-597C-4126-A1A6-FEAC340B9C9D}"/>
                    </a:ext>
                  </a:extLst>
                </p14:cNvPr>
                <p14:cNvContentPartPr/>
                <p14:nvPr/>
              </p14:nvContentPartPr>
              <p14:xfrm>
                <a:off x="5254120" y="6263347"/>
                <a:ext cx="256680" cy="177480"/>
              </p14:xfrm>
            </p:contentPart>
          </mc:Choice>
          <mc:Fallback xmlns="">
            <p:pic>
              <p:nvPicPr>
                <p:cNvPr id="458" name="Freihand 457">
                  <a:extLst>
                    <a:ext uri="{FF2B5EF4-FFF2-40B4-BE49-F238E27FC236}">
                      <a16:creationId xmlns:a16="http://schemas.microsoft.com/office/drawing/2014/main" id="{CD79381F-597C-4126-A1A6-FEAC340B9C9D}"/>
                    </a:ext>
                  </a:extLst>
                </p:cNvPr>
                <p:cNvPicPr/>
                <p:nvPr/>
              </p:nvPicPr>
              <p:blipFill>
                <a:blip r:embed="rId758"/>
                <a:stretch>
                  <a:fillRect/>
                </a:stretch>
              </p:blipFill>
              <p:spPr>
                <a:xfrm>
                  <a:off x="5249800" y="6259027"/>
                  <a:ext cx="2653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59" name="Freihand 458">
                  <a:extLst>
                    <a:ext uri="{FF2B5EF4-FFF2-40B4-BE49-F238E27FC236}">
                      <a16:creationId xmlns:a16="http://schemas.microsoft.com/office/drawing/2014/main" id="{4B3FDB2F-97F0-4EE3-B343-22B4918D6FB8}"/>
                    </a:ext>
                  </a:extLst>
                </p14:cNvPr>
                <p14:cNvContentPartPr/>
                <p14:nvPr/>
              </p14:nvContentPartPr>
              <p14:xfrm>
                <a:off x="5583160" y="6330667"/>
                <a:ext cx="189720" cy="90000"/>
              </p14:xfrm>
            </p:contentPart>
          </mc:Choice>
          <mc:Fallback xmlns="">
            <p:pic>
              <p:nvPicPr>
                <p:cNvPr id="459" name="Freihand 458">
                  <a:extLst>
                    <a:ext uri="{FF2B5EF4-FFF2-40B4-BE49-F238E27FC236}">
                      <a16:creationId xmlns:a16="http://schemas.microsoft.com/office/drawing/2014/main" id="{4B3FDB2F-97F0-4EE3-B343-22B4918D6FB8}"/>
                    </a:ext>
                  </a:extLst>
                </p:cNvPr>
                <p:cNvPicPr/>
                <p:nvPr/>
              </p:nvPicPr>
              <p:blipFill>
                <a:blip r:embed="rId760"/>
                <a:stretch>
                  <a:fillRect/>
                </a:stretch>
              </p:blipFill>
              <p:spPr>
                <a:xfrm>
                  <a:off x="5578840" y="6326347"/>
                  <a:ext cx="198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60" name="Freihand 459">
                  <a:extLst>
                    <a:ext uri="{FF2B5EF4-FFF2-40B4-BE49-F238E27FC236}">
                      <a16:creationId xmlns:a16="http://schemas.microsoft.com/office/drawing/2014/main" id="{989659CA-E50E-42AD-95EB-FB292812C421}"/>
                    </a:ext>
                  </a:extLst>
                </p14:cNvPr>
                <p14:cNvContentPartPr/>
                <p14:nvPr/>
              </p14:nvContentPartPr>
              <p14:xfrm>
                <a:off x="5841640" y="6277387"/>
                <a:ext cx="242280" cy="167040"/>
              </p14:xfrm>
            </p:contentPart>
          </mc:Choice>
          <mc:Fallback xmlns="">
            <p:pic>
              <p:nvPicPr>
                <p:cNvPr id="460" name="Freihand 459">
                  <a:extLst>
                    <a:ext uri="{FF2B5EF4-FFF2-40B4-BE49-F238E27FC236}">
                      <a16:creationId xmlns:a16="http://schemas.microsoft.com/office/drawing/2014/main" id="{989659CA-E50E-42AD-95EB-FB292812C421}"/>
                    </a:ext>
                  </a:extLst>
                </p:cNvPr>
                <p:cNvPicPr/>
                <p:nvPr/>
              </p:nvPicPr>
              <p:blipFill>
                <a:blip r:embed="rId762"/>
                <a:stretch>
                  <a:fillRect/>
                </a:stretch>
              </p:blipFill>
              <p:spPr>
                <a:xfrm>
                  <a:off x="5837320" y="6273067"/>
                  <a:ext cx="2509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61" name="Freihand 460">
                  <a:extLst>
                    <a:ext uri="{FF2B5EF4-FFF2-40B4-BE49-F238E27FC236}">
                      <a16:creationId xmlns:a16="http://schemas.microsoft.com/office/drawing/2014/main" id="{CF943F39-B3CF-4DF6-99BA-1DF840DFC54E}"/>
                    </a:ext>
                  </a:extLst>
                </p14:cNvPr>
                <p14:cNvContentPartPr/>
                <p14:nvPr/>
              </p14:nvContentPartPr>
              <p14:xfrm>
                <a:off x="4386520" y="6054187"/>
                <a:ext cx="1993680" cy="648720"/>
              </p14:xfrm>
            </p:contentPart>
          </mc:Choice>
          <mc:Fallback xmlns="">
            <p:pic>
              <p:nvPicPr>
                <p:cNvPr id="461" name="Freihand 460">
                  <a:extLst>
                    <a:ext uri="{FF2B5EF4-FFF2-40B4-BE49-F238E27FC236}">
                      <a16:creationId xmlns:a16="http://schemas.microsoft.com/office/drawing/2014/main" id="{CF943F39-B3CF-4DF6-99BA-1DF840DFC54E}"/>
                    </a:ext>
                  </a:extLst>
                </p:cNvPr>
                <p:cNvPicPr/>
                <p:nvPr/>
              </p:nvPicPr>
              <p:blipFill>
                <a:blip r:embed="rId764"/>
                <a:stretch>
                  <a:fillRect/>
                </a:stretch>
              </p:blipFill>
              <p:spPr>
                <a:xfrm>
                  <a:off x="4382200" y="6049867"/>
                  <a:ext cx="2002320" cy="65736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462" name="Freihand 461">
                  <a:extLst>
                    <a:ext uri="{FF2B5EF4-FFF2-40B4-BE49-F238E27FC236}">
                      <a16:creationId xmlns:a16="http://schemas.microsoft.com/office/drawing/2014/main" id="{D1DAF043-8E17-4846-B635-4B94372E5F43}"/>
                    </a:ext>
                  </a:extLst>
                </p14:cNvPr>
                <p14:cNvContentPartPr/>
                <p14:nvPr/>
              </p14:nvContentPartPr>
              <p14:xfrm>
                <a:off x="5530960" y="6293227"/>
                <a:ext cx="240840" cy="114480"/>
              </p14:xfrm>
            </p:contentPart>
          </mc:Choice>
          <mc:Fallback xmlns="">
            <p:pic>
              <p:nvPicPr>
                <p:cNvPr id="462" name="Freihand 461">
                  <a:extLst>
                    <a:ext uri="{FF2B5EF4-FFF2-40B4-BE49-F238E27FC236}">
                      <a16:creationId xmlns:a16="http://schemas.microsoft.com/office/drawing/2014/main" id="{D1DAF043-8E17-4846-B635-4B94372E5F43}"/>
                    </a:ext>
                  </a:extLst>
                </p:cNvPr>
                <p:cNvPicPr/>
                <p:nvPr/>
              </p:nvPicPr>
              <p:blipFill>
                <a:blip r:embed="rId766"/>
                <a:stretch>
                  <a:fillRect/>
                </a:stretch>
              </p:blipFill>
              <p:spPr>
                <a:xfrm>
                  <a:off x="5526640" y="6288907"/>
                  <a:ext cx="2494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463" name="Freihand 462">
                  <a:extLst>
                    <a:ext uri="{FF2B5EF4-FFF2-40B4-BE49-F238E27FC236}">
                      <a16:creationId xmlns:a16="http://schemas.microsoft.com/office/drawing/2014/main" id="{97BDCD69-7420-4E74-B377-19CED97648F4}"/>
                    </a:ext>
                  </a:extLst>
                </p14:cNvPr>
                <p14:cNvContentPartPr/>
                <p14:nvPr/>
              </p14:nvContentPartPr>
              <p14:xfrm>
                <a:off x="5514040" y="6384667"/>
                <a:ext cx="253440" cy="107280"/>
              </p14:xfrm>
            </p:contentPart>
          </mc:Choice>
          <mc:Fallback xmlns="">
            <p:pic>
              <p:nvPicPr>
                <p:cNvPr id="463" name="Freihand 462">
                  <a:extLst>
                    <a:ext uri="{FF2B5EF4-FFF2-40B4-BE49-F238E27FC236}">
                      <a16:creationId xmlns:a16="http://schemas.microsoft.com/office/drawing/2014/main" id="{97BDCD69-7420-4E74-B377-19CED97648F4}"/>
                    </a:ext>
                  </a:extLst>
                </p:cNvPr>
                <p:cNvPicPr/>
                <p:nvPr/>
              </p:nvPicPr>
              <p:blipFill>
                <a:blip r:embed="rId768"/>
                <a:stretch>
                  <a:fillRect/>
                </a:stretch>
              </p:blipFill>
              <p:spPr>
                <a:xfrm>
                  <a:off x="5509720" y="6380347"/>
                  <a:ext cx="262080" cy="11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9">
            <p14:nvContentPartPr>
              <p14:cNvPr id="465" name="Freihand 464">
                <a:extLst>
                  <a:ext uri="{FF2B5EF4-FFF2-40B4-BE49-F238E27FC236}">
                    <a16:creationId xmlns:a16="http://schemas.microsoft.com/office/drawing/2014/main" id="{2B751655-C04B-4022-BB9A-70E612CC4A01}"/>
                  </a:ext>
                </a:extLst>
              </p14:cNvPr>
              <p14:cNvContentPartPr/>
              <p14:nvPr/>
            </p14:nvContentPartPr>
            <p14:xfrm>
              <a:off x="2173960" y="4307467"/>
              <a:ext cx="1558080" cy="427320"/>
            </p14:xfrm>
          </p:contentPart>
        </mc:Choice>
        <mc:Fallback xmlns="">
          <p:pic>
            <p:nvPicPr>
              <p:cNvPr id="465" name="Freihand 464">
                <a:extLst>
                  <a:ext uri="{FF2B5EF4-FFF2-40B4-BE49-F238E27FC236}">
                    <a16:creationId xmlns:a16="http://schemas.microsoft.com/office/drawing/2014/main" id="{2B751655-C04B-4022-BB9A-70E612CC4A01}"/>
                  </a:ext>
                </a:extLst>
              </p:cNvPr>
              <p:cNvPicPr/>
              <p:nvPr/>
            </p:nvPicPr>
            <p:blipFill>
              <a:blip r:embed="rId770"/>
              <a:stretch>
                <a:fillRect/>
              </a:stretch>
            </p:blipFill>
            <p:spPr>
              <a:xfrm>
                <a:off x="2169640" y="4303147"/>
                <a:ext cx="1566720" cy="435960"/>
              </a:xfrm>
              <a:prstGeom prst="rect">
                <a:avLst/>
              </a:prstGeom>
            </p:spPr>
          </p:pic>
        </mc:Fallback>
      </mc:AlternateContent>
    </p:spTree>
    <p:extLst>
      <p:ext uri="{BB962C8B-B14F-4D97-AF65-F5344CB8AC3E}">
        <p14:creationId xmlns:p14="http://schemas.microsoft.com/office/powerpoint/2010/main" val="4223954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43181" cy="564050"/>
          </a:xfrm>
          <a:prstGeom prst="rect">
            <a:avLst/>
          </a:prstGeom>
          <a:noFill/>
          <a:ln>
            <a:noFill/>
          </a:ln>
        </p:spPr>
        <p:txBody>
          <a:bodyPr vert="horz" wrap="none" lIns="81646" tIns="40823" rIns="81646" bIns="40823" anchorCtr="0" compatLnSpc="0">
            <a:spAutoFit/>
          </a:bodyPr>
          <a:lstStyle/>
          <a:p>
            <a:r>
              <a:rPr lang="de-DE" sz="3266"/>
              <a:t>Modern understanding of money</a:t>
            </a:r>
            <a:endParaRPr lang="de-DE" sz="3266" dirty="0"/>
          </a:p>
        </p:txBody>
      </p:sp>
      <p:sp>
        <p:nvSpPr>
          <p:cNvPr id="4" name="Textfeld 3"/>
          <p:cNvSpPr txBox="1"/>
          <p:nvPr/>
        </p:nvSpPr>
        <p:spPr>
          <a:xfrm>
            <a:off x="228462" y="881555"/>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a:t>In our modern world with flexible exchange rates we do not have a „physical“ anchor anymore. Until 1931 we had the so called gold standard </a:t>
            </a:r>
            <a:r>
              <a:rPr lang="de-DE" sz="2540" dirty="0"/>
              <a:t>(bis 1931</a:t>
            </a:r>
            <a:r>
              <a:rPr lang="de-DE" sz="2540"/>
              <a:t>) or after World War II we had until 1973 the System of Bretton Woods, which was anchored by the US-Dollar backed by gold.</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Modern money is „only“ based on the promise to pay of our Central banks and therefore in the trust in the stability of our countries. Therefore we call our money</a:t>
            </a:r>
          </a:p>
          <a:p>
            <a:r>
              <a:rPr lang="de-DE" sz="2540"/>
              <a:t>		</a:t>
            </a:r>
          </a:p>
          <a:p>
            <a:r>
              <a:rPr lang="de-DE" sz="2540"/>
              <a:t>			→„</a:t>
            </a:r>
            <a:r>
              <a:rPr lang="de-DE" sz="2540" dirty="0"/>
              <a:t>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171126E-64FC-49FE-9A00-CA95AEA7E9B1}"/>
                  </a:ext>
                </a:extLst>
              </p14:cNvPr>
              <p14:cNvContentPartPr/>
              <p14:nvPr/>
            </p14:nvContentPartPr>
            <p14:xfrm>
              <a:off x="2735653" y="5203867"/>
              <a:ext cx="2823840" cy="992160"/>
            </p14:xfrm>
          </p:contentPart>
        </mc:Choice>
        <mc:Fallback>
          <p:pic>
            <p:nvPicPr>
              <p:cNvPr id="2" name="Freihand 1">
                <a:extLst>
                  <a:ext uri="{FF2B5EF4-FFF2-40B4-BE49-F238E27FC236}">
                    <a16:creationId xmlns:a16="http://schemas.microsoft.com/office/drawing/2014/main" id="{F171126E-64FC-49FE-9A00-CA95AEA7E9B1}"/>
                  </a:ext>
                </a:extLst>
              </p:cNvPr>
              <p:cNvPicPr/>
              <p:nvPr/>
            </p:nvPicPr>
            <p:blipFill>
              <a:blip r:embed="rId4"/>
              <a:stretch>
                <a:fillRect/>
              </a:stretch>
            </p:blipFill>
            <p:spPr>
              <a:xfrm>
                <a:off x="2731333" y="5199547"/>
                <a:ext cx="2832480" cy="1000800"/>
              </a:xfrm>
              <a:prstGeom prst="rect">
                <a:avLst/>
              </a:prstGeom>
            </p:spPr>
          </p:pic>
        </mc:Fallback>
      </mc:AlternateContent>
    </p:spTree>
    <p:extLst>
      <p:ext uri="{BB962C8B-B14F-4D97-AF65-F5344CB8AC3E}">
        <p14:creationId xmlns:p14="http://schemas.microsoft.com/office/powerpoint/2010/main" val="255589912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31FFE6D-4279-4734-AE08-9453E4297157}">
  <we:reference id="wa200005566" version="3.0.0.3" store="de-DE" storeType="OMEX"/>
  <we:alternateReferences>
    <we:reference id="wa200005566" version="3.0.0.3"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3072</Words>
  <Application>Microsoft Office PowerPoint</Application>
  <PresentationFormat>Breitbild</PresentationFormat>
  <Paragraphs>353</Paragraphs>
  <Slides>36</Slides>
  <Notes>36</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36</vt:i4>
      </vt:variant>
    </vt:vector>
  </HeadingPairs>
  <TitlesOfParts>
    <vt:vector size="43" baseType="lpstr">
      <vt:lpstr>Arial</vt:lpstr>
      <vt:lpstr>Calibri</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329</cp:revision>
  <cp:lastPrinted>2022-03-02T20:18:27Z</cp:lastPrinted>
  <dcterms:created xsi:type="dcterms:W3CDTF">2022-03-01T20:52:11Z</dcterms:created>
  <dcterms:modified xsi:type="dcterms:W3CDTF">2025-10-30T10:48:59Z</dcterms:modified>
</cp:coreProperties>
</file>