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61E1BE-D338-475D-84DB-C866C8DF8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0F13AEC-2831-45BF-B8D3-252B40AB5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B42A8A-4501-4347-8412-71F6BC815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A6301B-206E-4F90-A886-487D1D18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5D12FB-0891-4223-AE5A-7FB3B523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20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B8B91-6D87-4768-9BA0-6C6C0FEFA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ECBB14-5CE3-4656-A095-8AFA4F42B8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23BB54-B83E-4AF3-AC5A-4A6A37E30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27CD12-2E9D-490D-AD37-78EF9A407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56A0A4-F7E2-4C7A-965C-C4A673983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95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67F4E38-C190-4837-845A-9A819D499F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FC20B2-3789-4C9E-AECB-381F0A6E99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75AC39-572C-44C6-BDDB-D9F649B7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06D208-3A6E-446B-B4B2-02AECABE1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184CE7-9628-4782-AE88-BA20316C1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0006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BBBE97-649B-4166-AB3E-694161A14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AA0CA0A-DCB8-4EF1-A172-1447BA604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3742DF-E942-4353-9E2E-8B798D98A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8608ED-6118-4DA7-8EAC-A177978F2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F97DB6-5C21-46D1-8F33-2187B017B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03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4E38D5-92F6-4063-BFB2-64755349E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6E3A8E5-4045-4A25-A37D-04B0B4E6A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43F1C5-E71B-44A0-957F-43B6499D5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1DA54E-46B3-4375-83F7-D98332C58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CA2FA2-E16F-433D-BE7E-3B673735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810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1345C7-3F13-40B9-BC9F-E510FE6C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F67DA9-CB25-4DFE-ACBD-8A66C3A486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866F568-9D1C-401E-B0EE-1E47D78EE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E5EAF6E-5BAA-4679-AB3C-ABFACFAFF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CAC0A3-1055-4201-9D9B-80C1C365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10FFDE-FA30-40A8-9A37-E735AF759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2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67D189-EEF0-4F85-9D91-DEB605702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744F3E-B096-4799-A207-016B222AF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A1B0898-A5FE-40AC-B897-C1797CEDD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B27E49A-8E13-43B8-B805-FBA3F7B39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FE871B6-5450-44C6-9164-4634CCD33E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BC86DF4-C042-4AB0-9AB8-AF74B3CAD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1F45C1-18B1-4DB1-A039-6331F055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A925466-DB17-47FF-BBC6-8E1FF001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12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6DFE70-5C26-45E4-A65F-EEBE61224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D61020C-0188-483B-8B99-857C35774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0043610-CCF9-482B-8D6E-9E027C2EF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483D8CF-7A6B-4382-8AA6-E2CDEEE74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24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2C7257-B62A-43DA-B656-D00F168CC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0579902-184B-4894-9605-029ECB90D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FD22C8-241C-4CED-973C-A8C46E48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85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FCE9E-7801-4920-A350-761B0D33A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A02506-B574-4E44-A88B-ACA6021B8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D30A1C-97CB-4161-A1DC-69F014808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716DC8-6A01-4E59-A7A1-738CFF06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D160C52-9F28-4753-93FE-6E2ABC09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15FB7A-5529-4EFB-BE33-58EDE8C49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80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164F20-82C9-493C-A5CE-86490FD38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CFD4900-A67C-4B6D-8F93-1643F67D22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3638EB5-029C-479C-85A3-5AB1C7E609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2E79E3-9160-457E-B0F3-4F55B022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CFF2CC-C8BD-4E45-91D1-9C08F563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63ACC0-49E4-4114-8E86-0E74AC987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72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3A59481-A25B-47E7-AE79-645A1EFD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1DBB81A-8EAD-4F01-AF41-D5FB784DF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A55346-411A-4F7B-BA6B-C43BDA64B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79213-067B-4047-8DE9-3D18EF2DCF7C}" type="datetimeFigureOut">
              <a:rPr lang="de-DE" smtClean="0"/>
              <a:t>14.10.2024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90B707-88A8-47AC-A48C-01B1F65386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9B7829-8AF3-4971-8315-08B8D82E8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5A2D8-36B4-41A1-A2D5-68830F12E4E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409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nobelprize.org/prizes/economic-sciences/2024/summary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hyperlink" Target="https://www.theigc.org/sites/default/files/2016/06/acemoglu-200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1041" y="71562"/>
            <a:ext cx="9149918" cy="1092766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Nobel Prize 2024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89EE750D-9625-4D01-927B-B4F3DEF79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922" y="1062112"/>
            <a:ext cx="91440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SzTx/>
              <a:buFontTx/>
              <a:buNone/>
            </a:pPr>
            <a:r>
              <a:rPr lang="de-DE" altLang="de-DE" sz="2400" dirty="0">
                <a:solidFill>
                  <a:srgbClr val="000000"/>
                </a:solidFill>
                <a:hlinkClick r:id="rId2"/>
              </a:rPr>
              <a:t>https://www.nobelprize.org/prizes/economic-sciences/2024/summary/</a:t>
            </a:r>
            <a:endParaRPr lang="de-DE" altLang="de-DE" sz="2400" dirty="0">
              <a:solidFill>
                <a:srgbClr val="000000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54F5BA6-DCC1-4C1E-AD93-518E2A4D77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3085" y="1602934"/>
            <a:ext cx="5572125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924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1041" y="71562"/>
            <a:ext cx="9149918" cy="1092766"/>
          </a:xfrm>
        </p:spPr>
        <p:txBody>
          <a:bodyPr>
            <a:noAutofit/>
          </a:bodyPr>
          <a:lstStyle/>
          <a:p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Nobel Prize 2024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89EE750D-9625-4D01-927B-B4F3DEF79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922" y="1062112"/>
            <a:ext cx="9144000" cy="111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r>
              <a:rPr lang="de-DE" dirty="0" err="1">
                <a:solidFill>
                  <a:schemeClr val="tx1"/>
                </a:solidFill>
              </a:rPr>
              <a:t>Daron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Acemoglu</a:t>
            </a:r>
            <a:r>
              <a:rPr lang="de-DE" dirty="0">
                <a:solidFill>
                  <a:schemeClr val="tx1"/>
                </a:solidFill>
              </a:rPr>
              <a:t>, Suresh Naidu, Pascual </a:t>
            </a:r>
            <a:r>
              <a:rPr lang="de-DE" dirty="0" err="1">
                <a:solidFill>
                  <a:schemeClr val="tx1"/>
                </a:solidFill>
              </a:rPr>
              <a:t>Restrepo</a:t>
            </a:r>
            <a:r>
              <a:rPr lang="de-DE" dirty="0">
                <a:solidFill>
                  <a:schemeClr val="tx1"/>
                </a:solidFill>
              </a:rPr>
              <a:t>, James A. Robinson</a:t>
            </a:r>
            <a:r>
              <a:rPr lang="en-US" dirty="0"/>
              <a:t> ,</a:t>
            </a:r>
            <a:r>
              <a:rPr lang="en-US" dirty="0">
                <a:solidFill>
                  <a:schemeClr val="tx1"/>
                </a:solidFill>
              </a:rPr>
              <a:t>Journal of Political Economy, 2019, vol. 127, no 1, </a:t>
            </a:r>
            <a:r>
              <a:rPr lang="en-US" dirty="0" err="1"/>
              <a:t>conomy</a:t>
            </a:r>
            <a:r>
              <a:rPr lang="en-US" dirty="0"/>
              <a:t>, 2019, vol. 127, no. </a:t>
            </a:r>
            <a:r>
              <a:rPr lang="de-DE" b="1" dirty="0">
                <a:solidFill>
                  <a:schemeClr val="tx1"/>
                </a:solidFill>
              </a:rPr>
              <a:t>Democracy </a:t>
            </a:r>
            <a:r>
              <a:rPr lang="de-DE" b="1" dirty="0" err="1">
                <a:solidFill>
                  <a:schemeClr val="tx1"/>
                </a:solidFill>
              </a:rPr>
              <a:t>Does</a:t>
            </a:r>
            <a:r>
              <a:rPr lang="de-DE" b="1" dirty="0">
                <a:solidFill>
                  <a:schemeClr val="tx1"/>
                </a:solidFill>
              </a:rPr>
              <a:t> </a:t>
            </a:r>
            <a:r>
              <a:rPr lang="de-DE" b="1" dirty="0" err="1">
                <a:solidFill>
                  <a:schemeClr val="tx1"/>
                </a:solidFill>
              </a:rPr>
              <a:t>Cause</a:t>
            </a:r>
            <a:r>
              <a:rPr lang="de-DE" b="1" dirty="0">
                <a:solidFill>
                  <a:schemeClr val="tx1"/>
                </a:solidFill>
              </a:rPr>
              <a:t> Growth</a:t>
            </a:r>
            <a:endParaRPr lang="de-DE" altLang="de-DE" sz="2400" b="1" dirty="0">
              <a:solidFill>
                <a:schemeClr val="tx1"/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8F65B47-33F5-4E96-A9F9-3AF4E92C54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78" y="2265084"/>
            <a:ext cx="8363018" cy="253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29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5E683233-D8D3-4E3D-9C4E-AA239CA7FE2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E953580-2D5D-4724-8EB5-62874B7EB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41" y="531257"/>
            <a:ext cx="4922869" cy="308125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E5B5536C-3CC4-4D65-87F6-575D4CCDB9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934" y="789248"/>
            <a:ext cx="5787342" cy="3437681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138EA752-4125-46A5-B1FE-6621DBBDB8F1}"/>
              </a:ext>
            </a:extLst>
          </p:cNvPr>
          <p:cNvSpPr/>
          <p:nvPr/>
        </p:nvSpPr>
        <p:spPr>
          <a:xfrm>
            <a:off x="243029" y="326484"/>
            <a:ext cx="11003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err="1"/>
              <a:t>Interested</a:t>
            </a:r>
            <a:r>
              <a:rPr lang="de-DE" dirty="0"/>
              <a:t> in </a:t>
            </a:r>
            <a:r>
              <a:rPr lang="de-DE" dirty="0" err="1"/>
              <a:t>growth</a:t>
            </a:r>
            <a:r>
              <a:rPr lang="de-DE" dirty="0"/>
              <a:t> </a:t>
            </a:r>
            <a:r>
              <a:rPr lang="de-DE" dirty="0" err="1"/>
              <a:t>theory</a:t>
            </a:r>
            <a:r>
              <a:rPr lang="de-DE" dirty="0"/>
              <a:t>?? Klick </a:t>
            </a:r>
            <a:r>
              <a:rPr lang="de-DE" dirty="0" err="1"/>
              <a:t>here</a:t>
            </a:r>
            <a:r>
              <a:rPr lang="de-DE" dirty="0"/>
              <a:t> </a:t>
            </a:r>
            <a:r>
              <a:rPr lang="de-DE" dirty="0">
                <a:hlinkClick r:id="rId4"/>
              </a:rPr>
              <a:t>https://www.theigc.org/sites/default/files/2016/06/acemoglu-2007.pdf</a:t>
            </a:r>
            <a:endParaRPr lang="de-DE" dirty="0"/>
          </a:p>
          <a:p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4EAAD65-4701-49B1-A5C1-171DEAD59D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977" y="3280528"/>
            <a:ext cx="5999868" cy="352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921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Breitbild</PresentationFormat>
  <Paragraphs>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</vt:lpstr>
      <vt:lpstr>Nobel Prize 2024</vt:lpstr>
      <vt:lpstr>Nobel Prize 2024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Nobel Prize 2024</dc:title>
  <dc:creator>be1046</dc:creator>
  <cp:lastModifiedBy>be1046</cp:lastModifiedBy>
  <cp:revision>3</cp:revision>
  <dcterms:created xsi:type="dcterms:W3CDTF">2024-10-14T16:06:37Z</dcterms:created>
  <dcterms:modified xsi:type="dcterms:W3CDTF">2024-10-14T16:28:18Z</dcterms:modified>
</cp:coreProperties>
</file>